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90144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8" y="6428232"/>
            <a:ext cx="390144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7924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197561"/>
            <a:ext cx="9681210" cy="989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4417" y="1956816"/>
            <a:ext cx="9674225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89152" y="6483045"/>
            <a:ext cx="2559050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hyperlink" Target="https://docs.aws.amazon.com/codeguru/detector-library/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png"/><Relationship Id="rId4" Type="http://schemas.openxmlformats.org/officeDocument/2006/relationships/image" Target="../media/image4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5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2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8" y="6428232"/>
              <a:ext cx="390144" cy="219456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-12191" y="-12191"/>
            <a:ext cx="12216130" cy="6882765"/>
            <a:chOff x="-12191" y="-12191"/>
            <a:chExt cx="12216130" cy="6882765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384" y="1856231"/>
              <a:ext cx="4062984" cy="130454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1746" y="6858000"/>
                  </a:lnTo>
                  <a:lnTo>
                    <a:pt x="1219174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97561"/>
            <a:ext cx="36506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0"/>
              <a:t>Behind</a:t>
            </a:r>
            <a:r>
              <a:rPr dirty="0" spc="-260"/>
              <a:t> </a:t>
            </a:r>
            <a:r>
              <a:rPr dirty="0" spc="-70"/>
              <a:t>the</a:t>
            </a:r>
            <a:r>
              <a:rPr dirty="0" spc="-220"/>
              <a:t> </a:t>
            </a:r>
            <a:r>
              <a:rPr dirty="0" spc="-60"/>
              <a:t>scenes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2100" y="978789"/>
            <a:ext cx="3242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P</a:t>
            </a:r>
            <a:r>
              <a:rPr dirty="0" sz="1200" spc="4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O</a:t>
            </a:r>
            <a:r>
              <a:rPr dirty="0" sz="1200" spc="3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W</a:t>
            </a:r>
            <a:r>
              <a:rPr dirty="0" sz="1200" spc="2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R</a:t>
            </a:r>
            <a:r>
              <a:rPr dirty="0" sz="1200" spc="3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D</a:t>
            </a:r>
            <a:r>
              <a:rPr dirty="0" sz="1200" spc="135" b="1">
                <a:solidFill>
                  <a:srgbClr val="93E8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B</a:t>
            </a:r>
            <a:r>
              <a:rPr dirty="0" sz="1200" spc="3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Y</a:t>
            </a:r>
            <a:r>
              <a:rPr dirty="0" sz="1200" spc="155" b="1">
                <a:solidFill>
                  <a:srgbClr val="93E8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M</a:t>
            </a:r>
            <a:r>
              <a:rPr dirty="0" sz="1200" spc="4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Z</a:t>
            </a:r>
            <a:r>
              <a:rPr dirty="0" sz="1200" spc="3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O</a:t>
            </a:r>
            <a:r>
              <a:rPr dirty="0" sz="1200" spc="4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N</a:t>
            </a:r>
            <a:r>
              <a:rPr dirty="0" sz="1200" spc="145" b="1">
                <a:solidFill>
                  <a:srgbClr val="93E8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O</a:t>
            </a:r>
            <a:r>
              <a:rPr dirty="0" sz="1200" spc="3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D</a:t>
            </a:r>
            <a:r>
              <a:rPr dirty="0" sz="1200" spc="4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G</a:t>
            </a:r>
            <a:r>
              <a:rPr dirty="0" sz="1200" spc="3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U</a:t>
            </a:r>
            <a:r>
              <a:rPr dirty="0" sz="1200" spc="4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R</a:t>
            </a:r>
            <a:r>
              <a:rPr dirty="0" sz="1200" spc="3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alibri"/>
                <a:cs typeface="Calibri"/>
              </a:rPr>
              <a:t>U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60" y="1947672"/>
            <a:ext cx="7659623" cy="32674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408047" y="5342331"/>
            <a:ext cx="6687820" cy="421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600" spc="-20">
                <a:solidFill>
                  <a:srgbClr val="35FF82"/>
                </a:solidFill>
                <a:uFill>
                  <a:solidFill>
                    <a:srgbClr val="35FF82"/>
                  </a:solidFill>
                </a:uFill>
                <a:latin typeface="Calibri"/>
                <a:cs typeface="Calibri"/>
                <a:hlinkClick r:id="rId3"/>
              </a:rPr>
              <a:t>docs.aws.amazon.com/codeguru/detector-</a:t>
            </a:r>
            <a:r>
              <a:rPr dirty="0" u="sng" sz="2600" spc="-10">
                <a:solidFill>
                  <a:srgbClr val="35FF82"/>
                </a:solidFill>
                <a:uFill>
                  <a:solidFill>
                    <a:srgbClr val="35FF82"/>
                  </a:solidFill>
                </a:uFill>
                <a:latin typeface="Calibri"/>
                <a:cs typeface="Calibri"/>
                <a:hlinkClick r:id="rId3"/>
              </a:rPr>
              <a:t>library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77895" y="3977640"/>
            <a:ext cx="744220" cy="307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8735" rIns="0" bIns="0" rtlCol="0" vert="horz">
            <a:spAutoFit/>
          </a:bodyPr>
          <a:lstStyle/>
          <a:p>
            <a:pPr marL="219075">
              <a:lnSpc>
                <a:spcPct val="100000"/>
              </a:lnSpc>
              <a:spcBef>
                <a:spcPts val="305"/>
              </a:spcBef>
            </a:pPr>
            <a:r>
              <a:rPr dirty="0" sz="1400" spc="-20">
                <a:solidFill>
                  <a:srgbClr val="687079"/>
                </a:solidFill>
                <a:latin typeface="Calibri"/>
                <a:cs typeface="Calibri"/>
              </a:rPr>
              <a:t>Java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1746" y="6858000"/>
                </a:lnTo>
                <a:lnTo>
                  <a:pt x="121917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8" y="6428232"/>
              <a:ext cx="390144" cy="219456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-12191" y="-12191"/>
            <a:ext cx="12216130" cy="6882765"/>
            <a:chOff x="-12191" y="-12191"/>
            <a:chExt cx="12216130" cy="68827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198351" cy="68579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1746" y="6858000"/>
                  </a:lnTo>
                  <a:lnTo>
                    <a:pt x="1219174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95"/>
              <a:t>Amazon</a:t>
            </a:r>
            <a:r>
              <a:rPr dirty="0" spc="-215"/>
              <a:t> </a:t>
            </a:r>
            <a:r>
              <a:rPr dirty="0"/>
              <a:t>Q</a:t>
            </a:r>
            <a:r>
              <a:rPr dirty="0" spc="-165"/>
              <a:t> </a:t>
            </a:r>
            <a:r>
              <a:rPr dirty="0" spc="-95"/>
              <a:t>Developer</a:t>
            </a:r>
            <a:r>
              <a:rPr dirty="0" spc="-229"/>
              <a:t> </a:t>
            </a:r>
            <a:r>
              <a:rPr dirty="0" spc="-60"/>
              <a:t>in</a:t>
            </a:r>
            <a:r>
              <a:rPr dirty="0" spc="-165"/>
              <a:t> </a:t>
            </a:r>
            <a:r>
              <a:rPr dirty="0" spc="-85"/>
              <a:t>your</a:t>
            </a:r>
            <a:r>
              <a:rPr dirty="0" spc="-210"/>
              <a:t> </a:t>
            </a:r>
            <a:r>
              <a:rPr dirty="0" spc="-95"/>
              <a:t>software</a:t>
            </a:r>
            <a:r>
              <a:rPr dirty="0" spc="-225"/>
              <a:t> </a:t>
            </a:r>
            <a:r>
              <a:rPr dirty="0" spc="-45"/>
              <a:t>workflow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65807" y="3793616"/>
            <a:ext cx="48133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1E90ED"/>
                </a:solidFill>
                <a:latin typeface="Trebuchet MS"/>
                <a:cs typeface="Trebuchet MS"/>
              </a:rPr>
              <a:t>Write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464" y="2837688"/>
            <a:ext cx="554736" cy="56387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642486" y="3792092"/>
            <a:ext cx="97281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solidFill>
                  <a:srgbClr val="1E90ED"/>
                </a:solidFill>
                <a:latin typeface="Trebuchet MS"/>
                <a:cs typeface="Trebuchet MS"/>
              </a:rPr>
              <a:t>Build +</a:t>
            </a:r>
            <a:r>
              <a:rPr dirty="0" sz="1400" spc="-5" b="1">
                <a:solidFill>
                  <a:srgbClr val="1E90ED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1E90ED"/>
                </a:solidFill>
                <a:latin typeface="Trebuchet MS"/>
                <a:cs typeface="Trebuchet MS"/>
              </a:rPr>
              <a:t>test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567" y="2837688"/>
            <a:ext cx="554736" cy="56387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919978" y="3792092"/>
            <a:ext cx="61087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1E90ED"/>
                </a:solidFill>
                <a:latin typeface="Trebuchet MS"/>
                <a:cs typeface="Trebuchet MS"/>
              </a:rPr>
              <a:t>Deploy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1359" y="2837688"/>
            <a:ext cx="554735" cy="56387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976743" y="3792092"/>
            <a:ext cx="7213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1E90ED"/>
                </a:solidFill>
                <a:latin typeface="Trebuchet MS"/>
                <a:cs typeface="Trebuchet MS"/>
              </a:rPr>
              <a:t>Measure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416" y="2837688"/>
            <a:ext cx="554735" cy="56387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941814" y="3792092"/>
            <a:ext cx="71564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1E90ED"/>
                </a:solidFill>
                <a:latin typeface="Trebuchet MS"/>
                <a:cs typeface="Trebuchet MS"/>
              </a:rPr>
              <a:t>Improve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416938" y="2648330"/>
            <a:ext cx="9236710" cy="2055495"/>
            <a:chOff x="1416938" y="2648330"/>
            <a:chExt cx="9236710" cy="2055495"/>
          </a:xfrm>
        </p:grpSpPr>
        <p:sp>
          <p:nvSpPr>
            <p:cNvPr id="13" name="object 13" descr=""/>
            <p:cNvSpPr/>
            <p:nvPr/>
          </p:nvSpPr>
          <p:spPr>
            <a:xfrm>
              <a:off x="1942083" y="4090416"/>
              <a:ext cx="8366759" cy="613410"/>
            </a:xfrm>
            <a:custGeom>
              <a:avLst/>
              <a:gdLst/>
              <a:ahLst/>
              <a:cxnLst/>
              <a:rect l="l" t="t" r="r" b="b"/>
              <a:pathLst>
                <a:path w="8366759" h="613410">
                  <a:moveTo>
                    <a:pt x="8366760" y="0"/>
                  </a:moveTo>
                  <a:lnTo>
                    <a:pt x="8341360" y="0"/>
                  </a:lnTo>
                  <a:lnTo>
                    <a:pt x="8341360" y="101599"/>
                  </a:lnTo>
                  <a:lnTo>
                    <a:pt x="8366760" y="101599"/>
                  </a:lnTo>
                  <a:lnTo>
                    <a:pt x="8366760" y="0"/>
                  </a:lnTo>
                  <a:close/>
                </a:path>
                <a:path w="8366759" h="613410">
                  <a:moveTo>
                    <a:pt x="8366760" y="177799"/>
                  </a:moveTo>
                  <a:lnTo>
                    <a:pt x="8341360" y="177799"/>
                  </a:lnTo>
                  <a:lnTo>
                    <a:pt x="8341360" y="279399"/>
                  </a:lnTo>
                  <a:lnTo>
                    <a:pt x="8366760" y="279399"/>
                  </a:lnTo>
                  <a:lnTo>
                    <a:pt x="8366760" y="177799"/>
                  </a:lnTo>
                  <a:close/>
                </a:path>
                <a:path w="8366759" h="613410">
                  <a:moveTo>
                    <a:pt x="8366760" y="355599"/>
                  </a:moveTo>
                  <a:lnTo>
                    <a:pt x="8341360" y="355599"/>
                  </a:lnTo>
                  <a:lnTo>
                    <a:pt x="8341360" y="457199"/>
                  </a:lnTo>
                  <a:lnTo>
                    <a:pt x="8366760" y="457199"/>
                  </a:lnTo>
                  <a:lnTo>
                    <a:pt x="8366760" y="355599"/>
                  </a:lnTo>
                  <a:close/>
                </a:path>
                <a:path w="8366759" h="613410">
                  <a:moveTo>
                    <a:pt x="8341360" y="587755"/>
                  </a:moveTo>
                  <a:lnTo>
                    <a:pt x="8319516" y="587755"/>
                  </a:lnTo>
                  <a:lnTo>
                    <a:pt x="8319516" y="613155"/>
                  </a:lnTo>
                  <a:lnTo>
                    <a:pt x="8366760" y="613155"/>
                  </a:lnTo>
                  <a:lnTo>
                    <a:pt x="8366760" y="600455"/>
                  </a:lnTo>
                  <a:lnTo>
                    <a:pt x="8341360" y="600455"/>
                  </a:lnTo>
                  <a:lnTo>
                    <a:pt x="8341360" y="587755"/>
                  </a:lnTo>
                  <a:close/>
                </a:path>
                <a:path w="8366759" h="613410">
                  <a:moveTo>
                    <a:pt x="8366760" y="533399"/>
                  </a:moveTo>
                  <a:lnTo>
                    <a:pt x="8341360" y="533399"/>
                  </a:lnTo>
                  <a:lnTo>
                    <a:pt x="8341360" y="600455"/>
                  </a:lnTo>
                  <a:lnTo>
                    <a:pt x="8354060" y="587755"/>
                  </a:lnTo>
                  <a:lnTo>
                    <a:pt x="8366760" y="587755"/>
                  </a:lnTo>
                  <a:lnTo>
                    <a:pt x="8366760" y="533399"/>
                  </a:lnTo>
                  <a:close/>
                </a:path>
                <a:path w="8366759" h="613410">
                  <a:moveTo>
                    <a:pt x="8366760" y="587755"/>
                  </a:moveTo>
                  <a:lnTo>
                    <a:pt x="8354060" y="587755"/>
                  </a:lnTo>
                  <a:lnTo>
                    <a:pt x="8341360" y="600455"/>
                  </a:lnTo>
                  <a:lnTo>
                    <a:pt x="8366760" y="600455"/>
                  </a:lnTo>
                  <a:lnTo>
                    <a:pt x="8366760" y="587755"/>
                  </a:lnTo>
                  <a:close/>
                </a:path>
                <a:path w="8366759" h="613410">
                  <a:moveTo>
                    <a:pt x="8243316" y="587755"/>
                  </a:moveTo>
                  <a:lnTo>
                    <a:pt x="8141716" y="587755"/>
                  </a:lnTo>
                  <a:lnTo>
                    <a:pt x="8141716" y="613155"/>
                  </a:lnTo>
                  <a:lnTo>
                    <a:pt x="8243316" y="613155"/>
                  </a:lnTo>
                  <a:lnTo>
                    <a:pt x="8243316" y="587755"/>
                  </a:lnTo>
                  <a:close/>
                </a:path>
                <a:path w="8366759" h="613410">
                  <a:moveTo>
                    <a:pt x="8065516" y="587755"/>
                  </a:moveTo>
                  <a:lnTo>
                    <a:pt x="7963916" y="587755"/>
                  </a:lnTo>
                  <a:lnTo>
                    <a:pt x="7963916" y="613155"/>
                  </a:lnTo>
                  <a:lnTo>
                    <a:pt x="8065516" y="613155"/>
                  </a:lnTo>
                  <a:lnTo>
                    <a:pt x="8065516" y="587755"/>
                  </a:lnTo>
                  <a:close/>
                </a:path>
                <a:path w="8366759" h="613410">
                  <a:moveTo>
                    <a:pt x="7887716" y="587755"/>
                  </a:moveTo>
                  <a:lnTo>
                    <a:pt x="7786116" y="587755"/>
                  </a:lnTo>
                  <a:lnTo>
                    <a:pt x="7786116" y="613155"/>
                  </a:lnTo>
                  <a:lnTo>
                    <a:pt x="7887716" y="613155"/>
                  </a:lnTo>
                  <a:lnTo>
                    <a:pt x="7887716" y="587755"/>
                  </a:lnTo>
                  <a:close/>
                </a:path>
                <a:path w="8366759" h="613410">
                  <a:moveTo>
                    <a:pt x="7709916" y="587755"/>
                  </a:moveTo>
                  <a:lnTo>
                    <a:pt x="7608316" y="587755"/>
                  </a:lnTo>
                  <a:lnTo>
                    <a:pt x="7608316" y="613155"/>
                  </a:lnTo>
                  <a:lnTo>
                    <a:pt x="7709916" y="613155"/>
                  </a:lnTo>
                  <a:lnTo>
                    <a:pt x="7709916" y="587755"/>
                  </a:lnTo>
                  <a:close/>
                </a:path>
                <a:path w="8366759" h="613410">
                  <a:moveTo>
                    <a:pt x="7532116" y="587755"/>
                  </a:moveTo>
                  <a:lnTo>
                    <a:pt x="7430516" y="587755"/>
                  </a:lnTo>
                  <a:lnTo>
                    <a:pt x="7430516" y="613155"/>
                  </a:lnTo>
                  <a:lnTo>
                    <a:pt x="7532116" y="613155"/>
                  </a:lnTo>
                  <a:lnTo>
                    <a:pt x="7532116" y="587755"/>
                  </a:lnTo>
                  <a:close/>
                </a:path>
                <a:path w="8366759" h="613410">
                  <a:moveTo>
                    <a:pt x="7354316" y="587755"/>
                  </a:moveTo>
                  <a:lnTo>
                    <a:pt x="7252716" y="587755"/>
                  </a:lnTo>
                  <a:lnTo>
                    <a:pt x="7252716" y="613155"/>
                  </a:lnTo>
                  <a:lnTo>
                    <a:pt x="7354316" y="613155"/>
                  </a:lnTo>
                  <a:lnTo>
                    <a:pt x="7354316" y="587755"/>
                  </a:lnTo>
                  <a:close/>
                </a:path>
                <a:path w="8366759" h="613410">
                  <a:moveTo>
                    <a:pt x="7176516" y="587755"/>
                  </a:moveTo>
                  <a:lnTo>
                    <a:pt x="7074916" y="587755"/>
                  </a:lnTo>
                  <a:lnTo>
                    <a:pt x="7074916" y="613155"/>
                  </a:lnTo>
                  <a:lnTo>
                    <a:pt x="7176516" y="613155"/>
                  </a:lnTo>
                  <a:lnTo>
                    <a:pt x="7176516" y="587755"/>
                  </a:lnTo>
                  <a:close/>
                </a:path>
                <a:path w="8366759" h="613410">
                  <a:moveTo>
                    <a:pt x="6998716" y="587755"/>
                  </a:moveTo>
                  <a:lnTo>
                    <a:pt x="6897116" y="587755"/>
                  </a:lnTo>
                  <a:lnTo>
                    <a:pt x="6897116" y="613155"/>
                  </a:lnTo>
                  <a:lnTo>
                    <a:pt x="6998716" y="613155"/>
                  </a:lnTo>
                  <a:lnTo>
                    <a:pt x="6998716" y="587755"/>
                  </a:lnTo>
                  <a:close/>
                </a:path>
                <a:path w="8366759" h="613410">
                  <a:moveTo>
                    <a:pt x="6820916" y="587755"/>
                  </a:moveTo>
                  <a:lnTo>
                    <a:pt x="6719316" y="587755"/>
                  </a:lnTo>
                  <a:lnTo>
                    <a:pt x="6719316" y="613155"/>
                  </a:lnTo>
                  <a:lnTo>
                    <a:pt x="6820916" y="613155"/>
                  </a:lnTo>
                  <a:lnTo>
                    <a:pt x="6820916" y="587755"/>
                  </a:lnTo>
                  <a:close/>
                </a:path>
                <a:path w="8366759" h="613410">
                  <a:moveTo>
                    <a:pt x="6643116" y="587755"/>
                  </a:moveTo>
                  <a:lnTo>
                    <a:pt x="6541516" y="587755"/>
                  </a:lnTo>
                  <a:lnTo>
                    <a:pt x="6541516" y="613155"/>
                  </a:lnTo>
                  <a:lnTo>
                    <a:pt x="6643116" y="613155"/>
                  </a:lnTo>
                  <a:lnTo>
                    <a:pt x="6643116" y="587755"/>
                  </a:lnTo>
                  <a:close/>
                </a:path>
                <a:path w="8366759" h="613410">
                  <a:moveTo>
                    <a:pt x="6465316" y="587755"/>
                  </a:moveTo>
                  <a:lnTo>
                    <a:pt x="6363716" y="587755"/>
                  </a:lnTo>
                  <a:lnTo>
                    <a:pt x="6363716" y="613155"/>
                  </a:lnTo>
                  <a:lnTo>
                    <a:pt x="6465316" y="613155"/>
                  </a:lnTo>
                  <a:lnTo>
                    <a:pt x="6465316" y="587755"/>
                  </a:lnTo>
                  <a:close/>
                </a:path>
                <a:path w="8366759" h="613410">
                  <a:moveTo>
                    <a:pt x="6287516" y="587755"/>
                  </a:moveTo>
                  <a:lnTo>
                    <a:pt x="6185916" y="587755"/>
                  </a:lnTo>
                  <a:lnTo>
                    <a:pt x="6185916" y="613155"/>
                  </a:lnTo>
                  <a:lnTo>
                    <a:pt x="6287516" y="613155"/>
                  </a:lnTo>
                  <a:lnTo>
                    <a:pt x="6287516" y="587755"/>
                  </a:lnTo>
                  <a:close/>
                </a:path>
                <a:path w="8366759" h="613410">
                  <a:moveTo>
                    <a:pt x="6109716" y="587755"/>
                  </a:moveTo>
                  <a:lnTo>
                    <a:pt x="6008116" y="587755"/>
                  </a:lnTo>
                  <a:lnTo>
                    <a:pt x="6008116" y="613155"/>
                  </a:lnTo>
                  <a:lnTo>
                    <a:pt x="6109716" y="613155"/>
                  </a:lnTo>
                  <a:lnTo>
                    <a:pt x="6109716" y="587755"/>
                  </a:lnTo>
                  <a:close/>
                </a:path>
                <a:path w="8366759" h="613410">
                  <a:moveTo>
                    <a:pt x="5931916" y="587755"/>
                  </a:moveTo>
                  <a:lnTo>
                    <a:pt x="5830316" y="587755"/>
                  </a:lnTo>
                  <a:lnTo>
                    <a:pt x="5830316" y="613155"/>
                  </a:lnTo>
                  <a:lnTo>
                    <a:pt x="5931916" y="613155"/>
                  </a:lnTo>
                  <a:lnTo>
                    <a:pt x="5931916" y="587755"/>
                  </a:lnTo>
                  <a:close/>
                </a:path>
                <a:path w="8366759" h="613410">
                  <a:moveTo>
                    <a:pt x="5754116" y="587755"/>
                  </a:moveTo>
                  <a:lnTo>
                    <a:pt x="5652516" y="587755"/>
                  </a:lnTo>
                  <a:lnTo>
                    <a:pt x="5652516" y="613155"/>
                  </a:lnTo>
                  <a:lnTo>
                    <a:pt x="5754116" y="613155"/>
                  </a:lnTo>
                  <a:lnTo>
                    <a:pt x="5754116" y="587755"/>
                  </a:lnTo>
                  <a:close/>
                </a:path>
                <a:path w="8366759" h="613410">
                  <a:moveTo>
                    <a:pt x="5576316" y="587755"/>
                  </a:moveTo>
                  <a:lnTo>
                    <a:pt x="5474716" y="587755"/>
                  </a:lnTo>
                  <a:lnTo>
                    <a:pt x="5474716" y="613155"/>
                  </a:lnTo>
                  <a:lnTo>
                    <a:pt x="5576316" y="613155"/>
                  </a:lnTo>
                  <a:lnTo>
                    <a:pt x="5576316" y="587755"/>
                  </a:lnTo>
                  <a:close/>
                </a:path>
                <a:path w="8366759" h="613410">
                  <a:moveTo>
                    <a:pt x="5398516" y="587755"/>
                  </a:moveTo>
                  <a:lnTo>
                    <a:pt x="5296916" y="587755"/>
                  </a:lnTo>
                  <a:lnTo>
                    <a:pt x="5296916" y="613155"/>
                  </a:lnTo>
                  <a:lnTo>
                    <a:pt x="5398516" y="613155"/>
                  </a:lnTo>
                  <a:lnTo>
                    <a:pt x="5398516" y="587755"/>
                  </a:lnTo>
                  <a:close/>
                </a:path>
                <a:path w="8366759" h="613410">
                  <a:moveTo>
                    <a:pt x="5220716" y="587755"/>
                  </a:moveTo>
                  <a:lnTo>
                    <a:pt x="5119116" y="587755"/>
                  </a:lnTo>
                  <a:lnTo>
                    <a:pt x="5119116" y="613155"/>
                  </a:lnTo>
                  <a:lnTo>
                    <a:pt x="5220716" y="613155"/>
                  </a:lnTo>
                  <a:lnTo>
                    <a:pt x="5220716" y="587755"/>
                  </a:lnTo>
                  <a:close/>
                </a:path>
                <a:path w="8366759" h="613410">
                  <a:moveTo>
                    <a:pt x="5042916" y="587755"/>
                  </a:moveTo>
                  <a:lnTo>
                    <a:pt x="4941316" y="587755"/>
                  </a:lnTo>
                  <a:lnTo>
                    <a:pt x="4941316" y="613155"/>
                  </a:lnTo>
                  <a:lnTo>
                    <a:pt x="5042916" y="613155"/>
                  </a:lnTo>
                  <a:lnTo>
                    <a:pt x="5042916" y="587755"/>
                  </a:lnTo>
                  <a:close/>
                </a:path>
                <a:path w="8366759" h="613410">
                  <a:moveTo>
                    <a:pt x="4865116" y="587755"/>
                  </a:moveTo>
                  <a:lnTo>
                    <a:pt x="4763516" y="587755"/>
                  </a:lnTo>
                  <a:lnTo>
                    <a:pt x="4763516" y="613155"/>
                  </a:lnTo>
                  <a:lnTo>
                    <a:pt x="4865116" y="613155"/>
                  </a:lnTo>
                  <a:lnTo>
                    <a:pt x="4865116" y="587755"/>
                  </a:lnTo>
                  <a:close/>
                </a:path>
                <a:path w="8366759" h="613410">
                  <a:moveTo>
                    <a:pt x="4687316" y="587755"/>
                  </a:moveTo>
                  <a:lnTo>
                    <a:pt x="4585716" y="587755"/>
                  </a:lnTo>
                  <a:lnTo>
                    <a:pt x="4585716" y="613155"/>
                  </a:lnTo>
                  <a:lnTo>
                    <a:pt x="4687316" y="613155"/>
                  </a:lnTo>
                  <a:lnTo>
                    <a:pt x="4687316" y="587755"/>
                  </a:lnTo>
                  <a:close/>
                </a:path>
                <a:path w="8366759" h="613410">
                  <a:moveTo>
                    <a:pt x="4509516" y="587755"/>
                  </a:moveTo>
                  <a:lnTo>
                    <a:pt x="4407916" y="587755"/>
                  </a:lnTo>
                  <a:lnTo>
                    <a:pt x="4407916" y="613155"/>
                  </a:lnTo>
                  <a:lnTo>
                    <a:pt x="4509516" y="613155"/>
                  </a:lnTo>
                  <a:lnTo>
                    <a:pt x="4509516" y="587755"/>
                  </a:lnTo>
                  <a:close/>
                </a:path>
                <a:path w="8366759" h="613410">
                  <a:moveTo>
                    <a:pt x="4331716" y="587755"/>
                  </a:moveTo>
                  <a:lnTo>
                    <a:pt x="4230116" y="587755"/>
                  </a:lnTo>
                  <a:lnTo>
                    <a:pt x="4230116" y="613155"/>
                  </a:lnTo>
                  <a:lnTo>
                    <a:pt x="4331716" y="613155"/>
                  </a:lnTo>
                  <a:lnTo>
                    <a:pt x="4331716" y="587755"/>
                  </a:lnTo>
                  <a:close/>
                </a:path>
                <a:path w="8366759" h="613410">
                  <a:moveTo>
                    <a:pt x="4153916" y="587755"/>
                  </a:moveTo>
                  <a:lnTo>
                    <a:pt x="4052316" y="587755"/>
                  </a:lnTo>
                  <a:lnTo>
                    <a:pt x="4052316" y="613155"/>
                  </a:lnTo>
                  <a:lnTo>
                    <a:pt x="4153916" y="613155"/>
                  </a:lnTo>
                  <a:lnTo>
                    <a:pt x="4153916" y="587755"/>
                  </a:lnTo>
                  <a:close/>
                </a:path>
                <a:path w="8366759" h="613410">
                  <a:moveTo>
                    <a:pt x="3976116" y="587755"/>
                  </a:moveTo>
                  <a:lnTo>
                    <a:pt x="3874516" y="587755"/>
                  </a:lnTo>
                  <a:lnTo>
                    <a:pt x="3874516" y="613155"/>
                  </a:lnTo>
                  <a:lnTo>
                    <a:pt x="3976116" y="613155"/>
                  </a:lnTo>
                  <a:lnTo>
                    <a:pt x="3976116" y="587755"/>
                  </a:lnTo>
                  <a:close/>
                </a:path>
                <a:path w="8366759" h="613410">
                  <a:moveTo>
                    <a:pt x="3798316" y="587755"/>
                  </a:moveTo>
                  <a:lnTo>
                    <a:pt x="3696716" y="587755"/>
                  </a:lnTo>
                  <a:lnTo>
                    <a:pt x="3696716" y="613155"/>
                  </a:lnTo>
                  <a:lnTo>
                    <a:pt x="3798316" y="613155"/>
                  </a:lnTo>
                  <a:lnTo>
                    <a:pt x="3798316" y="587755"/>
                  </a:lnTo>
                  <a:close/>
                </a:path>
                <a:path w="8366759" h="613410">
                  <a:moveTo>
                    <a:pt x="3620516" y="587755"/>
                  </a:moveTo>
                  <a:lnTo>
                    <a:pt x="3518916" y="587755"/>
                  </a:lnTo>
                  <a:lnTo>
                    <a:pt x="3518916" y="613155"/>
                  </a:lnTo>
                  <a:lnTo>
                    <a:pt x="3620516" y="613155"/>
                  </a:lnTo>
                  <a:lnTo>
                    <a:pt x="3620516" y="587755"/>
                  </a:lnTo>
                  <a:close/>
                </a:path>
                <a:path w="8366759" h="613410">
                  <a:moveTo>
                    <a:pt x="3442716" y="587755"/>
                  </a:moveTo>
                  <a:lnTo>
                    <a:pt x="3341116" y="587755"/>
                  </a:lnTo>
                  <a:lnTo>
                    <a:pt x="3341116" y="613155"/>
                  </a:lnTo>
                  <a:lnTo>
                    <a:pt x="3442716" y="613155"/>
                  </a:lnTo>
                  <a:lnTo>
                    <a:pt x="3442716" y="587755"/>
                  </a:lnTo>
                  <a:close/>
                </a:path>
                <a:path w="8366759" h="613410">
                  <a:moveTo>
                    <a:pt x="3264916" y="587755"/>
                  </a:moveTo>
                  <a:lnTo>
                    <a:pt x="3163316" y="587755"/>
                  </a:lnTo>
                  <a:lnTo>
                    <a:pt x="3163316" y="613155"/>
                  </a:lnTo>
                  <a:lnTo>
                    <a:pt x="3264916" y="613155"/>
                  </a:lnTo>
                  <a:lnTo>
                    <a:pt x="3264916" y="587755"/>
                  </a:lnTo>
                  <a:close/>
                </a:path>
                <a:path w="8366759" h="613410">
                  <a:moveTo>
                    <a:pt x="3087116" y="587755"/>
                  </a:moveTo>
                  <a:lnTo>
                    <a:pt x="2985516" y="587755"/>
                  </a:lnTo>
                  <a:lnTo>
                    <a:pt x="2985516" y="613155"/>
                  </a:lnTo>
                  <a:lnTo>
                    <a:pt x="3087116" y="613155"/>
                  </a:lnTo>
                  <a:lnTo>
                    <a:pt x="3087116" y="587755"/>
                  </a:lnTo>
                  <a:close/>
                </a:path>
                <a:path w="8366759" h="613410">
                  <a:moveTo>
                    <a:pt x="2909316" y="587755"/>
                  </a:moveTo>
                  <a:lnTo>
                    <a:pt x="2807716" y="587755"/>
                  </a:lnTo>
                  <a:lnTo>
                    <a:pt x="2807716" y="613155"/>
                  </a:lnTo>
                  <a:lnTo>
                    <a:pt x="2909316" y="613155"/>
                  </a:lnTo>
                  <a:lnTo>
                    <a:pt x="2909316" y="587755"/>
                  </a:lnTo>
                  <a:close/>
                </a:path>
                <a:path w="8366759" h="613410">
                  <a:moveTo>
                    <a:pt x="2731516" y="587755"/>
                  </a:moveTo>
                  <a:lnTo>
                    <a:pt x="2629916" y="587755"/>
                  </a:lnTo>
                  <a:lnTo>
                    <a:pt x="2629916" y="613155"/>
                  </a:lnTo>
                  <a:lnTo>
                    <a:pt x="2731516" y="613155"/>
                  </a:lnTo>
                  <a:lnTo>
                    <a:pt x="2731516" y="587755"/>
                  </a:lnTo>
                  <a:close/>
                </a:path>
                <a:path w="8366759" h="613410">
                  <a:moveTo>
                    <a:pt x="2553716" y="587755"/>
                  </a:moveTo>
                  <a:lnTo>
                    <a:pt x="2452116" y="587755"/>
                  </a:lnTo>
                  <a:lnTo>
                    <a:pt x="2452116" y="613155"/>
                  </a:lnTo>
                  <a:lnTo>
                    <a:pt x="2553716" y="613155"/>
                  </a:lnTo>
                  <a:lnTo>
                    <a:pt x="2553716" y="587755"/>
                  </a:lnTo>
                  <a:close/>
                </a:path>
                <a:path w="8366759" h="613410">
                  <a:moveTo>
                    <a:pt x="2375916" y="587755"/>
                  </a:moveTo>
                  <a:lnTo>
                    <a:pt x="2274316" y="587755"/>
                  </a:lnTo>
                  <a:lnTo>
                    <a:pt x="2274316" y="613155"/>
                  </a:lnTo>
                  <a:lnTo>
                    <a:pt x="2375916" y="613155"/>
                  </a:lnTo>
                  <a:lnTo>
                    <a:pt x="2375916" y="587755"/>
                  </a:lnTo>
                  <a:close/>
                </a:path>
                <a:path w="8366759" h="613410">
                  <a:moveTo>
                    <a:pt x="2198116" y="587755"/>
                  </a:moveTo>
                  <a:lnTo>
                    <a:pt x="2096516" y="587755"/>
                  </a:lnTo>
                  <a:lnTo>
                    <a:pt x="2096516" y="613155"/>
                  </a:lnTo>
                  <a:lnTo>
                    <a:pt x="2198116" y="613155"/>
                  </a:lnTo>
                  <a:lnTo>
                    <a:pt x="2198116" y="587755"/>
                  </a:lnTo>
                  <a:close/>
                </a:path>
                <a:path w="8366759" h="613410">
                  <a:moveTo>
                    <a:pt x="2020316" y="587755"/>
                  </a:moveTo>
                  <a:lnTo>
                    <a:pt x="1918716" y="587755"/>
                  </a:lnTo>
                  <a:lnTo>
                    <a:pt x="1918716" y="613155"/>
                  </a:lnTo>
                  <a:lnTo>
                    <a:pt x="2020316" y="613155"/>
                  </a:lnTo>
                  <a:lnTo>
                    <a:pt x="2020316" y="587755"/>
                  </a:lnTo>
                  <a:close/>
                </a:path>
                <a:path w="8366759" h="613410">
                  <a:moveTo>
                    <a:pt x="1842516" y="587755"/>
                  </a:moveTo>
                  <a:lnTo>
                    <a:pt x="1740916" y="587755"/>
                  </a:lnTo>
                  <a:lnTo>
                    <a:pt x="1740916" y="613155"/>
                  </a:lnTo>
                  <a:lnTo>
                    <a:pt x="1842516" y="613155"/>
                  </a:lnTo>
                  <a:lnTo>
                    <a:pt x="1842516" y="587755"/>
                  </a:lnTo>
                  <a:close/>
                </a:path>
                <a:path w="8366759" h="613410">
                  <a:moveTo>
                    <a:pt x="1664716" y="587755"/>
                  </a:moveTo>
                  <a:lnTo>
                    <a:pt x="1563116" y="587755"/>
                  </a:lnTo>
                  <a:lnTo>
                    <a:pt x="1563116" y="613155"/>
                  </a:lnTo>
                  <a:lnTo>
                    <a:pt x="1664716" y="613155"/>
                  </a:lnTo>
                  <a:lnTo>
                    <a:pt x="1664716" y="587755"/>
                  </a:lnTo>
                  <a:close/>
                </a:path>
                <a:path w="8366759" h="613410">
                  <a:moveTo>
                    <a:pt x="1486916" y="587755"/>
                  </a:moveTo>
                  <a:lnTo>
                    <a:pt x="1385316" y="587755"/>
                  </a:lnTo>
                  <a:lnTo>
                    <a:pt x="1385316" y="613155"/>
                  </a:lnTo>
                  <a:lnTo>
                    <a:pt x="1486916" y="613155"/>
                  </a:lnTo>
                  <a:lnTo>
                    <a:pt x="1486916" y="587755"/>
                  </a:lnTo>
                  <a:close/>
                </a:path>
                <a:path w="8366759" h="613410">
                  <a:moveTo>
                    <a:pt x="1309116" y="587755"/>
                  </a:moveTo>
                  <a:lnTo>
                    <a:pt x="1207516" y="587755"/>
                  </a:lnTo>
                  <a:lnTo>
                    <a:pt x="1207516" y="613155"/>
                  </a:lnTo>
                  <a:lnTo>
                    <a:pt x="1309116" y="613155"/>
                  </a:lnTo>
                  <a:lnTo>
                    <a:pt x="1309116" y="587755"/>
                  </a:lnTo>
                  <a:close/>
                </a:path>
                <a:path w="8366759" h="613410">
                  <a:moveTo>
                    <a:pt x="1131316" y="587755"/>
                  </a:moveTo>
                  <a:lnTo>
                    <a:pt x="1029716" y="587755"/>
                  </a:lnTo>
                  <a:lnTo>
                    <a:pt x="1029716" y="613155"/>
                  </a:lnTo>
                  <a:lnTo>
                    <a:pt x="1131316" y="613155"/>
                  </a:lnTo>
                  <a:lnTo>
                    <a:pt x="1131316" y="587755"/>
                  </a:lnTo>
                  <a:close/>
                </a:path>
                <a:path w="8366759" h="613410">
                  <a:moveTo>
                    <a:pt x="953516" y="587755"/>
                  </a:moveTo>
                  <a:lnTo>
                    <a:pt x="851916" y="587755"/>
                  </a:lnTo>
                  <a:lnTo>
                    <a:pt x="851916" y="613155"/>
                  </a:lnTo>
                  <a:lnTo>
                    <a:pt x="953516" y="613155"/>
                  </a:lnTo>
                  <a:lnTo>
                    <a:pt x="953516" y="587755"/>
                  </a:lnTo>
                  <a:close/>
                </a:path>
                <a:path w="8366759" h="613410">
                  <a:moveTo>
                    <a:pt x="775716" y="587755"/>
                  </a:moveTo>
                  <a:lnTo>
                    <a:pt x="674116" y="587755"/>
                  </a:lnTo>
                  <a:lnTo>
                    <a:pt x="674116" y="613155"/>
                  </a:lnTo>
                  <a:lnTo>
                    <a:pt x="775716" y="613155"/>
                  </a:lnTo>
                  <a:lnTo>
                    <a:pt x="775716" y="587755"/>
                  </a:lnTo>
                  <a:close/>
                </a:path>
                <a:path w="8366759" h="613410">
                  <a:moveTo>
                    <a:pt x="597916" y="587755"/>
                  </a:moveTo>
                  <a:lnTo>
                    <a:pt x="496316" y="587755"/>
                  </a:lnTo>
                  <a:lnTo>
                    <a:pt x="496316" y="613155"/>
                  </a:lnTo>
                  <a:lnTo>
                    <a:pt x="597916" y="613155"/>
                  </a:lnTo>
                  <a:lnTo>
                    <a:pt x="597916" y="587755"/>
                  </a:lnTo>
                  <a:close/>
                </a:path>
                <a:path w="8366759" h="613410">
                  <a:moveTo>
                    <a:pt x="420116" y="587755"/>
                  </a:moveTo>
                  <a:lnTo>
                    <a:pt x="318516" y="587755"/>
                  </a:lnTo>
                  <a:lnTo>
                    <a:pt x="318516" y="613155"/>
                  </a:lnTo>
                  <a:lnTo>
                    <a:pt x="420116" y="613155"/>
                  </a:lnTo>
                  <a:lnTo>
                    <a:pt x="420116" y="587755"/>
                  </a:lnTo>
                  <a:close/>
                </a:path>
                <a:path w="8366759" h="613410">
                  <a:moveTo>
                    <a:pt x="242316" y="587755"/>
                  </a:moveTo>
                  <a:lnTo>
                    <a:pt x="140716" y="587755"/>
                  </a:lnTo>
                  <a:lnTo>
                    <a:pt x="140716" y="613155"/>
                  </a:lnTo>
                  <a:lnTo>
                    <a:pt x="242316" y="613155"/>
                  </a:lnTo>
                  <a:lnTo>
                    <a:pt x="242316" y="587755"/>
                  </a:lnTo>
                  <a:close/>
                </a:path>
                <a:path w="8366759" h="613410">
                  <a:moveTo>
                    <a:pt x="76200" y="499871"/>
                  </a:moveTo>
                  <a:lnTo>
                    <a:pt x="50800" y="499871"/>
                  </a:lnTo>
                  <a:lnTo>
                    <a:pt x="50800" y="613155"/>
                  </a:lnTo>
                  <a:lnTo>
                    <a:pt x="64516" y="613155"/>
                  </a:lnTo>
                  <a:lnTo>
                    <a:pt x="64516" y="588771"/>
                  </a:lnTo>
                  <a:lnTo>
                    <a:pt x="63500" y="587755"/>
                  </a:lnTo>
                  <a:lnTo>
                    <a:pt x="76200" y="587755"/>
                  </a:lnTo>
                  <a:lnTo>
                    <a:pt x="76200" y="499871"/>
                  </a:lnTo>
                  <a:close/>
                </a:path>
                <a:path w="8366759" h="613410">
                  <a:moveTo>
                    <a:pt x="76200" y="587755"/>
                  </a:moveTo>
                  <a:lnTo>
                    <a:pt x="64516" y="587755"/>
                  </a:lnTo>
                  <a:lnTo>
                    <a:pt x="64516" y="588771"/>
                  </a:lnTo>
                  <a:lnTo>
                    <a:pt x="76200" y="600455"/>
                  </a:lnTo>
                  <a:lnTo>
                    <a:pt x="76200" y="587755"/>
                  </a:lnTo>
                  <a:close/>
                </a:path>
                <a:path w="8366759" h="613410">
                  <a:moveTo>
                    <a:pt x="64516" y="587755"/>
                  </a:moveTo>
                  <a:lnTo>
                    <a:pt x="63500" y="587755"/>
                  </a:lnTo>
                  <a:lnTo>
                    <a:pt x="64516" y="588771"/>
                  </a:lnTo>
                  <a:lnTo>
                    <a:pt x="64516" y="587755"/>
                  </a:lnTo>
                  <a:close/>
                </a:path>
                <a:path w="8366759" h="613410">
                  <a:moveTo>
                    <a:pt x="76200" y="322071"/>
                  </a:moveTo>
                  <a:lnTo>
                    <a:pt x="50800" y="322071"/>
                  </a:lnTo>
                  <a:lnTo>
                    <a:pt x="50800" y="423671"/>
                  </a:lnTo>
                  <a:lnTo>
                    <a:pt x="76200" y="423671"/>
                  </a:lnTo>
                  <a:lnTo>
                    <a:pt x="76200" y="322071"/>
                  </a:lnTo>
                  <a:close/>
                </a:path>
                <a:path w="8366759" h="613410">
                  <a:moveTo>
                    <a:pt x="76200" y="144271"/>
                  </a:moveTo>
                  <a:lnTo>
                    <a:pt x="50800" y="144271"/>
                  </a:lnTo>
                  <a:lnTo>
                    <a:pt x="50800" y="245871"/>
                  </a:lnTo>
                  <a:lnTo>
                    <a:pt x="76200" y="245871"/>
                  </a:lnTo>
                  <a:lnTo>
                    <a:pt x="76200" y="144271"/>
                  </a:lnTo>
                  <a:close/>
                </a:path>
                <a:path w="8366759" h="613410">
                  <a:moveTo>
                    <a:pt x="63500" y="1396"/>
                  </a:moveTo>
                  <a:lnTo>
                    <a:pt x="0" y="128396"/>
                  </a:lnTo>
                  <a:lnTo>
                    <a:pt x="127000" y="128396"/>
                  </a:lnTo>
                  <a:lnTo>
                    <a:pt x="63500" y="1396"/>
                  </a:lnTo>
                  <a:close/>
                </a:path>
              </a:pathLst>
            </a:custGeom>
            <a:solidFill>
              <a:srgbClr val="1E90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991344" y="2807207"/>
              <a:ext cx="509270" cy="594360"/>
            </a:xfrm>
            <a:custGeom>
              <a:avLst/>
              <a:gdLst/>
              <a:ahLst/>
              <a:cxnLst/>
              <a:rect l="l" t="t" r="r" b="b"/>
              <a:pathLst>
                <a:path w="509270" h="594360">
                  <a:moveTo>
                    <a:pt x="509015" y="258317"/>
                  </a:moveTo>
                  <a:lnTo>
                    <a:pt x="504958" y="211938"/>
                  </a:lnTo>
                  <a:lnTo>
                    <a:pt x="493181" y="168280"/>
                  </a:lnTo>
                  <a:lnTo>
                    <a:pt x="474401" y="128072"/>
                  </a:lnTo>
                  <a:lnTo>
                    <a:pt x="449337" y="92041"/>
                  </a:lnTo>
                  <a:lnTo>
                    <a:pt x="418707" y="60914"/>
                  </a:lnTo>
                  <a:lnTo>
                    <a:pt x="383229" y="35418"/>
                  </a:lnTo>
                  <a:lnTo>
                    <a:pt x="343621" y="16283"/>
                  </a:lnTo>
                  <a:lnTo>
                    <a:pt x="300602" y="4234"/>
                  </a:lnTo>
                  <a:lnTo>
                    <a:pt x="254888" y="0"/>
                  </a:lnTo>
                  <a:lnTo>
                    <a:pt x="209124" y="4112"/>
                  </a:lnTo>
                  <a:lnTo>
                    <a:pt x="166038" y="16049"/>
                  </a:lnTo>
                  <a:lnTo>
                    <a:pt x="126350" y="35084"/>
                  </a:lnTo>
                  <a:lnTo>
                    <a:pt x="90784" y="60492"/>
                  </a:lnTo>
                  <a:lnTo>
                    <a:pt x="60058" y="91545"/>
                  </a:lnTo>
                  <a:lnTo>
                    <a:pt x="34896" y="127517"/>
                  </a:lnTo>
                  <a:lnTo>
                    <a:pt x="16018" y="167681"/>
                  </a:lnTo>
                  <a:lnTo>
                    <a:pt x="4146" y="211312"/>
                  </a:lnTo>
                  <a:lnTo>
                    <a:pt x="0" y="257682"/>
                  </a:lnTo>
                  <a:lnTo>
                    <a:pt x="4523" y="306492"/>
                  </a:lnTo>
                  <a:lnTo>
                    <a:pt x="17775" y="352758"/>
                  </a:lnTo>
                  <a:lnTo>
                    <a:pt x="39084" y="395398"/>
                  </a:lnTo>
                  <a:lnTo>
                    <a:pt x="67780" y="433328"/>
                  </a:lnTo>
                  <a:lnTo>
                    <a:pt x="103193" y="465466"/>
                  </a:lnTo>
                  <a:lnTo>
                    <a:pt x="144652" y="490727"/>
                  </a:lnTo>
                  <a:lnTo>
                    <a:pt x="144652" y="594359"/>
                  </a:lnTo>
                  <a:lnTo>
                    <a:pt x="364489" y="594359"/>
                  </a:lnTo>
                  <a:lnTo>
                    <a:pt x="364489" y="490727"/>
                  </a:lnTo>
                  <a:lnTo>
                    <a:pt x="405843" y="465539"/>
                  </a:lnTo>
                  <a:lnTo>
                    <a:pt x="441188" y="433493"/>
                  </a:lnTo>
                  <a:lnTo>
                    <a:pt x="469852" y="395668"/>
                  </a:lnTo>
                  <a:lnTo>
                    <a:pt x="491160" y="353144"/>
                  </a:lnTo>
                  <a:lnTo>
                    <a:pt x="504439" y="307001"/>
                  </a:lnTo>
                  <a:lnTo>
                    <a:pt x="509015" y="258317"/>
                  </a:lnTo>
                  <a:close/>
                </a:path>
                <a:path w="509270" h="594360">
                  <a:moveTo>
                    <a:pt x="252983" y="594359"/>
                  </a:moveTo>
                  <a:lnTo>
                    <a:pt x="256031" y="362712"/>
                  </a:lnTo>
                </a:path>
                <a:path w="509270" h="594360">
                  <a:moveTo>
                    <a:pt x="198120" y="362712"/>
                  </a:moveTo>
                  <a:lnTo>
                    <a:pt x="310896" y="36575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845040" y="2657855"/>
              <a:ext cx="798830" cy="573405"/>
            </a:xfrm>
            <a:custGeom>
              <a:avLst/>
              <a:gdLst/>
              <a:ahLst/>
              <a:cxnLst/>
              <a:rect l="l" t="t" r="r" b="b"/>
              <a:pathLst>
                <a:path w="798829" h="573405">
                  <a:moveTo>
                    <a:pt x="277367" y="103632"/>
                  </a:moveTo>
                  <a:lnTo>
                    <a:pt x="234695" y="0"/>
                  </a:lnTo>
                </a:path>
                <a:path w="798829" h="573405">
                  <a:moveTo>
                    <a:pt x="0" y="573024"/>
                  </a:moveTo>
                  <a:lnTo>
                    <a:pt x="103631" y="530352"/>
                  </a:lnTo>
                </a:path>
                <a:path w="798829" h="573405">
                  <a:moveTo>
                    <a:pt x="694943" y="280416"/>
                  </a:moveTo>
                  <a:lnTo>
                    <a:pt x="798576" y="237744"/>
                  </a:lnTo>
                </a:path>
                <a:path w="798829" h="573405">
                  <a:moveTo>
                    <a:pt x="0" y="237744"/>
                  </a:moveTo>
                  <a:lnTo>
                    <a:pt x="103631" y="280416"/>
                  </a:lnTo>
                </a:path>
                <a:path w="798829" h="573405">
                  <a:moveTo>
                    <a:pt x="694943" y="530352"/>
                  </a:moveTo>
                  <a:lnTo>
                    <a:pt x="798576" y="573024"/>
                  </a:lnTo>
                </a:path>
                <a:path w="798829" h="573405">
                  <a:moveTo>
                    <a:pt x="521207" y="103632"/>
                  </a:moveTo>
                  <a:lnTo>
                    <a:pt x="563879" y="0"/>
                  </a:lnTo>
                </a:path>
              </a:pathLst>
            </a:custGeom>
            <a:ln w="19050">
              <a:solidFill>
                <a:srgbClr val="1E90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134599" y="3429000"/>
              <a:ext cx="219710" cy="152400"/>
            </a:xfrm>
            <a:custGeom>
              <a:avLst/>
              <a:gdLst/>
              <a:ahLst/>
              <a:cxnLst/>
              <a:rect l="l" t="t" r="r" b="b"/>
              <a:pathLst>
                <a:path w="219709" h="152400">
                  <a:moveTo>
                    <a:pt x="207391" y="0"/>
                  </a:moveTo>
                  <a:lnTo>
                    <a:pt x="214122" y="0"/>
                  </a:lnTo>
                  <a:lnTo>
                    <a:pt x="219455" y="0"/>
                  </a:lnTo>
                  <a:lnTo>
                    <a:pt x="219455" y="33527"/>
                  </a:lnTo>
                  <a:lnTo>
                    <a:pt x="214122" y="33527"/>
                  </a:lnTo>
                  <a:lnTo>
                    <a:pt x="207391" y="33527"/>
                  </a:lnTo>
                  <a:lnTo>
                    <a:pt x="12065" y="33527"/>
                  </a:lnTo>
                  <a:lnTo>
                    <a:pt x="5333" y="33527"/>
                  </a:lnTo>
                  <a:lnTo>
                    <a:pt x="0" y="33527"/>
                  </a:lnTo>
                  <a:lnTo>
                    <a:pt x="0" y="0"/>
                  </a:lnTo>
                  <a:lnTo>
                    <a:pt x="5333" y="0"/>
                  </a:lnTo>
                  <a:lnTo>
                    <a:pt x="12065" y="0"/>
                  </a:lnTo>
                  <a:lnTo>
                    <a:pt x="207391" y="0"/>
                  </a:lnTo>
                  <a:close/>
                </a:path>
                <a:path w="219709" h="152400">
                  <a:moveTo>
                    <a:pt x="207391" y="57912"/>
                  </a:moveTo>
                  <a:lnTo>
                    <a:pt x="214122" y="57912"/>
                  </a:lnTo>
                  <a:lnTo>
                    <a:pt x="219455" y="57912"/>
                  </a:lnTo>
                  <a:lnTo>
                    <a:pt x="219455" y="91439"/>
                  </a:lnTo>
                  <a:lnTo>
                    <a:pt x="214122" y="91439"/>
                  </a:lnTo>
                  <a:lnTo>
                    <a:pt x="207391" y="91439"/>
                  </a:lnTo>
                  <a:lnTo>
                    <a:pt x="12065" y="91439"/>
                  </a:lnTo>
                  <a:lnTo>
                    <a:pt x="5333" y="91439"/>
                  </a:lnTo>
                  <a:lnTo>
                    <a:pt x="0" y="91439"/>
                  </a:lnTo>
                  <a:lnTo>
                    <a:pt x="0" y="57912"/>
                  </a:lnTo>
                  <a:lnTo>
                    <a:pt x="5333" y="57912"/>
                  </a:lnTo>
                  <a:lnTo>
                    <a:pt x="12065" y="57912"/>
                  </a:lnTo>
                  <a:lnTo>
                    <a:pt x="207391" y="57912"/>
                  </a:lnTo>
                  <a:close/>
                </a:path>
                <a:path w="219709" h="152400">
                  <a:moveTo>
                    <a:pt x="144399" y="152400"/>
                  </a:moveTo>
                  <a:lnTo>
                    <a:pt x="75056" y="152400"/>
                  </a:lnTo>
                  <a:lnTo>
                    <a:pt x="57911" y="118872"/>
                  </a:lnTo>
                  <a:lnTo>
                    <a:pt x="161544" y="118872"/>
                  </a:lnTo>
                  <a:lnTo>
                    <a:pt x="144399" y="1524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312919" y="2715767"/>
              <a:ext cx="365760" cy="414655"/>
            </a:xfrm>
            <a:custGeom>
              <a:avLst/>
              <a:gdLst/>
              <a:ahLst/>
              <a:cxnLst/>
              <a:rect l="l" t="t" r="r" b="b"/>
              <a:pathLst>
                <a:path w="365760" h="414655">
                  <a:moveTo>
                    <a:pt x="94487" y="295656"/>
                  </a:moveTo>
                  <a:lnTo>
                    <a:pt x="0" y="414528"/>
                  </a:lnTo>
                </a:path>
                <a:path w="365760" h="414655">
                  <a:moveTo>
                    <a:pt x="320039" y="0"/>
                  </a:moveTo>
                  <a:lnTo>
                    <a:pt x="228600" y="121920"/>
                  </a:lnTo>
                </a:path>
                <a:path w="365760" h="414655">
                  <a:moveTo>
                    <a:pt x="353567" y="188976"/>
                  </a:moveTo>
                  <a:lnTo>
                    <a:pt x="271271" y="198120"/>
                  </a:lnTo>
                </a:path>
                <a:path w="365760" h="414655">
                  <a:moveTo>
                    <a:pt x="179831" y="411480"/>
                  </a:moveTo>
                  <a:lnTo>
                    <a:pt x="170687" y="326136"/>
                  </a:lnTo>
                </a:path>
                <a:path w="365760" h="414655">
                  <a:moveTo>
                    <a:pt x="365759" y="371856"/>
                  </a:moveTo>
                  <a:lnTo>
                    <a:pt x="246887" y="274320"/>
                  </a:lnTo>
                </a:path>
              </a:pathLst>
            </a:custGeom>
            <a:ln w="19050">
              <a:solidFill>
                <a:srgbClr val="1E90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52373" y="2865119"/>
              <a:ext cx="536575" cy="661670"/>
            </a:xfrm>
            <a:custGeom>
              <a:avLst/>
              <a:gdLst/>
              <a:ahLst/>
              <a:cxnLst/>
              <a:rect l="l" t="t" r="r" b="b"/>
              <a:pathLst>
                <a:path w="536575" h="661670">
                  <a:moveTo>
                    <a:pt x="334486" y="171830"/>
                  </a:moveTo>
                  <a:lnTo>
                    <a:pt x="8985" y="590295"/>
                  </a:lnTo>
                  <a:lnTo>
                    <a:pt x="1206" y="605869"/>
                  </a:lnTo>
                  <a:lnTo>
                    <a:pt x="0" y="622680"/>
                  </a:lnTo>
                  <a:lnTo>
                    <a:pt x="5127" y="638730"/>
                  </a:lnTo>
                  <a:lnTo>
                    <a:pt x="16351" y="652017"/>
                  </a:lnTo>
                  <a:lnTo>
                    <a:pt x="31789" y="659868"/>
                  </a:lnTo>
                  <a:lnTo>
                    <a:pt x="48418" y="661098"/>
                  </a:lnTo>
                  <a:lnTo>
                    <a:pt x="64285" y="655947"/>
                  </a:lnTo>
                  <a:lnTo>
                    <a:pt x="77438" y="644651"/>
                  </a:lnTo>
                  <a:lnTo>
                    <a:pt x="536162" y="54863"/>
                  </a:lnTo>
                </a:path>
                <a:path w="536575" h="661670">
                  <a:moveTo>
                    <a:pt x="353282" y="146303"/>
                  </a:moveTo>
                  <a:lnTo>
                    <a:pt x="334994" y="170687"/>
                  </a:lnTo>
                </a:path>
                <a:path w="536575" h="661670">
                  <a:moveTo>
                    <a:pt x="466058" y="0"/>
                  </a:moveTo>
                  <a:lnTo>
                    <a:pt x="377666" y="112775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6922" y="2803778"/>
              <a:ext cx="177673" cy="17119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849624" y="2709745"/>
              <a:ext cx="4182110" cy="759460"/>
            </a:xfrm>
            <a:custGeom>
              <a:avLst/>
              <a:gdLst/>
              <a:ahLst/>
              <a:cxnLst/>
              <a:rect l="l" t="t" r="r" b="b"/>
              <a:pathLst>
                <a:path w="4182109" h="759460">
                  <a:moveTo>
                    <a:pt x="497713" y="171884"/>
                  </a:moveTo>
                  <a:lnTo>
                    <a:pt x="438276" y="210238"/>
                  </a:lnTo>
                  <a:lnTo>
                    <a:pt x="370204" y="154993"/>
                  </a:lnTo>
                  <a:lnTo>
                    <a:pt x="376175" y="145170"/>
                  </a:lnTo>
                  <a:lnTo>
                    <a:pt x="388159" y="121846"/>
                  </a:lnTo>
                  <a:lnTo>
                    <a:pt x="397261" y="94235"/>
                  </a:lnTo>
                  <a:lnTo>
                    <a:pt x="394588" y="71554"/>
                  </a:lnTo>
                  <a:lnTo>
                    <a:pt x="369992" y="56038"/>
                  </a:lnTo>
                  <a:lnTo>
                    <a:pt x="329549" y="53441"/>
                  </a:lnTo>
                  <a:lnTo>
                    <a:pt x="278699" y="62249"/>
                  </a:lnTo>
                  <a:lnTo>
                    <a:pt x="222885" y="80952"/>
                  </a:lnTo>
                  <a:lnTo>
                    <a:pt x="216408" y="61775"/>
                  </a:lnTo>
                  <a:lnTo>
                    <a:pt x="243226" y="46247"/>
                  </a:lnTo>
                  <a:lnTo>
                    <a:pt x="308276" y="16992"/>
                  </a:lnTo>
                  <a:lnTo>
                    <a:pt x="388447" y="0"/>
                  </a:lnTo>
                  <a:lnTo>
                    <a:pt x="460628" y="21262"/>
                  </a:lnTo>
                  <a:lnTo>
                    <a:pt x="554736" y="97462"/>
                  </a:lnTo>
                  <a:lnTo>
                    <a:pt x="497839" y="172011"/>
                  </a:lnTo>
                </a:path>
                <a:path w="4182109" h="759460">
                  <a:moveTo>
                    <a:pt x="316991" y="222430"/>
                  </a:moveTo>
                  <a:lnTo>
                    <a:pt x="387096" y="277294"/>
                  </a:lnTo>
                </a:path>
                <a:path w="4182109" h="759460">
                  <a:moveTo>
                    <a:pt x="118872" y="545518"/>
                  </a:moveTo>
                  <a:lnTo>
                    <a:pt x="0" y="704014"/>
                  </a:lnTo>
                </a:path>
                <a:path w="4182109" h="759460">
                  <a:moveTo>
                    <a:pt x="170687" y="478462"/>
                  </a:moveTo>
                  <a:lnTo>
                    <a:pt x="134112" y="527230"/>
                  </a:lnTo>
                </a:path>
                <a:path w="4182109" h="759460">
                  <a:moveTo>
                    <a:pt x="234696" y="399214"/>
                  </a:moveTo>
                  <a:lnTo>
                    <a:pt x="192024" y="454078"/>
                  </a:lnTo>
                </a:path>
                <a:path w="4182109" h="759460">
                  <a:moveTo>
                    <a:pt x="4181855" y="758878"/>
                  </a:moveTo>
                  <a:lnTo>
                    <a:pt x="4178807" y="182806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915655" y="2810255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19812" y="0"/>
                  </a:move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2" y="39624"/>
                  </a:lnTo>
                  <a:lnTo>
                    <a:pt x="27515" y="38064"/>
                  </a:lnTo>
                  <a:lnTo>
                    <a:pt x="33813" y="33813"/>
                  </a:lnTo>
                  <a:lnTo>
                    <a:pt x="38064" y="27515"/>
                  </a:lnTo>
                  <a:lnTo>
                    <a:pt x="39624" y="19812"/>
                  </a:lnTo>
                  <a:lnTo>
                    <a:pt x="38064" y="12108"/>
                  </a:lnTo>
                  <a:lnTo>
                    <a:pt x="33813" y="5810"/>
                  </a:lnTo>
                  <a:lnTo>
                    <a:pt x="27515" y="1559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915655" y="2810255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2" y="0"/>
                  </a:lnTo>
                  <a:lnTo>
                    <a:pt x="27515" y="1559"/>
                  </a:lnTo>
                  <a:lnTo>
                    <a:pt x="33813" y="5810"/>
                  </a:lnTo>
                  <a:lnTo>
                    <a:pt x="38064" y="12108"/>
                  </a:lnTo>
                  <a:lnTo>
                    <a:pt x="39624" y="19812"/>
                  </a:lnTo>
                  <a:lnTo>
                    <a:pt x="38064" y="27515"/>
                  </a:lnTo>
                  <a:lnTo>
                    <a:pt x="33813" y="33813"/>
                  </a:lnTo>
                  <a:lnTo>
                    <a:pt x="27515" y="38064"/>
                  </a:lnTo>
                  <a:lnTo>
                    <a:pt x="19812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982711" y="2810255"/>
              <a:ext cx="36830" cy="40005"/>
            </a:xfrm>
            <a:custGeom>
              <a:avLst/>
              <a:gdLst/>
              <a:ahLst/>
              <a:cxnLst/>
              <a:rect l="l" t="t" r="r" b="b"/>
              <a:pathLst>
                <a:path w="36829" h="40005">
                  <a:moveTo>
                    <a:pt x="18288" y="0"/>
                  </a:moveTo>
                  <a:lnTo>
                    <a:pt x="11144" y="1559"/>
                  </a:lnTo>
                  <a:lnTo>
                    <a:pt x="5334" y="5810"/>
                  </a:lnTo>
                  <a:lnTo>
                    <a:pt x="1428" y="12108"/>
                  </a:lnTo>
                  <a:lnTo>
                    <a:pt x="0" y="19812"/>
                  </a:lnTo>
                  <a:lnTo>
                    <a:pt x="1428" y="27515"/>
                  </a:lnTo>
                  <a:lnTo>
                    <a:pt x="5334" y="33813"/>
                  </a:lnTo>
                  <a:lnTo>
                    <a:pt x="11144" y="38064"/>
                  </a:lnTo>
                  <a:lnTo>
                    <a:pt x="18288" y="39624"/>
                  </a:lnTo>
                  <a:lnTo>
                    <a:pt x="25431" y="38064"/>
                  </a:lnTo>
                  <a:lnTo>
                    <a:pt x="31242" y="33813"/>
                  </a:lnTo>
                  <a:lnTo>
                    <a:pt x="35147" y="27515"/>
                  </a:lnTo>
                  <a:lnTo>
                    <a:pt x="36576" y="19812"/>
                  </a:lnTo>
                  <a:lnTo>
                    <a:pt x="35147" y="12108"/>
                  </a:lnTo>
                  <a:lnTo>
                    <a:pt x="31242" y="5810"/>
                  </a:lnTo>
                  <a:lnTo>
                    <a:pt x="25431" y="1559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982711" y="2810255"/>
              <a:ext cx="36830" cy="40005"/>
            </a:xfrm>
            <a:custGeom>
              <a:avLst/>
              <a:gdLst/>
              <a:ahLst/>
              <a:cxnLst/>
              <a:rect l="l" t="t" r="r" b="b"/>
              <a:pathLst>
                <a:path w="36829" h="40005">
                  <a:moveTo>
                    <a:pt x="0" y="19812"/>
                  </a:moveTo>
                  <a:lnTo>
                    <a:pt x="1428" y="12108"/>
                  </a:lnTo>
                  <a:lnTo>
                    <a:pt x="5334" y="5810"/>
                  </a:lnTo>
                  <a:lnTo>
                    <a:pt x="11144" y="1559"/>
                  </a:lnTo>
                  <a:lnTo>
                    <a:pt x="18288" y="0"/>
                  </a:lnTo>
                  <a:lnTo>
                    <a:pt x="25431" y="1559"/>
                  </a:lnTo>
                  <a:lnTo>
                    <a:pt x="31242" y="5810"/>
                  </a:lnTo>
                  <a:lnTo>
                    <a:pt x="35147" y="12108"/>
                  </a:lnTo>
                  <a:lnTo>
                    <a:pt x="36576" y="19812"/>
                  </a:lnTo>
                  <a:lnTo>
                    <a:pt x="35147" y="27515"/>
                  </a:lnTo>
                  <a:lnTo>
                    <a:pt x="31242" y="33813"/>
                  </a:lnTo>
                  <a:lnTo>
                    <a:pt x="25431" y="38064"/>
                  </a:lnTo>
                  <a:lnTo>
                    <a:pt x="18288" y="39624"/>
                  </a:lnTo>
                  <a:lnTo>
                    <a:pt x="11144" y="38064"/>
                  </a:lnTo>
                  <a:lnTo>
                    <a:pt x="5334" y="33813"/>
                  </a:lnTo>
                  <a:lnTo>
                    <a:pt x="1428" y="27515"/>
                  </a:lnTo>
                  <a:lnTo>
                    <a:pt x="0" y="1981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046720" y="2810255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19811" y="0"/>
                  </a:moveTo>
                  <a:lnTo>
                    <a:pt x="12108" y="1559"/>
                  </a:lnTo>
                  <a:lnTo>
                    <a:pt x="5810" y="5810"/>
                  </a:lnTo>
                  <a:lnTo>
                    <a:pt x="1559" y="12108"/>
                  </a:lnTo>
                  <a:lnTo>
                    <a:pt x="0" y="19812"/>
                  </a:lnTo>
                  <a:lnTo>
                    <a:pt x="1559" y="27515"/>
                  </a:lnTo>
                  <a:lnTo>
                    <a:pt x="5810" y="33813"/>
                  </a:lnTo>
                  <a:lnTo>
                    <a:pt x="12108" y="38064"/>
                  </a:lnTo>
                  <a:lnTo>
                    <a:pt x="19811" y="39624"/>
                  </a:lnTo>
                  <a:lnTo>
                    <a:pt x="27515" y="38064"/>
                  </a:lnTo>
                  <a:lnTo>
                    <a:pt x="33813" y="33813"/>
                  </a:lnTo>
                  <a:lnTo>
                    <a:pt x="38064" y="27515"/>
                  </a:lnTo>
                  <a:lnTo>
                    <a:pt x="39624" y="19812"/>
                  </a:lnTo>
                  <a:lnTo>
                    <a:pt x="38064" y="12108"/>
                  </a:lnTo>
                  <a:lnTo>
                    <a:pt x="33813" y="5810"/>
                  </a:lnTo>
                  <a:lnTo>
                    <a:pt x="27515" y="1559"/>
                  </a:lnTo>
                  <a:lnTo>
                    <a:pt x="19811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046720" y="2810255"/>
              <a:ext cx="40005" cy="40005"/>
            </a:xfrm>
            <a:custGeom>
              <a:avLst/>
              <a:gdLst/>
              <a:ahLst/>
              <a:cxnLst/>
              <a:rect l="l" t="t" r="r" b="b"/>
              <a:pathLst>
                <a:path w="40004" h="40005">
                  <a:moveTo>
                    <a:pt x="0" y="19812"/>
                  </a:moveTo>
                  <a:lnTo>
                    <a:pt x="1559" y="12108"/>
                  </a:lnTo>
                  <a:lnTo>
                    <a:pt x="5810" y="5810"/>
                  </a:lnTo>
                  <a:lnTo>
                    <a:pt x="12108" y="1559"/>
                  </a:lnTo>
                  <a:lnTo>
                    <a:pt x="19811" y="0"/>
                  </a:lnTo>
                  <a:lnTo>
                    <a:pt x="27515" y="1559"/>
                  </a:lnTo>
                  <a:lnTo>
                    <a:pt x="33813" y="5810"/>
                  </a:lnTo>
                  <a:lnTo>
                    <a:pt x="38064" y="12108"/>
                  </a:lnTo>
                  <a:lnTo>
                    <a:pt x="39624" y="19812"/>
                  </a:lnTo>
                  <a:lnTo>
                    <a:pt x="38064" y="27515"/>
                  </a:lnTo>
                  <a:lnTo>
                    <a:pt x="33813" y="33813"/>
                  </a:lnTo>
                  <a:lnTo>
                    <a:pt x="27515" y="38064"/>
                  </a:lnTo>
                  <a:lnTo>
                    <a:pt x="19811" y="39624"/>
                  </a:lnTo>
                  <a:lnTo>
                    <a:pt x="12108" y="38064"/>
                  </a:lnTo>
                  <a:lnTo>
                    <a:pt x="5810" y="33813"/>
                  </a:lnTo>
                  <a:lnTo>
                    <a:pt x="1559" y="27515"/>
                  </a:lnTo>
                  <a:lnTo>
                    <a:pt x="0" y="1981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872984" y="2892551"/>
              <a:ext cx="923925" cy="424180"/>
            </a:xfrm>
            <a:custGeom>
              <a:avLst/>
              <a:gdLst/>
              <a:ahLst/>
              <a:cxnLst/>
              <a:rect l="l" t="t" r="r" b="b"/>
              <a:pathLst>
                <a:path w="923925" h="424179">
                  <a:moveTo>
                    <a:pt x="0" y="0"/>
                  </a:moveTo>
                  <a:lnTo>
                    <a:pt x="923544" y="3048"/>
                  </a:lnTo>
                </a:path>
                <a:path w="923925" h="424179">
                  <a:moveTo>
                    <a:pt x="42672" y="149351"/>
                  </a:moveTo>
                  <a:lnTo>
                    <a:pt x="109727" y="152400"/>
                  </a:lnTo>
                </a:path>
                <a:path w="923925" h="424179">
                  <a:moveTo>
                    <a:pt x="42672" y="231648"/>
                  </a:moveTo>
                  <a:lnTo>
                    <a:pt x="109727" y="234696"/>
                  </a:lnTo>
                </a:path>
                <a:path w="923925" h="424179">
                  <a:moveTo>
                    <a:pt x="42672" y="316992"/>
                  </a:moveTo>
                  <a:lnTo>
                    <a:pt x="109727" y="320039"/>
                  </a:lnTo>
                </a:path>
                <a:path w="923925" h="424179">
                  <a:moveTo>
                    <a:pt x="231648" y="423672"/>
                  </a:moveTo>
                  <a:lnTo>
                    <a:pt x="835151" y="423672"/>
                  </a:lnTo>
                  <a:lnTo>
                    <a:pt x="835151" y="137160"/>
                  </a:lnTo>
                  <a:lnTo>
                    <a:pt x="231648" y="137160"/>
                  </a:lnTo>
                  <a:lnTo>
                    <a:pt x="231648" y="4236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150352" y="3075431"/>
              <a:ext cx="500380" cy="186055"/>
            </a:xfrm>
            <a:custGeom>
              <a:avLst/>
              <a:gdLst/>
              <a:ahLst/>
              <a:cxnLst/>
              <a:rect l="l" t="t" r="r" b="b"/>
              <a:pathLst>
                <a:path w="500379" h="186054">
                  <a:moveTo>
                    <a:pt x="195072" y="101091"/>
                  </a:moveTo>
                  <a:lnTo>
                    <a:pt x="217297" y="0"/>
                  </a:lnTo>
                  <a:lnTo>
                    <a:pt x="241300" y="131063"/>
                  </a:lnTo>
                  <a:lnTo>
                    <a:pt x="261747" y="27558"/>
                  </a:lnTo>
                  <a:lnTo>
                    <a:pt x="278383" y="86867"/>
                  </a:lnTo>
                  <a:lnTo>
                    <a:pt x="307848" y="61848"/>
                  </a:lnTo>
                </a:path>
                <a:path w="500379" h="186054">
                  <a:moveTo>
                    <a:pt x="195072" y="182879"/>
                  </a:moveTo>
                  <a:lnTo>
                    <a:pt x="292607" y="185927"/>
                  </a:lnTo>
                </a:path>
                <a:path w="500379" h="186054">
                  <a:moveTo>
                    <a:pt x="0" y="182879"/>
                  </a:moveTo>
                  <a:lnTo>
                    <a:pt x="97536" y="185927"/>
                  </a:lnTo>
                </a:path>
                <a:path w="500379" h="186054">
                  <a:moveTo>
                    <a:pt x="387096" y="101091"/>
                  </a:moveTo>
                  <a:lnTo>
                    <a:pt x="409321" y="0"/>
                  </a:lnTo>
                  <a:lnTo>
                    <a:pt x="433324" y="131063"/>
                  </a:lnTo>
                  <a:lnTo>
                    <a:pt x="453644" y="27558"/>
                  </a:lnTo>
                  <a:lnTo>
                    <a:pt x="470407" y="86867"/>
                  </a:lnTo>
                  <a:lnTo>
                    <a:pt x="499872" y="61848"/>
                  </a:lnTo>
                </a:path>
                <a:path w="500379" h="186054">
                  <a:moveTo>
                    <a:pt x="387096" y="182879"/>
                  </a:moveTo>
                  <a:lnTo>
                    <a:pt x="484631" y="185927"/>
                  </a:lnTo>
                </a:path>
                <a:path w="500379" h="186054">
                  <a:moveTo>
                    <a:pt x="0" y="101091"/>
                  </a:moveTo>
                  <a:lnTo>
                    <a:pt x="22732" y="0"/>
                  </a:lnTo>
                  <a:lnTo>
                    <a:pt x="47498" y="131063"/>
                  </a:lnTo>
                  <a:lnTo>
                    <a:pt x="68452" y="27558"/>
                  </a:lnTo>
                  <a:lnTo>
                    <a:pt x="85471" y="86867"/>
                  </a:lnTo>
                  <a:lnTo>
                    <a:pt x="115824" y="61848"/>
                  </a:lnTo>
                </a:path>
              </a:pathLst>
            </a:custGeom>
            <a:ln w="19050">
              <a:solidFill>
                <a:srgbClr val="1E90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872984" y="2764535"/>
              <a:ext cx="923925" cy="707390"/>
            </a:xfrm>
            <a:custGeom>
              <a:avLst/>
              <a:gdLst/>
              <a:ahLst/>
              <a:cxnLst/>
              <a:rect l="l" t="t" r="r" b="b"/>
              <a:pathLst>
                <a:path w="923925" h="707389">
                  <a:moveTo>
                    <a:pt x="697992" y="704088"/>
                  </a:moveTo>
                  <a:lnTo>
                    <a:pt x="576072" y="707136"/>
                  </a:lnTo>
                </a:path>
                <a:path w="923925" h="707389">
                  <a:moveTo>
                    <a:pt x="539496" y="704088"/>
                  </a:moveTo>
                  <a:lnTo>
                    <a:pt x="472440" y="707136"/>
                  </a:lnTo>
                </a:path>
                <a:path w="923925" h="707389">
                  <a:moveTo>
                    <a:pt x="427482" y="704088"/>
                  </a:moveTo>
                  <a:lnTo>
                    <a:pt x="19304" y="701293"/>
                  </a:lnTo>
                  <a:lnTo>
                    <a:pt x="0" y="681609"/>
                  </a:lnTo>
                  <a:lnTo>
                    <a:pt x="508" y="19685"/>
                  </a:lnTo>
                  <a:lnTo>
                    <a:pt x="2024" y="12001"/>
                  </a:lnTo>
                  <a:lnTo>
                    <a:pt x="6159" y="5746"/>
                  </a:lnTo>
                  <a:lnTo>
                    <a:pt x="12295" y="1539"/>
                  </a:lnTo>
                  <a:lnTo>
                    <a:pt x="19812" y="0"/>
                  </a:lnTo>
                  <a:lnTo>
                    <a:pt x="904367" y="0"/>
                  </a:lnTo>
                  <a:lnTo>
                    <a:pt x="911810" y="1539"/>
                  </a:lnTo>
                  <a:lnTo>
                    <a:pt x="917908" y="5746"/>
                  </a:lnTo>
                  <a:lnTo>
                    <a:pt x="922029" y="12001"/>
                  </a:lnTo>
                  <a:lnTo>
                    <a:pt x="923544" y="19685"/>
                  </a:lnTo>
                  <a:lnTo>
                    <a:pt x="923544" y="681609"/>
                  </a:lnTo>
                  <a:lnTo>
                    <a:pt x="751459" y="70129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839967" y="2782823"/>
              <a:ext cx="984885" cy="563880"/>
            </a:xfrm>
            <a:custGeom>
              <a:avLst/>
              <a:gdLst/>
              <a:ahLst/>
              <a:cxnLst/>
              <a:rect l="l" t="t" r="r" b="b"/>
              <a:pathLst>
                <a:path w="984884" h="563879">
                  <a:moveTo>
                    <a:pt x="707136" y="295655"/>
                  </a:moveTo>
                  <a:lnTo>
                    <a:pt x="883665" y="295655"/>
                  </a:lnTo>
                  <a:lnTo>
                    <a:pt x="922889" y="306198"/>
                  </a:lnTo>
                  <a:lnTo>
                    <a:pt x="954944" y="334946"/>
                  </a:lnTo>
                  <a:lnTo>
                    <a:pt x="976570" y="377576"/>
                  </a:lnTo>
                  <a:lnTo>
                    <a:pt x="984504" y="429767"/>
                  </a:lnTo>
                  <a:lnTo>
                    <a:pt x="976570" y="481959"/>
                  </a:lnTo>
                  <a:lnTo>
                    <a:pt x="954944" y="524589"/>
                  </a:lnTo>
                  <a:lnTo>
                    <a:pt x="922889" y="553337"/>
                  </a:lnTo>
                  <a:lnTo>
                    <a:pt x="883665" y="563879"/>
                  </a:lnTo>
                  <a:lnTo>
                    <a:pt x="846836" y="563879"/>
                  </a:lnTo>
                </a:path>
                <a:path w="984884" h="563879">
                  <a:moveTo>
                    <a:pt x="216408" y="0"/>
                  </a:moveTo>
                  <a:lnTo>
                    <a:pt x="111379" y="0"/>
                  </a:lnTo>
                  <a:lnTo>
                    <a:pt x="68044" y="11614"/>
                  </a:lnTo>
                  <a:lnTo>
                    <a:pt x="32638" y="43291"/>
                  </a:lnTo>
                  <a:lnTo>
                    <a:pt x="8759" y="90279"/>
                  </a:lnTo>
                  <a:lnTo>
                    <a:pt x="0" y="147827"/>
                  </a:lnTo>
                  <a:lnTo>
                    <a:pt x="8761" y="205376"/>
                  </a:lnTo>
                  <a:lnTo>
                    <a:pt x="32654" y="252364"/>
                  </a:lnTo>
                  <a:lnTo>
                    <a:pt x="68097" y="284041"/>
                  </a:lnTo>
                  <a:lnTo>
                    <a:pt x="111506" y="295655"/>
                  </a:lnTo>
                  <a:lnTo>
                    <a:pt x="173862" y="295655"/>
                  </a:lnTo>
                </a:path>
              </a:pathLst>
            </a:custGeom>
            <a:ln w="19050">
              <a:solidFill>
                <a:srgbClr val="1E90ED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1106" y="3270122"/>
              <a:ext cx="131825" cy="13487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2947" y="2727578"/>
              <a:ext cx="107441" cy="107442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426463" y="2727959"/>
              <a:ext cx="5096510" cy="780415"/>
            </a:xfrm>
            <a:custGeom>
              <a:avLst/>
              <a:gdLst/>
              <a:ahLst/>
              <a:cxnLst/>
              <a:rect l="l" t="t" r="r" b="b"/>
              <a:pathLst>
                <a:path w="5096509" h="780414">
                  <a:moveTo>
                    <a:pt x="4483608" y="426719"/>
                  </a:moveTo>
                  <a:lnTo>
                    <a:pt x="4416552" y="429767"/>
                  </a:lnTo>
                </a:path>
                <a:path w="5096509" h="780414">
                  <a:moveTo>
                    <a:pt x="4397248" y="426719"/>
                  </a:moveTo>
                  <a:lnTo>
                    <a:pt x="4331208" y="426719"/>
                  </a:lnTo>
                  <a:lnTo>
                    <a:pt x="4319748" y="428519"/>
                  </a:lnTo>
                  <a:lnTo>
                    <a:pt x="4310205" y="434451"/>
                  </a:lnTo>
                  <a:lnTo>
                    <a:pt x="4303543" y="443597"/>
                  </a:lnTo>
                  <a:lnTo>
                    <a:pt x="4300728" y="455040"/>
                  </a:lnTo>
                  <a:lnTo>
                    <a:pt x="4302482" y="466707"/>
                  </a:lnTo>
                  <a:lnTo>
                    <a:pt x="4308284" y="476456"/>
                  </a:lnTo>
                  <a:lnTo>
                    <a:pt x="4317230" y="483276"/>
                  </a:lnTo>
                  <a:lnTo>
                    <a:pt x="4328414" y="486155"/>
                  </a:lnTo>
                  <a:lnTo>
                    <a:pt x="4329303" y="486155"/>
                  </a:lnTo>
                  <a:lnTo>
                    <a:pt x="4330319" y="486155"/>
                  </a:lnTo>
                  <a:lnTo>
                    <a:pt x="4331208" y="486155"/>
                  </a:lnTo>
                  <a:lnTo>
                    <a:pt x="4638294" y="486155"/>
                  </a:lnTo>
                  <a:lnTo>
                    <a:pt x="4765548" y="625855"/>
                  </a:lnTo>
                  <a:lnTo>
                    <a:pt x="4800981" y="641603"/>
                  </a:lnTo>
                  <a:lnTo>
                    <a:pt x="5005578" y="642112"/>
                  </a:lnTo>
                  <a:lnTo>
                    <a:pt x="4936363" y="726439"/>
                  </a:lnTo>
                  <a:lnTo>
                    <a:pt x="4931284" y="737002"/>
                  </a:lnTo>
                  <a:lnTo>
                    <a:pt x="4930600" y="748363"/>
                  </a:lnTo>
                  <a:lnTo>
                    <a:pt x="4934130" y="759176"/>
                  </a:lnTo>
                  <a:lnTo>
                    <a:pt x="4941697" y="768095"/>
                  </a:lnTo>
                  <a:lnTo>
                    <a:pt x="4951489" y="773112"/>
                  </a:lnTo>
                  <a:lnTo>
                    <a:pt x="4962032" y="774128"/>
                  </a:lnTo>
                  <a:lnTo>
                    <a:pt x="4972218" y="771239"/>
                  </a:lnTo>
                  <a:lnTo>
                    <a:pt x="4980940" y="764539"/>
                  </a:lnTo>
                  <a:lnTo>
                    <a:pt x="5089779" y="631698"/>
                  </a:lnTo>
                  <a:lnTo>
                    <a:pt x="5090921" y="630047"/>
                  </a:lnTo>
                  <a:lnTo>
                    <a:pt x="5091303" y="629538"/>
                  </a:lnTo>
                  <a:lnTo>
                    <a:pt x="5091557" y="629157"/>
                  </a:lnTo>
                  <a:lnTo>
                    <a:pt x="5091938" y="628776"/>
                  </a:lnTo>
                  <a:lnTo>
                    <a:pt x="5092827" y="627379"/>
                  </a:lnTo>
                  <a:lnTo>
                    <a:pt x="5093589" y="625855"/>
                  </a:lnTo>
                  <a:lnTo>
                    <a:pt x="5094224" y="624331"/>
                  </a:lnTo>
                  <a:lnTo>
                    <a:pt x="5094224" y="623697"/>
                  </a:lnTo>
                  <a:lnTo>
                    <a:pt x="5094605" y="623315"/>
                  </a:lnTo>
                  <a:lnTo>
                    <a:pt x="5095113" y="622045"/>
                  </a:lnTo>
                  <a:lnTo>
                    <a:pt x="5095494" y="620649"/>
                  </a:lnTo>
                  <a:lnTo>
                    <a:pt x="5095875" y="619378"/>
                  </a:lnTo>
                  <a:lnTo>
                    <a:pt x="5095875" y="618870"/>
                  </a:lnTo>
                  <a:lnTo>
                    <a:pt x="5095875" y="618363"/>
                  </a:lnTo>
                  <a:lnTo>
                    <a:pt x="5095875" y="617854"/>
                  </a:lnTo>
                  <a:lnTo>
                    <a:pt x="5096129" y="616457"/>
                  </a:lnTo>
                  <a:lnTo>
                    <a:pt x="5096256" y="615188"/>
                  </a:lnTo>
                  <a:lnTo>
                    <a:pt x="5096256" y="613790"/>
                  </a:lnTo>
                  <a:lnTo>
                    <a:pt x="5096256" y="613410"/>
                  </a:lnTo>
                  <a:lnTo>
                    <a:pt x="5096256" y="613028"/>
                  </a:lnTo>
                  <a:lnTo>
                    <a:pt x="5096256" y="612648"/>
                  </a:lnTo>
                  <a:lnTo>
                    <a:pt x="5096256" y="610997"/>
                  </a:lnTo>
                  <a:lnTo>
                    <a:pt x="5096129" y="609345"/>
                  </a:lnTo>
                  <a:lnTo>
                    <a:pt x="5095875" y="607694"/>
                  </a:lnTo>
                  <a:lnTo>
                    <a:pt x="5095875" y="607313"/>
                  </a:lnTo>
                  <a:lnTo>
                    <a:pt x="5095747" y="606805"/>
                  </a:lnTo>
                  <a:lnTo>
                    <a:pt x="5095494" y="606425"/>
                  </a:lnTo>
                  <a:lnTo>
                    <a:pt x="5095240" y="605154"/>
                  </a:lnTo>
                  <a:lnTo>
                    <a:pt x="5094986" y="603885"/>
                  </a:lnTo>
                  <a:lnTo>
                    <a:pt x="5094478" y="602614"/>
                  </a:lnTo>
                  <a:lnTo>
                    <a:pt x="5093970" y="601090"/>
                  </a:lnTo>
                  <a:lnTo>
                    <a:pt x="5093843" y="600710"/>
                  </a:lnTo>
                  <a:lnTo>
                    <a:pt x="5093716" y="600328"/>
                  </a:lnTo>
                  <a:lnTo>
                    <a:pt x="5093589" y="600075"/>
                  </a:lnTo>
                  <a:lnTo>
                    <a:pt x="5093081" y="599059"/>
                  </a:lnTo>
                  <a:lnTo>
                    <a:pt x="5092572" y="598169"/>
                  </a:lnTo>
                  <a:lnTo>
                    <a:pt x="5092065" y="597280"/>
                  </a:lnTo>
                  <a:lnTo>
                    <a:pt x="5091684" y="596391"/>
                  </a:lnTo>
                  <a:lnTo>
                    <a:pt x="5090668" y="594994"/>
                  </a:lnTo>
                  <a:lnTo>
                    <a:pt x="5089525" y="593598"/>
                  </a:lnTo>
                  <a:lnTo>
                    <a:pt x="5088382" y="592327"/>
                  </a:lnTo>
                  <a:lnTo>
                    <a:pt x="5088382" y="591819"/>
                  </a:lnTo>
                  <a:lnTo>
                    <a:pt x="4973066" y="471169"/>
                  </a:lnTo>
                  <a:lnTo>
                    <a:pt x="4963761" y="464133"/>
                  </a:lnTo>
                  <a:lnTo>
                    <a:pt x="4952920" y="461359"/>
                  </a:lnTo>
                  <a:lnTo>
                    <a:pt x="4941865" y="462918"/>
                  </a:lnTo>
                  <a:lnTo>
                    <a:pt x="4931918" y="468884"/>
                  </a:lnTo>
                  <a:lnTo>
                    <a:pt x="4925026" y="478399"/>
                  </a:lnTo>
                  <a:lnTo>
                    <a:pt x="4922313" y="489473"/>
                  </a:lnTo>
                  <a:lnTo>
                    <a:pt x="4923863" y="500762"/>
                  </a:lnTo>
                  <a:lnTo>
                    <a:pt x="4929759" y="510920"/>
                  </a:lnTo>
                  <a:lnTo>
                    <a:pt x="4930267" y="511555"/>
                  </a:lnTo>
                  <a:lnTo>
                    <a:pt x="4930775" y="512063"/>
                  </a:lnTo>
                  <a:lnTo>
                    <a:pt x="4931410" y="512572"/>
                  </a:lnTo>
                  <a:lnTo>
                    <a:pt x="4998212" y="582676"/>
                  </a:lnTo>
                  <a:lnTo>
                    <a:pt x="4804918" y="582294"/>
                  </a:lnTo>
                  <a:lnTo>
                    <a:pt x="4678045" y="442594"/>
                  </a:lnTo>
                  <a:lnTo>
                    <a:pt x="4670470" y="435828"/>
                  </a:lnTo>
                  <a:lnTo>
                    <a:pt x="4661836" y="430847"/>
                  </a:lnTo>
                  <a:lnTo>
                    <a:pt x="4652416" y="427771"/>
                  </a:lnTo>
                  <a:lnTo>
                    <a:pt x="4642485" y="426719"/>
                  </a:lnTo>
                  <a:lnTo>
                    <a:pt x="4517898" y="426719"/>
                  </a:lnTo>
                </a:path>
                <a:path w="5096509" h="780414">
                  <a:moveTo>
                    <a:pt x="4629912" y="385699"/>
                  </a:moveTo>
                  <a:lnTo>
                    <a:pt x="4764405" y="239902"/>
                  </a:lnTo>
                  <a:lnTo>
                    <a:pt x="4799965" y="224027"/>
                  </a:lnTo>
                  <a:lnTo>
                    <a:pt x="5005197" y="223519"/>
                  </a:lnTo>
                  <a:lnTo>
                    <a:pt x="4935855" y="139318"/>
                  </a:lnTo>
                  <a:lnTo>
                    <a:pt x="4930705" y="128682"/>
                  </a:lnTo>
                  <a:lnTo>
                    <a:pt x="4929997" y="117284"/>
                  </a:lnTo>
                  <a:lnTo>
                    <a:pt x="4933551" y="106457"/>
                  </a:lnTo>
                  <a:lnTo>
                    <a:pt x="4941189" y="97536"/>
                  </a:lnTo>
                  <a:lnTo>
                    <a:pt x="4950983" y="92519"/>
                  </a:lnTo>
                  <a:lnTo>
                    <a:pt x="4961540" y="91503"/>
                  </a:lnTo>
                  <a:lnTo>
                    <a:pt x="4971764" y="94392"/>
                  </a:lnTo>
                  <a:lnTo>
                    <a:pt x="4980559" y="101091"/>
                  </a:lnTo>
                  <a:lnTo>
                    <a:pt x="5089779" y="234061"/>
                  </a:lnTo>
                  <a:lnTo>
                    <a:pt x="5091049" y="235585"/>
                  </a:lnTo>
                  <a:lnTo>
                    <a:pt x="5091303" y="236092"/>
                  </a:lnTo>
                  <a:lnTo>
                    <a:pt x="5091557" y="236474"/>
                  </a:lnTo>
                  <a:lnTo>
                    <a:pt x="5091811" y="236981"/>
                  </a:lnTo>
                  <a:lnTo>
                    <a:pt x="5092827" y="238378"/>
                  </a:lnTo>
                  <a:lnTo>
                    <a:pt x="5093589" y="239775"/>
                  </a:lnTo>
                  <a:lnTo>
                    <a:pt x="5094224" y="241300"/>
                  </a:lnTo>
                  <a:lnTo>
                    <a:pt x="5094224" y="241935"/>
                  </a:lnTo>
                  <a:lnTo>
                    <a:pt x="5094605" y="242315"/>
                  </a:lnTo>
                  <a:lnTo>
                    <a:pt x="5095113" y="243586"/>
                  </a:lnTo>
                  <a:lnTo>
                    <a:pt x="5095494" y="244982"/>
                  </a:lnTo>
                  <a:lnTo>
                    <a:pt x="5095747" y="246252"/>
                  </a:lnTo>
                  <a:lnTo>
                    <a:pt x="5095747" y="246887"/>
                  </a:lnTo>
                  <a:lnTo>
                    <a:pt x="5095747" y="247395"/>
                  </a:lnTo>
                  <a:lnTo>
                    <a:pt x="5095747" y="247903"/>
                  </a:lnTo>
                  <a:lnTo>
                    <a:pt x="5096002" y="249174"/>
                  </a:lnTo>
                  <a:lnTo>
                    <a:pt x="5096256" y="250570"/>
                  </a:lnTo>
                  <a:lnTo>
                    <a:pt x="5096256" y="254635"/>
                  </a:lnTo>
                  <a:lnTo>
                    <a:pt x="5096129" y="256412"/>
                  </a:lnTo>
                  <a:lnTo>
                    <a:pt x="5095875" y="258063"/>
                  </a:lnTo>
                  <a:lnTo>
                    <a:pt x="5095747" y="258444"/>
                  </a:lnTo>
                  <a:lnTo>
                    <a:pt x="5095620" y="258952"/>
                  </a:lnTo>
                  <a:lnTo>
                    <a:pt x="5095494" y="259334"/>
                  </a:lnTo>
                  <a:lnTo>
                    <a:pt x="5095240" y="260603"/>
                  </a:lnTo>
                  <a:lnTo>
                    <a:pt x="5094986" y="261874"/>
                  </a:lnTo>
                  <a:lnTo>
                    <a:pt x="5094478" y="263016"/>
                  </a:lnTo>
                  <a:lnTo>
                    <a:pt x="5093970" y="264540"/>
                  </a:lnTo>
                  <a:lnTo>
                    <a:pt x="5093843" y="264922"/>
                  </a:lnTo>
                  <a:lnTo>
                    <a:pt x="5093716" y="265302"/>
                  </a:lnTo>
                  <a:lnTo>
                    <a:pt x="5093589" y="265684"/>
                  </a:lnTo>
                  <a:lnTo>
                    <a:pt x="5093081" y="266573"/>
                  </a:lnTo>
                  <a:lnTo>
                    <a:pt x="5092572" y="267588"/>
                  </a:lnTo>
                  <a:lnTo>
                    <a:pt x="5092065" y="268477"/>
                  </a:lnTo>
                  <a:lnTo>
                    <a:pt x="5091684" y="269239"/>
                  </a:lnTo>
                  <a:lnTo>
                    <a:pt x="5090668" y="270763"/>
                  </a:lnTo>
                  <a:lnTo>
                    <a:pt x="5089525" y="272161"/>
                  </a:lnTo>
                  <a:lnTo>
                    <a:pt x="5088382" y="273303"/>
                  </a:lnTo>
                  <a:lnTo>
                    <a:pt x="5088382" y="273812"/>
                  </a:lnTo>
                  <a:lnTo>
                    <a:pt x="4972558" y="394588"/>
                  </a:lnTo>
                  <a:lnTo>
                    <a:pt x="4963253" y="401623"/>
                  </a:lnTo>
                  <a:lnTo>
                    <a:pt x="4952412" y="404383"/>
                  </a:lnTo>
                  <a:lnTo>
                    <a:pt x="4941357" y="402786"/>
                  </a:lnTo>
                  <a:lnTo>
                    <a:pt x="4931410" y="396748"/>
                  </a:lnTo>
                  <a:lnTo>
                    <a:pt x="4924464" y="387306"/>
                  </a:lnTo>
                  <a:lnTo>
                    <a:pt x="4921758" y="376269"/>
                  </a:lnTo>
                  <a:lnTo>
                    <a:pt x="4923337" y="364994"/>
                  </a:lnTo>
                  <a:lnTo>
                    <a:pt x="4929251" y="354838"/>
                  </a:lnTo>
                  <a:lnTo>
                    <a:pt x="4929759" y="354202"/>
                  </a:lnTo>
                  <a:lnTo>
                    <a:pt x="4930267" y="353694"/>
                  </a:lnTo>
                  <a:lnTo>
                    <a:pt x="4930775" y="353060"/>
                  </a:lnTo>
                  <a:lnTo>
                    <a:pt x="4997958" y="282955"/>
                  </a:lnTo>
                  <a:lnTo>
                    <a:pt x="4803902" y="283463"/>
                  </a:lnTo>
                  <a:lnTo>
                    <a:pt x="4690110" y="408431"/>
                  </a:lnTo>
                </a:path>
                <a:path w="5096509" h="780414">
                  <a:moveTo>
                    <a:pt x="0" y="701039"/>
                  </a:moveTo>
                  <a:lnTo>
                    <a:pt x="0" y="756538"/>
                  </a:lnTo>
                  <a:lnTo>
                    <a:pt x="3810" y="759332"/>
                  </a:lnTo>
                  <a:lnTo>
                    <a:pt x="18115" y="768340"/>
                  </a:lnTo>
                  <a:lnTo>
                    <a:pt x="33575" y="774906"/>
                  </a:lnTo>
                  <a:lnTo>
                    <a:pt x="49869" y="778924"/>
                  </a:lnTo>
                  <a:lnTo>
                    <a:pt x="66675" y="780288"/>
                  </a:lnTo>
                  <a:lnTo>
                    <a:pt x="1068451" y="780288"/>
                  </a:lnTo>
                  <a:lnTo>
                    <a:pt x="1108831" y="770001"/>
                  </a:lnTo>
                  <a:lnTo>
                    <a:pt x="1127760" y="756538"/>
                  </a:lnTo>
                  <a:lnTo>
                    <a:pt x="1127760" y="701039"/>
                  </a:lnTo>
                  <a:lnTo>
                    <a:pt x="0" y="701039"/>
                  </a:lnTo>
                  <a:close/>
                </a:path>
                <a:path w="5096509" h="780414">
                  <a:moveTo>
                    <a:pt x="978408" y="465581"/>
                  </a:moveTo>
                  <a:lnTo>
                    <a:pt x="978408" y="607694"/>
                  </a:lnTo>
                  <a:lnTo>
                    <a:pt x="976624" y="616684"/>
                  </a:lnTo>
                  <a:lnTo>
                    <a:pt x="971756" y="624077"/>
                  </a:lnTo>
                  <a:lnTo>
                    <a:pt x="964531" y="629090"/>
                  </a:lnTo>
                  <a:lnTo>
                    <a:pt x="955675" y="630936"/>
                  </a:lnTo>
                  <a:lnTo>
                    <a:pt x="178181" y="630936"/>
                  </a:lnTo>
                  <a:lnTo>
                    <a:pt x="169324" y="629108"/>
                  </a:lnTo>
                  <a:lnTo>
                    <a:pt x="162099" y="624125"/>
                  </a:lnTo>
                  <a:lnTo>
                    <a:pt x="157231" y="616737"/>
                  </a:lnTo>
                  <a:lnTo>
                    <a:pt x="155448" y="607694"/>
                  </a:lnTo>
                  <a:lnTo>
                    <a:pt x="155448" y="78104"/>
                  </a:lnTo>
                  <a:lnTo>
                    <a:pt x="157231" y="69115"/>
                  </a:lnTo>
                  <a:lnTo>
                    <a:pt x="162099" y="61722"/>
                  </a:lnTo>
                  <a:lnTo>
                    <a:pt x="169324" y="56709"/>
                  </a:lnTo>
                  <a:lnTo>
                    <a:pt x="178181" y="54863"/>
                  </a:lnTo>
                  <a:lnTo>
                    <a:pt x="951484" y="54863"/>
                  </a:lnTo>
                  <a:lnTo>
                    <a:pt x="960360" y="56691"/>
                  </a:lnTo>
                  <a:lnTo>
                    <a:pt x="967628" y="61674"/>
                  </a:lnTo>
                  <a:lnTo>
                    <a:pt x="972540" y="69062"/>
                  </a:lnTo>
                  <a:lnTo>
                    <a:pt x="974344" y="78104"/>
                  </a:lnTo>
                  <a:lnTo>
                    <a:pt x="974344" y="174498"/>
                  </a:lnTo>
                </a:path>
                <a:path w="5096509" h="780414">
                  <a:moveTo>
                    <a:pt x="1033272" y="104648"/>
                  </a:moveTo>
                  <a:lnTo>
                    <a:pt x="1033272" y="23240"/>
                  </a:lnTo>
                  <a:lnTo>
                    <a:pt x="1031488" y="14198"/>
                  </a:lnTo>
                  <a:lnTo>
                    <a:pt x="1026620" y="6810"/>
                  </a:lnTo>
                  <a:lnTo>
                    <a:pt x="1019395" y="1827"/>
                  </a:lnTo>
                  <a:lnTo>
                    <a:pt x="1010538" y="0"/>
                  </a:lnTo>
                  <a:lnTo>
                    <a:pt x="120396" y="0"/>
                  </a:lnTo>
                  <a:lnTo>
                    <a:pt x="111519" y="1807"/>
                  </a:lnTo>
                  <a:lnTo>
                    <a:pt x="104251" y="6746"/>
                  </a:lnTo>
                  <a:lnTo>
                    <a:pt x="99339" y="14091"/>
                  </a:lnTo>
                  <a:lnTo>
                    <a:pt x="97536" y="23113"/>
                  </a:lnTo>
                  <a:lnTo>
                    <a:pt x="97536" y="674751"/>
                  </a:lnTo>
                  <a:lnTo>
                    <a:pt x="99339" y="683793"/>
                  </a:lnTo>
                  <a:lnTo>
                    <a:pt x="104251" y="691181"/>
                  </a:lnTo>
                  <a:lnTo>
                    <a:pt x="111519" y="696164"/>
                  </a:lnTo>
                  <a:lnTo>
                    <a:pt x="120396" y="697991"/>
                  </a:lnTo>
                  <a:lnTo>
                    <a:pt x="1010412" y="697991"/>
                  </a:lnTo>
                  <a:lnTo>
                    <a:pt x="1019288" y="696164"/>
                  </a:lnTo>
                  <a:lnTo>
                    <a:pt x="1026556" y="691181"/>
                  </a:lnTo>
                  <a:lnTo>
                    <a:pt x="1031468" y="683793"/>
                  </a:lnTo>
                  <a:lnTo>
                    <a:pt x="1033272" y="674751"/>
                  </a:lnTo>
                  <a:lnTo>
                    <a:pt x="1033272" y="39560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4283" y="3093338"/>
              <a:ext cx="89154" cy="92201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295144" y="2749295"/>
              <a:ext cx="384175" cy="402590"/>
            </a:xfrm>
            <a:custGeom>
              <a:avLst/>
              <a:gdLst/>
              <a:ahLst/>
              <a:cxnLst/>
              <a:rect l="l" t="t" r="r" b="b"/>
              <a:pathLst>
                <a:path w="384175" h="402589">
                  <a:moveTo>
                    <a:pt x="888" y="349503"/>
                  </a:moveTo>
                  <a:lnTo>
                    <a:pt x="0" y="352932"/>
                  </a:lnTo>
                  <a:lnTo>
                    <a:pt x="50418" y="402336"/>
                  </a:lnTo>
                  <a:lnTo>
                    <a:pt x="53720" y="401192"/>
                  </a:lnTo>
                  <a:lnTo>
                    <a:pt x="384048" y="51688"/>
                  </a:lnTo>
                  <a:lnTo>
                    <a:pt x="331343" y="0"/>
                  </a:lnTo>
                  <a:lnTo>
                    <a:pt x="888" y="349503"/>
                  </a:lnTo>
                  <a:close/>
                </a:path>
              </a:pathLst>
            </a:custGeom>
            <a:ln w="19050">
              <a:solidFill>
                <a:srgbClr val="1E90E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4699" y="2706750"/>
              <a:ext cx="174625" cy="295910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783079" y="2916935"/>
              <a:ext cx="396240" cy="323215"/>
            </a:xfrm>
            <a:custGeom>
              <a:avLst/>
              <a:gdLst/>
              <a:ahLst/>
              <a:cxnLst/>
              <a:rect l="l" t="t" r="r" b="b"/>
              <a:pathLst>
                <a:path w="396239" h="323214">
                  <a:moveTo>
                    <a:pt x="240792" y="0"/>
                  </a:moveTo>
                  <a:lnTo>
                    <a:pt x="146303" y="323088"/>
                  </a:lnTo>
                </a:path>
                <a:path w="396239" h="323214">
                  <a:moveTo>
                    <a:pt x="109727" y="73151"/>
                  </a:moveTo>
                  <a:lnTo>
                    <a:pt x="0" y="137540"/>
                  </a:lnTo>
                  <a:lnTo>
                    <a:pt x="0" y="151891"/>
                  </a:lnTo>
                  <a:lnTo>
                    <a:pt x="109727" y="213360"/>
                  </a:lnTo>
                </a:path>
                <a:path w="396239" h="323214">
                  <a:moveTo>
                    <a:pt x="286512" y="73151"/>
                  </a:moveTo>
                  <a:lnTo>
                    <a:pt x="396239" y="137540"/>
                  </a:lnTo>
                  <a:lnTo>
                    <a:pt x="396239" y="151891"/>
                  </a:lnTo>
                  <a:lnTo>
                    <a:pt x="286512" y="213360"/>
                  </a:lnTo>
                </a:path>
              </a:pathLst>
            </a:custGeom>
            <a:ln w="19050">
              <a:solidFill>
                <a:srgbClr val="1E90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1205890" y="4978654"/>
            <a:ext cx="13519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remediation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86127" y="2151888"/>
            <a:ext cx="423672" cy="429768"/>
          </a:xfrm>
          <a:prstGeom prst="rect">
            <a:avLst/>
          </a:prstGeom>
        </p:spPr>
      </p:pic>
      <p:sp>
        <p:nvSpPr>
          <p:cNvPr id="40" name="object 40" descr=""/>
          <p:cNvSpPr txBox="1"/>
          <p:nvPr/>
        </p:nvSpPr>
        <p:spPr>
          <a:xfrm>
            <a:off x="1266571" y="1517650"/>
            <a:ext cx="158432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227832" y="1417319"/>
            <a:ext cx="4267200" cy="429895"/>
            <a:chOff x="3227832" y="1417319"/>
            <a:chExt cx="4267200" cy="429895"/>
          </a:xfrm>
        </p:grpSpPr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1360" y="1417319"/>
              <a:ext cx="423672" cy="42976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3227832" y="1588642"/>
              <a:ext cx="3853179" cy="127000"/>
            </a:xfrm>
            <a:custGeom>
              <a:avLst/>
              <a:gdLst/>
              <a:ahLst/>
              <a:cxnLst/>
              <a:rect l="l" t="t" r="r" b="b"/>
              <a:pathLst>
                <a:path w="3853179" h="127000">
                  <a:moveTo>
                    <a:pt x="127000" y="0"/>
                  </a:moveTo>
                  <a:lnTo>
                    <a:pt x="0" y="63373"/>
                  </a:lnTo>
                  <a:lnTo>
                    <a:pt x="127000" y="127000"/>
                  </a:lnTo>
                  <a:lnTo>
                    <a:pt x="127000" y="73034"/>
                  </a:lnTo>
                  <a:lnTo>
                    <a:pt x="108975" y="73034"/>
                  </a:lnTo>
                  <a:lnTo>
                    <a:pt x="104775" y="68707"/>
                  </a:lnTo>
                  <a:lnTo>
                    <a:pt x="104775" y="58166"/>
                  </a:lnTo>
                  <a:lnTo>
                    <a:pt x="109078" y="53989"/>
                  </a:lnTo>
                  <a:lnTo>
                    <a:pt x="127000" y="53989"/>
                  </a:lnTo>
                  <a:lnTo>
                    <a:pt x="127000" y="0"/>
                  </a:lnTo>
                  <a:close/>
                </a:path>
                <a:path w="3853179" h="127000">
                  <a:moveTo>
                    <a:pt x="127000" y="53989"/>
                  </a:moveTo>
                  <a:lnTo>
                    <a:pt x="127000" y="73034"/>
                  </a:lnTo>
                  <a:lnTo>
                    <a:pt x="3843528" y="75946"/>
                  </a:lnTo>
                  <a:lnTo>
                    <a:pt x="3848735" y="75946"/>
                  </a:lnTo>
                  <a:lnTo>
                    <a:pt x="3853053" y="71628"/>
                  </a:lnTo>
                  <a:lnTo>
                    <a:pt x="3853053" y="61214"/>
                  </a:lnTo>
                  <a:lnTo>
                    <a:pt x="3848735" y="56896"/>
                  </a:lnTo>
                  <a:lnTo>
                    <a:pt x="127000" y="53989"/>
                  </a:lnTo>
                  <a:close/>
                </a:path>
                <a:path w="3853179" h="127000">
                  <a:moveTo>
                    <a:pt x="127000" y="53989"/>
                  </a:moveTo>
                  <a:lnTo>
                    <a:pt x="109078" y="53989"/>
                  </a:lnTo>
                  <a:lnTo>
                    <a:pt x="104775" y="58166"/>
                  </a:lnTo>
                  <a:lnTo>
                    <a:pt x="104775" y="68707"/>
                  </a:lnTo>
                  <a:lnTo>
                    <a:pt x="108975" y="73034"/>
                  </a:lnTo>
                  <a:lnTo>
                    <a:pt x="127000" y="73034"/>
                  </a:lnTo>
                  <a:lnTo>
                    <a:pt x="127000" y="539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4798314" y="1270203"/>
            <a:ext cx="133858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Trained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643109" y="4947869"/>
            <a:ext cx="120586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Suggestions</a:t>
            </a:r>
            <a:r>
              <a:rPr dirty="0" sz="1200" spc="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endParaRPr sz="12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customizations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1746" y="6858000"/>
                </a:lnTo>
                <a:lnTo>
                  <a:pt x="121917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What</a:t>
            </a:r>
            <a:r>
              <a:rPr dirty="0" spc="-215"/>
              <a:t> </a:t>
            </a:r>
            <a:r>
              <a:rPr dirty="0" spc="-80"/>
              <a:t>are</a:t>
            </a:r>
            <a:r>
              <a:rPr dirty="0" spc="-170"/>
              <a:t> </a:t>
            </a:r>
            <a:r>
              <a:rPr dirty="0" spc="-55"/>
              <a:t>we</a:t>
            </a:r>
            <a:r>
              <a:rPr dirty="0" spc="-195"/>
              <a:t> </a:t>
            </a:r>
            <a:r>
              <a:rPr dirty="0" spc="-70"/>
              <a:t>scanning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142517" y="1956816"/>
          <a:ext cx="9674225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7355"/>
                <a:gridCol w="2712085"/>
                <a:gridCol w="2635250"/>
              </a:tblGrid>
              <a:tr h="4572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F5EFF"/>
                      </a:solidFill>
                      <a:prstDash val="solid"/>
                    </a:lnL>
                    <a:lnR w="12700">
                      <a:solidFill>
                        <a:srgbClr val="5063E4"/>
                      </a:solidFill>
                      <a:prstDash val="solid"/>
                    </a:lnR>
                    <a:lnT w="12700">
                      <a:solidFill>
                        <a:srgbClr val="9F5EFF"/>
                      </a:solidFill>
                      <a:prstDash val="solid"/>
                    </a:lnT>
                    <a:lnB w="9525">
                      <a:solidFill>
                        <a:srgbClr val="9F5E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Auto</a:t>
                      </a:r>
                      <a:r>
                        <a:rPr dirty="0" sz="24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scans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5063E4"/>
                      </a:solidFill>
                      <a:prstDash val="solid"/>
                    </a:lnL>
                    <a:lnR w="12700">
                      <a:solidFill>
                        <a:srgbClr val="9046E4"/>
                      </a:solidFill>
                      <a:prstDash val="solid"/>
                    </a:lnR>
                    <a:lnT w="12700">
                      <a:solidFill>
                        <a:srgbClr val="5063E4"/>
                      </a:solidFill>
                      <a:prstDash val="solid"/>
                    </a:lnT>
                    <a:lnB w="9525">
                      <a:solidFill>
                        <a:srgbClr val="5063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2400" spc="-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scans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046E4"/>
                      </a:solidFill>
                      <a:prstDash val="solid"/>
                    </a:lnL>
                    <a:lnR w="9525">
                      <a:solidFill>
                        <a:srgbClr val="9046E4"/>
                      </a:solidFill>
                      <a:prstDash val="solid"/>
                    </a:lnR>
                    <a:lnT w="12700">
                      <a:solidFill>
                        <a:srgbClr val="9046E4"/>
                      </a:solidFill>
                      <a:prstDash val="solid"/>
                    </a:lnT>
                    <a:lnB w="9525">
                      <a:solidFill>
                        <a:srgbClr val="9046E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dirty="0" sz="2400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dirty="0" sz="2400" spc="-7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artifact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F5EFF"/>
                      </a:solidFill>
                      <a:prstDash val="solid"/>
                    </a:lnL>
                    <a:lnR w="12700">
                      <a:solidFill>
                        <a:srgbClr val="5063E4"/>
                      </a:solidFill>
                      <a:prstDash val="solid"/>
                    </a:lnR>
                    <a:lnT w="9525">
                      <a:solidFill>
                        <a:srgbClr val="9F5EFF"/>
                      </a:solidFill>
                      <a:prstDash val="solid"/>
                    </a:lnT>
                    <a:lnB w="9525">
                      <a:solidFill>
                        <a:srgbClr val="9F5E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KB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5063E4"/>
                      </a:solidFill>
                      <a:prstDash val="solid"/>
                    </a:lnL>
                    <a:lnR w="12700">
                      <a:solidFill>
                        <a:srgbClr val="9046E4"/>
                      </a:solidFill>
                      <a:prstDash val="solid"/>
                    </a:lnR>
                    <a:lnT w="9525">
                      <a:solidFill>
                        <a:srgbClr val="5063E4"/>
                      </a:solidFill>
                      <a:prstDash val="solid"/>
                    </a:lnT>
                    <a:lnB w="9525">
                      <a:solidFill>
                        <a:srgbClr val="5063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500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MB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046E4"/>
                      </a:solidFill>
                      <a:prstDash val="solid"/>
                    </a:lnL>
                    <a:lnR w="9525">
                      <a:solidFill>
                        <a:srgbClr val="9046E4"/>
                      </a:solidFill>
                      <a:prstDash val="solid"/>
                    </a:lnR>
                    <a:lnT w="9525">
                      <a:solidFill>
                        <a:srgbClr val="9046E4"/>
                      </a:solidFill>
                      <a:prstDash val="solid"/>
                    </a:lnT>
                    <a:lnB w="9525">
                      <a:solidFill>
                        <a:srgbClr val="9046E4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dirty="0" sz="2400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24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F5EFF"/>
                      </a:solidFill>
                      <a:prstDash val="solid"/>
                    </a:lnL>
                    <a:lnR w="12700">
                      <a:solidFill>
                        <a:srgbClr val="5063E4"/>
                      </a:solidFill>
                      <a:prstDash val="solid"/>
                    </a:lnR>
                    <a:lnT w="9525">
                      <a:solidFill>
                        <a:srgbClr val="9F5EFF"/>
                      </a:solidFill>
                      <a:prstDash val="solid"/>
                    </a:lnT>
                    <a:lnB w="9525">
                      <a:solidFill>
                        <a:srgbClr val="9F5E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KB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5063E4"/>
                      </a:solidFill>
                      <a:prstDash val="solid"/>
                    </a:lnL>
                    <a:lnR w="12700">
                      <a:solidFill>
                        <a:srgbClr val="9046E4"/>
                      </a:solidFill>
                      <a:prstDash val="solid"/>
                    </a:lnR>
                    <a:lnT w="9525">
                      <a:solidFill>
                        <a:srgbClr val="5063E4"/>
                      </a:solidFill>
                      <a:prstDash val="solid"/>
                    </a:lnT>
                    <a:lnB w="9525">
                      <a:solidFill>
                        <a:srgbClr val="5063E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9046E4"/>
                      </a:solidFill>
                      <a:prstDash val="solid"/>
                    </a:lnL>
                    <a:lnR w="9525">
                      <a:solidFill>
                        <a:srgbClr val="9046E4"/>
                      </a:solidFill>
                      <a:prstDash val="solid"/>
                    </a:lnR>
                    <a:lnT w="9525">
                      <a:solidFill>
                        <a:srgbClr val="9046E4"/>
                      </a:solidFill>
                      <a:prstDash val="solid"/>
                    </a:lnT>
                    <a:lnB w="9525">
                      <a:solidFill>
                        <a:srgbClr val="9046E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1746" y="6858000"/>
                </a:lnTo>
                <a:lnTo>
                  <a:pt x="121917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1893550" cy="6858000"/>
            <a:chOff x="0" y="0"/>
            <a:chExt cx="1189355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304800" y="1628139"/>
              <a:ext cx="11582400" cy="4079240"/>
            </a:xfrm>
            <a:custGeom>
              <a:avLst/>
              <a:gdLst/>
              <a:ahLst/>
              <a:cxnLst/>
              <a:rect l="l" t="t" r="r" b="b"/>
              <a:pathLst>
                <a:path w="11582400" h="4079240">
                  <a:moveTo>
                    <a:pt x="8192008" y="3708400"/>
                  </a:moveTo>
                  <a:lnTo>
                    <a:pt x="6011545" y="3708400"/>
                  </a:lnTo>
                  <a:lnTo>
                    <a:pt x="0" y="3708400"/>
                  </a:lnTo>
                  <a:lnTo>
                    <a:pt x="0" y="4079240"/>
                  </a:lnTo>
                  <a:lnTo>
                    <a:pt x="6011545" y="4079240"/>
                  </a:lnTo>
                  <a:lnTo>
                    <a:pt x="8192008" y="4079240"/>
                  </a:lnTo>
                  <a:lnTo>
                    <a:pt x="8192008" y="3708400"/>
                  </a:lnTo>
                  <a:close/>
                </a:path>
                <a:path w="11582400" h="4079240">
                  <a:moveTo>
                    <a:pt x="8192008" y="2966720"/>
                  </a:moveTo>
                  <a:lnTo>
                    <a:pt x="6011545" y="2966720"/>
                  </a:lnTo>
                  <a:lnTo>
                    <a:pt x="0" y="2966720"/>
                  </a:lnTo>
                  <a:lnTo>
                    <a:pt x="0" y="3337560"/>
                  </a:lnTo>
                  <a:lnTo>
                    <a:pt x="6011545" y="3337560"/>
                  </a:lnTo>
                  <a:lnTo>
                    <a:pt x="8192008" y="3337560"/>
                  </a:lnTo>
                  <a:lnTo>
                    <a:pt x="8192008" y="2966720"/>
                  </a:lnTo>
                  <a:close/>
                </a:path>
                <a:path w="11582400" h="4079240">
                  <a:moveTo>
                    <a:pt x="8192008" y="2225040"/>
                  </a:moveTo>
                  <a:lnTo>
                    <a:pt x="6011545" y="2225040"/>
                  </a:lnTo>
                  <a:lnTo>
                    <a:pt x="0" y="2225040"/>
                  </a:lnTo>
                  <a:lnTo>
                    <a:pt x="0" y="2595880"/>
                  </a:lnTo>
                  <a:lnTo>
                    <a:pt x="6011545" y="2595880"/>
                  </a:lnTo>
                  <a:lnTo>
                    <a:pt x="8192008" y="2595880"/>
                  </a:lnTo>
                  <a:lnTo>
                    <a:pt x="8192008" y="2225040"/>
                  </a:lnTo>
                  <a:close/>
                </a:path>
                <a:path w="11582400" h="4079240">
                  <a:moveTo>
                    <a:pt x="8192008" y="1483360"/>
                  </a:moveTo>
                  <a:lnTo>
                    <a:pt x="6011545" y="1483360"/>
                  </a:lnTo>
                  <a:lnTo>
                    <a:pt x="0" y="1483360"/>
                  </a:lnTo>
                  <a:lnTo>
                    <a:pt x="0" y="1854200"/>
                  </a:lnTo>
                  <a:lnTo>
                    <a:pt x="6011545" y="1854200"/>
                  </a:lnTo>
                  <a:lnTo>
                    <a:pt x="8192008" y="1854200"/>
                  </a:lnTo>
                  <a:lnTo>
                    <a:pt x="8192008" y="1483360"/>
                  </a:lnTo>
                  <a:close/>
                </a:path>
                <a:path w="11582400" h="4079240">
                  <a:moveTo>
                    <a:pt x="8192008" y="741680"/>
                  </a:moveTo>
                  <a:lnTo>
                    <a:pt x="6011545" y="741680"/>
                  </a:lnTo>
                  <a:lnTo>
                    <a:pt x="0" y="741680"/>
                  </a:lnTo>
                  <a:lnTo>
                    <a:pt x="0" y="1112520"/>
                  </a:lnTo>
                  <a:lnTo>
                    <a:pt x="6011545" y="1112520"/>
                  </a:lnTo>
                  <a:lnTo>
                    <a:pt x="8192008" y="1112520"/>
                  </a:lnTo>
                  <a:lnTo>
                    <a:pt x="8192008" y="741680"/>
                  </a:lnTo>
                  <a:close/>
                </a:path>
                <a:path w="11582400" h="4079240">
                  <a:moveTo>
                    <a:pt x="8192008" y="0"/>
                  </a:moveTo>
                  <a:lnTo>
                    <a:pt x="6011545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6011545" y="370840"/>
                  </a:lnTo>
                  <a:lnTo>
                    <a:pt x="8192008" y="370840"/>
                  </a:lnTo>
                  <a:lnTo>
                    <a:pt x="8192008" y="0"/>
                  </a:lnTo>
                  <a:close/>
                </a:path>
                <a:path w="11582400" h="4079240">
                  <a:moveTo>
                    <a:pt x="11582400" y="3708400"/>
                  </a:moveTo>
                  <a:lnTo>
                    <a:pt x="8192135" y="3708400"/>
                  </a:lnTo>
                  <a:lnTo>
                    <a:pt x="8192135" y="4079240"/>
                  </a:lnTo>
                  <a:lnTo>
                    <a:pt x="11582400" y="4079240"/>
                  </a:lnTo>
                  <a:lnTo>
                    <a:pt x="11582400" y="3708400"/>
                  </a:lnTo>
                  <a:close/>
                </a:path>
                <a:path w="11582400" h="4079240">
                  <a:moveTo>
                    <a:pt x="11582400" y="2966720"/>
                  </a:moveTo>
                  <a:lnTo>
                    <a:pt x="8192135" y="2966720"/>
                  </a:lnTo>
                  <a:lnTo>
                    <a:pt x="8192135" y="3337560"/>
                  </a:lnTo>
                  <a:lnTo>
                    <a:pt x="11582400" y="3337560"/>
                  </a:lnTo>
                  <a:lnTo>
                    <a:pt x="11582400" y="2966720"/>
                  </a:lnTo>
                  <a:close/>
                </a:path>
                <a:path w="11582400" h="4079240">
                  <a:moveTo>
                    <a:pt x="11582400" y="2225040"/>
                  </a:moveTo>
                  <a:lnTo>
                    <a:pt x="8192135" y="2225040"/>
                  </a:lnTo>
                  <a:lnTo>
                    <a:pt x="8192135" y="2595880"/>
                  </a:lnTo>
                  <a:lnTo>
                    <a:pt x="11582400" y="2595880"/>
                  </a:lnTo>
                  <a:lnTo>
                    <a:pt x="11582400" y="2225040"/>
                  </a:lnTo>
                  <a:close/>
                </a:path>
                <a:path w="11582400" h="4079240">
                  <a:moveTo>
                    <a:pt x="11582400" y="1483360"/>
                  </a:moveTo>
                  <a:lnTo>
                    <a:pt x="8192135" y="1483360"/>
                  </a:lnTo>
                  <a:lnTo>
                    <a:pt x="8192135" y="1854200"/>
                  </a:lnTo>
                  <a:lnTo>
                    <a:pt x="11582400" y="1854200"/>
                  </a:lnTo>
                  <a:lnTo>
                    <a:pt x="11582400" y="1483360"/>
                  </a:lnTo>
                  <a:close/>
                </a:path>
                <a:path w="11582400" h="4079240">
                  <a:moveTo>
                    <a:pt x="11582400" y="741680"/>
                  </a:moveTo>
                  <a:lnTo>
                    <a:pt x="8192135" y="741680"/>
                  </a:lnTo>
                  <a:lnTo>
                    <a:pt x="8192135" y="1112520"/>
                  </a:lnTo>
                  <a:lnTo>
                    <a:pt x="11582400" y="1112520"/>
                  </a:lnTo>
                  <a:lnTo>
                    <a:pt x="11582400" y="741680"/>
                  </a:lnTo>
                  <a:close/>
                </a:path>
                <a:path w="11582400" h="4079240">
                  <a:moveTo>
                    <a:pt x="11582400" y="0"/>
                  </a:moveTo>
                  <a:lnTo>
                    <a:pt x="8192135" y="0"/>
                  </a:lnTo>
                  <a:lnTo>
                    <a:pt x="8192135" y="370840"/>
                  </a:lnTo>
                  <a:lnTo>
                    <a:pt x="11582400" y="370840"/>
                  </a:lnTo>
                  <a:lnTo>
                    <a:pt x="11582400" y="0"/>
                  </a:lnTo>
                  <a:close/>
                </a:path>
              </a:pathLst>
            </a:custGeom>
            <a:solidFill>
              <a:srgbClr val="35FF82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04800" y="1257300"/>
              <a:ext cx="11582400" cy="4450080"/>
            </a:xfrm>
            <a:custGeom>
              <a:avLst/>
              <a:gdLst/>
              <a:ahLst/>
              <a:cxnLst/>
              <a:rect l="l" t="t" r="r" b="b"/>
              <a:pathLst>
                <a:path w="11582400" h="4450080">
                  <a:moveTo>
                    <a:pt x="0" y="370839"/>
                  </a:moveTo>
                  <a:lnTo>
                    <a:pt x="11582400" y="370839"/>
                  </a:lnTo>
                </a:path>
                <a:path w="11582400" h="4450080">
                  <a:moveTo>
                    <a:pt x="0" y="0"/>
                  </a:moveTo>
                  <a:lnTo>
                    <a:pt x="11582400" y="0"/>
                  </a:lnTo>
                </a:path>
                <a:path w="11582400" h="4450080">
                  <a:moveTo>
                    <a:pt x="0" y="4450080"/>
                  </a:moveTo>
                  <a:lnTo>
                    <a:pt x="11582400" y="4450080"/>
                  </a:lnTo>
                </a:path>
              </a:pathLst>
            </a:custGeom>
            <a:ln w="12700">
              <a:solidFill>
                <a:srgbClr val="35FF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6930897" y="1275715"/>
            <a:ext cx="952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91066" y="1275715"/>
            <a:ext cx="1806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Automatic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fix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110983" y="1603247"/>
            <a:ext cx="3373120" cy="3449320"/>
            <a:chOff x="7110983" y="1603247"/>
            <a:chExt cx="3373120" cy="344932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0983" y="1603247"/>
              <a:ext cx="589787" cy="48310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3807" y="1603247"/>
              <a:ext cx="589788" cy="48310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0983" y="1975103"/>
              <a:ext cx="589787" cy="48006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3807" y="1975103"/>
              <a:ext cx="589788" cy="4800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0983" y="2346959"/>
              <a:ext cx="589787" cy="48006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3807" y="2346959"/>
              <a:ext cx="589788" cy="48006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0983" y="2715767"/>
              <a:ext cx="589787" cy="48310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3807" y="2715767"/>
              <a:ext cx="589788" cy="48310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0983" y="3087623"/>
              <a:ext cx="589787" cy="48006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3807" y="3087623"/>
              <a:ext cx="589788" cy="48006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0983" y="3459480"/>
              <a:ext cx="589787" cy="48006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0983" y="3828287"/>
              <a:ext cx="589787" cy="48310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0983" y="4571999"/>
              <a:ext cx="589787" cy="48006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3807" y="4571999"/>
              <a:ext cx="589788" cy="48006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337820" y="1550223"/>
            <a:ext cx="4763770" cy="3735704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earlier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ECMAScript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2021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earlier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3.11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earlier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(Python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3)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352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C#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versions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(.Net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6.0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later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recommended)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TypeScript</a:t>
            </a:r>
            <a:r>
              <a:rPr dirty="0" sz="1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versions</a:t>
            </a:r>
            <a:endParaRPr sz="1800">
              <a:latin typeface="Calibri"/>
              <a:cs typeface="Calibri"/>
            </a:endParaRPr>
          </a:p>
          <a:p>
            <a:pPr marL="12700" marR="2499360">
              <a:lnSpc>
                <a:spcPct val="1352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Ruby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Ruby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2.7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3.2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 Go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1.18</a:t>
            </a:r>
            <a:endParaRPr sz="1800">
              <a:latin typeface="Calibri"/>
              <a:cs typeface="Calibri"/>
            </a:endParaRPr>
          </a:p>
          <a:p>
            <a:pPr marL="12700" marR="2676525">
              <a:lnSpc>
                <a:spcPct val="135200"/>
              </a:lnSpc>
              <a:spcBef>
                <a:spcPts val="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CloudFormation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Terraform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1.6.2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earlier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110983" y="4940808"/>
            <a:ext cx="3373120" cy="483234"/>
            <a:chOff x="7110983" y="4940808"/>
            <a:chExt cx="3373120" cy="483234"/>
          </a:xfrm>
        </p:grpSpPr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0983" y="4940808"/>
              <a:ext cx="589787" cy="483108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93807" y="4940808"/>
              <a:ext cx="589788" cy="483108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337820" y="5356656"/>
            <a:ext cx="3213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CDK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TypeScript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10983" y="5312664"/>
            <a:ext cx="589787" cy="480059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10123423" y="535665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Supported</a:t>
            </a:r>
            <a:r>
              <a:rPr dirty="0" spc="-260"/>
              <a:t> </a:t>
            </a:r>
            <a:r>
              <a:rPr dirty="0" spc="-100"/>
              <a:t>programming</a:t>
            </a:r>
            <a:r>
              <a:rPr dirty="0" spc="-210"/>
              <a:t> </a:t>
            </a:r>
            <a:r>
              <a:rPr dirty="0" spc="-70"/>
              <a:t>languages</a:t>
            </a:r>
          </a:p>
        </p:txBody>
      </p:sp>
      <p:sp>
        <p:nvSpPr>
          <p:cNvPr id="30" name="object 30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1746" y="6858000"/>
                </a:lnTo>
                <a:lnTo>
                  <a:pt x="121917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924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95"/>
              <a:t>Amazon</a:t>
            </a:r>
            <a:r>
              <a:rPr dirty="0" spc="-215"/>
              <a:t> </a:t>
            </a:r>
            <a:r>
              <a:rPr dirty="0"/>
              <a:t>Q</a:t>
            </a:r>
            <a:r>
              <a:rPr dirty="0" spc="-155"/>
              <a:t> </a:t>
            </a:r>
            <a:r>
              <a:rPr dirty="0" spc="-95"/>
              <a:t>Developer</a:t>
            </a:r>
            <a:r>
              <a:rPr dirty="0" spc="-225"/>
              <a:t> </a:t>
            </a:r>
            <a:r>
              <a:rPr dirty="0" spc="-95"/>
              <a:t>security</a:t>
            </a:r>
            <a:r>
              <a:rPr dirty="0" spc="-220"/>
              <a:t> </a:t>
            </a:r>
            <a:r>
              <a:rPr dirty="0" spc="-55"/>
              <a:t>scanning</a:t>
            </a: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200">
                <a:solidFill>
                  <a:srgbClr val="93E8FF"/>
                </a:solidFill>
              </a:rPr>
              <a:t>S</a:t>
            </a:r>
            <a:r>
              <a:rPr dirty="0" sz="1200" spc="4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E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R</a:t>
            </a:r>
            <a:r>
              <a:rPr dirty="0" sz="1200" spc="3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V</a:t>
            </a:r>
            <a:r>
              <a:rPr dirty="0" sz="1200" spc="4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I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C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E</a:t>
            </a:r>
            <a:r>
              <a:rPr dirty="0" sz="1200" spc="135">
                <a:solidFill>
                  <a:srgbClr val="93E8FF"/>
                </a:solidFill>
              </a:rPr>
              <a:t>  </a:t>
            </a:r>
            <a:r>
              <a:rPr dirty="0" sz="1200">
                <a:solidFill>
                  <a:srgbClr val="93E8FF"/>
                </a:solidFill>
              </a:rPr>
              <a:t>L</a:t>
            </a:r>
            <a:r>
              <a:rPr dirty="0" sz="1200" spc="3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I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M</a:t>
            </a:r>
            <a:r>
              <a:rPr dirty="0" sz="1200" spc="4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I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T</a:t>
            </a:r>
            <a:r>
              <a:rPr dirty="0" sz="1200" spc="4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S</a:t>
            </a:r>
            <a:r>
              <a:rPr dirty="0" sz="1200" spc="135">
                <a:solidFill>
                  <a:srgbClr val="93E8FF"/>
                </a:solidFill>
              </a:rPr>
              <a:t>  </a:t>
            </a:r>
            <a:r>
              <a:rPr dirty="0" sz="1200">
                <a:solidFill>
                  <a:srgbClr val="93E8FF"/>
                </a:solidFill>
              </a:rPr>
              <a:t>·</a:t>
            </a:r>
            <a:r>
              <a:rPr dirty="0" sz="1200" spc="160">
                <a:solidFill>
                  <a:srgbClr val="93E8FF"/>
                </a:solidFill>
              </a:rPr>
              <a:t>  </a:t>
            </a:r>
            <a:r>
              <a:rPr dirty="0" sz="1200">
                <a:solidFill>
                  <a:srgbClr val="93E8FF"/>
                </a:solidFill>
              </a:rPr>
              <a:t>A</a:t>
            </a:r>
            <a:r>
              <a:rPr dirty="0" sz="1200" spc="3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W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S</a:t>
            </a:r>
            <a:r>
              <a:rPr dirty="0" sz="1200" spc="4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.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A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M</a:t>
            </a:r>
            <a:r>
              <a:rPr dirty="0" sz="1200" spc="4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A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Z</a:t>
            </a:r>
            <a:r>
              <a:rPr dirty="0" sz="1200" spc="3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O</a:t>
            </a:r>
            <a:r>
              <a:rPr dirty="0" sz="1200" spc="2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N</a:t>
            </a:r>
            <a:r>
              <a:rPr dirty="0" sz="1200" spc="3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.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C</a:t>
            </a:r>
            <a:r>
              <a:rPr dirty="0" sz="1200" spc="2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O</a:t>
            </a:r>
            <a:r>
              <a:rPr dirty="0" sz="1200" spc="2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M</a:t>
            </a:r>
            <a:r>
              <a:rPr dirty="0" sz="1200" spc="1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/</a:t>
            </a:r>
            <a:r>
              <a:rPr dirty="0" sz="1200" spc="2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Q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/</a:t>
            </a:r>
            <a:r>
              <a:rPr dirty="0" sz="1200" spc="2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D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E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V</a:t>
            </a:r>
            <a:r>
              <a:rPr dirty="0" sz="1200" spc="2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E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L</a:t>
            </a:r>
            <a:r>
              <a:rPr dirty="0" sz="1200" spc="3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O</a:t>
            </a:r>
            <a:r>
              <a:rPr dirty="0" sz="1200" spc="4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P</a:t>
            </a:r>
            <a:r>
              <a:rPr dirty="0" sz="1200" spc="1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E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R</a:t>
            </a:r>
            <a:r>
              <a:rPr dirty="0" sz="1200" spc="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/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P</a:t>
            </a:r>
            <a:r>
              <a:rPr dirty="0" sz="1200" spc="1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R</a:t>
            </a:r>
            <a:r>
              <a:rPr dirty="0" sz="1200" spc="3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I</a:t>
            </a:r>
            <a:r>
              <a:rPr dirty="0" sz="1200" spc="25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C</a:t>
            </a:r>
            <a:r>
              <a:rPr dirty="0" sz="1200" spc="2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I</a:t>
            </a:r>
            <a:r>
              <a:rPr dirty="0" sz="1200" spc="30">
                <a:solidFill>
                  <a:srgbClr val="93E8FF"/>
                </a:solidFill>
              </a:rPr>
              <a:t> </a:t>
            </a:r>
            <a:r>
              <a:rPr dirty="0" sz="1200">
                <a:solidFill>
                  <a:srgbClr val="93E8FF"/>
                </a:solidFill>
              </a:rPr>
              <a:t>N</a:t>
            </a:r>
            <a:r>
              <a:rPr dirty="0" sz="1200" spc="10">
                <a:solidFill>
                  <a:srgbClr val="93E8FF"/>
                </a:solidFill>
              </a:rPr>
              <a:t> </a:t>
            </a:r>
            <a:r>
              <a:rPr dirty="0" sz="1200" spc="-50">
                <a:solidFill>
                  <a:srgbClr val="93E8FF"/>
                </a:solidFill>
              </a:rPr>
              <a:t>G</a:t>
            </a:r>
            <a:endParaRPr sz="12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0991" y="2167127"/>
            <a:ext cx="4663440" cy="352348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004305" y="2285771"/>
            <a:ext cx="3281679" cy="30638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8375"/>
              </a:lnSpc>
              <a:spcBef>
                <a:spcPts val="110"/>
              </a:spcBef>
            </a:pPr>
            <a:r>
              <a:rPr dirty="0" sz="7000" spc="-25" b="1">
                <a:solidFill>
                  <a:srgbClr val="FFFFFF"/>
                </a:solidFill>
                <a:latin typeface="Calibri"/>
                <a:cs typeface="Calibri"/>
              </a:rPr>
              <a:t>500</a:t>
            </a:r>
            <a:endParaRPr sz="7000">
              <a:latin typeface="Calibri"/>
              <a:cs typeface="Calibri"/>
            </a:endParaRPr>
          </a:p>
          <a:p>
            <a:pPr marL="45085" marR="5080">
              <a:lnSpc>
                <a:spcPts val="2400"/>
              </a:lnSpc>
              <a:spcBef>
                <a:spcPts val="55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scans</a:t>
            </a:r>
            <a:r>
              <a:rPr dirty="0" sz="2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dirty="0" sz="2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month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Automatic</a:t>
            </a:r>
            <a:r>
              <a:rPr dirty="0" sz="20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scanning</a:t>
            </a:r>
            <a:r>
              <a:rPr dirty="0" sz="20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included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2000">
              <a:latin typeface="Arial MT"/>
              <a:cs typeface="Arial MT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Pro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Tier</a:t>
            </a:r>
            <a:endParaRPr sz="20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$19/mo.</a:t>
            </a:r>
            <a:r>
              <a:rPr dirty="0" sz="1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93191" y="2167127"/>
            <a:ext cx="4663440" cy="3523615"/>
          </a:xfrm>
          <a:custGeom>
            <a:avLst/>
            <a:gdLst/>
            <a:ahLst/>
            <a:cxnLst/>
            <a:rect l="l" t="t" r="r" b="b"/>
            <a:pathLst>
              <a:path w="4663440" h="3523615">
                <a:moveTo>
                  <a:pt x="0" y="190500"/>
                </a:moveTo>
                <a:lnTo>
                  <a:pt x="5029" y="146797"/>
                </a:lnTo>
                <a:lnTo>
                  <a:pt x="19357" y="106691"/>
                </a:lnTo>
                <a:lnTo>
                  <a:pt x="41839" y="71321"/>
                </a:lnTo>
                <a:lnTo>
                  <a:pt x="71333" y="41827"/>
                </a:lnTo>
                <a:lnTo>
                  <a:pt x="106694" y="19349"/>
                </a:lnTo>
                <a:lnTo>
                  <a:pt x="146781" y="5027"/>
                </a:lnTo>
                <a:lnTo>
                  <a:pt x="190449" y="0"/>
                </a:lnTo>
                <a:lnTo>
                  <a:pt x="4472940" y="0"/>
                </a:lnTo>
                <a:lnTo>
                  <a:pt x="4516642" y="5027"/>
                </a:lnTo>
                <a:lnTo>
                  <a:pt x="4556748" y="19349"/>
                </a:lnTo>
                <a:lnTo>
                  <a:pt x="4592118" y="41827"/>
                </a:lnTo>
                <a:lnTo>
                  <a:pt x="4621612" y="71321"/>
                </a:lnTo>
                <a:lnTo>
                  <a:pt x="4644090" y="106691"/>
                </a:lnTo>
                <a:lnTo>
                  <a:pt x="4658412" y="146797"/>
                </a:lnTo>
                <a:lnTo>
                  <a:pt x="4663440" y="190500"/>
                </a:lnTo>
                <a:lnTo>
                  <a:pt x="4663440" y="3332988"/>
                </a:lnTo>
                <a:lnTo>
                  <a:pt x="4658412" y="3376674"/>
                </a:lnTo>
                <a:lnTo>
                  <a:pt x="4644090" y="3416774"/>
                </a:lnTo>
                <a:lnTo>
                  <a:pt x="4621612" y="3452145"/>
                </a:lnTo>
                <a:lnTo>
                  <a:pt x="4592118" y="3481644"/>
                </a:lnTo>
                <a:lnTo>
                  <a:pt x="4556748" y="3504129"/>
                </a:lnTo>
                <a:lnTo>
                  <a:pt x="4516642" y="3518457"/>
                </a:lnTo>
                <a:lnTo>
                  <a:pt x="4472940" y="3523488"/>
                </a:lnTo>
                <a:lnTo>
                  <a:pt x="190449" y="3523488"/>
                </a:lnTo>
                <a:lnTo>
                  <a:pt x="146781" y="3518457"/>
                </a:lnTo>
                <a:lnTo>
                  <a:pt x="106694" y="3504129"/>
                </a:lnTo>
                <a:lnTo>
                  <a:pt x="71333" y="3481644"/>
                </a:lnTo>
                <a:lnTo>
                  <a:pt x="41839" y="3452145"/>
                </a:lnTo>
                <a:lnTo>
                  <a:pt x="19357" y="3416774"/>
                </a:lnTo>
                <a:lnTo>
                  <a:pt x="5029" y="3376674"/>
                </a:lnTo>
                <a:lnTo>
                  <a:pt x="0" y="3332988"/>
                </a:lnTo>
                <a:lnTo>
                  <a:pt x="0" y="1905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77951" y="4643503"/>
            <a:ext cx="3246755" cy="70612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20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Tier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5337" y="2285771"/>
            <a:ext cx="2922270" cy="13925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8375"/>
              </a:lnSpc>
              <a:spcBef>
                <a:spcPts val="110"/>
              </a:spcBef>
            </a:pPr>
            <a:r>
              <a:rPr dirty="0" sz="7000" spc="-25" b="1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endParaRPr sz="7000">
              <a:latin typeface="Calibri"/>
              <a:cs typeface="Calibri"/>
            </a:endParaRPr>
          </a:p>
          <a:p>
            <a:pPr marL="45085">
              <a:lnSpc>
                <a:spcPts val="2375"/>
              </a:lnSpc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dirty="0" sz="20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scans</a:t>
            </a:r>
            <a:r>
              <a:rPr dirty="0" sz="2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dirty="0" sz="20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1746" y="6858000"/>
                </a:lnTo>
                <a:lnTo>
                  <a:pt x="121917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1857990" cy="6858000"/>
            <a:chOff x="0" y="0"/>
            <a:chExt cx="1185799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1592" y="1216152"/>
              <a:ext cx="4306824" cy="382524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79" y="4535423"/>
              <a:ext cx="853440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008" y="1216152"/>
              <a:ext cx="4306824" cy="38252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8464" y="1481327"/>
              <a:ext cx="2049018" cy="40698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519" y="1524000"/>
              <a:ext cx="1917191" cy="39380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8976" y="4535423"/>
              <a:ext cx="850391" cy="8503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5376" y="3395471"/>
              <a:ext cx="4094226" cy="196672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32432" y="3438525"/>
              <a:ext cx="3962400" cy="183443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66419" y="5463032"/>
            <a:ext cx="4658360" cy="915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7840">
              <a:lnSpc>
                <a:spcPct val="107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Install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plugin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IntelliJ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Try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1E90ED"/>
                </a:solidFill>
                <a:latin typeface="Calibri"/>
                <a:cs typeface="Calibri"/>
              </a:rPr>
              <a:t>free</a:t>
            </a:r>
            <a:r>
              <a:rPr dirty="0" sz="1800" spc="-55" b="1">
                <a:solidFill>
                  <a:srgbClr val="1E90E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Builder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Click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1E90ED"/>
                </a:solidFill>
                <a:latin typeface="Calibri"/>
                <a:cs typeface="Calibri"/>
              </a:rPr>
              <a:t>Run</a:t>
            </a:r>
            <a:r>
              <a:rPr dirty="0" sz="1800" spc="-20" b="1">
                <a:solidFill>
                  <a:srgbClr val="1E90E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1E90ED"/>
                </a:solidFill>
                <a:latin typeface="Calibri"/>
                <a:cs typeface="Calibri"/>
              </a:rPr>
              <a:t>Project</a:t>
            </a:r>
            <a:r>
              <a:rPr dirty="0" sz="1800" spc="-35" b="1">
                <a:solidFill>
                  <a:srgbClr val="1E90ED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1E90ED"/>
                </a:solidFill>
                <a:latin typeface="Calibri"/>
                <a:cs typeface="Calibri"/>
              </a:rPr>
              <a:t>Scan</a:t>
            </a:r>
            <a:r>
              <a:rPr dirty="0" sz="1800" spc="-10" b="1">
                <a:solidFill>
                  <a:srgbClr val="1E90ED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invoke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scanning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75"/>
              <a:t>Get</a:t>
            </a:r>
            <a:r>
              <a:rPr dirty="0" spc="-180"/>
              <a:t> </a:t>
            </a:r>
            <a:r>
              <a:rPr dirty="0" spc="-95"/>
              <a:t>started</a:t>
            </a:r>
            <a:r>
              <a:rPr dirty="0" spc="-225"/>
              <a:t> </a:t>
            </a:r>
            <a:r>
              <a:rPr dirty="0" spc="-90"/>
              <a:t>today</a:t>
            </a:r>
            <a:r>
              <a:rPr dirty="0" spc="-204"/>
              <a:t> </a:t>
            </a:r>
            <a:r>
              <a:rPr dirty="0" spc="-85"/>
              <a:t>with</a:t>
            </a:r>
            <a:r>
              <a:rPr dirty="0" spc="-195"/>
              <a:t> </a:t>
            </a:r>
            <a:r>
              <a:rPr dirty="0" spc="-95"/>
              <a:t>Amazon</a:t>
            </a:r>
            <a:r>
              <a:rPr dirty="0" spc="-195"/>
              <a:t> </a:t>
            </a:r>
            <a:r>
              <a:rPr dirty="0"/>
              <a:t>Q</a:t>
            </a:r>
            <a:r>
              <a:rPr dirty="0" spc="-170"/>
              <a:t> </a:t>
            </a:r>
            <a:r>
              <a:rPr dirty="0" spc="-65"/>
              <a:t>IDE</a:t>
            </a:r>
            <a:r>
              <a:rPr dirty="0" spc="-215"/>
              <a:t> </a:t>
            </a:r>
            <a:r>
              <a:rPr dirty="0" spc="-45"/>
              <a:t>plugins</a:t>
            </a:r>
          </a:p>
        </p:txBody>
      </p:sp>
      <p:sp>
        <p:nvSpPr>
          <p:cNvPr id="13" name="object 13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1746" y="6858000"/>
                </a:lnTo>
                <a:lnTo>
                  <a:pt x="121917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8" y="6428232"/>
              <a:ext cx="390144" cy="2194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0388" y="2287981"/>
            <a:ext cx="7989570" cy="129921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dirty="0" sz="4400" spc="-110"/>
              <a:t>Amazon</a:t>
            </a:r>
            <a:r>
              <a:rPr dirty="0" sz="4400" spc="-165"/>
              <a:t> </a:t>
            </a:r>
            <a:r>
              <a:rPr dirty="0" sz="4400"/>
              <a:t>Q</a:t>
            </a:r>
            <a:r>
              <a:rPr dirty="0" sz="4400" spc="-180"/>
              <a:t> </a:t>
            </a:r>
            <a:r>
              <a:rPr dirty="0" sz="4400" spc="-110"/>
              <a:t>Developer:</a:t>
            </a:r>
            <a:r>
              <a:rPr dirty="0" sz="4400" spc="-165"/>
              <a:t> </a:t>
            </a:r>
            <a:r>
              <a:rPr dirty="0" sz="4400" spc="-105"/>
              <a:t>Securing</a:t>
            </a:r>
            <a:r>
              <a:rPr dirty="0" sz="4400" spc="-204"/>
              <a:t> </a:t>
            </a:r>
            <a:r>
              <a:rPr dirty="0" sz="4400" spc="-20"/>
              <a:t>your code</a:t>
            </a:r>
            <a:endParaRPr sz="4400"/>
          </a:p>
        </p:txBody>
      </p:sp>
      <p:sp>
        <p:nvSpPr>
          <p:cNvPr id="7" name="object 7" descr=""/>
          <p:cNvSpPr txBox="1"/>
          <p:nvPr/>
        </p:nvSpPr>
        <p:spPr>
          <a:xfrm>
            <a:off x="310388" y="1453388"/>
            <a:ext cx="675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F</a:t>
            </a:r>
            <a:r>
              <a:rPr dirty="0" sz="1200" spc="3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S</a:t>
            </a:r>
            <a:r>
              <a:rPr dirty="0" sz="1200" spc="4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2</a:t>
            </a:r>
            <a:r>
              <a:rPr dirty="0" sz="1200" spc="30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3E8FF"/>
                </a:solidFill>
                <a:latin typeface="Calibri"/>
                <a:cs typeface="Calibri"/>
              </a:rPr>
              <a:t>2</a:t>
            </a:r>
            <a:r>
              <a:rPr dirty="0" sz="1200" spc="25" b="1">
                <a:solidFill>
                  <a:srgbClr val="93E8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93E8FF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0388" y="4540924"/>
            <a:ext cx="3007360" cy="12255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Ron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Ledwich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  <a:spcBef>
                <a:spcPts val="61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Leader,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dirty="0" sz="16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Dev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Experiences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COE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45000" y="4540924"/>
            <a:ext cx="2967355" cy="12255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Mikhail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Shapirov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98200"/>
              </a:lnSpc>
              <a:spcBef>
                <a:spcPts val="65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Principal</a:t>
            </a:r>
            <a:r>
              <a:rPr dirty="0" sz="1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Architect,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dirty="0" sz="1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Dev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Experiences,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Partner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COE</a:t>
            </a:r>
            <a:r>
              <a:rPr dirty="0" sz="16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1746" y="6858000"/>
                </a:lnTo>
                <a:lnTo>
                  <a:pt x="121917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089152" y="6483045"/>
            <a:ext cx="2559050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2024,</a:t>
            </a:r>
            <a:r>
              <a:rPr dirty="0" sz="7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Services,</a:t>
            </a:r>
            <a:r>
              <a:rPr dirty="0" sz="7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affiliates.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reserved.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97561"/>
            <a:ext cx="389826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Generative</a:t>
            </a:r>
            <a:r>
              <a:rPr dirty="0" spc="-220"/>
              <a:t> </a:t>
            </a:r>
            <a:r>
              <a:rPr dirty="0" spc="-60"/>
              <a:t>AI</a:t>
            </a:r>
            <a:r>
              <a:rPr dirty="0" spc="-155"/>
              <a:t> </a:t>
            </a:r>
            <a:r>
              <a:rPr dirty="0" spc="-50"/>
              <a:t>stack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771395"/>
            <a:ext cx="11496675" cy="4587240"/>
            <a:chOff x="0" y="1771395"/>
            <a:chExt cx="11496675" cy="4587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61816"/>
              <a:ext cx="3425951" cy="2496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20695"/>
              <a:ext cx="3425951" cy="249631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7752" y="1771395"/>
              <a:ext cx="6536516" cy="1656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253995" y="2013203"/>
              <a:ext cx="9214485" cy="3175"/>
            </a:xfrm>
            <a:custGeom>
              <a:avLst/>
              <a:gdLst/>
              <a:ahLst/>
              <a:cxnLst/>
              <a:rect l="l" t="t" r="r" b="b"/>
              <a:pathLst>
                <a:path w="9214485" h="3175">
                  <a:moveTo>
                    <a:pt x="0" y="0"/>
                  </a:moveTo>
                  <a:lnTo>
                    <a:pt x="9214104" y="3048"/>
                  </a:lnTo>
                </a:path>
              </a:pathLst>
            </a:custGeom>
            <a:ln w="38100">
              <a:solidFill>
                <a:srgbClr val="ADE2F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6181" y="3198621"/>
              <a:ext cx="5492510" cy="16548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253995" y="3433572"/>
              <a:ext cx="9223375" cy="1554480"/>
            </a:xfrm>
            <a:custGeom>
              <a:avLst/>
              <a:gdLst/>
              <a:ahLst/>
              <a:cxnLst/>
              <a:rect l="l" t="t" r="r" b="b"/>
              <a:pathLst>
                <a:path w="9223375" h="1554479">
                  <a:moveTo>
                    <a:pt x="9143" y="1551432"/>
                  </a:moveTo>
                  <a:lnTo>
                    <a:pt x="9223248" y="1554479"/>
                  </a:lnTo>
                </a:path>
                <a:path w="9223375" h="1554479">
                  <a:moveTo>
                    <a:pt x="0" y="0"/>
                  </a:moveTo>
                  <a:lnTo>
                    <a:pt x="9214104" y="3048"/>
                  </a:lnTo>
                </a:path>
              </a:pathLst>
            </a:custGeom>
            <a:ln w="38100">
              <a:solidFill>
                <a:srgbClr val="ADE2F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9676" y="4702936"/>
              <a:ext cx="6422263" cy="165481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4393819" y="5218557"/>
            <a:ext cx="41148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GPUs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3359" y="5196840"/>
            <a:ext cx="252984" cy="25603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901433" y="5218557"/>
            <a:ext cx="72834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Inferentia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98335" y="5175503"/>
            <a:ext cx="307847" cy="298703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5540502" y="5209794"/>
            <a:ext cx="662305" cy="450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Trainium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54167" y="5166359"/>
            <a:ext cx="307848" cy="301751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8274557" y="5232019"/>
            <a:ext cx="145859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SageMaker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79080" y="5184647"/>
            <a:ext cx="304800" cy="310895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011161" y="5857747"/>
            <a:ext cx="144970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Blocks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11111" y="5830823"/>
            <a:ext cx="268224" cy="268223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10548619" y="5857747"/>
            <a:ext cx="95059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Neuron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394072" y="5854700"/>
            <a:ext cx="95440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EC2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UltraClusters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074409" y="5857747"/>
            <a:ext cx="29527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EFA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011167" y="5803391"/>
            <a:ext cx="6449695" cy="320040"/>
            <a:chOff x="4011167" y="5803391"/>
            <a:chExt cx="6449695" cy="32004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40696" y="5803391"/>
              <a:ext cx="320040" cy="32004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1167" y="5830823"/>
              <a:ext cx="265175" cy="268223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617463" y="5827775"/>
              <a:ext cx="335280" cy="274320"/>
            </a:xfrm>
            <a:custGeom>
              <a:avLst/>
              <a:gdLst/>
              <a:ahLst/>
              <a:cxnLst/>
              <a:rect l="l" t="t" r="r" b="b"/>
              <a:pathLst>
                <a:path w="335279" h="274320">
                  <a:moveTo>
                    <a:pt x="50291" y="182702"/>
                  </a:moveTo>
                  <a:lnTo>
                    <a:pt x="59822" y="222697"/>
                  </a:lnTo>
                  <a:lnTo>
                    <a:pt x="89804" y="250255"/>
                  </a:lnTo>
                  <a:lnTo>
                    <a:pt x="126573" y="268023"/>
                  </a:lnTo>
                  <a:lnTo>
                    <a:pt x="167639" y="274320"/>
                  </a:lnTo>
                  <a:lnTo>
                    <a:pt x="208706" y="268023"/>
                  </a:lnTo>
                  <a:lnTo>
                    <a:pt x="220354" y="262394"/>
                  </a:lnTo>
                  <a:lnTo>
                    <a:pt x="167639" y="262394"/>
                  </a:lnTo>
                  <a:lnTo>
                    <a:pt x="130159" y="256645"/>
                  </a:lnTo>
                  <a:lnTo>
                    <a:pt x="96583" y="240422"/>
                  </a:lnTo>
                  <a:lnTo>
                    <a:pt x="69199" y="215262"/>
                  </a:lnTo>
                  <a:lnTo>
                    <a:pt x="50291" y="182702"/>
                  </a:lnTo>
                  <a:close/>
                </a:path>
                <a:path w="335279" h="274320">
                  <a:moveTo>
                    <a:pt x="284988" y="182702"/>
                  </a:moveTo>
                  <a:lnTo>
                    <a:pt x="266080" y="215262"/>
                  </a:lnTo>
                  <a:lnTo>
                    <a:pt x="238696" y="240422"/>
                  </a:lnTo>
                  <a:lnTo>
                    <a:pt x="205120" y="256645"/>
                  </a:lnTo>
                  <a:lnTo>
                    <a:pt x="167639" y="262394"/>
                  </a:lnTo>
                  <a:lnTo>
                    <a:pt x="220354" y="262394"/>
                  </a:lnTo>
                  <a:lnTo>
                    <a:pt x="245475" y="250255"/>
                  </a:lnTo>
                  <a:lnTo>
                    <a:pt x="275457" y="222697"/>
                  </a:lnTo>
                  <a:lnTo>
                    <a:pt x="296163" y="187032"/>
                  </a:lnTo>
                  <a:lnTo>
                    <a:pt x="284988" y="182702"/>
                  </a:lnTo>
                  <a:close/>
                </a:path>
                <a:path w="335279" h="274320">
                  <a:moveTo>
                    <a:pt x="251460" y="83489"/>
                  </a:moveTo>
                  <a:lnTo>
                    <a:pt x="83820" y="83489"/>
                  </a:lnTo>
                  <a:lnTo>
                    <a:pt x="83820" y="178904"/>
                  </a:lnTo>
                  <a:lnTo>
                    <a:pt x="95758" y="178904"/>
                  </a:lnTo>
                  <a:lnTo>
                    <a:pt x="95758" y="196799"/>
                  </a:lnTo>
                  <a:lnTo>
                    <a:pt x="173609" y="196799"/>
                  </a:lnTo>
                  <a:lnTo>
                    <a:pt x="173609" y="184873"/>
                  </a:lnTo>
                  <a:lnTo>
                    <a:pt x="107823" y="184873"/>
                  </a:lnTo>
                  <a:lnTo>
                    <a:pt x="107823" y="166979"/>
                  </a:lnTo>
                  <a:lnTo>
                    <a:pt x="95758" y="166979"/>
                  </a:lnTo>
                  <a:lnTo>
                    <a:pt x="95758" y="95415"/>
                  </a:lnTo>
                  <a:lnTo>
                    <a:pt x="251460" y="95415"/>
                  </a:lnTo>
                  <a:lnTo>
                    <a:pt x="251460" y="83489"/>
                  </a:lnTo>
                  <a:close/>
                </a:path>
                <a:path w="335279" h="274320">
                  <a:moveTo>
                    <a:pt x="197612" y="178904"/>
                  </a:moveTo>
                  <a:lnTo>
                    <a:pt x="185547" y="178904"/>
                  </a:lnTo>
                  <a:lnTo>
                    <a:pt x="185547" y="196799"/>
                  </a:lnTo>
                  <a:lnTo>
                    <a:pt x="227457" y="196799"/>
                  </a:lnTo>
                  <a:lnTo>
                    <a:pt x="227457" y="184873"/>
                  </a:lnTo>
                  <a:lnTo>
                    <a:pt x="197612" y="184873"/>
                  </a:lnTo>
                  <a:lnTo>
                    <a:pt x="197612" y="178904"/>
                  </a:lnTo>
                  <a:close/>
                </a:path>
                <a:path w="335279" h="274320">
                  <a:moveTo>
                    <a:pt x="197612" y="166979"/>
                  </a:moveTo>
                  <a:lnTo>
                    <a:pt x="161671" y="166979"/>
                  </a:lnTo>
                  <a:lnTo>
                    <a:pt x="161671" y="184873"/>
                  </a:lnTo>
                  <a:lnTo>
                    <a:pt x="173609" y="184873"/>
                  </a:lnTo>
                  <a:lnTo>
                    <a:pt x="173609" y="178904"/>
                  </a:lnTo>
                  <a:lnTo>
                    <a:pt x="197612" y="178904"/>
                  </a:lnTo>
                  <a:lnTo>
                    <a:pt x="197612" y="166979"/>
                  </a:lnTo>
                  <a:close/>
                </a:path>
                <a:path w="335279" h="274320">
                  <a:moveTo>
                    <a:pt x="251460" y="95415"/>
                  </a:moveTo>
                  <a:lnTo>
                    <a:pt x="239522" y="95415"/>
                  </a:lnTo>
                  <a:lnTo>
                    <a:pt x="239522" y="166979"/>
                  </a:lnTo>
                  <a:lnTo>
                    <a:pt x="215519" y="166979"/>
                  </a:lnTo>
                  <a:lnTo>
                    <a:pt x="215519" y="184873"/>
                  </a:lnTo>
                  <a:lnTo>
                    <a:pt x="227457" y="184873"/>
                  </a:lnTo>
                  <a:lnTo>
                    <a:pt x="227457" y="178904"/>
                  </a:lnTo>
                  <a:lnTo>
                    <a:pt x="251460" y="178904"/>
                  </a:lnTo>
                  <a:lnTo>
                    <a:pt x="251460" y="95415"/>
                  </a:lnTo>
                  <a:close/>
                </a:path>
                <a:path w="335279" h="274320">
                  <a:moveTo>
                    <a:pt x="65277" y="101384"/>
                  </a:moveTo>
                  <a:lnTo>
                    <a:pt x="6603" y="101384"/>
                  </a:lnTo>
                  <a:lnTo>
                    <a:pt x="0" y="107924"/>
                  </a:lnTo>
                  <a:lnTo>
                    <a:pt x="0" y="166395"/>
                  </a:lnTo>
                  <a:lnTo>
                    <a:pt x="6603" y="172935"/>
                  </a:lnTo>
                  <a:lnTo>
                    <a:pt x="65277" y="172935"/>
                  </a:lnTo>
                  <a:lnTo>
                    <a:pt x="71882" y="166395"/>
                  </a:lnTo>
                  <a:lnTo>
                    <a:pt x="71882" y="161010"/>
                  </a:lnTo>
                  <a:lnTo>
                    <a:pt x="13208" y="161010"/>
                  </a:lnTo>
                  <a:lnTo>
                    <a:pt x="11937" y="159791"/>
                  </a:lnTo>
                  <a:lnTo>
                    <a:pt x="11937" y="114528"/>
                  </a:lnTo>
                  <a:lnTo>
                    <a:pt x="13208" y="113309"/>
                  </a:lnTo>
                  <a:lnTo>
                    <a:pt x="71882" y="113309"/>
                  </a:lnTo>
                  <a:lnTo>
                    <a:pt x="71882" y="107924"/>
                  </a:lnTo>
                  <a:lnTo>
                    <a:pt x="65277" y="101384"/>
                  </a:lnTo>
                  <a:close/>
                </a:path>
                <a:path w="335279" h="274320">
                  <a:moveTo>
                    <a:pt x="328675" y="101384"/>
                  </a:moveTo>
                  <a:lnTo>
                    <a:pt x="270001" y="101384"/>
                  </a:lnTo>
                  <a:lnTo>
                    <a:pt x="263398" y="107924"/>
                  </a:lnTo>
                  <a:lnTo>
                    <a:pt x="263398" y="166395"/>
                  </a:lnTo>
                  <a:lnTo>
                    <a:pt x="270001" y="172935"/>
                  </a:lnTo>
                  <a:lnTo>
                    <a:pt x="328675" y="172935"/>
                  </a:lnTo>
                  <a:lnTo>
                    <a:pt x="335280" y="166395"/>
                  </a:lnTo>
                  <a:lnTo>
                    <a:pt x="335280" y="161010"/>
                  </a:lnTo>
                  <a:lnTo>
                    <a:pt x="276606" y="161010"/>
                  </a:lnTo>
                  <a:lnTo>
                    <a:pt x="275463" y="159791"/>
                  </a:lnTo>
                  <a:lnTo>
                    <a:pt x="275463" y="114528"/>
                  </a:lnTo>
                  <a:lnTo>
                    <a:pt x="276606" y="113309"/>
                  </a:lnTo>
                  <a:lnTo>
                    <a:pt x="335280" y="113309"/>
                  </a:lnTo>
                  <a:lnTo>
                    <a:pt x="335280" y="107924"/>
                  </a:lnTo>
                  <a:lnTo>
                    <a:pt x="328675" y="101384"/>
                  </a:lnTo>
                  <a:close/>
                </a:path>
                <a:path w="335279" h="274320">
                  <a:moveTo>
                    <a:pt x="71882" y="113309"/>
                  </a:moveTo>
                  <a:lnTo>
                    <a:pt x="58674" y="113309"/>
                  </a:lnTo>
                  <a:lnTo>
                    <a:pt x="59816" y="114528"/>
                  </a:lnTo>
                  <a:lnTo>
                    <a:pt x="59816" y="159791"/>
                  </a:lnTo>
                  <a:lnTo>
                    <a:pt x="58674" y="161010"/>
                  </a:lnTo>
                  <a:lnTo>
                    <a:pt x="71882" y="161010"/>
                  </a:lnTo>
                  <a:lnTo>
                    <a:pt x="71882" y="113309"/>
                  </a:lnTo>
                  <a:close/>
                </a:path>
                <a:path w="335279" h="274320">
                  <a:moveTo>
                    <a:pt x="335280" y="113309"/>
                  </a:moveTo>
                  <a:lnTo>
                    <a:pt x="322072" y="113309"/>
                  </a:lnTo>
                  <a:lnTo>
                    <a:pt x="323341" y="114528"/>
                  </a:lnTo>
                  <a:lnTo>
                    <a:pt x="323341" y="159791"/>
                  </a:lnTo>
                  <a:lnTo>
                    <a:pt x="322072" y="161010"/>
                  </a:lnTo>
                  <a:lnTo>
                    <a:pt x="335280" y="161010"/>
                  </a:lnTo>
                  <a:lnTo>
                    <a:pt x="335280" y="113309"/>
                  </a:lnTo>
                  <a:close/>
                </a:path>
                <a:path w="335279" h="274320">
                  <a:moveTo>
                    <a:pt x="215519" y="107340"/>
                  </a:moveTo>
                  <a:lnTo>
                    <a:pt x="119761" y="107340"/>
                  </a:lnTo>
                  <a:lnTo>
                    <a:pt x="119761" y="155054"/>
                  </a:lnTo>
                  <a:lnTo>
                    <a:pt x="215519" y="155054"/>
                  </a:lnTo>
                  <a:lnTo>
                    <a:pt x="215519" y="143129"/>
                  </a:lnTo>
                  <a:lnTo>
                    <a:pt x="131699" y="143129"/>
                  </a:lnTo>
                  <a:lnTo>
                    <a:pt x="131699" y="119265"/>
                  </a:lnTo>
                  <a:lnTo>
                    <a:pt x="215519" y="119265"/>
                  </a:lnTo>
                  <a:lnTo>
                    <a:pt x="215519" y="107340"/>
                  </a:lnTo>
                  <a:close/>
                </a:path>
                <a:path w="335279" h="274320">
                  <a:moveTo>
                    <a:pt x="173609" y="119265"/>
                  </a:moveTo>
                  <a:lnTo>
                    <a:pt x="161671" y="119265"/>
                  </a:lnTo>
                  <a:lnTo>
                    <a:pt x="161671" y="143129"/>
                  </a:lnTo>
                  <a:lnTo>
                    <a:pt x="173609" y="143129"/>
                  </a:lnTo>
                  <a:lnTo>
                    <a:pt x="173609" y="119265"/>
                  </a:lnTo>
                  <a:close/>
                </a:path>
                <a:path w="335279" h="274320">
                  <a:moveTo>
                    <a:pt x="215519" y="119265"/>
                  </a:moveTo>
                  <a:lnTo>
                    <a:pt x="203581" y="119265"/>
                  </a:lnTo>
                  <a:lnTo>
                    <a:pt x="203581" y="143129"/>
                  </a:lnTo>
                  <a:lnTo>
                    <a:pt x="215519" y="143129"/>
                  </a:lnTo>
                  <a:lnTo>
                    <a:pt x="215519" y="119265"/>
                  </a:lnTo>
                  <a:close/>
                </a:path>
                <a:path w="335279" h="274320">
                  <a:moveTo>
                    <a:pt x="167639" y="0"/>
                  </a:moveTo>
                  <a:lnTo>
                    <a:pt x="126573" y="6296"/>
                  </a:lnTo>
                  <a:lnTo>
                    <a:pt x="89804" y="24064"/>
                  </a:lnTo>
                  <a:lnTo>
                    <a:pt x="59822" y="51622"/>
                  </a:lnTo>
                  <a:lnTo>
                    <a:pt x="39115" y="87287"/>
                  </a:lnTo>
                  <a:lnTo>
                    <a:pt x="50291" y="91605"/>
                  </a:lnTo>
                  <a:lnTo>
                    <a:pt x="69199" y="59047"/>
                  </a:lnTo>
                  <a:lnTo>
                    <a:pt x="96583" y="33891"/>
                  </a:lnTo>
                  <a:lnTo>
                    <a:pt x="130159" y="17672"/>
                  </a:lnTo>
                  <a:lnTo>
                    <a:pt x="167639" y="11925"/>
                  </a:lnTo>
                  <a:lnTo>
                    <a:pt x="220354" y="11925"/>
                  </a:lnTo>
                  <a:lnTo>
                    <a:pt x="208706" y="6296"/>
                  </a:lnTo>
                  <a:lnTo>
                    <a:pt x="167639" y="0"/>
                  </a:lnTo>
                  <a:close/>
                </a:path>
                <a:path w="335279" h="274320">
                  <a:moveTo>
                    <a:pt x="220354" y="11925"/>
                  </a:moveTo>
                  <a:lnTo>
                    <a:pt x="167639" y="11925"/>
                  </a:lnTo>
                  <a:lnTo>
                    <a:pt x="205120" y="17672"/>
                  </a:lnTo>
                  <a:lnTo>
                    <a:pt x="238696" y="33891"/>
                  </a:lnTo>
                  <a:lnTo>
                    <a:pt x="266080" y="59047"/>
                  </a:lnTo>
                  <a:lnTo>
                    <a:pt x="284988" y="91605"/>
                  </a:lnTo>
                  <a:lnTo>
                    <a:pt x="296163" y="87287"/>
                  </a:lnTo>
                  <a:lnTo>
                    <a:pt x="275457" y="51622"/>
                  </a:lnTo>
                  <a:lnTo>
                    <a:pt x="245475" y="24064"/>
                  </a:lnTo>
                  <a:lnTo>
                    <a:pt x="220354" y="119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9086215" y="5854700"/>
            <a:ext cx="77470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Nitro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154167" y="3578352"/>
            <a:ext cx="3825240" cy="2536190"/>
            <a:chOff x="5154167" y="3578352"/>
            <a:chExt cx="3825240" cy="253619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77655" y="5812536"/>
              <a:ext cx="301751" cy="30175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54167" y="3578352"/>
              <a:ext cx="387096" cy="39624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4143247" y="4084446"/>
            <a:ext cx="7620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Guardrails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334127" y="3638169"/>
            <a:ext cx="2783205" cy="6838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9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Bedrock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871219" algn="l"/>
              </a:tabLst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Agents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Customization</a:t>
            </a:r>
            <a:r>
              <a:rPr dirty="0" sz="14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Capabilities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4184903" y="3776471"/>
            <a:ext cx="3792220" cy="561340"/>
          </a:xfrm>
          <a:custGeom>
            <a:avLst/>
            <a:gdLst/>
            <a:ahLst/>
            <a:cxnLst/>
            <a:rect l="l" t="t" r="r" b="b"/>
            <a:pathLst>
              <a:path w="3792220" h="561339">
                <a:moveTo>
                  <a:pt x="0" y="192023"/>
                </a:moveTo>
                <a:lnTo>
                  <a:pt x="1016" y="192023"/>
                </a:lnTo>
                <a:lnTo>
                  <a:pt x="1016" y="0"/>
                </a:lnTo>
                <a:lnTo>
                  <a:pt x="496824" y="0"/>
                </a:lnTo>
              </a:path>
              <a:path w="3792220" h="561339">
                <a:moveTo>
                  <a:pt x="3791712" y="192023"/>
                </a:moveTo>
                <a:lnTo>
                  <a:pt x="3790696" y="192023"/>
                </a:lnTo>
                <a:lnTo>
                  <a:pt x="3790696" y="0"/>
                </a:lnTo>
                <a:lnTo>
                  <a:pt x="3291840" y="0"/>
                </a:lnTo>
              </a:path>
              <a:path w="3792220" h="561339">
                <a:moveTo>
                  <a:pt x="932688" y="374903"/>
                </a:moveTo>
                <a:lnTo>
                  <a:pt x="935736" y="560832"/>
                </a:lnTo>
              </a:path>
              <a:path w="3792220" h="561339">
                <a:moveTo>
                  <a:pt x="1828800" y="374903"/>
                </a:moveTo>
                <a:lnTo>
                  <a:pt x="1831848" y="5608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4366386" y="2253487"/>
            <a:ext cx="77152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Q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02023" y="2273807"/>
            <a:ext cx="249936" cy="252984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7741411" y="2253487"/>
            <a:ext cx="94361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in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Quicksight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490329" y="2253487"/>
            <a:ext cx="16249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Connect/Supply</a:t>
            </a:r>
            <a:r>
              <a:rPr dirty="0" sz="14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082029" y="2253487"/>
            <a:ext cx="77152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Q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-12191" y="-12191"/>
            <a:ext cx="12216130" cy="6882765"/>
            <a:chOff x="-12191" y="-12191"/>
            <a:chExt cx="12216130" cy="6882765"/>
          </a:xfrm>
        </p:grpSpPr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00543" y="2273808"/>
              <a:ext cx="286511" cy="2834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21096" y="2298191"/>
              <a:ext cx="256032" cy="25298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40951" y="2273808"/>
              <a:ext cx="280416" cy="27736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1149096"/>
              <a:ext cx="3447287" cy="2526791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1746" y="6858000"/>
                  </a:lnTo>
                  <a:lnTo>
                    <a:pt x="1219174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97561"/>
            <a:ext cx="389826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00"/>
              <a:t>Generative</a:t>
            </a:r>
            <a:r>
              <a:rPr dirty="0" spc="-220"/>
              <a:t> </a:t>
            </a:r>
            <a:r>
              <a:rPr dirty="0" spc="-60"/>
              <a:t>AI</a:t>
            </a:r>
            <a:r>
              <a:rPr dirty="0" spc="-155"/>
              <a:t> </a:t>
            </a:r>
            <a:r>
              <a:rPr dirty="0" spc="-50"/>
              <a:t>stack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771395"/>
            <a:ext cx="12198350" cy="4587240"/>
            <a:chOff x="0" y="1771395"/>
            <a:chExt cx="12198350" cy="4587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61816"/>
              <a:ext cx="3425951" cy="24963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20695"/>
              <a:ext cx="3425951" cy="249631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7752" y="1771395"/>
              <a:ext cx="6536516" cy="1656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253995" y="2013203"/>
              <a:ext cx="9214485" cy="3175"/>
            </a:xfrm>
            <a:custGeom>
              <a:avLst/>
              <a:gdLst/>
              <a:ahLst/>
              <a:cxnLst/>
              <a:rect l="l" t="t" r="r" b="b"/>
              <a:pathLst>
                <a:path w="9214485" h="3175">
                  <a:moveTo>
                    <a:pt x="0" y="0"/>
                  </a:moveTo>
                  <a:lnTo>
                    <a:pt x="9214104" y="3048"/>
                  </a:lnTo>
                </a:path>
              </a:pathLst>
            </a:custGeom>
            <a:ln w="38100">
              <a:solidFill>
                <a:srgbClr val="ADE2F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50207" y="3078479"/>
              <a:ext cx="6635750" cy="399415"/>
            </a:xfrm>
            <a:custGeom>
              <a:avLst/>
              <a:gdLst/>
              <a:ahLst/>
              <a:cxnLst/>
              <a:rect l="l" t="t" r="r" b="b"/>
              <a:pathLst>
                <a:path w="6635750" h="399414">
                  <a:moveTo>
                    <a:pt x="0" y="399288"/>
                  </a:moveTo>
                  <a:lnTo>
                    <a:pt x="6635496" y="399288"/>
                  </a:lnTo>
                  <a:lnTo>
                    <a:pt x="6635496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6880" y="2200655"/>
              <a:ext cx="1764792" cy="55473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6181" y="3198621"/>
              <a:ext cx="5492510" cy="16548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253995" y="3433572"/>
              <a:ext cx="9223375" cy="1554480"/>
            </a:xfrm>
            <a:custGeom>
              <a:avLst/>
              <a:gdLst/>
              <a:ahLst/>
              <a:cxnLst/>
              <a:rect l="l" t="t" r="r" b="b"/>
              <a:pathLst>
                <a:path w="9223375" h="1554479">
                  <a:moveTo>
                    <a:pt x="9143" y="1551432"/>
                  </a:moveTo>
                  <a:lnTo>
                    <a:pt x="9223248" y="1554479"/>
                  </a:lnTo>
                </a:path>
                <a:path w="9223375" h="1554479">
                  <a:moveTo>
                    <a:pt x="0" y="0"/>
                  </a:moveTo>
                  <a:lnTo>
                    <a:pt x="9214104" y="3048"/>
                  </a:lnTo>
                </a:path>
              </a:pathLst>
            </a:custGeom>
            <a:ln w="38100">
              <a:solidFill>
                <a:srgbClr val="ADE2FB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56304" y="4581144"/>
              <a:ext cx="8235950" cy="384175"/>
            </a:xfrm>
            <a:custGeom>
              <a:avLst/>
              <a:gdLst/>
              <a:ahLst/>
              <a:cxnLst/>
              <a:rect l="l" t="t" r="r" b="b"/>
              <a:pathLst>
                <a:path w="8235950" h="384175">
                  <a:moveTo>
                    <a:pt x="8235696" y="0"/>
                  </a:moveTo>
                  <a:lnTo>
                    <a:pt x="0" y="0"/>
                  </a:lnTo>
                  <a:lnTo>
                    <a:pt x="0" y="384047"/>
                  </a:lnTo>
                  <a:lnTo>
                    <a:pt x="8235696" y="384047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9676" y="4702936"/>
              <a:ext cx="6422263" cy="165481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358640" y="5193791"/>
            <a:ext cx="536575" cy="3048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285"/>
              </a:spcBef>
            </a:pP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GPUs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010659" y="5162803"/>
            <a:ext cx="2808605" cy="324485"/>
            <a:chOff x="4010659" y="5162803"/>
            <a:chExt cx="2808605" cy="32448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23359" y="5196839"/>
              <a:ext cx="252984" cy="25603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017009" y="5190489"/>
              <a:ext cx="266065" cy="269240"/>
            </a:xfrm>
            <a:custGeom>
              <a:avLst/>
              <a:gdLst/>
              <a:ahLst/>
              <a:cxnLst/>
              <a:rect l="l" t="t" r="r" b="b"/>
              <a:pathLst>
                <a:path w="266064" h="269239">
                  <a:moveTo>
                    <a:pt x="0" y="268732"/>
                  </a:moveTo>
                  <a:lnTo>
                    <a:pt x="265684" y="268732"/>
                  </a:lnTo>
                  <a:lnTo>
                    <a:pt x="265684" y="0"/>
                  </a:lnTo>
                  <a:lnTo>
                    <a:pt x="0" y="0"/>
                  </a:lnTo>
                  <a:lnTo>
                    <a:pt x="0" y="26873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8335" y="5175503"/>
              <a:ext cx="307847" cy="29870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491985" y="5169153"/>
              <a:ext cx="320675" cy="311785"/>
            </a:xfrm>
            <a:custGeom>
              <a:avLst/>
              <a:gdLst/>
              <a:ahLst/>
              <a:cxnLst/>
              <a:rect l="l" t="t" r="r" b="b"/>
              <a:pathLst>
                <a:path w="320675" h="311785">
                  <a:moveTo>
                    <a:pt x="0" y="311404"/>
                  </a:moveTo>
                  <a:lnTo>
                    <a:pt x="320547" y="311404"/>
                  </a:lnTo>
                  <a:lnTo>
                    <a:pt x="320547" y="0"/>
                  </a:lnTo>
                  <a:lnTo>
                    <a:pt x="0" y="0"/>
                  </a:lnTo>
                  <a:lnTo>
                    <a:pt x="0" y="3114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507735" y="5184647"/>
            <a:ext cx="822960" cy="52133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290"/>
              </a:spcBef>
            </a:pP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400">
              <a:latin typeface="Calibri"/>
              <a:cs typeface="Calibri"/>
            </a:endParaRPr>
          </a:p>
          <a:p>
            <a:pPr marL="45085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Trainium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970521" y="5184647"/>
            <a:ext cx="1778000" cy="1177290"/>
            <a:chOff x="6970521" y="5184647"/>
            <a:chExt cx="1778000" cy="117729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79079" y="5184647"/>
              <a:ext cx="304800" cy="310895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976871" y="5830823"/>
              <a:ext cx="1765300" cy="524510"/>
            </a:xfrm>
            <a:custGeom>
              <a:avLst/>
              <a:gdLst/>
              <a:ahLst/>
              <a:cxnLst/>
              <a:rect l="l" t="t" r="r" b="b"/>
              <a:pathLst>
                <a:path w="1765300" h="524510">
                  <a:moveTo>
                    <a:pt x="0" y="524255"/>
                  </a:moveTo>
                  <a:lnTo>
                    <a:pt x="1764792" y="524255"/>
                  </a:lnTo>
                  <a:lnTo>
                    <a:pt x="1764792" y="0"/>
                  </a:lnTo>
                  <a:lnTo>
                    <a:pt x="0" y="0"/>
                  </a:lnTo>
                  <a:lnTo>
                    <a:pt x="0" y="52425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6860793" y="5193538"/>
          <a:ext cx="3326129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/>
                <a:gridCol w="82550"/>
                <a:gridCol w="259079"/>
                <a:gridCol w="1889760"/>
              </a:tblGrid>
              <a:tr h="313690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AWS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r>
                        <a:rPr dirty="0" sz="14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SageMaker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0660">
                <a:tc gridSpan="2">
                  <a:txBody>
                    <a:bodyPr/>
                    <a:lstStyle/>
                    <a:p>
                      <a:pPr marL="46355">
                        <a:lnSpc>
                          <a:spcPts val="1125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Inferentia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5141467" y="5153659"/>
            <a:ext cx="333375" cy="327660"/>
            <a:chOff x="5141467" y="5153659"/>
            <a:chExt cx="333375" cy="32766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4167" y="5166359"/>
              <a:ext cx="307848" cy="30175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147817" y="5160009"/>
              <a:ext cx="320675" cy="314960"/>
            </a:xfrm>
            <a:custGeom>
              <a:avLst/>
              <a:gdLst/>
              <a:ahLst/>
              <a:cxnLst/>
              <a:rect l="l" t="t" r="r" b="b"/>
              <a:pathLst>
                <a:path w="320675" h="314960">
                  <a:moveTo>
                    <a:pt x="0" y="314451"/>
                  </a:moveTo>
                  <a:lnTo>
                    <a:pt x="320548" y="314451"/>
                  </a:lnTo>
                  <a:lnTo>
                    <a:pt x="320548" y="0"/>
                  </a:lnTo>
                  <a:lnTo>
                    <a:pt x="0" y="0"/>
                  </a:lnTo>
                  <a:lnTo>
                    <a:pt x="0" y="314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011161" y="5857747"/>
            <a:ext cx="144970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EC2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Capacity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Blocks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598411" y="5818123"/>
            <a:ext cx="5600065" cy="327025"/>
            <a:chOff x="6598411" y="5818123"/>
            <a:chExt cx="5600065" cy="32702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1111" y="5830823"/>
              <a:ext cx="268224" cy="268223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6604761" y="5824473"/>
              <a:ext cx="5587365" cy="314325"/>
            </a:xfrm>
            <a:custGeom>
              <a:avLst/>
              <a:gdLst/>
              <a:ahLst/>
              <a:cxnLst/>
              <a:rect l="l" t="t" r="r" b="b"/>
              <a:pathLst>
                <a:path w="5587365" h="314325">
                  <a:moveTo>
                    <a:pt x="0" y="280923"/>
                  </a:moveTo>
                  <a:lnTo>
                    <a:pt x="280924" y="280923"/>
                  </a:lnTo>
                  <a:lnTo>
                    <a:pt x="280924" y="0"/>
                  </a:lnTo>
                  <a:lnTo>
                    <a:pt x="0" y="0"/>
                  </a:lnTo>
                  <a:lnTo>
                    <a:pt x="0" y="280923"/>
                  </a:lnTo>
                  <a:close/>
                </a:path>
                <a:path w="5587365" h="314325">
                  <a:moveTo>
                    <a:pt x="5587238" y="6350"/>
                  </a:moveTo>
                  <a:lnTo>
                    <a:pt x="3907790" y="6350"/>
                  </a:lnTo>
                  <a:lnTo>
                    <a:pt x="3907790" y="314197"/>
                  </a:lnTo>
                  <a:lnTo>
                    <a:pt x="5587238" y="31419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0548619" y="5857747"/>
            <a:ext cx="950594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Neuron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358640" y="5827776"/>
            <a:ext cx="1286510" cy="524510"/>
          </a:xfrm>
          <a:custGeom>
            <a:avLst/>
            <a:gdLst/>
            <a:ahLst/>
            <a:cxnLst/>
            <a:rect l="l" t="t" r="r" b="b"/>
            <a:pathLst>
              <a:path w="1286510" h="524510">
                <a:moveTo>
                  <a:pt x="0" y="524256"/>
                </a:moveTo>
                <a:lnTo>
                  <a:pt x="1286256" y="524256"/>
                </a:lnTo>
                <a:lnTo>
                  <a:pt x="1286256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4394072" y="5854700"/>
            <a:ext cx="95440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EC2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UltraClusters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041135" y="5830823"/>
            <a:ext cx="472440" cy="307975"/>
          </a:xfrm>
          <a:custGeom>
            <a:avLst/>
            <a:gdLst/>
            <a:ahLst/>
            <a:cxnLst/>
            <a:rect l="l" t="t" r="r" b="b"/>
            <a:pathLst>
              <a:path w="472440" h="307975">
                <a:moveTo>
                  <a:pt x="0" y="307847"/>
                </a:moveTo>
                <a:lnTo>
                  <a:pt x="472439" y="307847"/>
                </a:lnTo>
                <a:lnTo>
                  <a:pt x="472439" y="0"/>
                </a:lnTo>
                <a:lnTo>
                  <a:pt x="0" y="0"/>
                </a:lnTo>
                <a:lnTo>
                  <a:pt x="0" y="30784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074409" y="5857747"/>
            <a:ext cx="29527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EFA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998467" y="5790691"/>
            <a:ext cx="6475095" cy="567690"/>
            <a:chOff x="3998467" y="5790691"/>
            <a:chExt cx="6475095" cy="567690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40696" y="5803391"/>
              <a:ext cx="320040" cy="32004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0134346" y="5797041"/>
              <a:ext cx="332740" cy="332740"/>
            </a:xfrm>
            <a:custGeom>
              <a:avLst/>
              <a:gdLst/>
              <a:ahLst/>
              <a:cxnLst/>
              <a:rect l="l" t="t" r="r" b="b"/>
              <a:pathLst>
                <a:path w="332740" h="332739">
                  <a:moveTo>
                    <a:pt x="0" y="332740"/>
                  </a:moveTo>
                  <a:lnTo>
                    <a:pt x="332740" y="332740"/>
                  </a:lnTo>
                  <a:lnTo>
                    <a:pt x="332740" y="0"/>
                  </a:lnTo>
                  <a:lnTo>
                    <a:pt x="0" y="0"/>
                  </a:lnTo>
                  <a:lnTo>
                    <a:pt x="0" y="33274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11167" y="5830823"/>
              <a:ext cx="265175" cy="268223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4004817" y="5824473"/>
              <a:ext cx="1908810" cy="281305"/>
            </a:xfrm>
            <a:custGeom>
              <a:avLst/>
              <a:gdLst/>
              <a:ahLst/>
              <a:cxnLst/>
              <a:rect l="l" t="t" r="r" b="b"/>
              <a:pathLst>
                <a:path w="1908810" h="281304">
                  <a:moveTo>
                    <a:pt x="0" y="280923"/>
                  </a:moveTo>
                  <a:lnTo>
                    <a:pt x="277875" y="280923"/>
                  </a:lnTo>
                  <a:lnTo>
                    <a:pt x="277875" y="0"/>
                  </a:lnTo>
                  <a:lnTo>
                    <a:pt x="0" y="0"/>
                  </a:lnTo>
                  <a:lnTo>
                    <a:pt x="0" y="280923"/>
                  </a:lnTo>
                  <a:close/>
                </a:path>
                <a:path w="1908810" h="281304">
                  <a:moveTo>
                    <a:pt x="1662938" y="94907"/>
                  </a:moveTo>
                  <a:lnTo>
                    <a:pt x="1672468" y="54924"/>
                  </a:lnTo>
                  <a:lnTo>
                    <a:pt x="1702450" y="27366"/>
                  </a:lnTo>
                  <a:lnTo>
                    <a:pt x="1739219" y="9598"/>
                  </a:lnTo>
                  <a:lnTo>
                    <a:pt x="1780286" y="3301"/>
                  </a:lnTo>
                  <a:lnTo>
                    <a:pt x="1821352" y="9598"/>
                  </a:lnTo>
                  <a:lnTo>
                    <a:pt x="1858121" y="27366"/>
                  </a:lnTo>
                  <a:lnTo>
                    <a:pt x="1888103" y="54924"/>
                  </a:lnTo>
                  <a:lnTo>
                    <a:pt x="1908810" y="90589"/>
                  </a:lnTo>
                  <a:lnTo>
                    <a:pt x="1897634" y="94907"/>
                  </a:lnTo>
                  <a:lnTo>
                    <a:pt x="1878726" y="62349"/>
                  </a:lnTo>
                  <a:lnTo>
                    <a:pt x="1851342" y="37193"/>
                  </a:lnTo>
                  <a:lnTo>
                    <a:pt x="1817766" y="20974"/>
                  </a:lnTo>
                  <a:lnTo>
                    <a:pt x="1780286" y="15227"/>
                  </a:lnTo>
                  <a:lnTo>
                    <a:pt x="1742805" y="20974"/>
                  </a:lnTo>
                  <a:lnTo>
                    <a:pt x="1709229" y="37193"/>
                  </a:lnTo>
                  <a:lnTo>
                    <a:pt x="1681845" y="62349"/>
                  </a:lnTo>
                  <a:lnTo>
                    <a:pt x="1662938" y="94907"/>
                  </a:lnTo>
                  <a:close/>
                </a:path>
                <a:path w="1908810" h="281304">
                  <a:moveTo>
                    <a:pt x="1897634" y="186004"/>
                  </a:moveTo>
                  <a:lnTo>
                    <a:pt x="1888103" y="225999"/>
                  </a:lnTo>
                  <a:lnTo>
                    <a:pt x="1858121" y="253557"/>
                  </a:lnTo>
                  <a:lnTo>
                    <a:pt x="1821352" y="271325"/>
                  </a:lnTo>
                  <a:lnTo>
                    <a:pt x="1780286" y="277621"/>
                  </a:lnTo>
                  <a:lnTo>
                    <a:pt x="1739219" y="271325"/>
                  </a:lnTo>
                  <a:lnTo>
                    <a:pt x="1702450" y="253557"/>
                  </a:lnTo>
                  <a:lnTo>
                    <a:pt x="1672468" y="225999"/>
                  </a:lnTo>
                  <a:lnTo>
                    <a:pt x="1651762" y="190334"/>
                  </a:lnTo>
                  <a:lnTo>
                    <a:pt x="1662938" y="186004"/>
                  </a:lnTo>
                  <a:lnTo>
                    <a:pt x="1681845" y="218564"/>
                  </a:lnTo>
                  <a:lnTo>
                    <a:pt x="1709229" y="243724"/>
                  </a:lnTo>
                  <a:lnTo>
                    <a:pt x="1742805" y="259947"/>
                  </a:lnTo>
                  <a:lnTo>
                    <a:pt x="1780286" y="265696"/>
                  </a:lnTo>
                  <a:lnTo>
                    <a:pt x="1817766" y="259947"/>
                  </a:lnTo>
                  <a:lnTo>
                    <a:pt x="1851342" y="243724"/>
                  </a:lnTo>
                  <a:lnTo>
                    <a:pt x="1878726" y="218564"/>
                  </a:lnTo>
                  <a:lnTo>
                    <a:pt x="1897634" y="1860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1113" y="5904915"/>
              <a:ext cx="347980" cy="126009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9052559" y="5827775"/>
              <a:ext cx="1203960" cy="524510"/>
            </a:xfrm>
            <a:custGeom>
              <a:avLst/>
              <a:gdLst/>
              <a:ahLst/>
              <a:cxnLst/>
              <a:rect l="l" t="t" r="r" b="b"/>
              <a:pathLst>
                <a:path w="1203959" h="524510">
                  <a:moveTo>
                    <a:pt x="0" y="524256"/>
                  </a:moveTo>
                  <a:lnTo>
                    <a:pt x="1203959" y="524256"/>
                  </a:lnTo>
                  <a:lnTo>
                    <a:pt x="1203959" y="0"/>
                  </a:lnTo>
                  <a:lnTo>
                    <a:pt x="0" y="0"/>
                  </a:lnTo>
                  <a:lnTo>
                    <a:pt x="0" y="5242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086215" y="5854700"/>
            <a:ext cx="77470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Nitro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664956" y="5799835"/>
            <a:ext cx="327660" cy="327660"/>
            <a:chOff x="8664956" y="5799835"/>
            <a:chExt cx="327660" cy="327660"/>
          </a:xfrm>
        </p:grpSpPr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77656" y="5812535"/>
              <a:ext cx="301751" cy="301752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8671306" y="5806185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60">
                  <a:moveTo>
                    <a:pt x="0" y="314451"/>
                  </a:moveTo>
                  <a:lnTo>
                    <a:pt x="314451" y="314451"/>
                  </a:lnTo>
                  <a:lnTo>
                    <a:pt x="314451" y="0"/>
                  </a:lnTo>
                  <a:lnTo>
                    <a:pt x="0" y="0"/>
                  </a:lnTo>
                  <a:lnTo>
                    <a:pt x="0" y="3144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5608320" y="3611879"/>
            <a:ext cx="1823085" cy="3079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295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Bedrock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3849370" y="3565652"/>
            <a:ext cx="1704975" cy="805815"/>
            <a:chOff x="3849370" y="3565652"/>
            <a:chExt cx="1704975" cy="805815"/>
          </a:xfrm>
        </p:grpSpPr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54168" y="3578352"/>
              <a:ext cx="387096" cy="39624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3855720" y="3572002"/>
              <a:ext cx="1692275" cy="793115"/>
            </a:xfrm>
            <a:custGeom>
              <a:avLst/>
              <a:gdLst/>
              <a:ahLst/>
              <a:cxnLst/>
              <a:rect l="l" t="t" r="r" b="b"/>
              <a:pathLst>
                <a:path w="1692275" h="793114">
                  <a:moveTo>
                    <a:pt x="1292097" y="408940"/>
                  </a:moveTo>
                  <a:lnTo>
                    <a:pt x="1691893" y="408940"/>
                  </a:lnTo>
                  <a:lnTo>
                    <a:pt x="1691893" y="0"/>
                  </a:lnTo>
                  <a:lnTo>
                    <a:pt x="1292097" y="0"/>
                  </a:lnTo>
                  <a:lnTo>
                    <a:pt x="1292097" y="408940"/>
                  </a:lnTo>
                  <a:close/>
                </a:path>
                <a:path w="1692275" h="793114">
                  <a:moveTo>
                    <a:pt x="0" y="792734"/>
                  </a:moveTo>
                  <a:lnTo>
                    <a:pt x="1341120" y="792734"/>
                  </a:lnTo>
                  <a:lnTo>
                    <a:pt x="1341120" y="487934"/>
                  </a:lnTo>
                  <a:lnTo>
                    <a:pt x="0" y="487934"/>
                  </a:lnTo>
                  <a:lnTo>
                    <a:pt x="0" y="79273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4143247" y="4084446"/>
            <a:ext cx="76200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Guardrails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53" name="object 53" descr=""/>
          <p:cNvGraphicFramePr>
            <a:graphicFrameLocks noGrp="1"/>
          </p:cNvGraphicFramePr>
          <p:nvPr/>
        </p:nvGraphicFramePr>
        <p:xfrm>
          <a:off x="5294121" y="4053585"/>
          <a:ext cx="4396105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/>
                <a:gridCol w="142240"/>
                <a:gridCol w="485140"/>
                <a:gridCol w="2966085"/>
              </a:tblGrid>
              <a:tr h="304800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mization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Capabilities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619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 descr=""/>
          <p:cNvSpPr/>
          <p:nvPr/>
        </p:nvSpPr>
        <p:spPr>
          <a:xfrm>
            <a:off x="4184903" y="3776471"/>
            <a:ext cx="3792220" cy="561340"/>
          </a:xfrm>
          <a:custGeom>
            <a:avLst/>
            <a:gdLst/>
            <a:ahLst/>
            <a:cxnLst/>
            <a:rect l="l" t="t" r="r" b="b"/>
            <a:pathLst>
              <a:path w="3792220" h="561339">
                <a:moveTo>
                  <a:pt x="0" y="192023"/>
                </a:moveTo>
                <a:lnTo>
                  <a:pt x="1016" y="192023"/>
                </a:lnTo>
                <a:lnTo>
                  <a:pt x="1016" y="0"/>
                </a:lnTo>
                <a:lnTo>
                  <a:pt x="496824" y="0"/>
                </a:lnTo>
              </a:path>
              <a:path w="3792220" h="561339">
                <a:moveTo>
                  <a:pt x="3791712" y="192023"/>
                </a:moveTo>
                <a:lnTo>
                  <a:pt x="3790696" y="192023"/>
                </a:lnTo>
                <a:lnTo>
                  <a:pt x="3790696" y="0"/>
                </a:lnTo>
                <a:lnTo>
                  <a:pt x="3291840" y="0"/>
                </a:lnTo>
              </a:path>
              <a:path w="3792220" h="561339">
                <a:moveTo>
                  <a:pt x="932688" y="374903"/>
                </a:moveTo>
                <a:lnTo>
                  <a:pt x="935736" y="56083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4366386" y="2253487"/>
            <a:ext cx="77152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Q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002023" y="2273807"/>
            <a:ext cx="249936" cy="252984"/>
          </a:xfrm>
          <a:prstGeom prst="rect">
            <a:avLst/>
          </a:prstGeom>
        </p:spPr>
      </p:pic>
      <p:sp>
        <p:nvSpPr>
          <p:cNvPr id="57" name="object 57" descr=""/>
          <p:cNvSpPr txBox="1"/>
          <p:nvPr/>
        </p:nvSpPr>
        <p:spPr>
          <a:xfrm>
            <a:off x="7741411" y="2253487"/>
            <a:ext cx="943610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in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Quicksight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9490329" y="2253487"/>
            <a:ext cx="162496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Connect/Supply</a:t>
            </a:r>
            <a:r>
              <a:rPr dirty="0" sz="14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Chain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6082029" y="2253487"/>
            <a:ext cx="771525" cy="4514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Q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-12191" y="-12191"/>
            <a:ext cx="12216130" cy="6882765"/>
            <a:chOff x="-12191" y="-12191"/>
            <a:chExt cx="12216130" cy="6882765"/>
          </a:xfrm>
        </p:grpSpPr>
        <p:pic>
          <p:nvPicPr>
            <p:cNvPr id="61" name="object 6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00543" y="2273808"/>
              <a:ext cx="286511" cy="28346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21096" y="2298191"/>
              <a:ext cx="256032" cy="25298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0951" y="2273808"/>
              <a:ext cx="280416" cy="27736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0" y="1149096"/>
              <a:ext cx="3447287" cy="2526791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1746" y="6858000"/>
                  </a:lnTo>
                  <a:lnTo>
                    <a:pt x="1219174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73350"/>
            <a:ext cx="3913631" cy="50901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7096" y="868502"/>
            <a:ext cx="2426970" cy="129921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5015"/>
              </a:lnSpc>
              <a:spcBef>
                <a:spcPts val="95"/>
              </a:spcBef>
            </a:pPr>
            <a:r>
              <a:rPr dirty="0" sz="4400"/>
              <a:t>Amazon</a:t>
            </a:r>
            <a:r>
              <a:rPr dirty="0" sz="4400" spc="-135"/>
              <a:t> </a:t>
            </a:r>
            <a:r>
              <a:rPr dirty="0" sz="4400" spc="-50"/>
              <a:t>Q</a:t>
            </a:r>
            <a:endParaRPr sz="4400"/>
          </a:p>
          <a:p>
            <a:pPr marL="42545">
              <a:lnSpc>
                <a:spcPts val="5015"/>
              </a:lnSpc>
            </a:pPr>
            <a:r>
              <a:rPr dirty="0" sz="4400" spc="-10" b="0">
                <a:latin typeface="Calibri"/>
                <a:cs typeface="Calibri"/>
              </a:rPr>
              <a:t>Developer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669535" y="798576"/>
            <a:ext cx="3175" cy="3889375"/>
          </a:xfrm>
          <a:custGeom>
            <a:avLst/>
            <a:gdLst/>
            <a:ahLst/>
            <a:cxnLst/>
            <a:rect l="l" t="t" r="r" b="b"/>
            <a:pathLst>
              <a:path w="3175" h="3889375">
                <a:moveTo>
                  <a:pt x="3048" y="0"/>
                </a:moveTo>
                <a:lnTo>
                  <a:pt x="0" y="3889248"/>
                </a:lnTo>
              </a:path>
            </a:pathLst>
          </a:custGeom>
          <a:ln w="25400">
            <a:solidFill>
              <a:srgbClr val="AC35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412485" y="1024890"/>
            <a:ext cx="41370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Reimagines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r>
              <a:rPr dirty="0" sz="18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lifecycle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(SDLC)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12485" y="1954479"/>
            <a:ext cx="59651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professionals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secure,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scalable,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highly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available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12485" y="2885059"/>
            <a:ext cx="5463540" cy="1504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528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write,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debug,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test,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optimize,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upgrade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faster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Converses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explore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capabilities,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learn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unfamiliar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technologies,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architect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264919" y="2353055"/>
            <a:ext cx="9662160" cy="3560445"/>
            <a:chOff x="1264919" y="2353055"/>
            <a:chExt cx="9662160" cy="35604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2353055"/>
              <a:ext cx="2084832" cy="208483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4919" y="5114544"/>
              <a:ext cx="9662160" cy="798588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534794" y="5207000"/>
            <a:ext cx="9109710" cy="63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30145" marR="5080" indent="-2418080">
              <a:lnSpc>
                <a:spcPct val="100000"/>
              </a:lnSpc>
              <a:spcBef>
                <a:spcPts val="9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2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dirty="0" sz="2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built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mind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start,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easier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dirty="0" sz="20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generative</a:t>
            </a:r>
            <a:r>
              <a:rPr dirty="0" sz="2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dirty="0" sz="20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safely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1746" y="6858000"/>
                </a:lnTo>
                <a:lnTo>
                  <a:pt x="1219174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5495" y="4834128"/>
            <a:ext cx="1569720" cy="17129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95"/>
              <a:t>Amazon</a:t>
            </a:r>
            <a:r>
              <a:rPr dirty="0" spc="-210"/>
              <a:t> </a:t>
            </a:r>
            <a:r>
              <a:rPr dirty="0"/>
              <a:t>Q</a:t>
            </a:r>
            <a:r>
              <a:rPr dirty="0" spc="-155"/>
              <a:t> </a:t>
            </a:r>
            <a:r>
              <a:rPr dirty="0" spc="-90"/>
              <a:t>supports</a:t>
            </a:r>
            <a:r>
              <a:rPr dirty="0" spc="-245"/>
              <a:t> </a:t>
            </a:r>
            <a:r>
              <a:rPr dirty="0" spc="-100"/>
              <a:t>developers</a:t>
            </a:r>
            <a:r>
              <a:rPr dirty="0" spc="-245"/>
              <a:t> </a:t>
            </a:r>
            <a:r>
              <a:rPr dirty="0" spc="-95"/>
              <a:t>across</a:t>
            </a:r>
            <a:r>
              <a:rPr dirty="0" spc="-190"/>
              <a:t> </a:t>
            </a:r>
            <a:r>
              <a:rPr dirty="0" spc="-70"/>
              <a:t>the</a:t>
            </a:r>
            <a:r>
              <a:rPr dirty="0" spc="-195"/>
              <a:t> </a:t>
            </a:r>
            <a:r>
              <a:rPr dirty="0" spc="-20"/>
              <a:t>SDLC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860667" y="5144642"/>
            <a:ext cx="1119505" cy="668655"/>
            <a:chOff x="6860667" y="5144642"/>
            <a:chExt cx="1119505" cy="668655"/>
          </a:xfrm>
        </p:grpSpPr>
        <p:sp>
          <p:nvSpPr>
            <p:cNvPr id="5" name="object 5" descr=""/>
            <p:cNvSpPr/>
            <p:nvPr/>
          </p:nvSpPr>
          <p:spPr>
            <a:xfrm>
              <a:off x="7034784" y="5266943"/>
              <a:ext cx="935990" cy="536575"/>
            </a:xfrm>
            <a:custGeom>
              <a:avLst/>
              <a:gdLst/>
              <a:ahLst/>
              <a:cxnLst/>
              <a:rect l="l" t="t" r="r" b="b"/>
              <a:pathLst>
                <a:path w="935990" h="536575">
                  <a:moveTo>
                    <a:pt x="922274" y="435863"/>
                  </a:moveTo>
                  <a:lnTo>
                    <a:pt x="473710" y="435863"/>
                  </a:lnTo>
                  <a:lnTo>
                    <a:pt x="466344" y="435863"/>
                  </a:lnTo>
                  <a:lnTo>
                    <a:pt x="460248" y="429793"/>
                  </a:lnTo>
                  <a:lnTo>
                    <a:pt x="460248" y="422401"/>
                  </a:lnTo>
                  <a:lnTo>
                    <a:pt x="460248" y="101853"/>
                  </a:lnTo>
                  <a:lnTo>
                    <a:pt x="460248" y="94487"/>
                  </a:lnTo>
                  <a:lnTo>
                    <a:pt x="466344" y="88391"/>
                  </a:lnTo>
                  <a:lnTo>
                    <a:pt x="473710" y="88391"/>
                  </a:lnTo>
                  <a:lnTo>
                    <a:pt x="922274" y="88391"/>
                  </a:lnTo>
                  <a:lnTo>
                    <a:pt x="929640" y="88391"/>
                  </a:lnTo>
                  <a:lnTo>
                    <a:pt x="935736" y="94487"/>
                  </a:lnTo>
                  <a:lnTo>
                    <a:pt x="935736" y="101853"/>
                  </a:lnTo>
                  <a:lnTo>
                    <a:pt x="935736" y="423075"/>
                  </a:lnTo>
                  <a:lnTo>
                    <a:pt x="935736" y="429793"/>
                  </a:lnTo>
                  <a:lnTo>
                    <a:pt x="929640" y="435863"/>
                  </a:lnTo>
                  <a:lnTo>
                    <a:pt x="922274" y="435863"/>
                  </a:lnTo>
                  <a:close/>
                </a:path>
                <a:path w="935990" h="536575">
                  <a:moveTo>
                    <a:pt x="557784" y="259079"/>
                  </a:moveTo>
                  <a:lnTo>
                    <a:pt x="694944" y="262127"/>
                  </a:lnTo>
                </a:path>
                <a:path w="935990" h="536575">
                  <a:moveTo>
                    <a:pt x="694944" y="259079"/>
                  </a:moveTo>
                  <a:lnTo>
                    <a:pt x="697104" y="248417"/>
                  </a:lnTo>
                  <a:lnTo>
                    <a:pt x="702992" y="239696"/>
                  </a:lnTo>
                  <a:lnTo>
                    <a:pt x="711713" y="233808"/>
                  </a:lnTo>
                  <a:lnTo>
                    <a:pt x="722376" y="231647"/>
                  </a:lnTo>
                  <a:lnTo>
                    <a:pt x="733038" y="233808"/>
                  </a:lnTo>
                  <a:lnTo>
                    <a:pt x="741759" y="239696"/>
                  </a:lnTo>
                  <a:lnTo>
                    <a:pt x="747647" y="248417"/>
                  </a:lnTo>
                  <a:lnTo>
                    <a:pt x="749808" y="259079"/>
                  </a:lnTo>
                  <a:lnTo>
                    <a:pt x="747647" y="269742"/>
                  </a:lnTo>
                  <a:lnTo>
                    <a:pt x="741759" y="278463"/>
                  </a:lnTo>
                  <a:lnTo>
                    <a:pt x="733038" y="284351"/>
                  </a:lnTo>
                  <a:lnTo>
                    <a:pt x="722376" y="286511"/>
                  </a:lnTo>
                  <a:lnTo>
                    <a:pt x="711713" y="284351"/>
                  </a:lnTo>
                  <a:lnTo>
                    <a:pt x="702992" y="278463"/>
                  </a:lnTo>
                  <a:lnTo>
                    <a:pt x="697104" y="269742"/>
                  </a:lnTo>
                  <a:lnTo>
                    <a:pt x="694944" y="259079"/>
                  </a:lnTo>
                  <a:close/>
                </a:path>
                <a:path w="935990" h="536575">
                  <a:moveTo>
                    <a:pt x="749808" y="259079"/>
                  </a:moveTo>
                  <a:lnTo>
                    <a:pt x="871727" y="262127"/>
                  </a:lnTo>
                </a:path>
                <a:path w="935990" h="536575">
                  <a:moveTo>
                    <a:pt x="557784" y="152399"/>
                  </a:moveTo>
                  <a:lnTo>
                    <a:pt x="633984" y="155447"/>
                  </a:lnTo>
                </a:path>
                <a:path w="935990" h="536575">
                  <a:moveTo>
                    <a:pt x="633984" y="152399"/>
                  </a:moveTo>
                  <a:lnTo>
                    <a:pt x="636144" y="141737"/>
                  </a:lnTo>
                  <a:lnTo>
                    <a:pt x="642032" y="133016"/>
                  </a:lnTo>
                  <a:lnTo>
                    <a:pt x="650753" y="127128"/>
                  </a:lnTo>
                  <a:lnTo>
                    <a:pt x="661416" y="124967"/>
                  </a:lnTo>
                  <a:lnTo>
                    <a:pt x="672078" y="127128"/>
                  </a:lnTo>
                  <a:lnTo>
                    <a:pt x="680799" y="133016"/>
                  </a:lnTo>
                  <a:lnTo>
                    <a:pt x="686687" y="141737"/>
                  </a:lnTo>
                  <a:lnTo>
                    <a:pt x="688848" y="152399"/>
                  </a:lnTo>
                  <a:lnTo>
                    <a:pt x="686687" y="163062"/>
                  </a:lnTo>
                  <a:lnTo>
                    <a:pt x="680799" y="171783"/>
                  </a:lnTo>
                  <a:lnTo>
                    <a:pt x="672078" y="177671"/>
                  </a:lnTo>
                  <a:lnTo>
                    <a:pt x="661416" y="179831"/>
                  </a:lnTo>
                  <a:lnTo>
                    <a:pt x="650753" y="177671"/>
                  </a:lnTo>
                  <a:lnTo>
                    <a:pt x="642032" y="171783"/>
                  </a:lnTo>
                  <a:lnTo>
                    <a:pt x="636144" y="163062"/>
                  </a:lnTo>
                  <a:lnTo>
                    <a:pt x="633984" y="152399"/>
                  </a:lnTo>
                  <a:close/>
                </a:path>
                <a:path w="935990" h="536575">
                  <a:moveTo>
                    <a:pt x="688848" y="152399"/>
                  </a:moveTo>
                  <a:lnTo>
                    <a:pt x="871727" y="155447"/>
                  </a:lnTo>
                </a:path>
                <a:path w="935990" h="536575">
                  <a:moveTo>
                    <a:pt x="557784" y="365759"/>
                  </a:moveTo>
                  <a:lnTo>
                    <a:pt x="597408" y="368807"/>
                  </a:lnTo>
                </a:path>
                <a:path w="935990" h="536575">
                  <a:moveTo>
                    <a:pt x="597408" y="365759"/>
                  </a:moveTo>
                  <a:lnTo>
                    <a:pt x="599568" y="355081"/>
                  </a:lnTo>
                  <a:lnTo>
                    <a:pt x="605456" y="346362"/>
                  </a:lnTo>
                  <a:lnTo>
                    <a:pt x="614177" y="340483"/>
                  </a:lnTo>
                  <a:lnTo>
                    <a:pt x="624840" y="338327"/>
                  </a:lnTo>
                  <a:lnTo>
                    <a:pt x="635502" y="340483"/>
                  </a:lnTo>
                  <a:lnTo>
                    <a:pt x="644223" y="346362"/>
                  </a:lnTo>
                  <a:lnTo>
                    <a:pt x="650111" y="355081"/>
                  </a:lnTo>
                  <a:lnTo>
                    <a:pt x="652272" y="365759"/>
                  </a:lnTo>
                  <a:lnTo>
                    <a:pt x="650111" y="376438"/>
                  </a:lnTo>
                  <a:lnTo>
                    <a:pt x="644223" y="385157"/>
                  </a:lnTo>
                  <a:lnTo>
                    <a:pt x="635502" y="391036"/>
                  </a:lnTo>
                  <a:lnTo>
                    <a:pt x="624840" y="393191"/>
                  </a:lnTo>
                  <a:lnTo>
                    <a:pt x="614177" y="391036"/>
                  </a:lnTo>
                  <a:lnTo>
                    <a:pt x="605456" y="385157"/>
                  </a:lnTo>
                  <a:lnTo>
                    <a:pt x="599568" y="376438"/>
                  </a:lnTo>
                  <a:lnTo>
                    <a:pt x="597408" y="365759"/>
                  </a:lnTo>
                  <a:close/>
                </a:path>
                <a:path w="935990" h="536575">
                  <a:moveTo>
                    <a:pt x="652272" y="365759"/>
                  </a:moveTo>
                  <a:lnTo>
                    <a:pt x="871727" y="368807"/>
                  </a:lnTo>
                </a:path>
                <a:path w="935990" h="536575">
                  <a:moveTo>
                    <a:pt x="518160" y="152399"/>
                  </a:moveTo>
                  <a:lnTo>
                    <a:pt x="533400" y="155447"/>
                  </a:lnTo>
                </a:path>
                <a:path w="935990" h="536575">
                  <a:moveTo>
                    <a:pt x="518160" y="259079"/>
                  </a:moveTo>
                  <a:lnTo>
                    <a:pt x="533400" y="262127"/>
                  </a:lnTo>
                </a:path>
                <a:path w="935990" h="536575">
                  <a:moveTo>
                    <a:pt x="518160" y="365759"/>
                  </a:moveTo>
                  <a:lnTo>
                    <a:pt x="533400" y="368807"/>
                  </a:lnTo>
                </a:path>
                <a:path w="935990" h="536575">
                  <a:moveTo>
                    <a:pt x="3048" y="53644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3339" y="5175122"/>
              <a:ext cx="214121" cy="6781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870192" y="5154167"/>
              <a:ext cx="878205" cy="646430"/>
            </a:xfrm>
            <a:custGeom>
              <a:avLst/>
              <a:gdLst/>
              <a:ahLst/>
              <a:cxnLst/>
              <a:rect l="l" t="t" r="r" b="b"/>
              <a:pathLst>
                <a:path w="878204" h="646429">
                  <a:moveTo>
                    <a:pt x="390143" y="252983"/>
                  </a:moveTo>
                  <a:lnTo>
                    <a:pt x="576072" y="249935"/>
                  </a:lnTo>
                </a:path>
                <a:path w="878204" h="646429">
                  <a:moveTo>
                    <a:pt x="280415" y="216661"/>
                  </a:moveTo>
                  <a:lnTo>
                    <a:pt x="344169" y="216407"/>
                  </a:lnTo>
                  <a:lnTo>
                    <a:pt x="344424" y="283209"/>
                  </a:lnTo>
                  <a:lnTo>
                    <a:pt x="280669" y="283463"/>
                  </a:lnTo>
                  <a:lnTo>
                    <a:pt x="280415" y="216661"/>
                  </a:lnTo>
                  <a:close/>
                </a:path>
                <a:path w="878204" h="646429">
                  <a:moveTo>
                    <a:pt x="280415" y="347725"/>
                  </a:moveTo>
                  <a:lnTo>
                    <a:pt x="347217" y="347471"/>
                  </a:lnTo>
                  <a:lnTo>
                    <a:pt x="347472" y="414273"/>
                  </a:lnTo>
                  <a:lnTo>
                    <a:pt x="280669" y="414527"/>
                  </a:lnTo>
                  <a:lnTo>
                    <a:pt x="280415" y="347725"/>
                  </a:lnTo>
                  <a:close/>
                </a:path>
                <a:path w="878204" h="646429">
                  <a:moveTo>
                    <a:pt x="393191" y="515111"/>
                  </a:moveTo>
                  <a:lnTo>
                    <a:pt x="576072" y="512063"/>
                  </a:lnTo>
                </a:path>
                <a:path w="878204" h="646429">
                  <a:moveTo>
                    <a:pt x="280415" y="478789"/>
                  </a:moveTo>
                  <a:lnTo>
                    <a:pt x="347217" y="478535"/>
                  </a:lnTo>
                  <a:lnTo>
                    <a:pt x="347472" y="545337"/>
                  </a:lnTo>
                  <a:lnTo>
                    <a:pt x="280669" y="545591"/>
                  </a:lnTo>
                  <a:lnTo>
                    <a:pt x="280415" y="478789"/>
                  </a:lnTo>
                  <a:close/>
                </a:path>
                <a:path w="878204" h="646429">
                  <a:moveTo>
                    <a:pt x="390143" y="390143"/>
                  </a:moveTo>
                  <a:lnTo>
                    <a:pt x="576072" y="387095"/>
                  </a:lnTo>
                </a:path>
                <a:path w="878204" h="646429">
                  <a:moveTo>
                    <a:pt x="0" y="112775"/>
                  </a:moveTo>
                  <a:lnTo>
                    <a:pt x="874776" y="115823"/>
                  </a:lnTo>
                </a:path>
                <a:path w="878204" h="646429">
                  <a:moveTo>
                    <a:pt x="876426" y="150494"/>
                  </a:moveTo>
                  <a:lnTo>
                    <a:pt x="877188" y="18160"/>
                  </a:lnTo>
                  <a:lnTo>
                    <a:pt x="858901" y="0"/>
                  </a:lnTo>
                  <a:lnTo>
                    <a:pt x="18160" y="0"/>
                  </a:lnTo>
                  <a:lnTo>
                    <a:pt x="11090" y="1408"/>
                  </a:lnTo>
                  <a:lnTo>
                    <a:pt x="5318" y="5270"/>
                  </a:lnTo>
                  <a:lnTo>
                    <a:pt x="1426" y="11037"/>
                  </a:lnTo>
                  <a:lnTo>
                    <a:pt x="0" y="18160"/>
                  </a:lnTo>
                  <a:lnTo>
                    <a:pt x="0" y="628040"/>
                  </a:lnTo>
                  <a:lnTo>
                    <a:pt x="1426" y="635128"/>
                  </a:lnTo>
                  <a:lnTo>
                    <a:pt x="5318" y="640889"/>
                  </a:lnTo>
                  <a:lnTo>
                    <a:pt x="11090" y="644760"/>
                  </a:lnTo>
                  <a:lnTo>
                    <a:pt x="18160" y="646175"/>
                  </a:lnTo>
                  <a:lnTo>
                    <a:pt x="859662" y="646175"/>
                  </a:lnTo>
                  <a:lnTo>
                    <a:pt x="866733" y="644760"/>
                  </a:lnTo>
                  <a:lnTo>
                    <a:pt x="872505" y="640889"/>
                  </a:lnTo>
                  <a:lnTo>
                    <a:pt x="876397" y="635128"/>
                  </a:lnTo>
                  <a:lnTo>
                    <a:pt x="877824" y="628040"/>
                  </a:lnTo>
                  <a:lnTo>
                    <a:pt x="877824" y="58237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034530" y="5929376"/>
            <a:ext cx="744855" cy="46609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94615" marR="5080" indent="-82550">
              <a:lnSpc>
                <a:spcPts val="1540"/>
              </a:lnSpc>
              <a:spcBef>
                <a:spcPts val="475"/>
              </a:spcBef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dirty="0" sz="1600" spc="-25" b="1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dirty="0" sz="1600" spc="-10" b="1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977259" y="4794122"/>
            <a:ext cx="1588770" cy="1732280"/>
            <a:chOff x="3977259" y="4794122"/>
            <a:chExt cx="1588770" cy="1732280"/>
          </a:xfrm>
        </p:grpSpPr>
        <p:sp>
          <p:nvSpPr>
            <p:cNvPr id="10" name="object 10" descr=""/>
            <p:cNvSpPr/>
            <p:nvPr/>
          </p:nvSpPr>
          <p:spPr>
            <a:xfrm>
              <a:off x="4715256" y="5696711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26035" y="0"/>
                  </a:moveTo>
                  <a:lnTo>
                    <a:pt x="7493" y="0"/>
                  </a:lnTo>
                  <a:lnTo>
                    <a:pt x="0" y="7505"/>
                  </a:lnTo>
                  <a:lnTo>
                    <a:pt x="0" y="16763"/>
                  </a:lnTo>
                  <a:lnTo>
                    <a:pt x="0" y="26022"/>
                  </a:lnTo>
                  <a:lnTo>
                    <a:pt x="7493" y="33528"/>
                  </a:lnTo>
                  <a:lnTo>
                    <a:pt x="26035" y="33528"/>
                  </a:lnTo>
                  <a:lnTo>
                    <a:pt x="33528" y="26022"/>
                  </a:lnTo>
                  <a:lnTo>
                    <a:pt x="33528" y="7505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43400" y="5187695"/>
              <a:ext cx="780415" cy="734695"/>
            </a:xfrm>
            <a:custGeom>
              <a:avLst/>
              <a:gdLst/>
              <a:ahLst/>
              <a:cxnLst/>
              <a:rect l="l" t="t" r="r" b="b"/>
              <a:pathLst>
                <a:path w="780414" h="734695">
                  <a:moveTo>
                    <a:pt x="779652" y="368680"/>
                  </a:moveTo>
                  <a:lnTo>
                    <a:pt x="779652" y="551027"/>
                  </a:lnTo>
                  <a:lnTo>
                    <a:pt x="760729" y="569975"/>
                  </a:lnTo>
                  <a:lnTo>
                    <a:pt x="18923" y="569975"/>
                  </a:lnTo>
                  <a:lnTo>
                    <a:pt x="11465" y="568515"/>
                  </a:lnTo>
                  <a:lnTo>
                    <a:pt x="5461" y="564502"/>
                  </a:lnTo>
                  <a:lnTo>
                    <a:pt x="1456" y="558488"/>
                  </a:lnTo>
                  <a:lnTo>
                    <a:pt x="0" y="551027"/>
                  </a:lnTo>
                  <a:lnTo>
                    <a:pt x="0" y="18922"/>
                  </a:lnTo>
                  <a:lnTo>
                    <a:pt x="1456" y="11465"/>
                  </a:lnTo>
                  <a:lnTo>
                    <a:pt x="5461" y="5460"/>
                  </a:lnTo>
                  <a:lnTo>
                    <a:pt x="11465" y="1456"/>
                  </a:lnTo>
                  <a:lnTo>
                    <a:pt x="18923" y="0"/>
                  </a:lnTo>
                  <a:lnTo>
                    <a:pt x="761364" y="0"/>
                  </a:lnTo>
                  <a:lnTo>
                    <a:pt x="768822" y="1456"/>
                  </a:lnTo>
                  <a:lnTo>
                    <a:pt x="774826" y="5460"/>
                  </a:lnTo>
                  <a:lnTo>
                    <a:pt x="778831" y="11465"/>
                  </a:lnTo>
                  <a:lnTo>
                    <a:pt x="780288" y="18922"/>
                  </a:lnTo>
                  <a:lnTo>
                    <a:pt x="780288" y="149097"/>
                  </a:lnTo>
                </a:path>
                <a:path w="780414" h="734695">
                  <a:moveTo>
                    <a:pt x="9144" y="481583"/>
                  </a:moveTo>
                  <a:lnTo>
                    <a:pt x="771144" y="484631"/>
                  </a:lnTo>
                </a:path>
                <a:path w="780414" h="734695">
                  <a:moveTo>
                    <a:pt x="344424" y="688847"/>
                  </a:moveTo>
                  <a:lnTo>
                    <a:pt x="426720" y="688847"/>
                  </a:lnTo>
                  <a:lnTo>
                    <a:pt x="426720" y="569975"/>
                  </a:lnTo>
                  <a:lnTo>
                    <a:pt x="344424" y="569975"/>
                  </a:lnTo>
                  <a:lnTo>
                    <a:pt x="344424" y="688847"/>
                  </a:lnTo>
                  <a:close/>
                </a:path>
                <a:path w="780414" h="734695">
                  <a:moveTo>
                    <a:pt x="204215" y="734567"/>
                  </a:moveTo>
                  <a:lnTo>
                    <a:pt x="566927" y="734567"/>
                  </a:lnTo>
                  <a:lnTo>
                    <a:pt x="566927" y="685799"/>
                  </a:lnTo>
                  <a:lnTo>
                    <a:pt x="204215" y="685799"/>
                  </a:lnTo>
                  <a:lnTo>
                    <a:pt x="204215" y="7345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771" y="5336666"/>
              <a:ext cx="195833" cy="21107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495800" y="5291327"/>
              <a:ext cx="3175" cy="378460"/>
            </a:xfrm>
            <a:custGeom>
              <a:avLst/>
              <a:gdLst/>
              <a:ahLst/>
              <a:cxnLst/>
              <a:rect l="l" t="t" r="r" b="b"/>
              <a:pathLst>
                <a:path w="3175" h="378460">
                  <a:moveTo>
                    <a:pt x="3048" y="37795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89120" y="5224271"/>
              <a:ext cx="106680" cy="30480"/>
            </a:xfrm>
            <a:custGeom>
              <a:avLst/>
              <a:gdLst/>
              <a:ahLst/>
              <a:cxnLst/>
              <a:rect l="l" t="t" r="r" b="b"/>
              <a:pathLst>
                <a:path w="106679" h="30479">
                  <a:moveTo>
                    <a:pt x="0" y="16763"/>
                  </a:moveTo>
                  <a:lnTo>
                    <a:pt x="0" y="9143"/>
                  </a:lnTo>
                  <a:lnTo>
                    <a:pt x="6095" y="3047"/>
                  </a:lnTo>
                  <a:lnTo>
                    <a:pt x="13715" y="3047"/>
                  </a:lnTo>
                  <a:lnTo>
                    <a:pt x="21335" y="3047"/>
                  </a:lnTo>
                  <a:lnTo>
                    <a:pt x="27431" y="9143"/>
                  </a:lnTo>
                  <a:lnTo>
                    <a:pt x="27431" y="16763"/>
                  </a:lnTo>
                  <a:lnTo>
                    <a:pt x="27431" y="24383"/>
                  </a:lnTo>
                  <a:lnTo>
                    <a:pt x="21335" y="30479"/>
                  </a:lnTo>
                  <a:lnTo>
                    <a:pt x="13715" y="30479"/>
                  </a:lnTo>
                  <a:lnTo>
                    <a:pt x="6095" y="30479"/>
                  </a:lnTo>
                  <a:lnTo>
                    <a:pt x="0" y="24383"/>
                  </a:lnTo>
                  <a:lnTo>
                    <a:pt x="0" y="16763"/>
                  </a:lnTo>
                  <a:close/>
                </a:path>
                <a:path w="106679" h="30479">
                  <a:moveTo>
                    <a:pt x="39624" y="13715"/>
                  </a:moveTo>
                  <a:lnTo>
                    <a:pt x="39624" y="6095"/>
                  </a:lnTo>
                  <a:lnTo>
                    <a:pt x="45719" y="0"/>
                  </a:lnTo>
                  <a:lnTo>
                    <a:pt x="53339" y="0"/>
                  </a:lnTo>
                  <a:lnTo>
                    <a:pt x="60959" y="0"/>
                  </a:lnTo>
                  <a:lnTo>
                    <a:pt x="67055" y="6095"/>
                  </a:lnTo>
                  <a:lnTo>
                    <a:pt x="67055" y="13715"/>
                  </a:lnTo>
                  <a:lnTo>
                    <a:pt x="67055" y="21335"/>
                  </a:lnTo>
                  <a:lnTo>
                    <a:pt x="60959" y="27431"/>
                  </a:lnTo>
                  <a:lnTo>
                    <a:pt x="53339" y="27431"/>
                  </a:lnTo>
                  <a:lnTo>
                    <a:pt x="45719" y="27431"/>
                  </a:lnTo>
                  <a:lnTo>
                    <a:pt x="39624" y="21335"/>
                  </a:lnTo>
                  <a:lnTo>
                    <a:pt x="39624" y="13715"/>
                  </a:lnTo>
                  <a:close/>
                </a:path>
                <a:path w="106679" h="30479">
                  <a:moveTo>
                    <a:pt x="79247" y="13715"/>
                  </a:moveTo>
                  <a:lnTo>
                    <a:pt x="79247" y="6095"/>
                  </a:lnTo>
                  <a:lnTo>
                    <a:pt x="85343" y="0"/>
                  </a:lnTo>
                  <a:lnTo>
                    <a:pt x="92963" y="0"/>
                  </a:lnTo>
                  <a:lnTo>
                    <a:pt x="100583" y="0"/>
                  </a:lnTo>
                  <a:lnTo>
                    <a:pt x="106679" y="6095"/>
                  </a:lnTo>
                  <a:lnTo>
                    <a:pt x="106679" y="13715"/>
                  </a:lnTo>
                  <a:lnTo>
                    <a:pt x="106679" y="21335"/>
                  </a:lnTo>
                  <a:lnTo>
                    <a:pt x="100583" y="27431"/>
                  </a:lnTo>
                  <a:lnTo>
                    <a:pt x="92963" y="27431"/>
                  </a:lnTo>
                  <a:lnTo>
                    <a:pt x="85343" y="27431"/>
                  </a:lnTo>
                  <a:lnTo>
                    <a:pt x="79247" y="21335"/>
                  </a:lnTo>
                  <a:lnTo>
                    <a:pt x="79247" y="1371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52544" y="5291327"/>
              <a:ext cx="768350" cy="332740"/>
            </a:xfrm>
            <a:custGeom>
              <a:avLst/>
              <a:gdLst/>
              <a:ahLst/>
              <a:cxnLst/>
              <a:rect l="l" t="t" r="r" b="b"/>
              <a:pathLst>
                <a:path w="768350" h="332739">
                  <a:moveTo>
                    <a:pt x="0" y="0"/>
                  </a:moveTo>
                  <a:lnTo>
                    <a:pt x="768095" y="3048"/>
                  </a:lnTo>
                </a:path>
                <a:path w="768350" h="332739">
                  <a:moveTo>
                    <a:pt x="356615" y="76200"/>
                  </a:moveTo>
                  <a:lnTo>
                    <a:pt x="637031" y="73152"/>
                  </a:lnTo>
                </a:path>
                <a:path w="768350" h="332739">
                  <a:moveTo>
                    <a:pt x="259079" y="45974"/>
                  </a:moveTo>
                  <a:lnTo>
                    <a:pt x="316738" y="45720"/>
                  </a:lnTo>
                  <a:lnTo>
                    <a:pt x="316991" y="103378"/>
                  </a:lnTo>
                  <a:lnTo>
                    <a:pt x="259333" y="103632"/>
                  </a:lnTo>
                  <a:lnTo>
                    <a:pt x="259079" y="45974"/>
                  </a:lnTo>
                  <a:close/>
                </a:path>
                <a:path w="768350" h="332739">
                  <a:moveTo>
                    <a:pt x="259079" y="161798"/>
                  </a:moveTo>
                  <a:lnTo>
                    <a:pt x="316738" y="161544"/>
                  </a:lnTo>
                  <a:lnTo>
                    <a:pt x="316991" y="219202"/>
                  </a:lnTo>
                  <a:lnTo>
                    <a:pt x="259333" y="219456"/>
                  </a:lnTo>
                  <a:lnTo>
                    <a:pt x="259079" y="161798"/>
                  </a:lnTo>
                  <a:close/>
                </a:path>
                <a:path w="768350" h="332739">
                  <a:moveTo>
                    <a:pt x="356615" y="304800"/>
                  </a:moveTo>
                  <a:lnTo>
                    <a:pt x="664463" y="301752"/>
                  </a:lnTo>
                </a:path>
                <a:path w="768350" h="332739">
                  <a:moveTo>
                    <a:pt x="259079" y="274574"/>
                  </a:moveTo>
                  <a:lnTo>
                    <a:pt x="319785" y="274320"/>
                  </a:lnTo>
                  <a:lnTo>
                    <a:pt x="320039" y="332016"/>
                  </a:lnTo>
                  <a:lnTo>
                    <a:pt x="259333" y="332232"/>
                  </a:lnTo>
                  <a:lnTo>
                    <a:pt x="259079" y="274574"/>
                  </a:lnTo>
                  <a:close/>
                </a:path>
                <a:path w="768350" h="332739">
                  <a:moveTo>
                    <a:pt x="356615" y="195072"/>
                  </a:moveTo>
                  <a:lnTo>
                    <a:pt x="664463" y="19202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86784" y="4803647"/>
              <a:ext cx="1569720" cy="1713230"/>
            </a:xfrm>
            <a:custGeom>
              <a:avLst/>
              <a:gdLst/>
              <a:ahLst/>
              <a:cxnLst/>
              <a:rect l="l" t="t" r="r" b="b"/>
              <a:pathLst>
                <a:path w="1569720" h="1713229">
                  <a:moveTo>
                    <a:pt x="0" y="143763"/>
                  </a:moveTo>
                  <a:lnTo>
                    <a:pt x="7331" y="98332"/>
                  </a:lnTo>
                  <a:lnTo>
                    <a:pt x="27744" y="58869"/>
                  </a:lnTo>
                  <a:lnTo>
                    <a:pt x="58869" y="27744"/>
                  </a:lnTo>
                  <a:lnTo>
                    <a:pt x="98332" y="7331"/>
                  </a:lnTo>
                  <a:lnTo>
                    <a:pt x="143763" y="0"/>
                  </a:lnTo>
                  <a:lnTo>
                    <a:pt x="1425955" y="0"/>
                  </a:lnTo>
                  <a:lnTo>
                    <a:pt x="1471387" y="7331"/>
                  </a:lnTo>
                  <a:lnTo>
                    <a:pt x="1510850" y="27744"/>
                  </a:lnTo>
                  <a:lnTo>
                    <a:pt x="1541975" y="58869"/>
                  </a:lnTo>
                  <a:lnTo>
                    <a:pt x="1562388" y="98332"/>
                  </a:lnTo>
                  <a:lnTo>
                    <a:pt x="1569719" y="143763"/>
                  </a:lnTo>
                  <a:lnTo>
                    <a:pt x="1569719" y="1569250"/>
                  </a:lnTo>
                  <a:lnTo>
                    <a:pt x="1562388" y="1614677"/>
                  </a:lnTo>
                  <a:lnTo>
                    <a:pt x="1541975" y="1654131"/>
                  </a:lnTo>
                  <a:lnTo>
                    <a:pt x="1510850" y="1685244"/>
                  </a:lnTo>
                  <a:lnTo>
                    <a:pt x="1471387" y="1705648"/>
                  </a:lnTo>
                  <a:lnTo>
                    <a:pt x="1425955" y="1712976"/>
                  </a:lnTo>
                  <a:lnTo>
                    <a:pt x="143763" y="1712976"/>
                  </a:lnTo>
                  <a:lnTo>
                    <a:pt x="98332" y="1705648"/>
                  </a:lnTo>
                  <a:lnTo>
                    <a:pt x="58869" y="1685244"/>
                  </a:lnTo>
                  <a:lnTo>
                    <a:pt x="27744" y="1654131"/>
                  </a:lnTo>
                  <a:lnTo>
                    <a:pt x="7331" y="1614677"/>
                  </a:lnTo>
                  <a:lnTo>
                    <a:pt x="0" y="1569250"/>
                  </a:lnTo>
                  <a:lnTo>
                    <a:pt x="0" y="14376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411217" y="5972657"/>
            <a:ext cx="72263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0" b="1">
                <a:solidFill>
                  <a:srgbClr val="9B38FF"/>
                </a:solidFill>
                <a:latin typeface="Calibri"/>
                <a:cs typeface="Calibri"/>
              </a:rPr>
              <a:t>Operate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303139" y="1075563"/>
            <a:ext cx="1586230" cy="1732280"/>
            <a:chOff x="5303139" y="1075563"/>
            <a:chExt cx="1586230" cy="1732280"/>
          </a:xfrm>
        </p:grpSpPr>
        <p:sp>
          <p:nvSpPr>
            <p:cNvPr id="19" name="object 19" descr=""/>
            <p:cNvSpPr/>
            <p:nvPr/>
          </p:nvSpPr>
          <p:spPr>
            <a:xfrm>
              <a:off x="5663184" y="1383919"/>
              <a:ext cx="741045" cy="636905"/>
            </a:xfrm>
            <a:custGeom>
              <a:avLst/>
              <a:gdLst/>
              <a:ahLst/>
              <a:cxnLst/>
              <a:rect l="l" t="t" r="r" b="b"/>
              <a:pathLst>
                <a:path w="741045" h="636905">
                  <a:moveTo>
                    <a:pt x="493775" y="636904"/>
                  </a:moveTo>
                  <a:lnTo>
                    <a:pt x="58165" y="636904"/>
                  </a:lnTo>
                  <a:lnTo>
                    <a:pt x="26414" y="628493"/>
                  </a:lnTo>
                  <a:lnTo>
                    <a:pt x="8937" y="611139"/>
                  </a:lnTo>
                  <a:lnTo>
                    <a:pt x="1533" y="590952"/>
                  </a:lnTo>
                  <a:lnTo>
                    <a:pt x="0" y="574039"/>
                  </a:lnTo>
                  <a:lnTo>
                    <a:pt x="5391" y="550566"/>
                  </a:lnTo>
                  <a:lnTo>
                    <a:pt x="19224" y="533225"/>
                  </a:lnTo>
                  <a:lnTo>
                    <a:pt x="37986" y="522479"/>
                  </a:lnTo>
                  <a:lnTo>
                    <a:pt x="58165" y="518794"/>
                  </a:lnTo>
                  <a:lnTo>
                    <a:pt x="84244" y="526057"/>
                  </a:lnTo>
                  <a:lnTo>
                    <a:pt x="103727" y="542035"/>
                  </a:lnTo>
                  <a:lnTo>
                    <a:pt x="115923" y="558014"/>
                  </a:lnTo>
                  <a:lnTo>
                    <a:pt x="120141" y="565276"/>
                  </a:lnTo>
                  <a:lnTo>
                    <a:pt x="120141" y="62737"/>
                  </a:lnTo>
                  <a:lnTo>
                    <a:pt x="112974" y="31807"/>
                  </a:lnTo>
                  <a:lnTo>
                    <a:pt x="96138" y="12271"/>
                  </a:lnTo>
                  <a:lnTo>
                    <a:pt x="75207" y="2284"/>
                  </a:lnTo>
                  <a:lnTo>
                    <a:pt x="55752" y="0"/>
                  </a:lnTo>
                  <a:lnTo>
                    <a:pt x="23352" y="13023"/>
                  </a:lnTo>
                  <a:lnTo>
                    <a:pt x="7048" y="38084"/>
                  </a:lnTo>
                  <a:lnTo>
                    <a:pt x="1317" y="62454"/>
                  </a:lnTo>
                  <a:lnTo>
                    <a:pt x="635" y="73405"/>
                  </a:lnTo>
                  <a:lnTo>
                    <a:pt x="635" y="569086"/>
                  </a:lnTo>
                </a:path>
                <a:path w="741045" h="636905">
                  <a:moveTo>
                    <a:pt x="118871" y="60832"/>
                  </a:moveTo>
                  <a:lnTo>
                    <a:pt x="723138" y="60832"/>
                  </a:lnTo>
                  <a:lnTo>
                    <a:pt x="733170" y="60832"/>
                  </a:lnTo>
                  <a:lnTo>
                    <a:pt x="740663" y="68960"/>
                  </a:lnTo>
                  <a:lnTo>
                    <a:pt x="740663" y="78485"/>
                  </a:lnTo>
                  <a:lnTo>
                    <a:pt x="740663" y="39916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220968" y="1661160"/>
              <a:ext cx="460375" cy="490855"/>
            </a:xfrm>
            <a:custGeom>
              <a:avLst/>
              <a:gdLst/>
              <a:ahLst/>
              <a:cxnLst/>
              <a:rect l="l" t="t" r="r" b="b"/>
              <a:pathLst>
                <a:path w="460375" h="490855">
                  <a:moveTo>
                    <a:pt x="460248" y="490727"/>
                  </a:moveTo>
                  <a:lnTo>
                    <a:pt x="0" y="490727"/>
                  </a:lnTo>
                  <a:lnTo>
                    <a:pt x="0" y="0"/>
                  </a:lnTo>
                  <a:lnTo>
                    <a:pt x="460248" y="490727"/>
                  </a:lnTo>
                  <a:close/>
                </a:path>
              </a:pathLst>
            </a:custGeom>
            <a:ln w="19050">
              <a:solidFill>
                <a:srgbClr val="C300D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4115" y="1730883"/>
              <a:ext cx="357378" cy="37261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782056" y="1560576"/>
              <a:ext cx="524510" cy="347980"/>
            </a:xfrm>
            <a:custGeom>
              <a:avLst/>
              <a:gdLst/>
              <a:ahLst/>
              <a:cxnLst/>
              <a:rect l="l" t="t" r="r" b="b"/>
              <a:pathLst>
                <a:path w="524510" h="347980">
                  <a:moveTo>
                    <a:pt x="0" y="97536"/>
                  </a:moveTo>
                  <a:lnTo>
                    <a:pt x="393192" y="100584"/>
                  </a:lnTo>
                </a:path>
                <a:path w="524510" h="347980">
                  <a:moveTo>
                    <a:pt x="0" y="240791"/>
                  </a:moveTo>
                  <a:lnTo>
                    <a:pt x="393192" y="243839"/>
                  </a:lnTo>
                </a:path>
                <a:path w="524510" h="347980">
                  <a:moveTo>
                    <a:pt x="91440" y="344424"/>
                  </a:moveTo>
                  <a:lnTo>
                    <a:pt x="94488" y="0"/>
                  </a:lnTo>
                </a:path>
                <a:path w="524510" h="347980">
                  <a:moveTo>
                    <a:pt x="268224" y="344424"/>
                  </a:moveTo>
                  <a:lnTo>
                    <a:pt x="271272" y="0"/>
                  </a:lnTo>
                </a:path>
                <a:path w="524510" h="347980">
                  <a:moveTo>
                    <a:pt x="445008" y="60960"/>
                  </a:moveTo>
                  <a:lnTo>
                    <a:pt x="448056" y="0"/>
                  </a:lnTo>
                </a:path>
                <a:path w="524510" h="347980">
                  <a:moveTo>
                    <a:pt x="6096" y="0"/>
                  </a:moveTo>
                  <a:lnTo>
                    <a:pt x="524256" y="0"/>
                  </a:lnTo>
                  <a:lnTo>
                    <a:pt x="524256" y="118872"/>
                  </a:lnTo>
                </a:path>
                <a:path w="524510" h="347980">
                  <a:moveTo>
                    <a:pt x="393192" y="347472"/>
                  </a:moveTo>
                  <a:lnTo>
                    <a:pt x="0" y="34442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312664" y="1085088"/>
              <a:ext cx="1567180" cy="1713230"/>
            </a:xfrm>
            <a:custGeom>
              <a:avLst/>
              <a:gdLst/>
              <a:ahLst/>
              <a:cxnLst/>
              <a:rect l="l" t="t" r="r" b="b"/>
              <a:pathLst>
                <a:path w="1567179" h="1713230">
                  <a:moveTo>
                    <a:pt x="0" y="143383"/>
                  </a:moveTo>
                  <a:lnTo>
                    <a:pt x="7316" y="98088"/>
                  </a:lnTo>
                  <a:lnTo>
                    <a:pt x="27683" y="58731"/>
                  </a:lnTo>
                  <a:lnTo>
                    <a:pt x="58731" y="27683"/>
                  </a:lnTo>
                  <a:lnTo>
                    <a:pt x="98088" y="7316"/>
                  </a:lnTo>
                  <a:lnTo>
                    <a:pt x="143383" y="0"/>
                  </a:lnTo>
                  <a:lnTo>
                    <a:pt x="1423289" y="0"/>
                  </a:lnTo>
                  <a:lnTo>
                    <a:pt x="1468583" y="7316"/>
                  </a:lnTo>
                  <a:lnTo>
                    <a:pt x="1507940" y="27683"/>
                  </a:lnTo>
                  <a:lnTo>
                    <a:pt x="1538988" y="58731"/>
                  </a:lnTo>
                  <a:lnTo>
                    <a:pt x="1559355" y="98088"/>
                  </a:lnTo>
                  <a:lnTo>
                    <a:pt x="1566671" y="143383"/>
                  </a:lnTo>
                  <a:lnTo>
                    <a:pt x="1566671" y="1569592"/>
                  </a:lnTo>
                  <a:lnTo>
                    <a:pt x="1559355" y="1614887"/>
                  </a:lnTo>
                  <a:lnTo>
                    <a:pt x="1538988" y="1654244"/>
                  </a:lnTo>
                  <a:lnTo>
                    <a:pt x="1507940" y="1685292"/>
                  </a:lnTo>
                  <a:lnTo>
                    <a:pt x="1468583" y="1705659"/>
                  </a:lnTo>
                  <a:lnTo>
                    <a:pt x="1423289" y="1712976"/>
                  </a:lnTo>
                  <a:lnTo>
                    <a:pt x="143383" y="1712976"/>
                  </a:lnTo>
                  <a:lnTo>
                    <a:pt x="98088" y="1705659"/>
                  </a:lnTo>
                  <a:lnTo>
                    <a:pt x="58731" y="1685292"/>
                  </a:lnTo>
                  <a:lnTo>
                    <a:pt x="27683" y="1654244"/>
                  </a:lnTo>
                  <a:lnTo>
                    <a:pt x="7316" y="1614887"/>
                  </a:lnTo>
                  <a:lnTo>
                    <a:pt x="0" y="1569592"/>
                  </a:lnTo>
                  <a:lnTo>
                    <a:pt x="0" y="14338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899784" y="2339797"/>
            <a:ext cx="39560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20" b="1">
                <a:solidFill>
                  <a:srgbClr val="C300DF"/>
                </a:solidFill>
                <a:latin typeface="Calibri"/>
                <a:cs typeface="Calibri"/>
              </a:rPr>
              <a:t>Plan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7445882" y="2575179"/>
            <a:ext cx="1586230" cy="1732280"/>
            <a:chOff x="7445882" y="2575179"/>
            <a:chExt cx="1586230" cy="1732280"/>
          </a:xfrm>
        </p:grpSpPr>
        <p:sp>
          <p:nvSpPr>
            <p:cNvPr id="26" name="object 26" descr=""/>
            <p:cNvSpPr/>
            <p:nvPr/>
          </p:nvSpPr>
          <p:spPr>
            <a:xfrm>
              <a:off x="7827263" y="3026664"/>
              <a:ext cx="822960" cy="643255"/>
            </a:xfrm>
            <a:custGeom>
              <a:avLst/>
              <a:gdLst/>
              <a:ahLst/>
              <a:cxnLst/>
              <a:rect l="l" t="t" r="r" b="b"/>
              <a:pathLst>
                <a:path w="822959" h="643254">
                  <a:moveTo>
                    <a:pt x="0" y="451103"/>
                  </a:moveTo>
                  <a:lnTo>
                    <a:pt x="0" y="0"/>
                  </a:lnTo>
                  <a:lnTo>
                    <a:pt x="24383" y="0"/>
                  </a:lnTo>
                </a:path>
                <a:path w="822959" h="643254">
                  <a:moveTo>
                    <a:pt x="0" y="551688"/>
                  </a:moveTo>
                  <a:lnTo>
                    <a:pt x="3047" y="481584"/>
                  </a:lnTo>
                </a:path>
                <a:path w="822959" h="643254">
                  <a:moveTo>
                    <a:pt x="67055" y="161544"/>
                  </a:moveTo>
                  <a:lnTo>
                    <a:pt x="67055" y="643128"/>
                  </a:lnTo>
                  <a:lnTo>
                    <a:pt x="0" y="643128"/>
                  </a:lnTo>
                  <a:lnTo>
                    <a:pt x="0" y="582041"/>
                  </a:lnTo>
                </a:path>
                <a:path w="822959" h="643254">
                  <a:moveTo>
                    <a:pt x="803782" y="0"/>
                  </a:moveTo>
                  <a:lnTo>
                    <a:pt x="822959" y="0"/>
                  </a:lnTo>
                  <a:lnTo>
                    <a:pt x="822959" y="643128"/>
                  </a:lnTo>
                  <a:lnTo>
                    <a:pt x="752855" y="643128"/>
                  </a:lnTo>
                  <a:lnTo>
                    <a:pt x="752855" y="132714"/>
                  </a:lnTo>
                </a:path>
                <a:path w="822959" h="643254">
                  <a:moveTo>
                    <a:pt x="649224" y="615696"/>
                  </a:moveTo>
                  <a:lnTo>
                    <a:pt x="725424" y="618744"/>
                  </a:lnTo>
                </a:path>
                <a:path w="822959" h="643254">
                  <a:moveTo>
                    <a:pt x="533400" y="615696"/>
                  </a:moveTo>
                  <a:lnTo>
                    <a:pt x="612647" y="618744"/>
                  </a:lnTo>
                </a:path>
                <a:path w="822959" h="643254">
                  <a:moveTo>
                    <a:pt x="94487" y="615696"/>
                  </a:moveTo>
                  <a:lnTo>
                    <a:pt x="509015" y="618744"/>
                  </a:lnTo>
                </a:path>
                <a:path w="822959" h="643254">
                  <a:moveTo>
                    <a:pt x="545591" y="45720"/>
                  </a:moveTo>
                  <a:lnTo>
                    <a:pt x="667511" y="48768"/>
                  </a:lnTo>
                </a:path>
                <a:path w="822959" h="643254">
                  <a:moveTo>
                    <a:pt x="216407" y="45720"/>
                  </a:moveTo>
                  <a:lnTo>
                    <a:pt x="298703" y="48768"/>
                  </a:lnTo>
                </a:path>
                <a:path w="822959" h="643254">
                  <a:moveTo>
                    <a:pt x="551687" y="100584"/>
                  </a:moveTo>
                  <a:lnTo>
                    <a:pt x="673607" y="103632"/>
                  </a:lnTo>
                </a:path>
                <a:path w="822959" h="643254">
                  <a:moveTo>
                    <a:pt x="399287" y="100584"/>
                  </a:moveTo>
                  <a:lnTo>
                    <a:pt x="423671" y="103632"/>
                  </a:lnTo>
                </a:path>
                <a:path w="822959" h="643254">
                  <a:moveTo>
                    <a:pt x="207263" y="100584"/>
                  </a:moveTo>
                  <a:lnTo>
                    <a:pt x="289559" y="103632"/>
                  </a:lnTo>
                </a:path>
                <a:path w="822959" h="643254">
                  <a:moveTo>
                    <a:pt x="481583" y="106680"/>
                  </a:moveTo>
                  <a:lnTo>
                    <a:pt x="445007" y="109727"/>
                  </a:lnTo>
                </a:path>
                <a:path w="822959" h="643254">
                  <a:moveTo>
                    <a:pt x="487679" y="164591"/>
                  </a:moveTo>
                  <a:lnTo>
                    <a:pt x="451103" y="170687"/>
                  </a:lnTo>
                </a:path>
                <a:path w="822959" h="643254">
                  <a:moveTo>
                    <a:pt x="493775" y="225551"/>
                  </a:moveTo>
                  <a:lnTo>
                    <a:pt x="457200" y="228600"/>
                  </a:lnTo>
                </a:path>
                <a:path w="822959" h="643254">
                  <a:moveTo>
                    <a:pt x="499871" y="283463"/>
                  </a:moveTo>
                  <a:lnTo>
                    <a:pt x="463295" y="286512"/>
                  </a:lnTo>
                </a:path>
                <a:path w="822959" h="643254">
                  <a:moveTo>
                    <a:pt x="465708" y="323088"/>
                  </a:moveTo>
                  <a:lnTo>
                    <a:pt x="435863" y="37464"/>
                  </a:lnTo>
                  <a:lnTo>
                    <a:pt x="527303" y="27432"/>
                  </a:lnTo>
                  <a:lnTo>
                    <a:pt x="557783" y="31991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010143" y="2845562"/>
              <a:ext cx="344805" cy="507365"/>
            </a:xfrm>
            <a:custGeom>
              <a:avLst/>
              <a:gdLst/>
              <a:ahLst/>
              <a:cxnLst/>
              <a:rect l="l" t="t" r="r" b="b"/>
              <a:pathLst>
                <a:path w="344804" h="507364">
                  <a:moveTo>
                    <a:pt x="152400" y="507238"/>
                  </a:moveTo>
                  <a:lnTo>
                    <a:pt x="231648" y="147574"/>
                  </a:lnTo>
                </a:path>
                <a:path w="344804" h="507364">
                  <a:moveTo>
                    <a:pt x="155448" y="135382"/>
                  </a:moveTo>
                  <a:lnTo>
                    <a:pt x="76200" y="504189"/>
                  </a:lnTo>
                </a:path>
                <a:path w="344804" h="507364">
                  <a:moveTo>
                    <a:pt x="280415" y="28701"/>
                  </a:moveTo>
                  <a:lnTo>
                    <a:pt x="318902" y="46914"/>
                  </a:lnTo>
                  <a:lnTo>
                    <a:pt x="327866" y="46704"/>
                  </a:lnTo>
                  <a:lnTo>
                    <a:pt x="336472" y="45112"/>
                  </a:lnTo>
                  <a:lnTo>
                    <a:pt x="344424" y="42163"/>
                  </a:lnTo>
                </a:path>
                <a:path w="344804" h="507364">
                  <a:moveTo>
                    <a:pt x="326135" y="107950"/>
                  </a:moveTo>
                  <a:lnTo>
                    <a:pt x="291334" y="89713"/>
                  </a:lnTo>
                  <a:lnTo>
                    <a:pt x="283241" y="90169"/>
                  </a:lnTo>
                  <a:lnTo>
                    <a:pt x="275482" y="92055"/>
                  </a:lnTo>
                  <a:lnTo>
                    <a:pt x="268224" y="95250"/>
                  </a:lnTo>
                </a:path>
                <a:path w="344804" h="507364">
                  <a:moveTo>
                    <a:pt x="177546" y="0"/>
                  </a:moveTo>
                  <a:lnTo>
                    <a:pt x="280415" y="22351"/>
                  </a:lnTo>
                  <a:lnTo>
                    <a:pt x="263651" y="101346"/>
                  </a:lnTo>
                  <a:lnTo>
                    <a:pt x="231139" y="153670"/>
                  </a:lnTo>
                  <a:lnTo>
                    <a:pt x="156463" y="137540"/>
                  </a:lnTo>
                  <a:lnTo>
                    <a:pt x="157491" y="127732"/>
                  </a:lnTo>
                  <a:lnTo>
                    <a:pt x="158210" y="105267"/>
                  </a:lnTo>
                  <a:lnTo>
                    <a:pt x="155070" y="80587"/>
                  </a:lnTo>
                  <a:lnTo>
                    <a:pt x="144525" y="64135"/>
                  </a:lnTo>
                  <a:lnTo>
                    <a:pt x="119334" y="61835"/>
                  </a:lnTo>
                  <a:lnTo>
                    <a:pt x="86439" y="75358"/>
                  </a:lnTo>
                  <a:lnTo>
                    <a:pt x="49567" y="101621"/>
                  </a:lnTo>
                  <a:lnTo>
                    <a:pt x="12446" y="137540"/>
                  </a:lnTo>
                  <a:lnTo>
                    <a:pt x="0" y="125729"/>
                  </a:lnTo>
                  <a:lnTo>
                    <a:pt x="9735" y="110557"/>
                  </a:lnTo>
                  <a:lnTo>
                    <a:pt x="36764" y="75639"/>
                  </a:lnTo>
                  <a:lnTo>
                    <a:pt x="76681" y="35734"/>
                  </a:lnTo>
                  <a:lnTo>
                    <a:pt x="125077" y="5602"/>
                  </a:lnTo>
                  <a:lnTo>
                    <a:pt x="177546" y="0"/>
                  </a:lnTo>
                  <a:close/>
                </a:path>
              </a:pathLst>
            </a:custGeom>
            <a:ln w="19050">
              <a:solidFill>
                <a:srgbClr val="0073E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827263" y="3002915"/>
              <a:ext cx="822960" cy="395605"/>
            </a:xfrm>
            <a:custGeom>
              <a:avLst/>
              <a:gdLst/>
              <a:ahLst/>
              <a:cxnLst/>
              <a:rect l="l" t="t" r="r" b="b"/>
              <a:pathLst>
                <a:path w="822959" h="395604">
                  <a:moveTo>
                    <a:pt x="752855" y="392557"/>
                  </a:moveTo>
                  <a:lnTo>
                    <a:pt x="822959" y="395605"/>
                  </a:lnTo>
                </a:path>
                <a:path w="822959" h="395604">
                  <a:moveTo>
                    <a:pt x="563879" y="392557"/>
                  </a:moveTo>
                  <a:lnTo>
                    <a:pt x="716279" y="395605"/>
                  </a:lnTo>
                </a:path>
                <a:path w="822959" h="395604">
                  <a:moveTo>
                    <a:pt x="97535" y="392557"/>
                  </a:moveTo>
                  <a:lnTo>
                    <a:pt x="563879" y="395605"/>
                  </a:lnTo>
                </a:path>
                <a:path w="822959" h="395604">
                  <a:moveTo>
                    <a:pt x="0" y="392557"/>
                  </a:moveTo>
                  <a:lnTo>
                    <a:pt x="67055" y="395605"/>
                  </a:lnTo>
                </a:path>
                <a:path w="822959" h="395604">
                  <a:moveTo>
                    <a:pt x="207263" y="349885"/>
                  </a:moveTo>
                  <a:lnTo>
                    <a:pt x="116839" y="162433"/>
                  </a:lnTo>
                  <a:lnTo>
                    <a:pt x="94410" y="159248"/>
                  </a:lnTo>
                  <a:lnTo>
                    <a:pt x="73707" y="150002"/>
                  </a:lnTo>
                  <a:lnTo>
                    <a:pt x="56028" y="135161"/>
                  </a:lnTo>
                  <a:lnTo>
                    <a:pt x="42671" y="115188"/>
                  </a:lnTo>
                </a:path>
                <a:path w="822959" h="395604">
                  <a:moveTo>
                    <a:pt x="41655" y="116839"/>
                  </a:moveTo>
                  <a:lnTo>
                    <a:pt x="34186" y="91795"/>
                  </a:lnTo>
                  <a:lnTo>
                    <a:pt x="34861" y="66595"/>
                  </a:lnTo>
                  <a:lnTo>
                    <a:pt x="43156" y="42991"/>
                  </a:lnTo>
                  <a:lnTo>
                    <a:pt x="58546" y="22733"/>
                  </a:lnTo>
                  <a:lnTo>
                    <a:pt x="87756" y="83058"/>
                  </a:lnTo>
                  <a:lnTo>
                    <a:pt x="136397" y="60325"/>
                  </a:lnTo>
                  <a:lnTo>
                    <a:pt x="107187" y="0"/>
                  </a:lnTo>
                  <a:lnTo>
                    <a:pt x="132711" y="809"/>
                  </a:lnTo>
                  <a:lnTo>
                    <a:pt x="156591" y="9239"/>
                  </a:lnTo>
                  <a:lnTo>
                    <a:pt x="176946" y="24574"/>
                  </a:lnTo>
                  <a:lnTo>
                    <a:pt x="191896" y="46100"/>
                  </a:lnTo>
                  <a:lnTo>
                    <a:pt x="199128" y="68484"/>
                  </a:lnTo>
                  <a:lnTo>
                    <a:pt x="199643" y="91249"/>
                  </a:lnTo>
                  <a:lnTo>
                    <a:pt x="193968" y="112966"/>
                  </a:lnTo>
                  <a:lnTo>
                    <a:pt x="182625" y="132207"/>
                  </a:lnTo>
                  <a:lnTo>
                    <a:pt x="249935" y="27063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476487" y="2980055"/>
              <a:ext cx="128905" cy="281305"/>
            </a:xfrm>
            <a:custGeom>
              <a:avLst/>
              <a:gdLst/>
              <a:ahLst/>
              <a:cxnLst/>
              <a:rect l="l" t="t" r="r" b="b"/>
              <a:pathLst>
                <a:path w="128904" h="281304">
                  <a:moveTo>
                    <a:pt x="39623" y="96012"/>
                  </a:moveTo>
                  <a:lnTo>
                    <a:pt x="37718" y="94234"/>
                  </a:lnTo>
                  <a:lnTo>
                    <a:pt x="35813" y="89916"/>
                  </a:lnTo>
                  <a:lnTo>
                    <a:pt x="37718" y="85471"/>
                  </a:lnTo>
                  <a:lnTo>
                    <a:pt x="94995" y="6223"/>
                  </a:lnTo>
                  <a:lnTo>
                    <a:pt x="96900" y="1905"/>
                  </a:lnTo>
                  <a:lnTo>
                    <a:pt x="101218" y="0"/>
                  </a:lnTo>
                  <a:lnTo>
                    <a:pt x="105663" y="1270"/>
                  </a:lnTo>
                  <a:lnTo>
                    <a:pt x="122046" y="6858"/>
                  </a:lnTo>
                  <a:lnTo>
                    <a:pt x="126491" y="8128"/>
                  </a:lnTo>
                  <a:lnTo>
                    <a:pt x="128904" y="13081"/>
                  </a:lnTo>
                  <a:lnTo>
                    <a:pt x="127634" y="17399"/>
                  </a:lnTo>
                  <a:lnTo>
                    <a:pt x="123951" y="114046"/>
                  </a:lnTo>
                  <a:lnTo>
                    <a:pt x="122681" y="118999"/>
                  </a:lnTo>
                  <a:lnTo>
                    <a:pt x="118236" y="121412"/>
                  </a:lnTo>
                  <a:lnTo>
                    <a:pt x="115696" y="121412"/>
                  </a:lnTo>
                  <a:lnTo>
                    <a:pt x="110743" y="121412"/>
                  </a:lnTo>
                  <a:lnTo>
                    <a:pt x="96265" y="118999"/>
                  </a:lnTo>
                  <a:lnTo>
                    <a:pt x="94995" y="123952"/>
                  </a:lnTo>
                  <a:lnTo>
                    <a:pt x="40258" y="281305"/>
                  </a:lnTo>
                  <a:lnTo>
                    <a:pt x="0" y="267716"/>
                  </a:lnTo>
                  <a:lnTo>
                    <a:pt x="54736" y="110362"/>
                  </a:lnTo>
                  <a:lnTo>
                    <a:pt x="56641" y="105410"/>
                  </a:lnTo>
                  <a:lnTo>
                    <a:pt x="43433" y="98552"/>
                  </a:lnTo>
                  <a:lnTo>
                    <a:pt x="39623" y="96012"/>
                  </a:lnTo>
                  <a:close/>
                </a:path>
              </a:pathLst>
            </a:custGeom>
            <a:ln w="19050">
              <a:solidFill>
                <a:srgbClr val="0073E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9906" y="3229610"/>
              <a:ext cx="154432" cy="12966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18017" y="2877316"/>
              <a:ext cx="88747" cy="10705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7455407" y="2584704"/>
              <a:ext cx="1567180" cy="1713230"/>
            </a:xfrm>
            <a:custGeom>
              <a:avLst/>
              <a:gdLst/>
              <a:ahLst/>
              <a:cxnLst/>
              <a:rect l="l" t="t" r="r" b="b"/>
              <a:pathLst>
                <a:path w="1567179" h="1713229">
                  <a:moveTo>
                    <a:pt x="0" y="143383"/>
                  </a:moveTo>
                  <a:lnTo>
                    <a:pt x="7316" y="98088"/>
                  </a:lnTo>
                  <a:lnTo>
                    <a:pt x="27683" y="58731"/>
                  </a:lnTo>
                  <a:lnTo>
                    <a:pt x="58731" y="27683"/>
                  </a:lnTo>
                  <a:lnTo>
                    <a:pt x="98088" y="7316"/>
                  </a:lnTo>
                  <a:lnTo>
                    <a:pt x="143383" y="0"/>
                  </a:lnTo>
                  <a:lnTo>
                    <a:pt x="1423289" y="0"/>
                  </a:lnTo>
                  <a:lnTo>
                    <a:pt x="1468583" y="7316"/>
                  </a:lnTo>
                  <a:lnTo>
                    <a:pt x="1507940" y="27683"/>
                  </a:lnTo>
                  <a:lnTo>
                    <a:pt x="1538988" y="58731"/>
                  </a:lnTo>
                  <a:lnTo>
                    <a:pt x="1559355" y="98088"/>
                  </a:lnTo>
                  <a:lnTo>
                    <a:pt x="1566672" y="143383"/>
                  </a:lnTo>
                  <a:lnTo>
                    <a:pt x="1566672" y="1569593"/>
                  </a:lnTo>
                  <a:lnTo>
                    <a:pt x="1559355" y="1614887"/>
                  </a:lnTo>
                  <a:lnTo>
                    <a:pt x="1538988" y="1654244"/>
                  </a:lnTo>
                  <a:lnTo>
                    <a:pt x="1507940" y="1685292"/>
                  </a:lnTo>
                  <a:lnTo>
                    <a:pt x="1468583" y="1705659"/>
                  </a:lnTo>
                  <a:lnTo>
                    <a:pt x="1423289" y="1712976"/>
                  </a:lnTo>
                  <a:lnTo>
                    <a:pt x="143383" y="1712976"/>
                  </a:lnTo>
                  <a:lnTo>
                    <a:pt x="98088" y="1705659"/>
                  </a:lnTo>
                  <a:lnTo>
                    <a:pt x="58731" y="1685292"/>
                  </a:lnTo>
                  <a:lnTo>
                    <a:pt x="27683" y="1654244"/>
                  </a:lnTo>
                  <a:lnTo>
                    <a:pt x="7316" y="1614887"/>
                  </a:lnTo>
                  <a:lnTo>
                    <a:pt x="0" y="1569593"/>
                  </a:lnTo>
                  <a:lnTo>
                    <a:pt x="0" y="14338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7947406" y="3736085"/>
            <a:ext cx="58229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" b="1">
                <a:solidFill>
                  <a:srgbClr val="0073E4"/>
                </a:solidFill>
                <a:latin typeface="Calibri"/>
                <a:cs typeface="Calibri"/>
              </a:rPr>
              <a:t>Create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160395" y="2575179"/>
            <a:ext cx="1586230" cy="1732280"/>
            <a:chOff x="3160395" y="2575179"/>
            <a:chExt cx="1586230" cy="1732280"/>
          </a:xfrm>
        </p:grpSpPr>
        <p:sp>
          <p:nvSpPr>
            <p:cNvPr id="35" name="object 35" descr=""/>
            <p:cNvSpPr/>
            <p:nvPr/>
          </p:nvSpPr>
          <p:spPr>
            <a:xfrm>
              <a:off x="3413760" y="3051048"/>
              <a:ext cx="497205" cy="548640"/>
            </a:xfrm>
            <a:custGeom>
              <a:avLst/>
              <a:gdLst/>
              <a:ahLst/>
              <a:cxnLst/>
              <a:rect l="l" t="t" r="r" b="b"/>
              <a:pathLst>
                <a:path w="497204" h="548639">
                  <a:moveTo>
                    <a:pt x="463930" y="160527"/>
                  </a:moveTo>
                  <a:lnTo>
                    <a:pt x="483615" y="132334"/>
                  </a:lnTo>
                  <a:lnTo>
                    <a:pt x="496824" y="113791"/>
                  </a:lnTo>
                  <a:lnTo>
                    <a:pt x="485520" y="101218"/>
                  </a:lnTo>
                  <a:lnTo>
                    <a:pt x="474090" y="88646"/>
                  </a:lnTo>
                  <a:lnTo>
                    <a:pt x="462661" y="76073"/>
                  </a:lnTo>
                  <a:lnTo>
                    <a:pt x="386714" y="115062"/>
                  </a:lnTo>
                  <a:lnTo>
                    <a:pt x="373826" y="106584"/>
                  </a:lnTo>
                  <a:lnTo>
                    <a:pt x="360378" y="99250"/>
                  </a:lnTo>
                  <a:lnTo>
                    <a:pt x="346477" y="93059"/>
                  </a:lnTo>
                  <a:lnTo>
                    <a:pt x="332231" y="88011"/>
                  </a:lnTo>
                  <a:lnTo>
                    <a:pt x="317245" y="4190"/>
                  </a:lnTo>
                  <a:lnTo>
                    <a:pt x="301116" y="2412"/>
                  </a:lnTo>
                  <a:lnTo>
                    <a:pt x="283717" y="1142"/>
                  </a:lnTo>
                  <a:lnTo>
                    <a:pt x="266953" y="0"/>
                  </a:lnTo>
                  <a:lnTo>
                    <a:pt x="241173" y="80899"/>
                  </a:lnTo>
                  <a:lnTo>
                    <a:pt x="226407" y="84135"/>
                  </a:lnTo>
                  <a:lnTo>
                    <a:pt x="211724" y="88503"/>
                  </a:lnTo>
                  <a:lnTo>
                    <a:pt x="197256" y="93989"/>
                  </a:lnTo>
                  <a:lnTo>
                    <a:pt x="183134" y="100584"/>
                  </a:lnTo>
                  <a:lnTo>
                    <a:pt x="113156" y="52069"/>
                  </a:lnTo>
                  <a:lnTo>
                    <a:pt x="100584" y="63500"/>
                  </a:lnTo>
                  <a:lnTo>
                    <a:pt x="88011" y="74929"/>
                  </a:lnTo>
                  <a:lnTo>
                    <a:pt x="75437" y="86232"/>
                  </a:lnTo>
                  <a:lnTo>
                    <a:pt x="114300" y="161671"/>
                  </a:lnTo>
                  <a:lnTo>
                    <a:pt x="105896" y="174587"/>
                  </a:lnTo>
                  <a:lnTo>
                    <a:pt x="98599" y="188134"/>
                  </a:lnTo>
                  <a:lnTo>
                    <a:pt x="92422" y="202229"/>
                  </a:lnTo>
                  <a:lnTo>
                    <a:pt x="87375" y="216788"/>
                  </a:lnTo>
                  <a:lnTo>
                    <a:pt x="3555" y="231775"/>
                  </a:lnTo>
                  <a:lnTo>
                    <a:pt x="2412" y="248538"/>
                  </a:lnTo>
                  <a:lnTo>
                    <a:pt x="1142" y="264794"/>
                  </a:lnTo>
                  <a:lnTo>
                    <a:pt x="0" y="281559"/>
                  </a:lnTo>
                  <a:lnTo>
                    <a:pt x="80772" y="307848"/>
                  </a:lnTo>
                  <a:lnTo>
                    <a:pt x="84010" y="322659"/>
                  </a:lnTo>
                  <a:lnTo>
                    <a:pt x="88391" y="337280"/>
                  </a:lnTo>
                  <a:lnTo>
                    <a:pt x="93916" y="351567"/>
                  </a:lnTo>
                  <a:lnTo>
                    <a:pt x="100584" y="365378"/>
                  </a:lnTo>
                  <a:lnTo>
                    <a:pt x="52069" y="435482"/>
                  </a:lnTo>
                  <a:lnTo>
                    <a:pt x="63500" y="448055"/>
                  </a:lnTo>
                  <a:lnTo>
                    <a:pt x="74802" y="460628"/>
                  </a:lnTo>
                  <a:lnTo>
                    <a:pt x="86232" y="473201"/>
                  </a:lnTo>
                  <a:lnTo>
                    <a:pt x="162178" y="434213"/>
                  </a:lnTo>
                  <a:lnTo>
                    <a:pt x="175067" y="442670"/>
                  </a:lnTo>
                  <a:lnTo>
                    <a:pt x="188515" y="449960"/>
                  </a:lnTo>
                  <a:lnTo>
                    <a:pt x="202416" y="456108"/>
                  </a:lnTo>
                  <a:lnTo>
                    <a:pt x="216662" y="461137"/>
                  </a:lnTo>
                  <a:lnTo>
                    <a:pt x="231648" y="545084"/>
                  </a:lnTo>
                  <a:lnTo>
                    <a:pt x="248412" y="546226"/>
                  </a:lnTo>
                  <a:lnTo>
                    <a:pt x="265175" y="547497"/>
                  </a:lnTo>
                  <a:lnTo>
                    <a:pt x="281939" y="548639"/>
                  </a:lnTo>
                  <a:lnTo>
                    <a:pt x="308228" y="467232"/>
                  </a:lnTo>
                  <a:lnTo>
                    <a:pt x="322959" y="463932"/>
                  </a:lnTo>
                  <a:lnTo>
                    <a:pt x="337391" y="459597"/>
                  </a:lnTo>
                  <a:lnTo>
                    <a:pt x="351466" y="454284"/>
                  </a:lnTo>
                  <a:lnTo>
                    <a:pt x="365125" y="448055"/>
                  </a:lnTo>
                  <a:lnTo>
                    <a:pt x="435737" y="496569"/>
                  </a:lnTo>
                  <a:lnTo>
                    <a:pt x="448310" y="485139"/>
                  </a:lnTo>
                  <a:lnTo>
                    <a:pt x="460882" y="473710"/>
                  </a:lnTo>
                  <a:lnTo>
                    <a:pt x="473455" y="462406"/>
                  </a:lnTo>
                  <a:lnTo>
                    <a:pt x="457326" y="431291"/>
                  </a:lnTo>
                  <a:lnTo>
                    <a:pt x="443611" y="404875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8827" y="3206115"/>
              <a:ext cx="201930" cy="238506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3934968" y="2874264"/>
              <a:ext cx="350520" cy="353695"/>
            </a:xfrm>
            <a:custGeom>
              <a:avLst/>
              <a:gdLst/>
              <a:ahLst/>
              <a:cxnLst/>
              <a:rect l="l" t="t" r="r" b="b"/>
              <a:pathLst>
                <a:path w="350520" h="353694">
                  <a:moveTo>
                    <a:pt x="32893" y="280670"/>
                  </a:moveTo>
                  <a:lnTo>
                    <a:pt x="40132" y="289178"/>
                  </a:lnTo>
                  <a:lnTo>
                    <a:pt x="47244" y="297561"/>
                  </a:lnTo>
                  <a:lnTo>
                    <a:pt x="54483" y="305943"/>
                  </a:lnTo>
                  <a:lnTo>
                    <a:pt x="102870" y="280670"/>
                  </a:lnTo>
                  <a:lnTo>
                    <a:pt x="111162" y="286123"/>
                  </a:lnTo>
                  <a:lnTo>
                    <a:pt x="119776" y="290766"/>
                  </a:lnTo>
                  <a:lnTo>
                    <a:pt x="128605" y="294743"/>
                  </a:lnTo>
                  <a:lnTo>
                    <a:pt x="137541" y="298196"/>
                  </a:lnTo>
                  <a:lnTo>
                    <a:pt x="147193" y="352298"/>
                  </a:lnTo>
                  <a:lnTo>
                    <a:pt x="157861" y="352933"/>
                  </a:lnTo>
                  <a:lnTo>
                    <a:pt x="168656" y="352933"/>
                  </a:lnTo>
                  <a:lnTo>
                    <a:pt x="179451" y="353568"/>
                  </a:lnTo>
                  <a:lnTo>
                    <a:pt x="196215" y="301116"/>
                  </a:lnTo>
                  <a:lnTo>
                    <a:pt x="205624" y="298973"/>
                  </a:lnTo>
                  <a:lnTo>
                    <a:pt x="214915" y="296163"/>
                  </a:lnTo>
                  <a:lnTo>
                    <a:pt x="223968" y="292687"/>
                  </a:lnTo>
                  <a:lnTo>
                    <a:pt x="232664" y="288544"/>
                  </a:lnTo>
                  <a:lnTo>
                    <a:pt x="277495" y="319786"/>
                  </a:lnTo>
                  <a:lnTo>
                    <a:pt x="285877" y="312674"/>
                  </a:lnTo>
                  <a:lnTo>
                    <a:pt x="294259" y="305435"/>
                  </a:lnTo>
                  <a:lnTo>
                    <a:pt x="302641" y="298196"/>
                  </a:lnTo>
                  <a:lnTo>
                    <a:pt x="277495" y="249300"/>
                  </a:lnTo>
                  <a:lnTo>
                    <a:pt x="282946" y="241075"/>
                  </a:lnTo>
                  <a:lnTo>
                    <a:pt x="287575" y="232552"/>
                  </a:lnTo>
                  <a:lnTo>
                    <a:pt x="291514" y="223672"/>
                  </a:lnTo>
                  <a:lnTo>
                    <a:pt x="294894" y="214375"/>
                  </a:lnTo>
                  <a:lnTo>
                    <a:pt x="348742" y="204850"/>
                  </a:lnTo>
                  <a:lnTo>
                    <a:pt x="349377" y="193928"/>
                  </a:lnTo>
                  <a:lnTo>
                    <a:pt x="349885" y="183134"/>
                  </a:lnTo>
                  <a:lnTo>
                    <a:pt x="350520" y="172212"/>
                  </a:lnTo>
                  <a:lnTo>
                    <a:pt x="298450" y="155448"/>
                  </a:lnTo>
                  <a:lnTo>
                    <a:pt x="296396" y="145942"/>
                  </a:lnTo>
                  <a:lnTo>
                    <a:pt x="293735" y="136556"/>
                  </a:lnTo>
                  <a:lnTo>
                    <a:pt x="290288" y="127408"/>
                  </a:lnTo>
                  <a:lnTo>
                    <a:pt x="285877" y="118618"/>
                  </a:lnTo>
                  <a:lnTo>
                    <a:pt x="316992" y="73533"/>
                  </a:lnTo>
                  <a:lnTo>
                    <a:pt x="309880" y="65024"/>
                  </a:lnTo>
                  <a:lnTo>
                    <a:pt x="302641" y="56641"/>
                  </a:lnTo>
                  <a:lnTo>
                    <a:pt x="295529" y="48133"/>
                  </a:lnTo>
                  <a:lnTo>
                    <a:pt x="247015" y="72898"/>
                  </a:lnTo>
                  <a:lnTo>
                    <a:pt x="238722" y="67444"/>
                  </a:lnTo>
                  <a:lnTo>
                    <a:pt x="230108" y="62801"/>
                  </a:lnTo>
                  <a:lnTo>
                    <a:pt x="221279" y="58824"/>
                  </a:lnTo>
                  <a:lnTo>
                    <a:pt x="212344" y="55372"/>
                  </a:lnTo>
                  <a:lnTo>
                    <a:pt x="202819" y="1777"/>
                  </a:lnTo>
                  <a:lnTo>
                    <a:pt x="192024" y="1270"/>
                  </a:lnTo>
                  <a:lnTo>
                    <a:pt x="181229" y="635"/>
                  </a:lnTo>
                  <a:lnTo>
                    <a:pt x="170434" y="0"/>
                  </a:lnTo>
                  <a:lnTo>
                    <a:pt x="153670" y="51815"/>
                  </a:lnTo>
                  <a:lnTo>
                    <a:pt x="144321" y="53959"/>
                  </a:lnTo>
                  <a:lnTo>
                    <a:pt x="134985" y="56768"/>
                  </a:lnTo>
                  <a:lnTo>
                    <a:pt x="125720" y="60245"/>
                  </a:lnTo>
                  <a:lnTo>
                    <a:pt x="116586" y="64388"/>
                  </a:lnTo>
                  <a:lnTo>
                    <a:pt x="72390" y="33147"/>
                  </a:lnTo>
                  <a:lnTo>
                    <a:pt x="64008" y="40386"/>
                  </a:lnTo>
                  <a:lnTo>
                    <a:pt x="55626" y="47625"/>
                  </a:lnTo>
                  <a:lnTo>
                    <a:pt x="47244" y="54863"/>
                  </a:lnTo>
                  <a:lnTo>
                    <a:pt x="71755" y="103632"/>
                  </a:lnTo>
                  <a:lnTo>
                    <a:pt x="66377" y="111946"/>
                  </a:lnTo>
                  <a:lnTo>
                    <a:pt x="61785" y="120618"/>
                  </a:lnTo>
                  <a:lnTo>
                    <a:pt x="57860" y="129528"/>
                  </a:lnTo>
                  <a:lnTo>
                    <a:pt x="54483" y="138557"/>
                  </a:lnTo>
                  <a:lnTo>
                    <a:pt x="1143" y="148209"/>
                  </a:lnTo>
                  <a:lnTo>
                    <a:pt x="1143" y="160274"/>
                  </a:lnTo>
                  <a:lnTo>
                    <a:pt x="635" y="171069"/>
                  </a:lnTo>
                  <a:lnTo>
                    <a:pt x="0" y="181863"/>
                  </a:lnTo>
                  <a:lnTo>
                    <a:pt x="51435" y="198755"/>
                  </a:lnTo>
                  <a:lnTo>
                    <a:pt x="53578" y="208240"/>
                  </a:lnTo>
                  <a:lnTo>
                    <a:pt x="56387" y="217582"/>
                  </a:lnTo>
                  <a:lnTo>
                    <a:pt x="59864" y="226687"/>
                  </a:lnTo>
                  <a:lnTo>
                    <a:pt x="64008" y="235458"/>
                  </a:lnTo>
                  <a:lnTo>
                    <a:pt x="32893" y="28067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9075" y="2971419"/>
              <a:ext cx="159258" cy="159257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3745992" y="3233928"/>
              <a:ext cx="731520" cy="192405"/>
            </a:xfrm>
            <a:custGeom>
              <a:avLst/>
              <a:gdLst/>
              <a:ahLst/>
              <a:cxnLst/>
              <a:rect l="l" t="t" r="r" b="b"/>
              <a:pathLst>
                <a:path w="731520" h="192404">
                  <a:moveTo>
                    <a:pt x="90678" y="0"/>
                  </a:moveTo>
                  <a:lnTo>
                    <a:pt x="117877" y="3891"/>
                  </a:lnTo>
                  <a:lnTo>
                    <a:pt x="142065" y="14843"/>
                  </a:lnTo>
                  <a:lnTo>
                    <a:pt x="161990" y="31771"/>
                  </a:lnTo>
                  <a:lnTo>
                    <a:pt x="176403" y="53594"/>
                  </a:lnTo>
                  <a:lnTo>
                    <a:pt x="555117" y="53594"/>
                  </a:lnTo>
                  <a:lnTo>
                    <a:pt x="569797" y="31771"/>
                  </a:lnTo>
                  <a:lnTo>
                    <a:pt x="589692" y="14843"/>
                  </a:lnTo>
                  <a:lnTo>
                    <a:pt x="613731" y="3891"/>
                  </a:lnTo>
                  <a:lnTo>
                    <a:pt x="640842" y="0"/>
                  </a:lnTo>
                  <a:lnTo>
                    <a:pt x="670887" y="4820"/>
                  </a:lnTo>
                  <a:lnTo>
                    <a:pt x="696991" y="18272"/>
                  </a:lnTo>
                  <a:lnTo>
                    <a:pt x="717690" y="38844"/>
                  </a:lnTo>
                  <a:lnTo>
                    <a:pt x="731520" y="65024"/>
                  </a:lnTo>
                  <a:lnTo>
                    <a:pt x="653542" y="65024"/>
                  </a:lnTo>
                  <a:lnTo>
                    <a:pt x="653542" y="127000"/>
                  </a:lnTo>
                  <a:lnTo>
                    <a:pt x="731520" y="127000"/>
                  </a:lnTo>
                  <a:lnTo>
                    <a:pt x="717690" y="153179"/>
                  </a:lnTo>
                  <a:lnTo>
                    <a:pt x="696991" y="173751"/>
                  </a:lnTo>
                  <a:lnTo>
                    <a:pt x="670887" y="187203"/>
                  </a:lnTo>
                  <a:lnTo>
                    <a:pt x="640842" y="192024"/>
                  </a:lnTo>
                  <a:lnTo>
                    <a:pt x="613731" y="188061"/>
                  </a:lnTo>
                  <a:lnTo>
                    <a:pt x="589692" y="176990"/>
                  </a:lnTo>
                  <a:lnTo>
                    <a:pt x="569797" y="160037"/>
                  </a:lnTo>
                  <a:lnTo>
                    <a:pt x="555117" y="138430"/>
                  </a:lnTo>
                  <a:lnTo>
                    <a:pt x="176403" y="138430"/>
                  </a:lnTo>
                  <a:lnTo>
                    <a:pt x="161722" y="160252"/>
                  </a:lnTo>
                  <a:lnTo>
                    <a:pt x="141827" y="177180"/>
                  </a:lnTo>
                  <a:lnTo>
                    <a:pt x="117788" y="188132"/>
                  </a:lnTo>
                  <a:lnTo>
                    <a:pt x="90678" y="192024"/>
                  </a:lnTo>
                  <a:lnTo>
                    <a:pt x="60632" y="187203"/>
                  </a:lnTo>
                  <a:lnTo>
                    <a:pt x="34528" y="173751"/>
                  </a:lnTo>
                  <a:lnTo>
                    <a:pt x="13829" y="153179"/>
                  </a:lnTo>
                  <a:lnTo>
                    <a:pt x="0" y="127000"/>
                  </a:lnTo>
                  <a:lnTo>
                    <a:pt x="77978" y="127000"/>
                  </a:lnTo>
                  <a:lnTo>
                    <a:pt x="77978" y="65024"/>
                  </a:lnTo>
                  <a:lnTo>
                    <a:pt x="0" y="65024"/>
                  </a:lnTo>
                  <a:lnTo>
                    <a:pt x="13829" y="38754"/>
                  </a:lnTo>
                  <a:lnTo>
                    <a:pt x="34528" y="18033"/>
                  </a:lnTo>
                  <a:lnTo>
                    <a:pt x="60632" y="4552"/>
                  </a:lnTo>
                  <a:lnTo>
                    <a:pt x="9067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41979" y="3288411"/>
              <a:ext cx="80010" cy="76962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4087368" y="3029712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79" h="43180">
                  <a:moveTo>
                    <a:pt x="0" y="21336"/>
                  </a:moveTo>
                  <a:lnTo>
                    <a:pt x="1672" y="13019"/>
                  </a:lnTo>
                  <a:lnTo>
                    <a:pt x="6238" y="6238"/>
                  </a:lnTo>
                  <a:lnTo>
                    <a:pt x="13019" y="1672"/>
                  </a:lnTo>
                  <a:lnTo>
                    <a:pt x="21336" y="0"/>
                  </a:lnTo>
                  <a:lnTo>
                    <a:pt x="29652" y="1672"/>
                  </a:lnTo>
                  <a:lnTo>
                    <a:pt x="36433" y="6238"/>
                  </a:lnTo>
                  <a:lnTo>
                    <a:pt x="40999" y="13019"/>
                  </a:lnTo>
                  <a:lnTo>
                    <a:pt x="42672" y="21336"/>
                  </a:lnTo>
                  <a:lnTo>
                    <a:pt x="40999" y="29652"/>
                  </a:lnTo>
                  <a:lnTo>
                    <a:pt x="36433" y="36433"/>
                  </a:lnTo>
                  <a:lnTo>
                    <a:pt x="29652" y="40999"/>
                  </a:lnTo>
                  <a:lnTo>
                    <a:pt x="21336" y="42672"/>
                  </a:lnTo>
                  <a:lnTo>
                    <a:pt x="13019" y="40999"/>
                  </a:lnTo>
                  <a:lnTo>
                    <a:pt x="6238" y="36433"/>
                  </a:lnTo>
                  <a:lnTo>
                    <a:pt x="1672" y="29652"/>
                  </a:lnTo>
                  <a:lnTo>
                    <a:pt x="0" y="2133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169920" y="2584704"/>
              <a:ext cx="1567180" cy="1713230"/>
            </a:xfrm>
            <a:custGeom>
              <a:avLst/>
              <a:gdLst/>
              <a:ahLst/>
              <a:cxnLst/>
              <a:rect l="l" t="t" r="r" b="b"/>
              <a:pathLst>
                <a:path w="1567179" h="1713229">
                  <a:moveTo>
                    <a:pt x="0" y="143383"/>
                  </a:moveTo>
                  <a:lnTo>
                    <a:pt x="7316" y="98088"/>
                  </a:lnTo>
                  <a:lnTo>
                    <a:pt x="27683" y="58731"/>
                  </a:lnTo>
                  <a:lnTo>
                    <a:pt x="58731" y="27683"/>
                  </a:lnTo>
                  <a:lnTo>
                    <a:pt x="98088" y="7316"/>
                  </a:lnTo>
                  <a:lnTo>
                    <a:pt x="143382" y="0"/>
                  </a:lnTo>
                  <a:lnTo>
                    <a:pt x="1423289" y="0"/>
                  </a:lnTo>
                  <a:lnTo>
                    <a:pt x="1468583" y="7316"/>
                  </a:lnTo>
                  <a:lnTo>
                    <a:pt x="1507940" y="27683"/>
                  </a:lnTo>
                  <a:lnTo>
                    <a:pt x="1538988" y="58731"/>
                  </a:lnTo>
                  <a:lnTo>
                    <a:pt x="1559355" y="98088"/>
                  </a:lnTo>
                  <a:lnTo>
                    <a:pt x="1566671" y="143383"/>
                  </a:lnTo>
                  <a:lnTo>
                    <a:pt x="1566671" y="1569593"/>
                  </a:lnTo>
                  <a:lnTo>
                    <a:pt x="1559355" y="1614887"/>
                  </a:lnTo>
                  <a:lnTo>
                    <a:pt x="1538988" y="1654244"/>
                  </a:lnTo>
                  <a:lnTo>
                    <a:pt x="1507940" y="1685292"/>
                  </a:lnTo>
                  <a:lnTo>
                    <a:pt x="1468583" y="1705659"/>
                  </a:lnTo>
                  <a:lnTo>
                    <a:pt x="1423289" y="1712976"/>
                  </a:lnTo>
                  <a:lnTo>
                    <a:pt x="143382" y="1712976"/>
                  </a:lnTo>
                  <a:lnTo>
                    <a:pt x="98088" y="1705659"/>
                  </a:lnTo>
                  <a:lnTo>
                    <a:pt x="58731" y="1685292"/>
                  </a:lnTo>
                  <a:lnTo>
                    <a:pt x="27683" y="1654244"/>
                  </a:lnTo>
                  <a:lnTo>
                    <a:pt x="7316" y="1614887"/>
                  </a:lnTo>
                  <a:lnTo>
                    <a:pt x="0" y="1569593"/>
                  </a:lnTo>
                  <a:lnTo>
                    <a:pt x="0" y="14338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3404361" y="3669919"/>
            <a:ext cx="1156335" cy="466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730"/>
              </a:lnSpc>
              <a:spcBef>
                <a:spcPts val="105"/>
              </a:spcBef>
            </a:pPr>
            <a:r>
              <a:rPr dirty="0" sz="1600" b="1">
                <a:solidFill>
                  <a:srgbClr val="00E400"/>
                </a:solidFill>
                <a:latin typeface="Calibri"/>
                <a:cs typeface="Calibri"/>
              </a:rPr>
              <a:t>Maintain</a:t>
            </a:r>
            <a:r>
              <a:rPr dirty="0" sz="1600" spc="-35" b="1">
                <a:solidFill>
                  <a:srgbClr val="00E400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00E400"/>
                </a:solidFill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730"/>
              </a:lnSpc>
            </a:pPr>
            <a:r>
              <a:rPr dirty="0" sz="1600" spc="-10" b="1">
                <a:solidFill>
                  <a:srgbClr val="00E400"/>
                </a:solidFill>
                <a:latin typeface="Calibri"/>
                <a:cs typeface="Calibri"/>
              </a:rPr>
              <a:t>modernize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-12191" y="-12191"/>
            <a:ext cx="12216130" cy="6882765"/>
            <a:chOff x="-12191" y="-12191"/>
            <a:chExt cx="12216130" cy="6882765"/>
          </a:xfrm>
        </p:grpSpPr>
        <p:sp>
          <p:nvSpPr>
            <p:cNvPr id="45" name="object 45" descr=""/>
            <p:cNvSpPr/>
            <p:nvPr/>
          </p:nvSpPr>
          <p:spPr>
            <a:xfrm>
              <a:off x="3956304" y="1778253"/>
              <a:ext cx="4313555" cy="3881120"/>
            </a:xfrm>
            <a:custGeom>
              <a:avLst/>
              <a:gdLst/>
              <a:ahLst/>
              <a:cxnLst/>
              <a:rect l="l" t="t" r="r" b="b"/>
              <a:pathLst>
                <a:path w="4313555" h="3881120">
                  <a:moveTo>
                    <a:pt x="130810" y="2617343"/>
                  </a:moveTo>
                  <a:lnTo>
                    <a:pt x="0" y="2562098"/>
                  </a:lnTo>
                  <a:lnTo>
                    <a:pt x="34290" y="2699893"/>
                  </a:lnTo>
                  <a:lnTo>
                    <a:pt x="75285" y="2664828"/>
                  </a:lnTo>
                  <a:lnTo>
                    <a:pt x="106045" y="2700782"/>
                  </a:lnTo>
                  <a:lnTo>
                    <a:pt x="120523" y="2688463"/>
                  </a:lnTo>
                  <a:lnTo>
                    <a:pt x="89789" y="2652433"/>
                  </a:lnTo>
                  <a:lnTo>
                    <a:pt x="101104" y="2642743"/>
                  </a:lnTo>
                  <a:lnTo>
                    <a:pt x="130810" y="2617343"/>
                  </a:lnTo>
                  <a:close/>
                </a:path>
                <a:path w="4313555" h="3881120">
                  <a:moveTo>
                    <a:pt x="207137" y="2789809"/>
                  </a:moveTo>
                  <a:lnTo>
                    <a:pt x="157607" y="2731897"/>
                  </a:lnTo>
                  <a:lnTo>
                    <a:pt x="143129" y="2744216"/>
                  </a:lnTo>
                  <a:lnTo>
                    <a:pt x="192659" y="2802128"/>
                  </a:lnTo>
                  <a:lnTo>
                    <a:pt x="207137" y="2789809"/>
                  </a:lnTo>
                  <a:close/>
                </a:path>
                <a:path w="4313555" h="3881120">
                  <a:moveTo>
                    <a:pt x="279019" y="589280"/>
                  </a:moveTo>
                  <a:lnTo>
                    <a:pt x="268478" y="573405"/>
                  </a:lnTo>
                  <a:lnTo>
                    <a:pt x="204978" y="615696"/>
                  </a:lnTo>
                  <a:lnTo>
                    <a:pt x="215646" y="631444"/>
                  </a:lnTo>
                  <a:lnTo>
                    <a:pt x="279019" y="589280"/>
                  </a:lnTo>
                  <a:close/>
                </a:path>
                <a:path w="4313555" h="3881120">
                  <a:moveTo>
                    <a:pt x="293751" y="2891155"/>
                  </a:moveTo>
                  <a:lnTo>
                    <a:pt x="244221" y="2833243"/>
                  </a:lnTo>
                  <a:lnTo>
                    <a:pt x="229743" y="2845689"/>
                  </a:lnTo>
                  <a:lnTo>
                    <a:pt x="279273" y="2903601"/>
                  </a:lnTo>
                  <a:lnTo>
                    <a:pt x="293751" y="2891155"/>
                  </a:lnTo>
                  <a:close/>
                </a:path>
                <a:path w="4313555" h="3881120">
                  <a:moveTo>
                    <a:pt x="389890" y="515239"/>
                  </a:moveTo>
                  <a:lnTo>
                    <a:pt x="379349" y="499364"/>
                  </a:lnTo>
                  <a:lnTo>
                    <a:pt x="315976" y="541655"/>
                  </a:lnTo>
                  <a:lnTo>
                    <a:pt x="326517" y="557530"/>
                  </a:lnTo>
                  <a:lnTo>
                    <a:pt x="389890" y="515239"/>
                  </a:lnTo>
                  <a:close/>
                </a:path>
                <a:path w="4313555" h="3881120">
                  <a:moveTo>
                    <a:pt x="500888" y="441325"/>
                  </a:moveTo>
                  <a:lnTo>
                    <a:pt x="490347" y="425450"/>
                  </a:lnTo>
                  <a:lnTo>
                    <a:pt x="426974" y="467741"/>
                  </a:lnTo>
                  <a:lnTo>
                    <a:pt x="437515" y="483616"/>
                  </a:lnTo>
                  <a:lnTo>
                    <a:pt x="500888" y="441325"/>
                  </a:lnTo>
                  <a:close/>
                </a:path>
                <a:path w="4313555" h="3881120">
                  <a:moveTo>
                    <a:pt x="611886" y="367284"/>
                  </a:moveTo>
                  <a:lnTo>
                    <a:pt x="601345" y="351409"/>
                  </a:lnTo>
                  <a:lnTo>
                    <a:pt x="537845" y="393700"/>
                  </a:lnTo>
                  <a:lnTo>
                    <a:pt x="548513" y="409575"/>
                  </a:lnTo>
                  <a:lnTo>
                    <a:pt x="611886" y="367284"/>
                  </a:lnTo>
                  <a:close/>
                </a:path>
                <a:path w="4313555" h="3881120">
                  <a:moveTo>
                    <a:pt x="722757" y="293370"/>
                  </a:moveTo>
                  <a:lnTo>
                    <a:pt x="712216" y="277495"/>
                  </a:lnTo>
                  <a:lnTo>
                    <a:pt x="648843" y="319786"/>
                  </a:lnTo>
                  <a:lnTo>
                    <a:pt x="659384" y="335661"/>
                  </a:lnTo>
                  <a:lnTo>
                    <a:pt x="722757" y="293370"/>
                  </a:lnTo>
                  <a:close/>
                </a:path>
                <a:path w="4313555" h="3881120">
                  <a:moveTo>
                    <a:pt x="833755" y="219329"/>
                  </a:moveTo>
                  <a:lnTo>
                    <a:pt x="823214" y="203581"/>
                  </a:lnTo>
                  <a:lnTo>
                    <a:pt x="759841" y="245745"/>
                  </a:lnTo>
                  <a:lnTo>
                    <a:pt x="770382" y="261620"/>
                  </a:lnTo>
                  <a:lnTo>
                    <a:pt x="833755" y="219329"/>
                  </a:lnTo>
                  <a:close/>
                </a:path>
                <a:path w="4313555" h="3881120">
                  <a:moveTo>
                    <a:pt x="944753" y="145415"/>
                  </a:moveTo>
                  <a:lnTo>
                    <a:pt x="934212" y="129540"/>
                  </a:lnTo>
                  <a:lnTo>
                    <a:pt x="870712" y="171831"/>
                  </a:lnTo>
                  <a:lnTo>
                    <a:pt x="881380" y="187706"/>
                  </a:lnTo>
                  <a:lnTo>
                    <a:pt x="944753" y="145415"/>
                  </a:lnTo>
                  <a:close/>
                </a:path>
                <a:path w="4313555" h="3881120">
                  <a:moveTo>
                    <a:pt x="1133856" y="7874"/>
                  </a:moveTo>
                  <a:lnTo>
                    <a:pt x="993013" y="25527"/>
                  </a:lnTo>
                  <a:lnTo>
                    <a:pt x="1022908" y="70446"/>
                  </a:lnTo>
                  <a:lnTo>
                    <a:pt x="981710" y="97917"/>
                  </a:lnTo>
                  <a:lnTo>
                    <a:pt x="992251" y="113665"/>
                  </a:lnTo>
                  <a:lnTo>
                    <a:pt x="1033462" y="86296"/>
                  </a:lnTo>
                  <a:lnTo>
                    <a:pt x="1063371" y="131191"/>
                  </a:lnTo>
                  <a:lnTo>
                    <a:pt x="1102131" y="63373"/>
                  </a:lnTo>
                  <a:lnTo>
                    <a:pt x="1133856" y="7874"/>
                  </a:lnTo>
                  <a:close/>
                </a:path>
                <a:path w="4313555" h="3881120">
                  <a:moveTo>
                    <a:pt x="1892046" y="3880853"/>
                  </a:moveTo>
                  <a:lnTo>
                    <a:pt x="1891538" y="3753866"/>
                  </a:lnTo>
                  <a:lnTo>
                    <a:pt x="1764792" y="3817874"/>
                  </a:lnTo>
                  <a:lnTo>
                    <a:pt x="1892046" y="3880853"/>
                  </a:lnTo>
                  <a:close/>
                </a:path>
                <a:path w="4313555" h="3881120">
                  <a:moveTo>
                    <a:pt x="1981200" y="3807460"/>
                  </a:moveTo>
                  <a:lnTo>
                    <a:pt x="1905000" y="3807714"/>
                  </a:lnTo>
                  <a:lnTo>
                    <a:pt x="1905000" y="3826827"/>
                  </a:lnTo>
                  <a:lnTo>
                    <a:pt x="1981200" y="3826510"/>
                  </a:lnTo>
                  <a:lnTo>
                    <a:pt x="1981200" y="3807460"/>
                  </a:lnTo>
                  <a:close/>
                </a:path>
                <a:path w="4313555" h="3881120">
                  <a:moveTo>
                    <a:pt x="2114550" y="3806952"/>
                  </a:moveTo>
                  <a:lnTo>
                    <a:pt x="2038350" y="3807206"/>
                  </a:lnTo>
                  <a:lnTo>
                    <a:pt x="2038350" y="3826281"/>
                  </a:lnTo>
                  <a:lnTo>
                    <a:pt x="2114550" y="3825976"/>
                  </a:lnTo>
                  <a:lnTo>
                    <a:pt x="2114550" y="3806952"/>
                  </a:lnTo>
                  <a:close/>
                </a:path>
                <a:path w="4313555" h="3881120">
                  <a:moveTo>
                    <a:pt x="2247900" y="3806444"/>
                  </a:moveTo>
                  <a:lnTo>
                    <a:pt x="2171700" y="3806698"/>
                  </a:lnTo>
                  <a:lnTo>
                    <a:pt x="2171700" y="3825735"/>
                  </a:lnTo>
                  <a:lnTo>
                    <a:pt x="2247900" y="3825430"/>
                  </a:lnTo>
                  <a:lnTo>
                    <a:pt x="2247900" y="3806444"/>
                  </a:lnTo>
                  <a:close/>
                </a:path>
                <a:path w="4313555" h="3881120">
                  <a:moveTo>
                    <a:pt x="2381250" y="3805809"/>
                  </a:moveTo>
                  <a:lnTo>
                    <a:pt x="2305050" y="3806190"/>
                  </a:lnTo>
                  <a:lnTo>
                    <a:pt x="2305050" y="3825202"/>
                  </a:lnTo>
                  <a:lnTo>
                    <a:pt x="2381250" y="3824884"/>
                  </a:lnTo>
                  <a:lnTo>
                    <a:pt x="2381250" y="3805809"/>
                  </a:lnTo>
                  <a:close/>
                </a:path>
                <a:path w="4313555" h="3881120">
                  <a:moveTo>
                    <a:pt x="2514600" y="3805301"/>
                  </a:moveTo>
                  <a:lnTo>
                    <a:pt x="2438400" y="3805555"/>
                  </a:lnTo>
                  <a:lnTo>
                    <a:pt x="2438400" y="3824655"/>
                  </a:lnTo>
                  <a:lnTo>
                    <a:pt x="2514600" y="3824351"/>
                  </a:lnTo>
                  <a:lnTo>
                    <a:pt x="2514600" y="3805301"/>
                  </a:lnTo>
                  <a:close/>
                </a:path>
                <a:path w="4313555" h="3881120">
                  <a:moveTo>
                    <a:pt x="3189859" y="42164"/>
                  </a:moveTo>
                  <a:lnTo>
                    <a:pt x="3126486" y="0"/>
                  </a:lnTo>
                  <a:lnTo>
                    <a:pt x="3115818" y="15748"/>
                  </a:lnTo>
                  <a:lnTo>
                    <a:pt x="3179318" y="58039"/>
                  </a:lnTo>
                  <a:lnTo>
                    <a:pt x="3189859" y="42164"/>
                  </a:lnTo>
                  <a:close/>
                </a:path>
                <a:path w="4313555" h="3881120">
                  <a:moveTo>
                    <a:pt x="3300730" y="116205"/>
                  </a:moveTo>
                  <a:lnTo>
                    <a:pt x="3237357" y="73914"/>
                  </a:lnTo>
                  <a:lnTo>
                    <a:pt x="3226816" y="89789"/>
                  </a:lnTo>
                  <a:lnTo>
                    <a:pt x="3290189" y="132080"/>
                  </a:lnTo>
                  <a:lnTo>
                    <a:pt x="3300730" y="116205"/>
                  </a:lnTo>
                  <a:close/>
                </a:path>
                <a:path w="4313555" h="3881120">
                  <a:moveTo>
                    <a:pt x="3411728" y="190119"/>
                  </a:moveTo>
                  <a:lnTo>
                    <a:pt x="3348355" y="147828"/>
                  </a:lnTo>
                  <a:lnTo>
                    <a:pt x="3337814" y="163703"/>
                  </a:lnTo>
                  <a:lnTo>
                    <a:pt x="3401187" y="205994"/>
                  </a:lnTo>
                  <a:lnTo>
                    <a:pt x="3411728" y="190119"/>
                  </a:lnTo>
                  <a:close/>
                </a:path>
                <a:path w="4313555" h="3881120">
                  <a:moveTo>
                    <a:pt x="3522726" y="264160"/>
                  </a:moveTo>
                  <a:lnTo>
                    <a:pt x="3459353" y="221869"/>
                  </a:lnTo>
                  <a:lnTo>
                    <a:pt x="3448685" y="237744"/>
                  </a:lnTo>
                  <a:lnTo>
                    <a:pt x="3512185" y="280035"/>
                  </a:lnTo>
                  <a:lnTo>
                    <a:pt x="3522726" y="264160"/>
                  </a:lnTo>
                  <a:close/>
                </a:path>
                <a:path w="4313555" h="3881120">
                  <a:moveTo>
                    <a:pt x="3633597" y="338074"/>
                  </a:moveTo>
                  <a:lnTo>
                    <a:pt x="3570224" y="295783"/>
                  </a:lnTo>
                  <a:lnTo>
                    <a:pt x="3559683" y="311658"/>
                  </a:lnTo>
                  <a:lnTo>
                    <a:pt x="3623056" y="353949"/>
                  </a:lnTo>
                  <a:lnTo>
                    <a:pt x="3633597" y="338074"/>
                  </a:lnTo>
                  <a:close/>
                </a:path>
                <a:path w="4313555" h="3881120">
                  <a:moveTo>
                    <a:pt x="3744595" y="412115"/>
                  </a:moveTo>
                  <a:lnTo>
                    <a:pt x="3681222" y="369824"/>
                  </a:lnTo>
                  <a:lnTo>
                    <a:pt x="3670681" y="385699"/>
                  </a:lnTo>
                  <a:lnTo>
                    <a:pt x="3734054" y="427863"/>
                  </a:lnTo>
                  <a:lnTo>
                    <a:pt x="3744595" y="412115"/>
                  </a:lnTo>
                  <a:close/>
                </a:path>
                <a:path w="4313555" h="3881120">
                  <a:moveTo>
                    <a:pt x="3855593" y="486029"/>
                  </a:moveTo>
                  <a:lnTo>
                    <a:pt x="3792093" y="443738"/>
                  </a:lnTo>
                  <a:lnTo>
                    <a:pt x="3781552" y="459613"/>
                  </a:lnTo>
                  <a:lnTo>
                    <a:pt x="3845052" y="501904"/>
                  </a:lnTo>
                  <a:lnTo>
                    <a:pt x="3855593" y="486029"/>
                  </a:lnTo>
                  <a:close/>
                </a:path>
                <a:path w="4313555" h="3881120">
                  <a:moveTo>
                    <a:pt x="4044696" y="623570"/>
                  </a:moveTo>
                  <a:lnTo>
                    <a:pt x="4012971" y="568071"/>
                  </a:lnTo>
                  <a:lnTo>
                    <a:pt x="3974211" y="500253"/>
                  </a:lnTo>
                  <a:lnTo>
                    <a:pt x="3944302" y="545160"/>
                  </a:lnTo>
                  <a:lnTo>
                    <a:pt x="3903091" y="517779"/>
                  </a:lnTo>
                  <a:lnTo>
                    <a:pt x="3892550" y="533527"/>
                  </a:lnTo>
                  <a:lnTo>
                    <a:pt x="3933748" y="561009"/>
                  </a:lnTo>
                  <a:lnTo>
                    <a:pt x="3903853" y="605917"/>
                  </a:lnTo>
                  <a:lnTo>
                    <a:pt x="4044696" y="623570"/>
                  </a:lnTo>
                  <a:close/>
                </a:path>
                <a:path w="4313555" h="3881120">
                  <a:moveTo>
                    <a:pt x="4060571" y="2876804"/>
                  </a:moveTo>
                  <a:lnTo>
                    <a:pt x="4031488" y="2847721"/>
                  </a:lnTo>
                  <a:lnTo>
                    <a:pt x="4022407" y="2838640"/>
                  </a:lnTo>
                  <a:lnTo>
                    <a:pt x="4030726" y="2830322"/>
                  </a:lnTo>
                  <a:lnTo>
                    <a:pt x="4017264" y="2816860"/>
                  </a:lnTo>
                  <a:lnTo>
                    <a:pt x="4008945" y="2825191"/>
                  </a:lnTo>
                  <a:lnTo>
                    <a:pt x="3970782" y="2787015"/>
                  </a:lnTo>
                  <a:lnTo>
                    <a:pt x="3925824" y="2921762"/>
                  </a:lnTo>
                  <a:lnTo>
                    <a:pt x="4060571" y="2876804"/>
                  </a:lnTo>
                  <a:close/>
                </a:path>
                <a:path w="4313555" h="3881120">
                  <a:moveTo>
                    <a:pt x="4124960" y="2736088"/>
                  </a:moveTo>
                  <a:lnTo>
                    <a:pt x="4111498" y="2722626"/>
                  </a:lnTo>
                  <a:lnTo>
                    <a:pt x="4057650" y="2776474"/>
                  </a:lnTo>
                  <a:lnTo>
                    <a:pt x="4071112" y="2789936"/>
                  </a:lnTo>
                  <a:lnTo>
                    <a:pt x="4124960" y="2736088"/>
                  </a:lnTo>
                  <a:close/>
                </a:path>
                <a:path w="4313555" h="3881120">
                  <a:moveTo>
                    <a:pt x="4219321" y="2641727"/>
                  </a:moveTo>
                  <a:lnTo>
                    <a:pt x="4205859" y="2628265"/>
                  </a:lnTo>
                  <a:lnTo>
                    <a:pt x="4151884" y="2682240"/>
                  </a:lnTo>
                  <a:lnTo>
                    <a:pt x="4165346" y="2695702"/>
                  </a:lnTo>
                  <a:lnTo>
                    <a:pt x="4219321" y="2641727"/>
                  </a:lnTo>
                  <a:close/>
                </a:path>
                <a:path w="4313555" h="3881120">
                  <a:moveTo>
                    <a:pt x="4313555" y="2547493"/>
                  </a:moveTo>
                  <a:lnTo>
                    <a:pt x="4300093" y="2534031"/>
                  </a:lnTo>
                  <a:lnTo>
                    <a:pt x="4246245" y="2587879"/>
                  </a:lnTo>
                  <a:lnTo>
                    <a:pt x="4259707" y="2601341"/>
                  </a:lnTo>
                  <a:lnTo>
                    <a:pt x="4313555" y="25474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1746" y="6858000"/>
                  </a:lnTo>
                  <a:lnTo>
                    <a:pt x="1219174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60"/>
              <a:t>Do</a:t>
            </a:r>
            <a:r>
              <a:rPr dirty="0" spc="-180"/>
              <a:t> </a:t>
            </a:r>
            <a:r>
              <a:rPr dirty="0" spc="-80"/>
              <a:t>you</a:t>
            </a:r>
            <a:r>
              <a:rPr dirty="0" spc="-200"/>
              <a:t> </a:t>
            </a:r>
            <a:r>
              <a:rPr dirty="0" spc="-80"/>
              <a:t>know</a:t>
            </a:r>
            <a:r>
              <a:rPr dirty="0" spc="-215"/>
              <a:t> </a:t>
            </a:r>
            <a:r>
              <a:rPr dirty="0" spc="-90"/>
              <a:t>where</a:t>
            </a:r>
            <a:r>
              <a:rPr dirty="0" spc="-210"/>
              <a:t> </a:t>
            </a:r>
            <a:r>
              <a:rPr dirty="0" spc="-80"/>
              <a:t>you</a:t>
            </a:r>
            <a:r>
              <a:rPr dirty="0" spc="-200"/>
              <a:t> </a:t>
            </a:r>
            <a:r>
              <a:rPr dirty="0" spc="-70"/>
              <a:t>code</a:t>
            </a:r>
            <a:r>
              <a:rPr dirty="0" spc="-210"/>
              <a:t> </a:t>
            </a:r>
            <a:r>
              <a:rPr dirty="0" spc="-65"/>
              <a:t>is</a:t>
            </a:r>
            <a:r>
              <a:rPr dirty="0" spc="-190"/>
              <a:t> </a:t>
            </a:r>
            <a:r>
              <a:rPr dirty="0" spc="-90"/>
              <a:t>coming</a:t>
            </a:r>
            <a:r>
              <a:rPr dirty="0" spc="-235"/>
              <a:t> </a:t>
            </a:r>
            <a:r>
              <a:rPr dirty="0" spc="-10"/>
              <a:t>from?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2100" y="1734134"/>
            <a:ext cx="3909695" cy="3161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7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Third-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dirty="0" sz="2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dirty="0" sz="2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Developer</a:t>
            </a:r>
            <a:r>
              <a:rPr dirty="0" sz="2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forums</a:t>
            </a:r>
            <a:endParaRPr sz="2800">
              <a:latin typeface="Calibri"/>
              <a:cs typeface="Calibri"/>
            </a:endParaRPr>
          </a:p>
          <a:p>
            <a:pPr marL="12700" marR="778510">
              <a:lnSpc>
                <a:spcPts val="4940"/>
              </a:lnSpc>
              <a:spcBef>
                <a:spcPts val="225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Sample</a:t>
            </a:r>
            <a:r>
              <a:rPr dirty="0" sz="2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projects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Open-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dirty="0" sz="28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libraries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Package</a:t>
            </a:r>
            <a:r>
              <a:rPr dirty="0" sz="2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managers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12191" y="-12191"/>
            <a:ext cx="12216130" cy="6882765"/>
            <a:chOff x="-12191" y="-12191"/>
            <a:chExt cx="12216130" cy="6882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8376" y="2045208"/>
              <a:ext cx="2999231" cy="337718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1746" y="6858000"/>
                  </a:lnTo>
                  <a:lnTo>
                    <a:pt x="1219174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97561"/>
            <a:ext cx="707961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85"/>
              <a:t>What</a:t>
            </a:r>
            <a:r>
              <a:rPr dirty="0" spc="-204"/>
              <a:t> </a:t>
            </a:r>
            <a:r>
              <a:rPr dirty="0" spc="-90"/>
              <a:t>types</a:t>
            </a:r>
            <a:r>
              <a:rPr dirty="0" spc="-210"/>
              <a:t> </a:t>
            </a:r>
            <a:r>
              <a:rPr dirty="0" spc="-55"/>
              <a:t>of</a:t>
            </a:r>
            <a:r>
              <a:rPr dirty="0" spc="-200"/>
              <a:t> </a:t>
            </a:r>
            <a:r>
              <a:rPr dirty="0" spc="-95"/>
              <a:t>issues</a:t>
            </a:r>
            <a:r>
              <a:rPr dirty="0" spc="-235"/>
              <a:t> </a:t>
            </a:r>
            <a:r>
              <a:rPr dirty="0" spc="-80"/>
              <a:t>are</a:t>
            </a:r>
            <a:r>
              <a:rPr dirty="0" spc="-185"/>
              <a:t> </a:t>
            </a:r>
            <a:r>
              <a:rPr dirty="0" spc="-70"/>
              <a:t>out</a:t>
            </a:r>
            <a:r>
              <a:rPr dirty="0" spc="-204"/>
              <a:t> </a:t>
            </a:r>
            <a:r>
              <a:rPr dirty="0" spc="-30"/>
              <a:t>there?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4830" y="1549606"/>
            <a:ext cx="4744085" cy="4115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9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Inadvertent</a:t>
            </a:r>
            <a:r>
              <a:rPr dirty="0" sz="2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dirty="0" sz="2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disclosures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dirty="0" sz="2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injection</a:t>
            </a:r>
            <a:endParaRPr sz="2800">
              <a:latin typeface="Calibri"/>
              <a:cs typeface="Calibri"/>
            </a:endParaRPr>
          </a:p>
          <a:p>
            <a:pPr marL="12700" marR="636905">
              <a:lnSpc>
                <a:spcPts val="4600"/>
              </a:lnSpc>
              <a:spcBef>
                <a:spcPts val="360"/>
              </a:spcBef>
            </a:pP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Cross-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scripting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Hardcoded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passwords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2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connection</a:t>
            </a:r>
            <a:r>
              <a:rPr dirty="0" sz="2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strings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2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misconfiguration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Unprotected</a:t>
            </a:r>
            <a:r>
              <a:rPr dirty="0" sz="2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2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libri"/>
                <a:cs typeface="Calibri"/>
              </a:rPr>
              <a:t>endpoints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12191" y="-12191"/>
            <a:ext cx="12216130" cy="6882765"/>
            <a:chOff x="-12191" y="-12191"/>
            <a:chExt cx="12216130" cy="6882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6519" y="2182368"/>
              <a:ext cx="3718560" cy="289864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1746" y="6858000"/>
                  </a:lnTo>
                  <a:lnTo>
                    <a:pt x="1219174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-90"/>
              <a:t>Security</a:t>
            </a:r>
            <a:r>
              <a:rPr dirty="0" sz="3500" spc="-80"/>
              <a:t> </a:t>
            </a:r>
            <a:r>
              <a:rPr dirty="0" sz="3500" spc="-75"/>
              <a:t>scanning</a:t>
            </a:r>
            <a:r>
              <a:rPr dirty="0" sz="3500" spc="-135"/>
              <a:t> </a:t>
            </a:r>
            <a:r>
              <a:rPr dirty="0" sz="3500" spc="-70"/>
              <a:t>capabilities</a:t>
            </a:r>
            <a:endParaRPr sz="3500"/>
          </a:p>
        </p:txBody>
      </p:sp>
      <p:sp>
        <p:nvSpPr>
          <p:cNvPr id="3" name="object 3" descr=""/>
          <p:cNvSpPr txBox="1"/>
          <p:nvPr/>
        </p:nvSpPr>
        <p:spPr>
          <a:xfrm>
            <a:off x="292100" y="1427810"/>
            <a:ext cx="505714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9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Scan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generated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developer-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written</a:t>
            </a:r>
            <a:r>
              <a:rPr dirty="0" sz="20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detect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endParaRPr sz="2000">
              <a:latin typeface="Calibri"/>
              <a:cs typeface="Calibri"/>
            </a:endParaRPr>
          </a:p>
          <a:p>
            <a:pPr marL="12700" marR="1075690">
              <a:lnSpc>
                <a:spcPct val="28010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Receive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remediation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suggestions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Scan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hard-to-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20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issues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Supports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JetBrains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IDEs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dirty="0" sz="2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languages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12191" y="-12191"/>
            <a:ext cx="12216130" cy="6882765"/>
            <a:chOff x="-12191" y="-12191"/>
            <a:chExt cx="12216130" cy="6882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3975" y="1347216"/>
              <a:ext cx="5897880" cy="39258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858000"/>
                  </a:moveTo>
                  <a:lnTo>
                    <a:pt x="12191746" y="6858000"/>
                  </a:lnTo>
                  <a:lnTo>
                    <a:pt x="12191746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2024,</a:t>
            </a:r>
            <a:r>
              <a:rPr dirty="0" spc="-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-15"/>
              <a:t> </a:t>
            </a:r>
            <a:r>
              <a:rPr dirty="0" spc="-10"/>
              <a:t>Services,</a:t>
            </a:r>
            <a:r>
              <a:rPr dirty="0" spc="60"/>
              <a:t> </a:t>
            </a:r>
            <a:r>
              <a:rPr dirty="0"/>
              <a:t>Inc.</a:t>
            </a:r>
            <a:r>
              <a:rPr dirty="0" spc="10"/>
              <a:t> </a:t>
            </a:r>
            <a:r>
              <a:rPr dirty="0"/>
              <a:t>or</a:t>
            </a:r>
            <a:r>
              <a:rPr dirty="0" spc="20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 spc="-10"/>
              <a:t>affiliates.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FF8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2025-03-03T11:06:56Z</dcterms:created>
  <dcterms:modified xsi:type="dcterms:W3CDTF">2025-03-03T11:06:56Z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2025-03-03T00:00:00Z</vt:filetime>
  </property>
  <property fmtid="{D5CDD505-2E9C-101B-9397-08002B2CF9AE}" pid="5" name="Producer">
    <vt:lpwstr>Microsoft® PowerPoint® for Microsoft 365</vt:lpwstr>
  </property>
</Properties>
</file>