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8" r:id="rId4"/>
  </p:sldMasterIdLst>
  <p:sldIdLst>
    <p:sldId id="266" r:id="rId5"/>
    <p:sldId id="309" r:id="rId6"/>
    <p:sldId id="308" r:id="rId7"/>
    <p:sldId id="310" r:id="rId8"/>
    <p:sldId id="314" r:id="rId9"/>
    <p:sldId id="315" r:id="rId10"/>
    <p:sldId id="316" r:id="rId11"/>
    <p:sldId id="324" r:id="rId12"/>
    <p:sldId id="320" r:id="rId13"/>
    <p:sldId id="321" r:id="rId14"/>
    <p:sldId id="323" r:id="rId15"/>
    <p:sldId id="322" r:id="rId16"/>
    <p:sldId id="317" r:id="rId17"/>
    <p:sldId id="318" r:id="rId18"/>
    <p:sldId id="31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F9AE-E0CA-C373-378D-5E6A8CE0C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E1796-4AD4-A2F4-46F4-D62BA5DBB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AF366-84B3-6B24-B482-A5EC2E274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26ABF-147A-26CB-654D-6D6128A91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DD257-96ED-C7E5-7AD2-595690ED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07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8A5E-B70F-2F5D-F46F-11A9D76C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71F70-1A72-31CB-3D27-F011505D2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6A680-1969-ED80-4E11-38C35A2C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0AD33-05B3-C559-FF87-0FBFEFE8C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3512B-CB01-5391-BAFD-E630129E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79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DFAE0E-D2EE-73B7-6AC2-5A2BE32AE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65775-4BE7-A787-D4DA-71FF38B32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B8F5-5ED1-9A5D-DDC1-5A65E9619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61738-2183-71EC-9AB2-F8642D1C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F7465-B3B7-8CBF-2429-69225FF1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1089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D554-6E81-0D76-490F-877BB986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295CA-D586-ED3C-2F7A-51C76B716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8D3D1-DE38-4A5F-2D98-C643AA89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E6CDE-50BB-D8BF-521B-9E15DF5C6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2DFB1-9FBE-EE34-42A3-1ACD51C4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79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7D480-F196-6A08-A380-962BACA7E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469CA-E0B9-2CF9-D646-E3DFBE6FE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274D9-0797-E077-07F2-D0A972485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C665B-CB34-AC41-6944-F8A0326F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DE35C-4237-CC49-0849-13B194ED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5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6468-CC05-806D-B7FB-5A61E47D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AB49F-0A16-0882-364A-763E10067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5223B-F424-8752-9C22-53A9E3432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02E19-39DE-8CE8-E98B-6382236B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6C839-DF06-99E9-0A7A-A1603B14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A490D-71A7-D7A9-7D23-21AB3DD2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0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D1A6-D4B0-B9A0-7777-512E094B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4509C-0759-3E48-EB7C-35549023F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CAD57-81D6-BBFA-199E-7A51EC849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FAF3EA-B5DA-E50E-5B40-4F3BA3E8C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7E7F96-ED33-4515-DDF4-61DC0A330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00AB46-1D77-4B5F-366B-09BC61F28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FB6C5A-4F31-5933-5636-BCC5D592A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5479C-071B-F6A6-D13C-312C864F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45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42E4-27F0-AF4B-06D3-0748B63D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8D1DE-A5B8-96B6-6BC7-AB18DCBF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E3855-7FEF-2D6A-521A-650987C1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40230-D27A-D7ED-8C63-B24D6699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05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F05F29-547B-87BC-A6EB-FCB9BBB1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ABDD3-C4EA-7C4C-4206-8958254B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9AF3D-694F-AF19-19FD-69C79184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17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6278-85A7-D2ED-E2EF-D5D26328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41914-828E-0006-1490-C0D2CC1EE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1F826-609F-F87F-EC93-02C1168F1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C098D-5BE1-7860-9F32-EFD49E42C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34BD3-22D9-E938-4F08-AB5B906C9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5E91D-7FB9-9F72-4CE3-E0654859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5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B06C-354A-E2C0-1F2B-EA8FF93D2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E73A6-FC02-9AC4-D72B-3B3A391A4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F8C78-32D8-8873-D094-CD2DB77E0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50712-24C3-F887-B06C-4C097EEA6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15DAB-B5BD-AD95-4711-A3846CDC9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7209C-F1D9-191F-72D7-1EFFAC1A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2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9197CE-E449-FAB3-AED9-6E43DB6E2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2973E-ABF5-AF0C-3284-16EE5396C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49573-F6B2-D9A7-7305-08ECC5B7E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154C9-CA4B-4A98-C7A5-9EC99CC93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1B6AD-C893-0FFA-93F9-C7C22A60E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895" y="578137"/>
            <a:ext cx="11187404" cy="547722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IN" sz="4000" i="1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6600" kern="100" dirty="0">
                <a:solidFill>
                  <a:srgbClr val="111111"/>
                </a:solidFill>
                <a:effectLst/>
                <a:latin typeface="Brush Script MT" panose="030608020404060703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“ </a:t>
            </a:r>
            <a:r>
              <a:rPr lang="en-IN" sz="6600" i="1" kern="100" dirty="0">
                <a:solidFill>
                  <a:srgbClr val="111111"/>
                </a:solidFill>
                <a:effectLst/>
                <a:latin typeface="Brush Script MT" panose="030608020404060703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E-mail Slicer</a:t>
            </a:r>
            <a:r>
              <a:rPr lang="en-IN" sz="6600" kern="100" dirty="0">
                <a:solidFill>
                  <a:srgbClr val="111111"/>
                </a:solidFill>
                <a:effectLst/>
                <a:latin typeface="Brush Script MT" panose="030608020404060703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”</a:t>
            </a:r>
            <a:br>
              <a:rPr lang="en-IN" sz="6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i="1" dirty="0">
                <a:solidFill>
                  <a:srgbClr val="11111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1474F-D1B3-CBCF-54EC-7B562C6B2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32080"/>
            <a:ext cx="10350500" cy="6553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# Unit Tests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unittest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TestEmailProcessor</a:t>
            </a:r>
            <a:r>
              <a:rPr lang="en-IN" dirty="0"/>
              <a:t>(</a:t>
            </a:r>
            <a:r>
              <a:rPr lang="en-IN" dirty="0" err="1"/>
              <a:t>unittest.TestCase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    def </a:t>
            </a:r>
            <a:r>
              <a:rPr lang="en-IN" dirty="0" err="1"/>
              <a:t>test_process_and_save_with_valid_input</a:t>
            </a:r>
            <a:r>
              <a:rPr lang="en-IN" dirty="0"/>
              <a:t>(self):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self.create_test_input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email_processor</a:t>
            </a:r>
            <a:r>
              <a:rPr lang="en-IN" dirty="0"/>
              <a:t> = </a:t>
            </a:r>
            <a:r>
              <a:rPr lang="en-IN" dirty="0" err="1"/>
              <a:t>EmailProcessor</a:t>
            </a:r>
            <a:r>
              <a:rPr lang="en-IN" dirty="0"/>
              <a:t>(</a:t>
            </a:r>
            <a:r>
              <a:rPr lang="en-IN" dirty="0" err="1"/>
              <a:t>self.input_file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email_processor.process_and_save</a:t>
            </a:r>
            <a:r>
              <a:rPr lang="en-IN" dirty="0"/>
              <a:t>(</a:t>
            </a:r>
            <a:r>
              <a:rPr lang="en-IN" dirty="0" err="1"/>
              <a:t>self.output_file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with open(</a:t>
            </a:r>
            <a:r>
              <a:rPr lang="en-IN" dirty="0" err="1"/>
              <a:t>self.output_file</a:t>
            </a:r>
            <a:r>
              <a:rPr lang="en-IN" dirty="0"/>
              <a:t>, 'r') as </a:t>
            </a:r>
            <a:r>
              <a:rPr lang="en-IN" dirty="0" err="1"/>
              <a:t>csv_file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        reader = </a:t>
            </a:r>
            <a:r>
              <a:rPr lang="en-IN" dirty="0" err="1"/>
              <a:t>csv.reader</a:t>
            </a:r>
            <a:r>
              <a:rPr lang="en-IN" dirty="0"/>
              <a:t>(</a:t>
            </a:r>
            <a:r>
              <a:rPr lang="en-IN" dirty="0" err="1"/>
              <a:t>csv_file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    header = next(reader)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self.assertEqual</a:t>
            </a:r>
            <a:r>
              <a:rPr lang="en-IN" dirty="0"/>
              <a:t>(header, ['Username', 'Domain'])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actual_sliced_emails</a:t>
            </a:r>
            <a:r>
              <a:rPr lang="en-IN" dirty="0"/>
              <a:t> = [row for row in reader]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self.assertEqual</a:t>
            </a:r>
            <a:r>
              <a:rPr lang="en-IN" dirty="0"/>
              <a:t>(</a:t>
            </a:r>
            <a:r>
              <a:rPr lang="en-IN" dirty="0" err="1"/>
              <a:t>actual_sliced_emails</a:t>
            </a:r>
            <a:r>
              <a:rPr lang="en-IN" dirty="0"/>
              <a:t>, </a:t>
            </a:r>
            <a:r>
              <a:rPr lang="en-IN" dirty="0" err="1"/>
              <a:t>self.expected_sliced_emails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print("Test for </a:t>
            </a:r>
            <a:r>
              <a:rPr lang="en-IN" dirty="0" err="1"/>
              <a:t>process_and_save</a:t>
            </a:r>
            <a:r>
              <a:rPr lang="en-IN" dirty="0"/>
              <a:t> with valid input passed.")</a:t>
            </a:r>
          </a:p>
          <a:p>
            <a:pPr marL="0" indent="0">
              <a:buNone/>
            </a:pPr>
            <a:r>
              <a:rPr lang="en-IN" dirty="0"/>
              <a:t>    def </a:t>
            </a:r>
            <a:r>
              <a:rPr lang="en-IN" dirty="0" err="1"/>
              <a:t>test_process_and_save_with_invalid_input</a:t>
            </a:r>
            <a:r>
              <a:rPr lang="en-IN" dirty="0"/>
              <a:t>(self):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9723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7E10-96BD-5A68-15C6-79B101E58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3606" y="256673"/>
            <a:ext cx="10309058" cy="64689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 # Create an empty input file</a:t>
            </a:r>
          </a:p>
          <a:p>
            <a:pPr marL="0" indent="0">
              <a:buNone/>
            </a:pPr>
            <a:r>
              <a:rPr lang="en-IN" dirty="0"/>
              <a:t>        open(</a:t>
            </a:r>
            <a:r>
              <a:rPr lang="en-IN" dirty="0" err="1"/>
              <a:t>self.input_file</a:t>
            </a:r>
            <a:r>
              <a:rPr lang="en-IN" dirty="0"/>
              <a:t>, 'w').close()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email_processor</a:t>
            </a:r>
            <a:r>
              <a:rPr lang="en-IN" dirty="0"/>
              <a:t> = </a:t>
            </a:r>
            <a:r>
              <a:rPr lang="en-IN" dirty="0" err="1"/>
              <a:t>EmailProcessor</a:t>
            </a:r>
            <a:r>
              <a:rPr lang="en-IN" dirty="0"/>
              <a:t>(</a:t>
            </a:r>
            <a:r>
              <a:rPr lang="en-IN" dirty="0" err="1"/>
              <a:t>self.input_file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email_processor.process_and_save</a:t>
            </a:r>
            <a:r>
              <a:rPr lang="en-IN" dirty="0"/>
              <a:t>(</a:t>
            </a:r>
            <a:r>
              <a:rPr lang="en-IN" dirty="0" err="1"/>
              <a:t>self.output_file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with open(</a:t>
            </a:r>
            <a:r>
              <a:rPr lang="en-IN" dirty="0" err="1"/>
              <a:t>self.output_file</a:t>
            </a:r>
            <a:r>
              <a:rPr lang="en-IN" dirty="0"/>
              <a:t>, 'r') as </a:t>
            </a:r>
            <a:r>
              <a:rPr lang="en-IN" dirty="0" err="1"/>
              <a:t>csv_file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        reader = </a:t>
            </a:r>
            <a:r>
              <a:rPr lang="en-IN" dirty="0" err="1"/>
              <a:t>csv.reader</a:t>
            </a:r>
            <a:r>
              <a:rPr lang="en-IN" dirty="0"/>
              <a:t>(</a:t>
            </a:r>
            <a:r>
              <a:rPr lang="en-IN" dirty="0" err="1"/>
              <a:t>csv_file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    header = next(reader, None)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self.assertIsNone</a:t>
            </a:r>
            <a:r>
              <a:rPr lang="en-IN" dirty="0"/>
              <a:t>(header)</a:t>
            </a:r>
          </a:p>
          <a:p>
            <a:pPr marL="0" indent="0">
              <a:buNone/>
            </a:pPr>
            <a:r>
              <a:rPr lang="en-IN" dirty="0"/>
              <a:t>        print("Test for </a:t>
            </a:r>
            <a:r>
              <a:rPr lang="en-IN" dirty="0" err="1"/>
              <a:t>process_and_save</a:t>
            </a:r>
            <a:r>
              <a:rPr lang="en-IN" dirty="0"/>
              <a:t> with invalid input passed.")</a:t>
            </a:r>
          </a:p>
          <a:p>
            <a:pPr marL="0" indent="0">
              <a:buNone/>
            </a:pPr>
            <a:r>
              <a:rPr lang="en-IN" dirty="0"/>
              <a:t>    def </a:t>
            </a:r>
            <a:r>
              <a:rPr lang="en-IN" dirty="0" err="1"/>
              <a:t>test_slice_email</a:t>
            </a:r>
            <a:r>
              <a:rPr lang="en-IN" dirty="0"/>
              <a:t>(self):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email_processor</a:t>
            </a:r>
            <a:r>
              <a:rPr lang="en-IN" dirty="0"/>
              <a:t> = </a:t>
            </a:r>
            <a:r>
              <a:rPr lang="en-IN" dirty="0" err="1"/>
              <a:t>EmailProcessor</a:t>
            </a:r>
            <a:r>
              <a:rPr lang="en-IN" dirty="0"/>
              <a:t>(</a:t>
            </a:r>
            <a:r>
              <a:rPr lang="en-IN" dirty="0" err="1"/>
              <a:t>self.input_file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for email, </a:t>
            </a:r>
            <a:r>
              <a:rPr lang="en-IN" dirty="0" err="1"/>
              <a:t>expected_sliced_email</a:t>
            </a:r>
            <a:r>
              <a:rPr lang="en-IN" dirty="0"/>
              <a:t> in zip(</a:t>
            </a:r>
            <a:r>
              <a:rPr lang="en-IN" dirty="0" err="1"/>
              <a:t>self.emails</a:t>
            </a:r>
            <a:r>
              <a:rPr lang="en-IN" dirty="0"/>
              <a:t>, </a:t>
            </a:r>
            <a:r>
              <a:rPr lang="en-IN" dirty="0" err="1"/>
              <a:t>self.expected_sliced_emails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sliced_email</a:t>
            </a:r>
            <a:r>
              <a:rPr lang="en-IN" dirty="0"/>
              <a:t> = </a:t>
            </a:r>
            <a:r>
              <a:rPr lang="en-IN" dirty="0" err="1"/>
              <a:t>email_processor.slice_email</a:t>
            </a:r>
            <a:r>
              <a:rPr lang="en-IN" dirty="0"/>
              <a:t>(email)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self.assertEqual</a:t>
            </a:r>
            <a:r>
              <a:rPr lang="en-IN" dirty="0"/>
              <a:t>(</a:t>
            </a:r>
            <a:r>
              <a:rPr lang="en-IN" dirty="0" err="1"/>
              <a:t>sliced_email</a:t>
            </a:r>
            <a:r>
              <a:rPr lang="en-IN" dirty="0"/>
              <a:t>, tuple(</a:t>
            </a:r>
            <a:r>
              <a:rPr lang="en-IN" dirty="0" err="1"/>
              <a:t>expected_sliced_email</a:t>
            </a:r>
            <a:r>
              <a:rPr lang="en-IN" dirty="0"/>
              <a:t>))</a:t>
            </a:r>
          </a:p>
          <a:p>
            <a:pPr marL="0" indent="0">
              <a:buNone/>
            </a:pPr>
            <a:r>
              <a:rPr lang="en-IN" dirty="0"/>
              <a:t>        print("Test for </a:t>
            </a:r>
            <a:r>
              <a:rPr lang="en-IN" dirty="0" err="1"/>
              <a:t>slice_email</a:t>
            </a:r>
            <a:r>
              <a:rPr lang="en-IN" dirty="0"/>
              <a:t> passed.")</a:t>
            </a:r>
          </a:p>
        </p:txBody>
      </p:sp>
    </p:spTree>
    <p:extLst>
      <p:ext uri="{BB962C8B-B14F-4D97-AF65-F5344CB8AC3E}">
        <p14:creationId xmlns:p14="http://schemas.microsoft.com/office/powerpoint/2010/main" val="666377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233AF-4065-4C9F-21AA-751B66487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480" y="193040"/>
            <a:ext cx="10535919" cy="64483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def main():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input_file</a:t>
            </a:r>
            <a:r>
              <a:rPr lang="en-IN" dirty="0"/>
              <a:t> = 'C:\\Users\\Keerthireddy\\Desktop\\email slicer.csv'  # Replace with the actual path to your CSV file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email_processor</a:t>
            </a:r>
            <a:r>
              <a:rPr lang="en-IN" dirty="0"/>
              <a:t> = </a:t>
            </a:r>
            <a:r>
              <a:rPr lang="en-IN" dirty="0" err="1"/>
              <a:t>EmailProcessor</a:t>
            </a:r>
            <a:r>
              <a:rPr lang="en-IN" dirty="0"/>
              <a:t>(</a:t>
            </a:r>
            <a:r>
              <a:rPr lang="en-IN" dirty="0" err="1"/>
              <a:t>input_file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 err="1"/>
              <a:t>email_processor.process_and_save</a:t>
            </a:r>
            <a:r>
              <a:rPr lang="en-IN" dirty="0"/>
              <a:t>('C:\\Users\\Keerthireddy\\Desktop\\sliced_emails.csv')</a:t>
            </a:r>
          </a:p>
          <a:p>
            <a:pPr marL="0" indent="0">
              <a:buNone/>
            </a:pPr>
            <a:r>
              <a:rPr lang="en-IN" dirty="0"/>
              <a:t>    print("Unique domains:")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unique_domains_set</a:t>
            </a:r>
            <a:r>
              <a:rPr lang="en-IN" dirty="0"/>
              <a:t> = set()</a:t>
            </a:r>
          </a:p>
          <a:p>
            <a:pPr marL="0" indent="0">
              <a:buNone/>
            </a:pPr>
            <a:r>
              <a:rPr lang="en-IN" dirty="0"/>
              <a:t>    for _, domain in </a:t>
            </a:r>
            <a:r>
              <a:rPr lang="en-IN" dirty="0" err="1"/>
              <a:t>email_processor.process_emails</a:t>
            </a:r>
            <a:r>
              <a:rPr lang="en-IN" dirty="0"/>
              <a:t>():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unique_domains_set.add</a:t>
            </a:r>
            <a:r>
              <a:rPr lang="en-IN" dirty="0"/>
              <a:t>(domain)</a:t>
            </a:r>
          </a:p>
          <a:p>
            <a:pPr marL="0" indent="0">
              <a:buNone/>
            </a:pPr>
            <a:r>
              <a:rPr lang="en-IN" dirty="0"/>
              <a:t>    # Using an if conditional to check for a specific domain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specific_domain</a:t>
            </a:r>
            <a:r>
              <a:rPr lang="en-IN" dirty="0"/>
              <a:t> = 'harvard.edu'</a:t>
            </a:r>
          </a:p>
          <a:p>
            <a:pPr marL="0" indent="0">
              <a:buNone/>
            </a:pPr>
            <a:r>
              <a:rPr lang="en-IN" dirty="0"/>
              <a:t>    if </a:t>
            </a:r>
            <a:r>
              <a:rPr lang="en-IN" dirty="0" err="1"/>
              <a:t>specific_domain</a:t>
            </a:r>
            <a:r>
              <a:rPr lang="en-IN" dirty="0"/>
              <a:t> in </a:t>
            </a:r>
            <a:r>
              <a:rPr lang="en-IN" dirty="0" err="1"/>
              <a:t>unique_domains_set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    print(</a:t>
            </a:r>
            <a:r>
              <a:rPr lang="en-IN" dirty="0" err="1"/>
              <a:t>f"The</a:t>
            </a:r>
            <a:r>
              <a:rPr lang="en-IN" dirty="0"/>
              <a:t> domain {</a:t>
            </a:r>
            <a:r>
              <a:rPr lang="en-IN" dirty="0" err="1"/>
              <a:t>specific_domain</a:t>
            </a:r>
            <a:r>
              <a:rPr lang="en-IN" dirty="0"/>
              <a:t>} is present in the unique domains set.")</a:t>
            </a:r>
          </a:p>
          <a:p>
            <a:pPr marL="0" indent="0">
              <a:buNone/>
            </a:pPr>
            <a:r>
              <a:rPr lang="en-IN" dirty="0"/>
              <a:t>    else:</a:t>
            </a:r>
          </a:p>
          <a:p>
            <a:pPr marL="0" indent="0">
              <a:buNone/>
            </a:pPr>
            <a:r>
              <a:rPr lang="en-IN" dirty="0"/>
              <a:t>        print(</a:t>
            </a:r>
            <a:r>
              <a:rPr lang="en-IN" dirty="0" err="1"/>
              <a:t>f"The</a:t>
            </a:r>
            <a:r>
              <a:rPr lang="en-IN" dirty="0"/>
              <a:t> domain {</a:t>
            </a:r>
            <a:r>
              <a:rPr lang="en-IN" dirty="0" err="1"/>
              <a:t>specific_domain</a:t>
            </a:r>
            <a:r>
              <a:rPr lang="en-IN" dirty="0"/>
              <a:t>} is not present in the unique domains set.")</a:t>
            </a:r>
          </a:p>
          <a:p>
            <a:pPr marL="0" indent="0">
              <a:buNone/>
            </a:pPr>
            <a:r>
              <a:rPr lang="en-IN" dirty="0"/>
              <a:t>if __name__ == "__main__":</a:t>
            </a:r>
          </a:p>
          <a:p>
            <a:pPr marL="0" indent="0">
              <a:buNone/>
            </a:pPr>
            <a:r>
              <a:rPr lang="en-IN" dirty="0"/>
              <a:t>    main()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1735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E8F2-BB2F-5508-FA1B-64FF4EC23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3932" y="0"/>
            <a:ext cx="8915400" cy="3777622"/>
          </a:xfrm>
        </p:spPr>
        <p:txBody>
          <a:bodyPr/>
          <a:lstStyle/>
          <a:p>
            <a:r>
              <a:rPr lang="en-IN" sz="2800" b="1" i="1" dirty="0"/>
              <a:t>After Execution: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F38A4-228E-5E44-0934-5878BB454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35" y="425132"/>
            <a:ext cx="10605765" cy="558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66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3C7D-01AC-F5C9-5FED-85E61F083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7280" y="640080"/>
            <a:ext cx="9672320" cy="591312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10100" b="1" i="1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sz="10100" b="1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67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project is really quick and easy to complete and doesn't need any setup.</a:t>
            </a:r>
            <a:endParaRPr lang="en-IN" sz="6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67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application can have more features added, including a valid email address check. Regular expressions can be used to validate the email address format in order to do this.</a:t>
            </a:r>
            <a:endParaRPr lang="en-IN" sz="6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67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project can be applied to a variety of sectors or disciplines, including marketing and data research. </a:t>
            </a:r>
          </a:p>
          <a:p>
            <a:r>
              <a:rPr lang="en-IN" sz="67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Various organizations can use the initiative to increase production and efficiency. It can be used, for instance, to automatically extract email addresses from huge datasets.</a:t>
            </a:r>
            <a:endParaRPr lang="en-IN" sz="6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6358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6983A-862B-2130-9FC7-B314D7032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7040" y="1381760"/>
            <a:ext cx="7233920" cy="27736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sz="9600" b="1" i="1" dirty="0">
              <a:latin typeface="Pristina" panose="03060402040406080204" pitchFamily="66" charset="0"/>
            </a:endParaRPr>
          </a:p>
          <a:p>
            <a:pPr marL="0" indent="0">
              <a:buNone/>
            </a:pPr>
            <a:r>
              <a:rPr lang="en-IN" sz="9600" b="1" i="1" dirty="0">
                <a:latin typeface="Pristina" panose="03060402040406080204" pitchFamily="66" charset="0"/>
              </a:rPr>
              <a:t>~Thank You~</a:t>
            </a:r>
          </a:p>
        </p:txBody>
      </p:sp>
    </p:spTree>
    <p:extLst>
      <p:ext uri="{BB962C8B-B14F-4D97-AF65-F5344CB8AC3E}">
        <p14:creationId xmlns:p14="http://schemas.microsoft.com/office/powerpoint/2010/main" val="156709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2B8FE-0D70-B43D-2D1C-1A1472823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460" y="193040"/>
            <a:ext cx="7139940" cy="6471920"/>
          </a:xfrm>
        </p:spPr>
        <p:txBody>
          <a:bodyPr/>
          <a:lstStyle/>
          <a:p>
            <a:pPr marL="0" indent="0">
              <a:buNone/>
            </a:pPr>
            <a:r>
              <a:rPr lang="en-IN" sz="4800" b="1" i="1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thing that Email Slicer is a tool that will take an email address as an input and slice operations on it to return the username and the domain of the email address.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If one needs to rapidly determine the domain name of an email address as well as sort a collection of email addresses by domain name, it is likely to be helpful. 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575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483273-EB9D-4A0A-8C62-CEBB60A0C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172" y="223520"/>
            <a:ext cx="7184708" cy="642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800" b="1" i="1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 of E-mail Slicer:</a:t>
            </a:r>
            <a:endParaRPr lang="en-IN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Particularly in industries like marketing, sales, and customer segmentation, Email Slicer is a helpful tool for data analysis. </a:t>
            </a:r>
          </a:p>
          <a:p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a useful tool for data analysis since it can be used to classify and arrange email addresses according to the domain name, which is beneficial for customer, market, and sales segmentation.</a:t>
            </a:r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74111-9AAA-91BA-EE28-F743607C5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452" y="218440"/>
            <a:ext cx="7580948" cy="6304280"/>
          </a:xfrm>
        </p:spPr>
        <p:txBody>
          <a:bodyPr/>
          <a:lstStyle/>
          <a:p>
            <a:r>
              <a:rPr lang="en-IN" sz="32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collection of email addresses for customers or clients, for instance, can be sorted by domain name using an email slicer. </a:t>
            </a:r>
            <a:endParaRPr lang="en-IN" sz="3200" kern="0" dirty="0">
              <a:solidFill>
                <a:srgbClr val="11111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32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Following that, one may utilize this data to modify your marketing messages so that they more effectively reach your target market.</a:t>
            </a:r>
          </a:p>
          <a:p>
            <a:r>
              <a:rPr lang="en-IN" sz="32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might give important information about the characteristics and preferences of a specific clientele or set of customers. </a:t>
            </a:r>
            <a:endParaRPr lang="en-IN" sz="32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930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E2A31-FEEB-B95C-6393-D28E5B705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692" y="706120"/>
            <a:ext cx="9084628" cy="5445760"/>
          </a:xfrm>
        </p:spPr>
        <p:txBody>
          <a:bodyPr/>
          <a:lstStyle/>
          <a:p>
            <a:pPr marL="0" indent="0">
              <a:buNone/>
            </a:pPr>
            <a:r>
              <a:rPr lang="en-IN" sz="4800" b="1" i="1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Creating E-mail Slicer Using Python:</a:t>
            </a:r>
            <a:endParaRPr lang="en-IN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3600" b="1" i="1" u="sng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single e-mail id-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823738-0AB9-9F67-36BD-5EC7AC2D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500337"/>
              </p:ext>
            </p:extLst>
          </p:nvPr>
        </p:nvGraphicFramePr>
        <p:xfrm>
          <a:off x="3015932" y="3139440"/>
          <a:ext cx="8637588" cy="22555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538788">
                  <a:extLst>
                    <a:ext uri="{9D8B030D-6E8A-4147-A177-3AD203B41FA5}">
                      <a16:colId xmlns:a16="http://schemas.microsoft.com/office/drawing/2014/main" val="3804657778"/>
                    </a:ext>
                  </a:extLst>
                </a:gridCol>
                <a:gridCol w="3098800">
                  <a:extLst>
                    <a:ext uri="{9D8B030D-6E8A-4147-A177-3AD203B41FA5}">
                      <a16:colId xmlns:a16="http://schemas.microsoft.com/office/drawing/2014/main" val="3037009965"/>
                    </a:ext>
                  </a:extLst>
                </a:gridCol>
              </a:tblGrid>
              <a:tr h="2235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Given E-mail Id~</a:t>
                      </a:r>
                      <a:endParaRPr lang="en-IN" sz="2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12001"/>
                  </a:ext>
                </a:extLst>
              </a:tr>
              <a:tr h="291254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= input("Enter your email address: ")</a:t>
                      </a: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 = email[: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email.index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("@")]</a:t>
                      </a: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 = email[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email.index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("@") + 1 :]</a:t>
                      </a: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f"Your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username is {username} and your domain is {domain}.")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uday1511@bu.edu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110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81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5A823-0E24-2681-15E2-787AD903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772" y="0"/>
            <a:ext cx="8915400" cy="5902960"/>
          </a:xfrm>
        </p:spPr>
        <p:txBody>
          <a:bodyPr>
            <a:normAutofit/>
          </a:bodyPr>
          <a:lstStyle/>
          <a:p>
            <a:r>
              <a:rPr lang="en-IN" sz="2800" b="1" i="1" dirty="0"/>
              <a:t>After Execution:</a:t>
            </a:r>
          </a:p>
          <a:p>
            <a:endParaRPr lang="en-IN" sz="2800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64F8D-3FE8-D78E-96C7-BD8C273BE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413" y="525743"/>
            <a:ext cx="10412252" cy="549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47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71590-3C88-5F61-AD87-B542F0066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932" y="0"/>
            <a:ext cx="8915400" cy="6797040"/>
          </a:xfrm>
        </p:spPr>
        <p:txBody>
          <a:bodyPr>
            <a:normAutofit fontScale="92500" lnSpcReduction="20000"/>
          </a:bodyPr>
          <a:lstStyle/>
          <a:p>
            <a:r>
              <a:rPr lang="en-IN" sz="3600" b="1" i="1" u="sng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list of email id’s: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>Code:</a:t>
            </a:r>
          </a:p>
          <a:p>
            <a:pPr marL="0" indent="0">
              <a:buNone/>
            </a:pPr>
            <a:r>
              <a:rPr lang="en-IN" dirty="0"/>
              <a:t>import csv</a:t>
            </a:r>
          </a:p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EmailProcessor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def __</a:t>
            </a:r>
            <a:r>
              <a:rPr lang="en-IN" dirty="0" err="1"/>
              <a:t>init</a:t>
            </a:r>
            <a:r>
              <a:rPr lang="en-IN" dirty="0"/>
              <a:t>__(self, </a:t>
            </a:r>
            <a:r>
              <a:rPr lang="en-IN" dirty="0" err="1"/>
              <a:t>input_file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        self._</a:t>
            </a:r>
            <a:r>
              <a:rPr lang="en-IN" dirty="0" err="1"/>
              <a:t>input_file</a:t>
            </a:r>
            <a:r>
              <a:rPr lang="en-IN" dirty="0"/>
              <a:t> = </a:t>
            </a:r>
            <a:r>
              <a:rPr lang="en-IN" dirty="0" err="1"/>
              <a:t>input_file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self.emails</a:t>
            </a:r>
            <a:r>
              <a:rPr lang="en-IN" dirty="0"/>
              <a:t> = []  # Public instance attribute </a:t>
            </a:r>
          </a:p>
          <a:p>
            <a:pPr marL="0" indent="0">
              <a:buNone/>
            </a:pPr>
            <a:r>
              <a:rPr lang="en-IN" dirty="0"/>
              <a:t>    def _</a:t>
            </a:r>
            <a:r>
              <a:rPr lang="en-IN" dirty="0" err="1"/>
              <a:t>read_emails</a:t>
            </a:r>
            <a:r>
              <a:rPr lang="en-IN" dirty="0"/>
              <a:t>(self):</a:t>
            </a:r>
          </a:p>
          <a:p>
            <a:pPr marL="0" indent="0">
              <a:buNone/>
            </a:pPr>
            <a:r>
              <a:rPr lang="en-IN" dirty="0"/>
              <a:t>        try:</a:t>
            </a:r>
          </a:p>
          <a:p>
            <a:pPr marL="0" indent="0">
              <a:buNone/>
            </a:pPr>
            <a:r>
              <a:rPr lang="en-IN" dirty="0"/>
              <a:t>            with open(self._</a:t>
            </a:r>
            <a:r>
              <a:rPr lang="en-IN" dirty="0" err="1"/>
              <a:t>input_file</a:t>
            </a:r>
            <a:r>
              <a:rPr lang="en-IN" dirty="0"/>
              <a:t>, 'r') as </a:t>
            </a:r>
            <a:r>
              <a:rPr lang="en-IN" dirty="0" err="1"/>
              <a:t>csv_file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            reader = </a:t>
            </a:r>
            <a:r>
              <a:rPr lang="en-IN" dirty="0" err="1"/>
              <a:t>csv.reader</a:t>
            </a:r>
            <a:r>
              <a:rPr lang="en-IN" dirty="0"/>
              <a:t>(</a:t>
            </a:r>
            <a:r>
              <a:rPr lang="en-IN" dirty="0" err="1"/>
              <a:t>csv_file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        next(reader)  # Skip the header row if present</a:t>
            </a:r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IN" dirty="0" err="1"/>
              <a:t>self.emails</a:t>
            </a:r>
            <a:r>
              <a:rPr lang="en-IN" dirty="0"/>
              <a:t> = [row[0] for row in reader]</a:t>
            </a:r>
          </a:p>
          <a:p>
            <a:pPr marL="0" indent="0">
              <a:buNone/>
            </a:pPr>
            <a:r>
              <a:rPr lang="en-IN" dirty="0"/>
              <a:t>        except </a:t>
            </a:r>
            <a:r>
              <a:rPr lang="en-IN" dirty="0" err="1"/>
              <a:t>FileNotFoundError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        print("Input file not found.")</a:t>
            </a:r>
          </a:p>
          <a:p>
            <a:pPr marL="0" indent="0">
              <a:buNone/>
            </a:pPr>
            <a:r>
              <a:rPr lang="en-IN" dirty="0"/>
              <a:t>      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604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0E422-495D-3100-08EB-E179236F9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42240"/>
            <a:ext cx="10289540" cy="65328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def </a:t>
            </a:r>
            <a:r>
              <a:rPr lang="en-IN" dirty="0" err="1"/>
              <a:t>slice_email</a:t>
            </a:r>
            <a:r>
              <a:rPr lang="en-IN" dirty="0"/>
              <a:t>(self, email):</a:t>
            </a:r>
          </a:p>
          <a:p>
            <a:pPr marL="0" indent="0">
              <a:buNone/>
            </a:pPr>
            <a:r>
              <a:rPr lang="en-IN" dirty="0"/>
              <a:t>        username, domain = </a:t>
            </a:r>
            <a:r>
              <a:rPr lang="en-IN" dirty="0" err="1"/>
              <a:t>email.split</a:t>
            </a:r>
            <a:r>
              <a:rPr lang="en-IN" dirty="0"/>
              <a:t>('@')</a:t>
            </a:r>
          </a:p>
          <a:p>
            <a:pPr marL="0" indent="0">
              <a:buNone/>
            </a:pPr>
            <a:r>
              <a:rPr lang="en-IN" dirty="0"/>
              <a:t>        return username, domain</a:t>
            </a:r>
          </a:p>
          <a:p>
            <a:pPr marL="0" indent="0">
              <a:buNone/>
            </a:pPr>
            <a:r>
              <a:rPr lang="en-IN" dirty="0"/>
              <a:t>    def </a:t>
            </a:r>
            <a:r>
              <a:rPr lang="en-IN" dirty="0" err="1"/>
              <a:t>process_emails</a:t>
            </a:r>
            <a:r>
              <a:rPr lang="en-IN" dirty="0"/>
              <a:t>(self):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sliced_emails_list</a:t>
            </a:r>
            <a:r>
              <a:rPr lang="en-IN" dirty="0"/>
              <a:t> = []</a:t>
            </a:r>
          </a:p>
          <a:p>
            <a:pPr marL="0" indent="0">
              <a:buNone/>
            </a:pPr>
            <a:r>
              <a:rPr lang="en-IN" dirty="0"/>
              <a:t>        for email in </a:t>
            </a:r>
            <a:r>
              <a:rPr lang="en-IN" dirty="0" err="1"/>
              <a:t>self.emails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        username, domain = </a:t>
            </a:r>
            <a:r>
              <a:rPr lang="en-IN" dirty="0" err="1"/>
              <a:t>self.slice_email</a:t>
            </a:r>
            <a:r>
              <a:rPr lang="en-IN" dirty="0"/>
              <a:t>(email)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sliced_emails_list.append</a:t>
            </a:r>
            <a:r>
              <a:rPr lang="en-IN" dirty="0"/>
              <a:t>([username, domain])</a:t>
            </a:r>
          </a:p>
          <a:p>
            <a:pPr marL="0" indent="0">
              <a:buNone/>
            </a:pPr>
            <a:r>
              <a:rPr lang="en-IN" dirty="0"/>
              <a:t>        return </a:t>
            </a:r>
            <a:r>
              <a:rPr lang="en-IN" dirty="0" err="1"/>
              <a:t>sliced_emails_list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def </a:t>
            </a:r>
            <a:r>
              <a:rPr lang="en-IN" dirty="0" err="1"/>
              <a:t>save_to_csv</a:t>
            </a:r>
            <a:r>
              <a:rPr lang="en-IN" dirty="0"/>
              <a:t>(self, data, </a:t>
            </a:r>
            <a:r>
              <a:rPr lang="en-IN" dirty="0" err="1"/>
              <a:t>output_file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        with open(</a:t>
            </a:r>
            <a:r>
              <a:rPr lang="en-IN" dirty="0" err="1"/>
              <a:t>output_file</a:t>
            </a:r>
            <a:r>
              <a:rPr lang="en-IN" dirty="0"/>
              <a:t>, 'w', newline='') as </a:t>
            </a:r>
            <a:r>
              <a:rPr lang="en-IN" dirty="0" err="1"/>
              <a:t>csv_file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        writer = </a:t>
            </a:r>
            <a:r>
              <a:rPr lang="en-IN" dirty="0" err="1"/>
              <a:t>csv.writer</a:t>
            </a:r>
            <a:r>
              <a:rPr lang="en-IN" dirty="0"/>
              <a:t>(</a:t>
            </a:r>
            <a:r>
              <a:rPr lang="en-IN" dirty="0" err="1"/>
              <a:t>csv_file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writer.writerow</a:t>
            </a:r>
            <a:r>
              <a:rPr lang="en-IN" dirty="0"/>
              <a:t>(['Username', 'Domain'])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writer.writerows</a:t>
            </a:r>
            <a:r>
              <a:rPr lang="en-IN" dirty="0"/>
              <a:t>(data)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9863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E159D-76B1-F6B2-B9C8-D5F59625E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932" y="121920"/>
            <a:ext cx="10283508" cy="6604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def </a:t>
            </a:r>
            <a:r>
              <a:rPr lang="en-IN" dirty="0" err="1"/>
              <a:t>process_and_save</a:t>
            </a:r>
            <a:r>
              <a:rPr lang="en-IN" dirty="0"/>
              <a:t>(self, </a:t>
            </a:r>
            <a:r>
              <a:rPr lang="en-IN" dirty="0" err="1"/>
              <a:t>output_file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        try:</a:t>
            </a:r>
          </a:p>
          <a:p>
            <a:pPr marL="0" indent="0">
              <a:buNone/>
            </a:pPr>
            <a:r>
              <a:rPr lang="en-IN" dirty="0"/>
              <a:t>            self._</a:t>
            </a:r>
            <a:r>
              <a:rPr lang="en-IN" dirty="0" err="1"/>
              <a:t>read_emails</a:t>
            </a:r>
            <a:r>
              <a:rPr lang="en-IN" dirty="0"/>
              <a:t>()  # Using the private method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sliced_emails_list</a:t>
            </a:r>
            <a:r>
              <a:rPr lang="en-IN" dirty="0"/>
              <a:t> = </a:t>
            </a:r>
            <a:r>
              <a:rPr lang="en-IN" dirty="0" err="1"/>
              <a:t>self.process_emails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sorted_sliced_emails</a:t>
            </a:r>
            <a:r>
              <a:rPr lang="en-IN" dirty="0"/>
              <a:t> = sorted(</a:t>
            </a:r>
            <a:r>
              <a:rPr lang="en-IN" dirty="0" err="1"/>
              <a:t>sliced_emails_list</a:t>
            </a:r>
            <a:r>
              <a:rPr lang="en-IN" dirty="0"/>
              <a:t>, key=lambda x: x[1])  # Sort by domain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self.save_to_csv</a:t>
            </a:r>
            <a:r>
              <a:rPr lang="en-IN" dirty="0"/>
              <a:t>(</a:t>
            </a:r>
            <a:r>
              <a:rPr lang="en-IN" dirty="0" err="1"/>
              <a:t>sorted_sliced_emails</a:t>
            </a:r>
            <a:r>
              <a:rPr lang="en-IN" dirty="0"/>
              <a:t>, </a:t>
            </a:r>
            <a:r>
              <a:rPr lang="en-IN" dirty="0" err="1"/>
              <a:t>output_file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except Exception as e:</a:t>
            </a:r>
          </a:p>
          <a:p>
            <a:pPr marL="0" indent="0">
              <a:buNone/>
            </a:pPr>
            <a:r>
              <a:rPr lang="en-IN" dirty="0"/>
              <a:t>            print(</a:t>
            </a:r>
            <a:r>
              <a:rPr lang="en-IN" dirty="0" err="1"/>
              <a:t>f"An</a:t>
            </a:r>
            <a:r>
              <a:rPr lang="en-IN" dirty="0"/>
              <a:t> error occurred: {e}")</a:t>
            </a:r>
          </a:p>
          <a:p>
            <a:pPr marL="0" indent="0">
              <a:buNone/>
            </a:pPr>
            <a:r>
              <a:rPr lang="en-IN" dirty="0"/>
              <a:t>        else:</a:t>
            </a:r>
          </a:p>
          <a:p>
            <a:pPr marL="0" indent="0">
              <a:buNone/>
            </a:pPr>
            <a:r>
              <a:rPr lang="en-IN" dirty="0"/>
              <a:t>            print("Email processing and saving completed successfully.")</a:t>
            </a:r>
          </a:p>
          <a:p>
            <a:pPr marL="0" indent="0">
              <a:buNone/>
            </a:pPr>
            <a:r>
              <a:rPr lang="en-IN" dirty="0"/>
              <a:t>    def __</a:t>
            </a:r>
            <a:r>
              <a:rPr lang="en-IN" dirty="0" err="1"/>
              <a:t>repr</a:t>
            </a:r>
            <a:r>
              <a:rPr lang="en-IN" dirty="0"/>
              <a:t>__(self):</a:t>
            </a:r>
          </a:p>
          <a:p>
            <a:pPr marL="0" indent="0">
              <a:buNone/>
            </a:pPr>
            <a:r>
              <a:rPr lang="en-IN" dirty="0"/>
              <a:t>        return </a:t>
            </a:r>
            <a:r>
              <a:rPr lang="en-IN" dirty="0" err="1"/>
              <a:t>f"EmailProcessor</a:t>
            </a:r>
            <a:r>
              <a:rPr lang="en-IN" dirty="0"/>
              <a:t>(</a:t>
            </a:r>
            <a:r>
              <a:rPr lang="en-IN" dirty="0" err="1"/>
              <a:t>input_file</a:t>
            </a:r>
            <a:r>
              <a:rPr lang="en-IN" dirty="0"/>
              <a:t>={self._</a:t>
            </a:r>
            <a:r>
              <a:rPr lang="en-IN" dirty="0" err="1"/>
              <a:t>input_file</a:t>
            </a:r>
            <a:r>
              <a:rPr lang="en-IN" dirty="0"/>
              <a:t>})"</a:t>
            </a:r>
          </a:p>
          <a:p>
            <a:pPr marL="0" indent="0">
              <a:buNone/>
            </a:pPr>
            <a:r>
              <a:rPr lang="en-IN" dirty="0"/>
              <a:t>    @classmethod</a:t>
            </a:r>
          </a:p>
          <a:p>
            <a:pPr marL="0" indent="0">
              <a:buNone/>
            </a:pPr>
            <a:r>
              <a:rPr lang="en-IN" dirty="0"/>
              <a:t>    def </a:t>
            </a:r>
            <a:r>
              <a:rPr lang="en-IN" dirty="0" err="1"/>
              <a:t>example_class_method</a:t>
            </a:r>
            <a:r>
              <a:rPr lang="en-IN" dirty="0"/>
              <a:t>(</a:t>
            </a:r>
            <a:r>
              <a:rPr lang="en-IN" dirty="0" err="1"/>
              <a:t>cls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        print("This is an example class method.")</a:t>
            </a:r>
          </a:p>
          <a:p>
            <a:pPr marL="0" indent="0">
              <a:buNone/>
            </a:pPr>
            <a:r>
              <a:rPr lang="en-IN" dirty="0"/>
              <a:t>      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366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1391</Words>
  <Application>Microsoft Office PowerPoint</Application>
  <PresentationFormat>Widescreen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Algerian</vt:lpstr>
      <vt:lpstr>Arial</vt:lpstr>
      <vt:lpstr>Bradley Hand ITC</vt:lpstr>
      <vt:lpstr>Brush Script MT</vt:lpstr>
      <vt:lpstr>Calibri</vt:lpstr>
      <vt:lpstr>Calibri Light</vt:lpstr>
      <vt:lpstr>Pristina</vt:lpstr>
      <vt:lpstr>Times New Roman</vt:lpstr>
      <vt:lpstr>Wingdings</vt:lpstr>
      <vt:lpstr>Office Theme</vt:lpstr>
      <vt:lpstr> “ E-mail Slicer ”       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~CS 521 Project~   ( SC 1, 2023) “ E-mail Slicer ”     ~ Keerthi Reddy Pagadala       U20760410  </dc:title>
  <dc:creator>Keerthireddy Pagadala</dc:creator>
  <cp:lastModifiedBy>Kattamanchi, Uday Kumar Reddy</cp:lastModifiedBy>
  <cp:revision>29</cp:revision>
  <dcterms:created xsi:type="dcterms:W3CDTF">2023-08-12T20:14:08Z</dcterms:created>
  <dcterms:modified xsi:type="dcterms:W3CDTF">2024-10-02T01:43:43Z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