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FAF39C-2D54-4528-A28C-80616634421E}" v="2" dt="2025-03-20T03:43:01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76" d="100"/>
          <a:sy n="76" d="100"/>
        </p:scale>
        <p:origin x="91" y="101"/>
      </p:cViewPr>
      <p:guideLst>
        <p:guide orient="horz" pos="215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Design and constructing a YACC based parser for arithmetic expression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020667"/>
            <a:ext cx="8534400" cy="2233448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Presented by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[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M Uday Kiran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[192372218]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[CSA1429] [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Compiler Design for Industrial Automation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] 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ate: [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03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2025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charset="0"/>
              <a:buChar char="Ø"/>
            </a:pPr>
            <a:r>
              <a:rPr lang="en-US" altLang="en-US" sz="5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Faced During Development:</a:t>
            </a:r>
          </a:p>
          <a:p>
            <a:r>
              <a:rPr lang="en-US" alt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Ambiguity in Grammar – Ensuring correct operator precedence and associativity without conflicts in YACC.</a:t>
            </a:r>
          </a:p>
          <a:p>
            <a:r>
              <a:rPr lang="en-US" alt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 Complexity – Implementing meaningful error messages for incorrect expressions.</a:t>
            </a:r>
          </a:p>
          <a:p>
            <a:r>
              <a:rPr lang="en-US" alt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Debugging Lex &amp; YACC Integration – Identifying and resolving token mismatches between Lex and YACC.</a:t>
            </a:r>
          </a:p>
          <a:p>
            <a:pPr>
              <a:buFont typeface="Wingdings" panose="05000000000000000000" charset="0"/>
              <a:buChar char="Ø"/>
            </a:pPr>
            <a:r>
              <a:rPr lang="en-US" altLang="en-US" sz="5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Constraints:</a:t>
            </a:r>
          </a:p>
          <a:p>
            <a:r>
              <a:rPr lang="en-US" alt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Extensibility – The parser is designed for arithmetic expressions and may require significant modifications for other languages.</a:t>
            </a:r>
          </a:p>
          <a:p>
            <a:r>
              <a:rPr lang="en-US" alt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 on LALR(1) Parsing – YACC handles only LALR(1) grammars, limiting flexibility for more complex constructs.</a:t>
            </a:r>
          </a:p>
          <a:p>
            <a:r>
              <a:rPr lang="en-US" alt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Considerations</a:t>
            </a:r>
            <a:r>
              <a:rPr lang="en-IN" alt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–While efficient, larger expressions may require optimizations for faster evaluation.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Font typeface="Wingdings" panose="05000000000000000000" charset="0"/>
              <a:buChar char="Ø"/>
            </a:pPr>
            <a:r>
              <a:rPr lang="en-US" altLang="en-US" sz="12800" dirty="0">
                <a:latin typeface="Times New Roman" panose="02020603050405020304" charset="0"/>
                <a:cs typeface="Times New Roman" panose="02020603050405020304" charset="0"/>
              </a:rPr>
              <a:t>Enhancements or Improvements</a:t>
            </a:r>
          </a:p>
          <a:p>
            <a:r>
              <a:rPr lang="en-US" altLang="en-US" sz="8000" dirty="0">
                <a:latin typeface="Times New Roman" panose="02020603050405020304" charset="0"/>
                <a:cs typeface="Times New Roman" panose="02020603050405020304" charset="0"/>
              </a:rPr>
              <a:t>Support for Advanced Arithmetic Operations – Add operators like exponentiation (^), modulus (%), and bitwise operations.</a:t>
            </a:r>
          </a:p>
          <a:p>
            <a:r>
              <a:rPr lang="en-US" altLang="en-US" sz="8000" dirty="0">
                <a:latin typeface="Times New Roman" panose="02020603050405020304" charset="0"/>
                <a:cs typeface="Times New Roman" panose="02020603050405020304" charset="0"/>
              </a:rPr>
              <a:t>Improved Error Handling – Implement more informative error messages with suggestions for correction.</a:t>
            </a:r>
          </a:p>
          <a:p>
            <a:r>
              <a:rPr lang="en-US" altLang="en-US" sz="8000" dirty="0">
                <a:latin typeface="Times New Roman" panose="02020603050405020304" charset="0"/>
                <a:cs typeface="Times New Roman" panose="02020603050405020304" charset="0"/>
              </a:rPr>
              <a:t>Performance Optimization – Optimize the parsing algorithm for handling complex expressions more efficiently.</a:t>
            </a:r>
            <a:endParaRPr lang="en-US" altLang="en-US" sz="8000" dirty="0"/>
          </a:p>
          <a:p>
            <a:pPr>
              <a:buFont typeface="Wingdings" panose="05000000000000000000" charset="0"/>
              <a:buChar char="Ø"/>
            </a:pPr>
            <a:r>
              <a:rPr lang="en-US" altLang="en-US" sz="12800" dirty="0">
                <a:latin typeface="Times New Roman" panose="02020603050405020304" charset="0"/>
                <a:cs typeface="Times New Roman" panose="02020603050405020304" charset="0"/>
              </a:rPr>
              <a:t>How This Project Can Be Extended Further</a:t>
            </a:r>
            <a:endParaRPr lang="en-US" altLang="en-US" sz="12800" dirty="0"/>
          </a:p>
          <a:p>
            <a:r>
              <a:rPr lang="en-US" altLang="en-US" sz="8000" dirty="0">
                <a:latin typeface="Times New Roman" panose="02020603050405020304" charset="0"/>
                <a:cs typeface="Times New Roman" panose="02020603050405020304" charset="0"/>
              </a:rPr>
              <a:t>Integration with Programming Languages – Embed the parser in a compiler or interpreter for scripting languages.</a:t>
            </a:r>
          </a:p>
          <a:p>
            <a:r>
              <a:rPr lang="en-US" altLang="en-US" sz="8000" dirty="0">
                <a:latin typeface="Times New Roman" panose="02020603050405020304" charset="0"/>
                <a:cs typeface="Times New Roman" panose="02020603050405020304" charset="0"/>
              </a:rPr>
              <a:t>Graphical User Interface (GUI) Development – Create a calculator application with real-time expression evaluation.</a:t>
            </a:r>
          </a:p>
          <a:p>
            <a:r>
              <a:rPr lang="en-US" altLang="en-US" sz="8000" dirty="0">
                <a:latin typeface="Times New Roman" panose="02020603050405020304" charset="0"/>
                <a:cs typeface="Times New Roman" panose="02020603050405020304" charset="0"/>
              </a:rPr>
              <a:t>Abstract Syntax Tree (AST) Implementation – Utilize AST for advanced optimizations like constant folding and algebraic simplifications.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sz="4570" dirty="0">
                <a:latin typeface="Times New Roman" panose="02020603050405020304" charset="0"/>
                <a:cs typeface="Times New Roman" panose="02020603050405020304" charset="0"/>
              </a:rPr>
              <a:t>1. Summary of the Project : </a:t>
            </a:r>
          </a:p>
          <a:p>
            <a:pPr>
              <a:buFont typeface="Wingdings" panose="05000000000000000000" charset="0"/>
              <a:buChar char="Ø"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 a YACC-based parser that efficiently processes arithmetic expressions while maintaining correct operator precedence and associativity.</a:t>
            </a:r>
          </a:p>
          <a:p>
            <a:pPr>
              <a:buFont typeface="Wingdings" panose="05000000000000000000" charset="0"/>
              <a:buChar char="Ø"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 Lex for tokenization and YACC for syntax validation, ensuring structured parsing and error handling.</a:t>
            </a:r>
          </a:p>
          <a:p>
            <a:pPr marL="0" indent="0">
              <a:buNone/>
            </a:pPr>
            <a:r>
              <a:rPr lang="en-US" altLang="en-US" sz="4570" dirty="0">
                <a:latin typeface="Times New Roman" panose="02020603050405020304" charset="0"/>
                <a:cs typeface="Times New Roman" panose="02020603050405020304" charset="0"/>
              </a:rPr>
              <a:t>2. Key Takeaways : </a:t>
            </a:r>
          </a:p>
          <a:p>
            <a:pPr>
              <a:buFont typeface="Wingdings" panose="05000000000000000000" charset="0"/>
              <a:buChar char="Ø"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 automation with YACC simplifies grammar handling and enhances error detection.</a:t>
            </a:r>
          </a:p>
          <a:p>
            <a:pPr>
              <a:buFont typeface="Wingdings" panose="05000000000000000000" charset="0"/>
              <a:buChar char="Ø"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provides a foundation for future enhancements, such as AST-based optimizations, extended operator support, and GUI integration.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Johnson, S. C. (1975).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Yacc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Yet Another Compiler-Compiler. Bell Laboratories.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Levine, J. R., Mason, T., &amp; Brown, D. (1992). Lex &amp;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Yacc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O'Reilly Media.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Levine, J. R. (2009). Flex &amp; Bison. O'Reilly Media.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Aho, A. V., Lam, M. S., Sethi, R., &amp; Ullman, J. D. (2006). Compilers: Principles, Techniques, and Tools (2nd ed.). Addison-Wesley.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Holub, A. I. (1990). Compiler Design in C. Prentice Hall.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556193"/>
            <a:ext cx="10972800" cy="1143000"/>
          </a:xfrm>
        </p:spPr>
        <p:txBody>
          <a:bodyPr>
            <a:normAutofit/>
          </a:bodyPr>
          <a:lstStyle/>
          <a:p>
            <a:r>
              <a:rPr sz="6000" dirty="0">
                <a:latin typeface="Arial Rounded MT Bold" panose="020F0704030504030204" pitchFamily="34" charset="0"/>
              </a:rPr>
              <a:t>Thank You!</a:t>
            </a:r>
            <a:r>
              <a:rPr lang="en-US" sz="6000" dirty="0">
                <a:latin typeface="Arial Rounded MT Bold" panose="020F0704030504030204" pitchFamily="34" charset="0"/>
              </a:rPr>
              <a:t>!!</a:t>
            </a:r>
            <a:endParaRPr sz="6000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charset="0"/>
              <a:buChar char="Ø"/>
            </a:pPr>
            <a:r>
              <a:rPr sz="2000" b="1" dirty="0"/>
              <a:t>Overview of the project</a:t>
            </a:r>
            <a:r>
              <a:rPr lang="en-US" sz="2000" b="1" dirty="0"/>
              <a:t> :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1.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project focuses on designing a parser using YACC to analyze and evaluate arithmetic expressions.</a:t>
            </a:r>
          </a:p>
          <a:p>
            <a:pPr marL="0" indent="0"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2.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ensures correct operator precedence and associativity, converting expressions into structured syntax trees.</a:t>
            </a:r>
          </a:p>
          <a:p>
            <a:pPr>
              <a:buFont typeface="Wingdings" panose="05000000000000000000" charset="0"/>
              <a:buChar char="Ø"/>
            </a:pPr>
            <a:r>
              <a:rPr sz="2000" b="1" dirty="0"/>
              <a:t>Problem statement</a:t>
            </a:r>
            <a:r>
              <a:rPr lang="en-IN" sz="2000" b="1" dirty="0"/>
              <a:t>:</a:t>
            </a:r>
          </a:p>
          <a:p>
            <a:pPr marL="0" indent="0"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1.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Manually parsing arithmetic expressions is error-prone and inefficient, requiring automation.</a:t>
            </a:r>
          </a:p>
          <a:p>
            <a:pPr marL="0" indent="0"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2.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parser must correctly handle different operators, parentheses, and numeric values while maintaining accuracy.</a:t>
            </a:r>
          </a:p>
          <a:p>
            <a:pPr>
              <a:buFont typeface="Wingdings" panose="05000000000000000000" charset="0"/>
              <a:buChar char="Ø"/>
            </a:pPr>
            <a:r>
              <a:rPr sz="2000" b="1" dirty="0"/>
              <a:t> Purpose of the project</a:t>
            </a:r>
            <a:r>
              <a:rPr lang="en-IN" sz="2000" b="1" dirty="0"/>
              <a:t>: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1.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an efficient and accurate parser that can process arithmetic expressions automatically.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2.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demonstrate how YACC can simplify syntax analysis and expression evaluation in compiler design.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charset="0"/>
              <a:buChar char="Ø"/>
            </a:pPr>
            <a:r>
              <a:rPr lang="en-US" altLang="en-US" sz="2200" b="1" dirty="0"/>
              <a:t>1. Define Clear Goals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YACC-based parser that correctly processes arithmetic expressions with operator precedence.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the parser efficiently translates expressions into an abstract syntax tree for further evaluation.</a:t>
            </a:r>
          </a:p>
          <a:p>
            <a:pPr>
              <a:buFont typeface="Wingdings" panose="05000000000000000000" charset="0"/>
              <a:buChar char="Ø"/>
            </a:pPr>
            <a:r>
              <a:rPr lang="en-US" altLang="en-US" sz="2200" b="1" dirty="0"/>
              <a:t>2. Address the Problem Statement</a:t>
            </a:r>
          </a:p>
          <a:p>
            <a:r>
              <a:rPr lang="en-US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 the parsing of arithmetic expressions to eliminate manual errors and inefficiencies.</a:t>
            </a:r>
          </a:p>
          <a:p>
            <a:r>
              <a:rPr lang="en-US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error handling to detect and report syntax errors in expressions.</a:t>
            </a:r>
          </a:p>
          <a:p>
            <a:pPr>
              <a:buFont typeface="Wingdings" panose="05000000000000000000" charset="0"/>
              <a:buChar char="Ø"/>
            </a:pPr>
            <a:r>
              <a:rPr lang="en-US" altLang="en-US" sz="2200" b="1" dirty="0"/>
              <a:t>3. Expected Outcomes</a:t>
            </a:r>
          </a:p>
          <a:p>
            <a:r>
              <a:rPr lang="en-US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fully functional arithmetic expression parser that correctly evaluates different expressions.</a:t>
            </a:r>
          </a:p>
          <a:p>
            <a:r>
              <a:rPr lang="en-US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understanding of compiler design principles, syntax analysis, and YACC implementation.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Literature Review /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0000" lnSpcReduction="20000"/>
          </a:bodyPr>
          <a:lstStyle/>
          <a:p>
            <a:pPr>
              <a:buFont typeface="Wingdings" panose="05000000000000000000" charset="0"/>
              <a:buChar char="Ø"/>
            </a:pPr>
            <a:r>
              <a:rPr lang="en-US" altLang="en-US" sz="5600" dirty="0"/>
              <a:t>1. Summary of Existing Research</a:t>
            </a:r>
          </a:p>
          <a:p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research has focused on compiler design, syntax analysis, and parsing techniques, including LL(1) and LR parsers.</a:t>
            </a:r>
          </a:p>
          <a:p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YACC has been widely used in developing parsers for arithmetic expressions, demonstrating its effectiveness in automating syntax analysis.</a:t>
            </a:r>
          </a:p>
          <a:p>
            <a:pPr>
              <a:buFont typeface="Wingdings" panose="05000000000000000000" charset="0"/>
              <a:buChar char="Ø"/>
            </a:pPr>
            <a:r>
              <a:rPr lang="en-US" altLang="en-US" sz="5600" dirty="0"/>
              <a:t>2. Theoretical Foundation</a:t>
            </a:r>
          </a:p>
          <a:p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Context-Free Grammars (CFG) and parsing algorithms form the basis of expression parsing, ensuring syntactic correctness.</a:t>
            </a:r>
          </a:p>
          <a:p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precedence and associativity principles are crucial for designing grammars that correctly interpret arithmetic operations.</a:t>
            </a:r>
          </a:p>
          <a:p>
            <a:pPr>
              <a:buFont typeface="Wingdings" panose="05000000000000000000" charset="0"/>
              <a:buChar char="Ø"/>
            </a:pPr>
            <a:r>
              <a:rPr lang="en-US" altLang="en-US" sz="5600" dirty="0"/>
              <a:t>3. Research Gap</a:t>
            </a:r>
          </a:p>
          <a:p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existing implementations focus on theoretical parsing but lack practical demonstrations using YACC for real-world applications.</a:t>
            </a:r>
          </a:p>
          <a:p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research explores optimizing YACC-based parsers for efficiency, error handling, and extensibility in compiler design.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 lnSpcReduction="20000"/>
          </a:bodyPr>
          <a:lstStyle/>
          <a:p>
            <a:pPr>
              <a:buFont typeface="Wingdings" panose="05000000000000000000" charset="0"/>
              <a:buChar char="Ø"/>
            </a:pPr>
            <a:r>
              <a:rPr sz="5335" dirty="0"/>
              <a:t> </a:t>
            </a:r>
            <a:r>
              <a:rPr lang="en-US" altLang="en-US" sz="5335" dirty="0"/>
              <a:t>1. Tools &amp; Frameworks Used</a:t>
            </a:r>
          </a:p>
          <a:p>
            <a:r>
              <a:rPr lang="en-US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YACC (Yet Another Compiler Compiler): Used for generating the parser to analyze arithmetic expressions.</a:t>
            </a:r>
          </a:p>
          <a:p>
            <a:r>
              <a:rPr lang="en-US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 (Lexical Analyzer): Complements YACC by tokenizing the input expressions before parsing.</a:t>
            </a:r>
          </a:p>
          <a:p>
            <a:pPr>
              <a:buFont typeface="Wingdings" panose="05000000000000000000" charset="0"/>
              <a:buChar char="Ø"/>
            </a:pPr>
            <a:r>
              <a:rPr lang="en-US" altLang="en-US" sz="5335" dirty="0"/>
              <a:t>2. Development Approach</a:t>
            </a:r>
          </a:p>
          <a:p>
            <a:r>
              <a:rPr lang="en-US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follows a compiler design approach, starting with lexical analysis, followed by syntax analysis using YACC.</a:t>
            </a:r>
          </a:p>
          <a:p>
            <a:r>
              <a:rPr lang="en-US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bottom-up parsing technique (LALR(1)) is used, ensuring efficient and accurate expression evaluation.</a:t>
            </a:r>
          </a:p>
          <a:p>
            <a:pPr>
              <a:buFont typeface="Wingdings" panose="05000000000000000000" charset="0"/>
              <a:buChar char="Ø"/>
            </a:pPr>
            <a:r>
              <a:rPr lang="en-US" altLang="en-US" sz="5335" dirty="0"/>
              <a:t>3. Data Collection </a:t>
            </a:r>
          </a:p>
          <a:p>
            <a:r>
              <a:rPr lang="en-US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arithmetic expressions with different complexities (e.g., 3+5*2, (4-1)/3) are used for testing.</a:t>
            </a:r>
          </a:p>
          <a:p>
            <a:r>
              <a:rPr lang="en-US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cases (e.g., 3++5, */2) are collected to evaluate the parser’s robustness in handling syntax errors.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Design /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dirty="0"/>
              <a:t>Flowcharts &amp; block diagrams</a:t>
            </a:r>
            <a:br>
              <a:rPr dirty="0"/>
            </a:br>
            <a:endParaRPr dirty="0"/>
          </a:p>
          <a:p>
            <a:endParaRPr dirty="0"/>
          </a:p>
          <a:p>
            <a:endParaRPr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558" y="2838534"/>
            <a:ext cx="4835525" cy="26263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1943100"/>
          </a:xfrm>
        </p:spPr>
        <p:txBody>
          <a:bodyPr>
            <a:noAutofit/>
          </a:bodyPr>
          <a:lstStyle/>
          <a:p>
            <a:r>
              <a:rPr dirty="0"/>
              <a:t>Key features &amp; functionalities</a:t>
            </a:r>
            <a:r>
              <a:rPr lang="en-IN" dirty="0"/>
              <a:t>:</a:t>
            </a: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Parsing &amp; Operator Precedence – Uses YACC's LALR(1) parsing to correctly handle +, -, *, /, and parentheses with proper precedence and associativity.</a:t>
            </a: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Lexical Analysis &amp; Error Handling – Lex tokenizes numbers and operators, while YACC detects and reports syntax errors.</a:t>
            </a: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Syntax Tree (AST) Generation – Converts expressions into structured trees for accurate evaluation.</a:t>
            </a:r>
            <a:b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/>
              <a:t> Code snippets </a:t>
            </a:r>
            <a:r>
              <a:rPr lang="en-IN" dirty="0"/>
              <a:t>: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45" y="4083627"/>
            <a:ext cx="5524500" cy="25870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6760" y="4083627"/>
            <a:ext cx="4562475" cy="25870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55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 of the project</a:t>
            </a:r>
            <a:r>
              <a:rPr lang="en-IN" sz="355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Parsing of Arithmetic Expressions – The YACC-based parser correctly handles expressions with +, -, *, /, and parentheses while maintaining operator precedence and associativity.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Detection &amp; Handling – The parser identifies syntax errors and provides meaningful error messages.</a:t>
            </a:r>
          </a:p>
          <a:p>
            <a:endParaRPr lang="en-US" alt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2025-03-18 11515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3562" y="1568162"/>
            <a:ext cx="8524875" cy="35528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1087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Rounded MT Bold</vt:lpstr>
      <vt:lpstr>Calibri</vt:lpstr>
      <vt:lpstr>Times New Roman</vt:lpstr>
      <vt:lpstr>Wingdings</vt:lpstr>
      <vt:lpstr>Office Theme</vt:lpstr>
      <vt:lpstr>Design and constructing a YACC based parser for arithmetic expression</vt:lpstr>
      <vt:lpstr>Introduction</vt:lpstr>
      <vt:lpstr>Objectives</vt:lpstr>
      <vt:lpstr>Literature Review / Background</vt:lpstr>
      <vt:lpstr>Methodology</vt:lpstr>
      <vt:lpstr>System Design / Architecture</vt:lpstr>
      <vt:lpstr>Implementation</vt:lpstr>
      <vt:lpstr>Results &amp; Discussion</vt:lpstr>
      <vt:lpstr>PowerPoint Presentation</vt:lpstr>
      <vt:lpstr>Challenges &amp; Limitations</vt:lpstr>
      <vt:lpstr>Future Scope</vt:lpstr>
      <vt:lpstr>Conclusion</vt:lpstr>
      <vt:lpstr>References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Title</dc:title>
  <dc:creator>sankar</dc:creator>
  <dc:description>generated using python-pptx</dc:description>
  <cp:lastModifiedBy>uday kiran</cp:lastModifiedBy>
  <cp:revision>9</cp:revision>
  <dcterms:created xsi:type="dcterms:W3CDTF">2013-01-27T09:14:00Z</dcterms:created>
  <dcterms:modified xsi:type="dcterms:W3CDTF">2025-03-20T04:03:01Z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117DDB92FD2A4BF2A3FCA05D16266DA9_13</vt:lpwstr>
  </property>
  <property fmtid="{D5CDD505-2E9C-101B-9397-08002B2CF9AE}" pid="3" name="KSOProductBuildVer">
    <vt:lpwstr>1033-12.2.0.20326</vt:lpwstr>
  </property>
</Properties>
</file>