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59" r:id="rId6"/>
    <p:sldId id="260" r:id="rId7"/>
    <p:sldId id="266" r:id="rId8"/>
    <p:sldId id="267" r:id="rId9"/>
    <p:sldId id="261"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C8324-B1A9-41DA-A6FB-91A3F54446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BF1367D-0F21-4DAD-A144-0E237D5829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28AC230-A353-49CB-943C-729745E08C2F}"/>
              </a:ext>
            </a:extLst>
          </p:cNvPr>
          <p:cNvSpPr>
            <a:spLocks noGrp="1"/>
          </p:cNvSpPr>
          <p:nvPr>
            <p:ph type="dt" sz="half" idx="10"/>
          </p:nvPr>
        </p:nvSpPr>
        <p:spPr/>
        <p:txBody>
          <a:bodyPr/>
          <a:lstStyle/>
          <a:p>
            <a:fld id="{814EFC67-7420-45C6-9EC0-DE5C9D004AEE}" type="datetimeFigureOut">
              <a:rPr lang="en-IN" smtClean="0"/>
              <a:t>03-05-2021</a:t>
            </a:fld>
            <a:endParaRPr lang="en-IN"/>
          </a:p>
        </p:txBody>
      </p:sp>
      <p:sp>
        <p:nvSpPr>
          <p:cNvPr id="5" name="Footer Placeholder 4">
            <a:extLst>
              <a:ext uri="{FF2B5EF4-FFF2-40B4-BE49-F238E27FC236}">
                <a16:creationId xmlns:a16="http://schemas.microsoft.com/office/drawing/2014/main" id="{FC00F36D-5FB5-4B94-9C19-5DB7B59EA1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AA1C67-C7A2-4EF8-A657-88EBE57EA163}"/>
              </a:ext>
            </a:extLst>
          </p:cNvPr>
          <p:cNvSpPr>
            <a:spLocks noGrp="1"/>
          </p:cNvSpPr>
          <p:nvPr>
            <p:ph type="sldNum" sz="quarter" idx="12"/>
          </p:nvPr>
        </p:nvSpPr>
        <p:spPr/>
        <p:txBody>
          <a:bodyPr/>
          <a:lstStyle/>
          <a:p>
            <a:fld id="{F5157F02-BBBA-41D2-AA93-1E1195DC6C0B}" type="slidenum">
              <a:rPr lang="en-IN" smtClean="0"/>
              <a:t>‹#›</a:t>
            </a:fld>
            <a:endParaRPr lang="en-IN"/>
          </a:p>
        </p:txBody>
      </p:sp>
    </p:spTree>
    <p:extLst>
      <p:ext uri="{BB962C8B-B14F-4D97-AF65-F5344CB8AC3E}">
        <p14:creationId xmlns:p14="http://schemas.microsoft.com/office/powerpoint/2010/main" val="1120667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7EEA-ABF1-4C93-A8E8-ADB88FDD329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086F76-A0C1-4E4A-B00B-8CC2FA47C4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7EC88C-F8D8-4DFF-A03C-CA25E4A1C65A}"/>
              </a:ext>
            </a:extLst>
          </p:cNvPr>
          <p:cNvSpPr>
            <a:spLocks noGrp="1"/>
          </p:cNvSpPr>
          <p:nvPr>
            <p:ph type="dt" sz="half" idx="10"/>
          </p:nvPr>
        </p:nvSpPr>
        <p:spPr/>
        <p:txBody>
          <a:bodyPr/>
          <a:lstStyle/>
          <a:p>
            <a:fld id="{814EFC67-7420-45C6-9EC0-DE5C9D004AEE}" type="datetimeFigureOut">
              <a:rPr lang="en-IN" smtClean="0"/>
              <a:t>03-05-2021</a:t>
            </a:fld>
            <a:endParaRPr lang="en-IN"/>
          </a:p>
        </p:txBody>
      </p:sp>
      <p:sp>
        <p:nvSpPr>
          <p:cNvPr id="5" name="Footer Placeholder 4">
            <a:extLst>
              <a:ext uri="{FF2B5EF4-FFF2-40B4-BE49-F238E27FC236}">
                <a16:creationId xmlns:a16="http://schemas.microsoft.com/office/drawing/2014/main" id="{B935395F-2F7C-430E-9CEE-320722D73C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75FAF0-BBF9-4E08-B930-4ACD91A05383}"/>
              </a:ext>
            </a:extLst>
          </p:cNvPr>
          <p:cNvSpPr>
            <a:spLocks noGrp="1"/>
          </p:cNvSpPr>
          <p:nvPr>
            <p:ph type="sldNum" sz="quarter" idx="12"/>
          </p:nvPr>
        </p:nvSpPr>
        <p:spPr/>
        <p:txBody>
          <a:bodyPr/>
          <a:lstStyle/>
          <a:p>
            <a:fld id="{F5157F02-BBBA-41D2-AA93-1E1195DC6C0B}" type="slidenum">
              <a:rPr lang="en-IN" smtClean="0"/>
              <a:t>‹#›</a:t>
            </a:fld>
            <a:endParaRPr lang="en-IN"/>
          </a:p>
        </p:txBody>
      </p:sp>
    </p:spTree>
    <p:extLst>
      <p:ext uri="{BB962C8B-B14F-4D97-AF65-F5344CB8AC3E}">
        <p14:creationId xmlns:p14="http://schemas.microsoft.com/office/powerpoint/2010/main" val="763824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6134E4-EBC0-409E-A39B-A487080AA1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7E02AD-1CE0-4DE2-8D67-939C67EEAA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E359C7-D641-49F5-B40E-8894F2255812}"/>
              </a:ext>
            </a:extLst>
          </p:cNvPr>
          <p:cNvSpPr>
            <a:spLocks noGrp="1"/>
          </p:cNvSpPr>
          <p:nvPr>
            <p:ph type="dt" sz="half" idx="10"/>
          </p:nvPr>
        </p:nvSpPr>
        <p:spPr/>
        <p:txBody>
          <a:bodyPr/>
          <a:lstStyle/>
          <a:p>
            <a:fld id="{814EFC67-7420-45C6-9EC0-DE5C9D004AEE}" type="datetimeFigureOut">
              <a:rPr lang="en-IN" smtClean="0"/>
              <a:t>03-05-2021</a:t>
            </a:fld>
            <a:endParaRPr lang="en-IN"/>
          </a:p>
        </p:txBody>
      </p:sp>
      <p:sp>
        <p:nvSpPr>
          <p:cNvPr id="5" name="Footer Placeholder 4">
            <a:extLst>
              <a:ext uri="{FF2B5EF4-FFF2-40B4-BE49-F238E27FC236}">
                <a16:creationId xmlns:a16="http://schemas.microsoft.com/office/drawing/2014/main" id="{2AD7D496-3BDA-4376-A7CF-7A0AC1FF1F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49D01F-ECB6-4B5B-B9EE-7B8E4CA82034}"/>
              </a:ext>
            </a:extLst>
          </p:cNvPr>
          <p:cNvSpPr>
            <a:spLocks noGrp="1"/>
          </p:cNvSpPr>
          <p:nvPr>
            <p:ph type="sldNum" sz="quarter" idx="12"/>
          </p:nvPr>
        </p:nvSpPr>
        <p:spPr/>
        <p:txBody>
          <a:bodyPr/>
          <a:lstStyle/>
          <a:p>
            <a:fld id="{F5157F02-BBBA-41D2-AA93-1E1195DC6C0B}" type="slidenum">
              <a:rPr lang="en-IN" smtClean="0"/>
              <a:t>‹#›</a:t>
            </a:fld>
            <a:endParaRPr lang="en-IN"/>
          </a:p>
        </p:txBody>
      </p:sp>
    </p:spTree>
    <p:extLst>
      <p:ext uri="{BB962C8B-B14F-4D97-AF65-F5344CB8AC3E}">
        <p14:creationId xmlns:p14="http://schemas.microsoft.com/office/powerpoint/2010/main" val="2881764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FE2D5-5D17-4286-BB7A-274F59BEF1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CC5B22-16F9-4A5D-B549-C9DF5FD05D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67D19D-CA26-4FB4-BDE1-AC37FC4ACD40}"/>
              </a:ext>
            </a:extLst>
          </p:cNvPr>
          <p:cNvSpPr>
            <a:spLocks noGrp="1"/>
          </p:cNvSpPr>
          <p:nvPr>
            <p:ph type="dt" sz="half" idx="10"/>
          </p:nvPr>
        </p:nvSpPr>
        <p:spPr/>
        <p:txBody>
          <a:bodyPr/>
          <a:lstStyle/>
          <a:p>
            <a:fld id="{814EFC67-7420-45C6-9EC0-DE5C9D004AEE}" type="datetimeFigureOut">
              <a:rPr lang="en-IN" smtClean="0"/>
              <a:t>03-05-2021</a:t>
            </a:fld>
            <a:endParaRPr lang="en-IN"/>
          </a:p>
        </p:txBody>
      </p:sp>
      <p:sp>
        <p:nvSpPr>
          <p:cNvPr id="5" name="Footer Placeholder 4">
            <a:extLst>
              <a:ext uri="{FF2B5EF4-FFF2-40B4-BE49-F238E27FC236}">
                <a16:creationId xmlns:a16="http://schemas.microsoft.com/office/drawing/2014/main" id="{6B4ADC4E-8B04-4DD9-9B4E-3D35E9EC26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566A62-75D7-4C52-AF73-5CDE5F43859F}"/>
              </a:ext>
            </a:extLst>
          </p:cNvPr>
          <p:cNvSpPr>
            <a:spLocks noGrp="1"/>
          </p:cNvSpPr>
          <p:nvPr>
            <p:ph type="sldNum" sz="quarter" idx="12"/>
          </p:nvPr>
        </p:nvSpPr>
        <p:spPr/>
        <p:txBody>
          <a:bodyPr/>
          <a:lstStyle/>
          <a:p>
            <a:fld id="{F5157F02-BBBA-41D2-AA93-1E1195DC6C0B}" type="slidenum">
              <a:rPr lang="en-IN" smtClean="0"/>
              <a:t>‹#›</a:t>
            </a:fld>
            <a:endParaRPr lang="en-IN"/>
          </a:p>
        </p:txBody>
      </p:sp>
    </p:spTree>
    <p:extLst>
      <p:ext uri="{BB962C8B-B14F-4D97-AF65-F5344CB8AC3E}">
        <p14:creationId xmlns:p14="http://schemas.microsoft.com/office/powerpoint/2010/main" val="1981692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782F9-89BE-44B3-87AE-90A75488A0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E9E17E-E98C-4B0F-9BF1-D4D65140E1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26E2C3-CAFA-400F-BC43-6AAB16653039}"/>
              </a:ext>
            </a:extLst>
          </p:cNvPr>
          <p:cNvSpPr>
            <a:spLocks noGrp="1"/>
          </p:cNvSpPr>
          <p:nvPr>
            <p:ph type="dt" sz="half" idx="10"/>
          </p:nvPr>
        </p:nvSpPr>
        <p:spPr/>
        <p:txBody>
          <a:bodyPr/>
          <a:lstStyle/>
          <a:p>
            <a:fld id="{814EFC67-7420-45C6-9EC0-DE5C9D004AEE}" type="datetimeFigureOut">
              <a:rPr lang="en-IN" smtClean="0"/>
              <a:t>03-05-2021</a:t>
            </a:fld>
            <a:endParaRPr lang="en-IN"/>
          </a:p>
        </p:txBody>
      </p:sp>
      <p:sp>
        <p:nvSpPr>
          <p:cNvPr id="5" name="Footer Placeholder 4">
            <a:extLst>
              <a:ext uri="{FF2B5EF4-FFF2-40B4-BE49-F238E27FC236}">
                <a16:creationId xmlns:a16="http://schemas.microsoft.com/office/drawing/2014/main" id="{919D8443-09A0-4670-BFD3-281DEA953D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B9A300-ABD6-4C47-BAA5-CBAA596FF9ED}"/>
              </a:ext>
            </a:extLst>
          </p:cNvPr>
          <p:cNvSpPr>
            <a:spLocks noGrp="1"/>
          </p:cNvSpPr>
          <p:nvPr>
            <p:ph type="sldNum" sz="quarter" idx="12"/>
          </p:nvPr>
        </p:nvSpPr>
        <p:spPr/>
        <p:txBody>
          <a:bodyPr/>
          <a:lstStyle/>
          <a:p>
            <a:fld id="{F5157F02-BBBA-41D2-AA93-1E1195DC6C0B}" type="slidenum">
              <a:rPr lang="en-IN" smtClean="0"/>
              <a:t>‹#›</a:t>
            </a:fld>
            <a:endParaRPr lang="en-IN"/>
          </a:p>
        </p:txBody>
      </p:sp>
    </p:spTree>
    <p:extLst>
      <p:ext uri="{BB962C8B-B14F-4D97-AF65-F5344CB8AC3E}">
        <p14:creationId xmlns:p14="http://schemas.microsoft.com/office/powerpoint/2010/main" val="1327496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5A89-1AF2-4813-8A71-679CF745EC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4A2E4-3FC8-4FCD-9FB0-9641E7B898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A3F3DC-C2D6-44C3-8516-C579E31A07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4AE9CD0-CE5B-48D4-A18C-F8337C141F5C}"/>
              </a:ext>
            </a:extLst>
          </p:cNvPr>
          <p:cNvSpPr>
            <a:spLocks noGrp="1"/>
          </p:cNvSpPr>
          <p:nvPr>
            <p:ph type="dt" sz="half" idx="10"/>
          </p:nvPr>
        </p:nvSpPr>
        <p:spPr/>
        <p:txBody>
          <a:bodyPr/>
          <a:lstStyle/>
          <a:p>
            <a:fld id="{814EFC67-7420-45C6-9EC0-DE5C9D004AEE}" type="datetimeFigureOut">
              <a:rPr lang="en-IN" smtClean="0"/>
              <a:t>03-05-2021</a:t>
            </a:fld>
            <a:endParaRPr lang="en-IN"/>
          </a:p>
        </p:txBody>
      </p:sp>
      <p:sp>
        <p:nvSpPr>
          <p:cNvPr id="6" name="Footer Placeholder 5">
            <a:extLst>
              <a:ext uri="{FF2B5EF4-FFF2-40B4-BE49-F238E27FC236}">
                <a16:creationId xmlns:a16="http://schemas.microsoft.com/office/drawing/2014/main" id="{74CA6271-1710-4CAF-AD81-BD4910AE55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AE55D2-164C-4FC6-A1C2-8135523DDBE0}"/>
              </a:ext>
            </a:extLst>
          </p:cNvPr>
          <p:cNvSpPr>
            <a:spLocks noGrp="1"/>
          </p:cNvSpPr>
          <p:nvPr>
            <p:ph type="sldNum" sz="quarter" idx="12"/>
          </p:nvPr>
        </p:nvSpPr>
        <p:spPr/>
        <p:txBody>
          <a:bodyPr/>
          <a:lstStyle/>
          <a:p>
            <a:fld id="{F5157F02-BBBA-41D2-AA93-1E1195DC6C0B}" type="slidenum">
              <a:rPr lang="en-IN" smtClean="0"/>
              <a:t>‹#›</a:t>
            </a:fld>
            <a:endParaRPr lang="en-IN"/>
          </a:p>
        </p:txBody>
      </p:sp>
    </p:spTree>
    <p:extLst>
      <p:ext uri="{BB962C8B-B14F-4D97-AF65-F5344CB8AC3E}">
        <p14:creationId xmlns:p14="http://schemas.microsoft.com/office/powerpoint/2010/main" val="2303100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5043A-48F1-4A82-9792-4CF9ACE692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6D751B-E671-4E73-B405-6019747261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780B10-8943-4F69-9657-78A87E973B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61552A-8894-441A-A6E3-151687D1BE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F4FAE0-AF9D-450F-A2BB-FB16C83D3A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E6D8C91-929C-4399-9044-50472A699E05}"/>
              </a:ext>
            </a:extLst>
          </p:cNvPr>
          <p:cNvSpPr>
            <a:spLocks noGrp="1"/>
          </p:cNvSpPr>
          <p:nvPr>
            <p:ph type="dt" sz="half" idx="10"/>
          </p:nvPr>
        </p:nvSpPr>
        <p:spPr/>
        <p:txBody>
          <a:bodyPr/>
          <a:lstStyle/>
          <a:p>
            <a:fld id="{814EFC67-7420-45C6-9EC0-DE5C9D004AEE}" type="datetimeFigureOut">
              <a:rPr lang="en-IN" smtClean="0"/>
              <a:t>03-05-2021</a:t>
            </a:fld>
            <a:endParaRPr lang="en-IN"/>
          </a:p>
        </p:txBody>
      </p:sp>
      <p:sp>
        <p:nvSpPr>
          <p:cNvPr id="8" name="Footer Placeholder 7">
            <a:extLst>
              <a:ext uri="{FF2B5EF4-FFF2-40B4-BE49-F238E27FC236}">
                <a16:creationId xmlns:a16="http://schemas.microsoft.com/office/drawing/2014/main" id="{EDF7FCAA-1011-4722-BFCB-97CF0E99023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453DA81-CCD6-40B9-AB25-9738D24F8161}"/>
              </a:ext>
            </a:extLst>
          </p:cNvPr>
          <p:cNvSpPr>
            <a:spLocks noGrp="1"/>
          </p:cNvSpPr>
          <p:nvPr>
            <p:ph type="sldNum" sz="quarter" idx="12"/>
          </p:nvPr>
        </p:nvSpPr>
        <p:spPr/>
        <p:txBody>
          <a:bodyPr/>
          <a:lstStyle/>
          <a:p>
            <a:fld id="{F5157F02-BBBA-41D2-AA93-1E1195DC6C0B}" type="slidenum">
              <a:rPr lang="en-IN" smtClean="0"/>
              <a:t>‹#›</a:t>
            </a:fld>
            <a:endParaRPr lang="en-IN"/>
          </a:p>
        </p:txBody>
      </p:sp>
    </p:spTree>
    <p:extLst>
      <p:ext uri="{BB962C8B-B14F-4D97-AF65-F5344CB8AC3E}">
        <p14:creationId xmlns:p14="http://schemas.microsoft.com/office/powerpoint/2010/main" val="2211375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DEBA9-0870-4D16-AF28-B8A9F34DBB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85BB03-CDEA-4D43-8FB1-8060B7615F00}"/>
              </a:ext>
            </a:extLst>
          </p:cNvPr>
          <p:cNvSpPr>
            <a:spLocks noGrp="1"/>
          </p:cNvSpPr>
          <p:nvPr>
            <p:ph type="dt" sz="half" idx="10"/>
          </p:nvPr>
        </p:nvSpPr>
        <p:spPr/>
        <p:txBody>
          <a:bodyPr/>
          <a:lstStyle/>
          <a:p>
            <a:fld id="{814EFC67-7420-45C6-9EC0-DE5C9D004AEE}" type="datetimeFigureOut">
              <a:rPr lang="en-IN" smtClean="0"/>
              <a:t>03-05-2021</a:t>
            </a:fld>
            <a:endParaRPr lang="en-IN"/>
          </a:p>
        </p:txBody>
      </p:sp>
      <p:sp>
        <p:nvSpPr>
          <p:cNvPr id="4" name="Footer Placeholder 3">
            <a:extLst>
              <a:ext uri="{FF2B5EF4-FFF2-40B4-BE49-F238E27FC236}">
                <a16:creationId xmlns:a16="http://schemas.microsoft.com/office/drawing/2014/main" id="{4F8CBA32-C015-42D5-97EF-897CEBD11EC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6C20AD6-6D05-46E6-B80E-67DA0C936686}"/>
              </a:ext>
            </a:extLst>
          </p:cNvPr>
          <p:cNvSpPr>
            <a:spLocks noGrp="1"/>
          </p:cNvSpPr>
          <p:nvPr>
            <p:ph type="sldNum" sz="quarter" idx="12"/>
          </p:nvPr>
        </p:nvSpPr>
        <p:spPr/>
        <p:txBody>
          <a:bodyPr/>
          <a:lstStyle/>
          <a:p>
            <a:fld id="{F5157F02-BBBA-41D2-AA93-1E1195DC6C0B}" type="slidenum">
              <a:rPr lang="en-IN" smtClean="0"/>
              <a:t>‹#›</a:t>
            </a:fld>
            <a:endParaRPr lang="en-IN"/>
          </a:p>
        </p:txBody>
      </p:sp>
    </p:spTree>
    <p:extLst>
      <p:ext uri="{BB962C8B-B14F-4D97-AF65-F5344CB8AC3E}">
        <p14:creationId xmlns:p14="http://schemas.microsoft.com/office/powerpoint/2010/main" val="2721731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3862C0-142E-4600-AA69-C0510D8F33BD}"/>
              </a:ext>
            </a:extLst>
          </p:cNvPr>
          <p:cNvSpPr>
            <a:spLocks noGrp="1"/>
          </p:cNvSpPr>
          <p:nvPr>
            <p:ph type="dt" sz="half" idx="10"/>
          </p:nvPr>
        </p:nvSpPr>
        <p:spPr/>
        <p:txBody>
          <a:bodyPr/>
          <a:lstStyle/>
          <a:p>
            <a:fld id="{814EFC67-7420-45C6-9EC0-DE5C9D004AEE}" type="datetimeFigureOut">
              <a:rPr lang="en-IN" smtClean="0"/>
              <a:t>03-05-2021</a:t>
            </a:fld>
            <a:endParaRPr lang="en-IN"/>
          </a:p>
        </p:txBody>
      </p:sp>
      <p:sp>
        <p:nvSpPr>
          <p:cNvPr id="3" name="Footer Placeholder 2">
            <a:extLst>
              <a:ext uri="{FF2B5EF4-FFF2-40B4-BE49-F238E27FC236}">
                <a16:creationId xmlns:a16="http://schemas.microsoft.com/office/drawing/2014/main" id="{33D15D05-F4C0-4BE8-A343-9E858B13764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83E4C43-F6E9-4558-B558-F1D54CE2DEC5}"/>
              </a:ext>
            </a:extLst>
          </p:cNvPr>
          <p:cNvSpPr>
            <a:spLocks noGrp="1"/>
          </p:cNvSpPr>
          <p:nvPr>
            <p:ph type="sldNum" sz="quarter" idx="12"/>
          </p:nvPr>
        </p:nvSpPr>
        <p:spPr/>
        <p:txBody>
          <a:bodyPr/>
          <a:lstStyle/>
          <a:p>
            <a:fld id="{F5157F02-BBBA-41D2-AA93-1E1195DC6C0B}" type="slidenum">
              <a:rPr lang="en-IN" smtClean="0"/>
              <a:t>‹#›</a:t>
            </a:fld>
            <a:endParaRPr lang="en-IN"/>
          </a:p>
        </p:txBody>
      </p:sp>
    </p:spTree>
    <p:extLst>
      <p:ext uri="{BB962C8B-B14F-4D97-AF65-F5344CB8AC3E}">
        <p14:creationId xmlns:p14="http://schemas.microsoft.com/office/powerpoint/2010/main" val="304658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CF4A9-69E9-492D-AA70-96B262F379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8B9C447-3AF8-4012-9385-0DBB4E3EBE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49557F6-56D2-48AA-8A30-869BAFD958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1580B2-B493-4317-8008-85F6E63B909E}"/>
              </a:ext>
            </a:extLst>
          </p:cNvPr>
          <p:cNvSpPr>
            <a:spLocks noGrp="1"/>
          </p:cNvSpPr>
          <p:nvPr>
            <p:ph type="dt" sz="half" idx="10"/>
          </p:nvPr>
        </p:nvSpPr>
        <p:spPr/>
        <p:txBody>
          <a:bodyPr/>
          <a:lstStyle/>
          <a:p>
            <a:fld id="{814EFC67-7420-45C6-9EC0-DE5C9D004AEE}" type="datetimeFigureOut">
              <a:rPr lang="en-IN" smtClean="0"/>
              <a:t>03-05-2021</a:t>
            </a:fld>
            <a:endParaRPr lang="en-IN"/>
          </a:p>
        </p:txBody>
      </p:sp>
      <p:sp>
        <p:nvSpPr>
          <p:cNvPr id="6" name="Footer Placeholder 5">
            <a:extLst>
              <a:ext uri="{FF2B5EF4-FFF2-40B4-BE49-F238E27FC236}">
                <a16:creationId xmlns:a16="http://schemas.microsoft.com/office/drawing/2014/main" id="{7DACD8E3-C99D-49D2-9D66-384892AA19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0B44B9-8CE7-4AE5-9856-7187EE82E66D}"/>
              </a:ext>
            </a:extLst>
          </p:cNvPr>
          <p:cNvSpPr>
            <a:spLocks noGrp="1"/>
          </p:cNvSpPr>
          <p:nvPr>
            <p:ph type="sldNum" sz="quarter" idx="12"/>
          </p:nvPr>
        </p:nvSpPr>
        <p:spPr/>
        <p:txBody>
          <a:bodyPr/>
          <a:lstStyle/>
          <a:p>
            <a:fld id="{F5157F02-BBBA-41D2-AA93-1E1195DC6C0B}" type="slidenum">
              <a:rPr lang="en-IN" smtClean="0"/>
              <a:t>‹#›</a:t>
            </a:fld>
            <a:endParaRPr lang="en-IN"/>
          </a:p>
        </p:txBody>
      </p:sp>
    </p:spTree>
    <p:extLst>
      <p:ext uri="{BB962C8B-B14F-4D97-AF65-F5344CB8AC3E}">
        <p14:creationId xmlns:p14="http://schemas.microsoft.com/office/powerpoint/2010/main" val="1662260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E54E2-A5CF-468D-B57A-677D5F9607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FC4430-F10C-4080-9394-096A01EA78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681DA04-D118-4F40-8950-8EA2F321B4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84FB62-2DA2-4270-A227-29BD5B5DAD93}"/>
              </a:ext>
            </a:extLst>
          </p:cNvPr>
          <p:cNvSpPr>
            <a:spLocks noGrp="1"/>
          </p:cNvSpPr>
          <p:nvPr>
            <p:ph type="dt" sz="half" idx="10"/>
          </p:nvPr>
        </p:nvSpPr>
        <p:spPr/>
        <p:txBody>
          <a:bodyPr/>
          <a:lstStyle/>
          <a:p>
            <a:fld id="{814EFC67-7420-45C6-9EC0-DE5C9D004AEE}" type="datetimeFigureOut">
              <a:rPr lang="en-IN" smtClean="0"/>
              <a:t>03-05-2021</a:t>
            </a:fld>
            <a:endParaRPr lang="en-IN"/>
          </a:p>
        </p:txBody>
      </p:sp>
      <p:sp>
        <p:nvSpPr>
          <p:cNvPr id="6" name="Footer Placeholder 5">
            <a:extLst>
              <a:ext uri="{FF2B5EF4-FFF2-40B4-BE49-F238E27FC236}">
                <a16:creationId xmlns:a16="http://schemas.microsoft.com/office/drawing/2014/main" id="{976773CC-0026-466A-84E6-92470A6ABD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B808AD-47FA-4507-8211-D40F30324344}"/>
              </a:ext>
            </a:extLst>
          </p:cNvPr>
          <p:cNvSpPr>
            <a:spLocks noGrp="1"/>
          </p:cNvSpPr>
          <p:nvPr>
            <p:ph type="sldNum" sz="quarter" idx="12"/>
          </p:nvPr>
        </p:nvSpPr>
        <p:spPr/>
        <p:txBody>
          <a:bodyPr/>
          <a:lstStyle/>
          <a:p>
            <a:fld id="{F5157F02-BBBA-41D2-AA93-1E1195DC6C0B}" type="slidenum">
              <a:rPr lang="en-IN" smtClean="0"/>
              <a:t>‹#›</a:t>
            </a:fld>
            <a:endParaRPr lang="en-IN"/>
          </a:p>
        </p:txBody>
      </p:sp>
    </p:spTree>
    <p:extLst>
      <p:ext uri="{BB962C8B-B14F-4D97-AF65-F5344CB8AC3E}">
        <p14:creationId xmlns:p14="http://schemas.microsoft.com/office/powerpoint/2010/main" val="1431502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B32895-E990-4557-8339-A41F0C912A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76DECD-5BB1-413C-B1FA-3A802BDABB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19A36F-71CD-4319-8336-04EAE78B0E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4EFC67-7420-45C6-9EC0-DE5C9D004AEE}" type="datetimeFigureOut">
              <a:rPr lang="en-IN" smtClean="0"/>
              <a:t>03-05-2021</a:t>
            </a:fld>
            <a:endParaRPr lang="en-IN"/>
          </a:p>
        </p:txBody>
      </p:sp>
      <p:sp>
        <p:nvSpPr>
          <p:cNvPr id="5" name="Footer Placeholder 4">
            <a:extLst>
              <a:ext uri="{FF2B5EF4-FFF2-40B4-BE49-F238E27FC236}">
                <a16:creationId xmlns:a16="http://schemas.microsoft.com/office/drawing/2014/main" id="{22D8E0C0-7686-4D77-8BFE-42148B46D8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315E679-202B-4FBD-8D95-97DFE9091A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157F02-BBBA-41D2-AA93-1E1195DC6C0B}" type="slidenum">
              <a:rPr lang="en-IN" smtClean="0"/>
              <a:t>‹#›</a:t>
            </a:fld>
            <a:endParaRPr lang="en-IN"/>
          </a:p>
        </p:txBody>
      </p:sp>
    </p:spTree>
    <p:extLst>
      <p:ext uri="{BB962C8B-B14F-4D97-AF65-F5344CB8AC3E}">
        <p14:creationId xmlns:p14="http://schemas.microsoft.com/office/powerpoint/2010/main" val="3959048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46CF3-247D-4DB3-829A-3C3CD8E05383}"/>
              </a:ext>
            </a:extLst>
          </p:cNvPr>
          <p:cNvSpPr>
            <a:spLocks noGrp="1"/>
          </p:cNvSpPr>
          <p:nvPr>
            <p:ph type="ctrTitle"/>
          </p:nvPr>
        </p:nvSpPr>
        <p:spPr/>
        <p:txBody>
          <a:bodyPr/>
          <a:lstStyle/>
          <a:p>
            <a:r>
              <a:rPr lang="en-IN" b="1" dirty="0"/>
              <a:t>Unit -2</a:t>
            </a:r>
          </a:p>
        </p:txBody>
      </p:sp>
      <p:sp>
        <p:nvSpPr>
          <p:cNvPr id="3" name="Subtitle 2">
            <a:extLst>
              <a:ext uri="{FF2B5EF4-FFF2-40B4-BE49-F238E27FC236}">
                <a16:creationId xmlns:a16="http://schemas.microsoft.com/office/drawing/2014/main" id="{CD4E85E2-4727-4C77-B1BD-6953695DF3E7}"/>
              </a:ext>
            </a:extLst>
          </p:cNvPr>
          <p:cNvSpPr>
            <a:spLocks noGrp="1"/>
          </p:cNvSpPr>
          <p:nvPr>
            <p:ph type="subTitle" idx="1"/>
          </p:nvPr>
        </p:nvSpPr>
        <p:spPr/>
        <p:txBody>
          <a:bodyPr/>
          <a:lstStyle/>
          <a:p>
            <a:r>
              <a:rPr lang="en-IN" b="1" dirty="0"/>
              <a:t>Platform as a service</a:t>
            </a:r>
          </a:p>
        </p:txBody>
      </p:sp>
    </p:spTree>
    <p:extLst>
      <p:ext uri="{BB962C8B-B14F-4D97-AF65-F5344CB8AC3E}">
        <p14:creationId xmlns:p14="http://schemas.microsoft.com/office/powerpoint/2010/main" val="4120051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7332-37D6-4083-8971-671A78C1CFB2}"/>
              </a:ext>
            </a:extLst>
          </p:cNvPr>
          <p:cNvSpPr>
            <a:spLocks noGrp="1"/>
          </p:cNvSpPr>
          <p:nvPr>
            <p:ph type="title"/>
          </p:nvPr>
        </p:nvSpPr>
        <p:spPr/>
        <p:txBody>
          <a:bodyPr/>
          <a:lstStyle/>
          <a:p>
            <a:pPr algn="ctr"/>
            <a:r>
              <a:rPr lang="en-IN" b="1" dirty="0"/>
              <a:t>Platform as a service</a:t>
            </a:r>
            <a:endParaRPr lang="en-IN" dirty="0"/>
          </a:p>
        </p:txBody>
      </p:sp>
      <p:sp>
        <p:nvSpPr>
          <p:cNvPr id="3" name="Content Placeholder 2">
            <a:extLst>
              <a:ext uri="{FF2B5EF4-FFF2-40B4-BE49-F238E27FC236}">
                <a16:creationId xmlns:a16="http://schemas.microsoft.com/office/drawing/2014/main" id="{9A46C6DE-F001-4B33-9443-576D3848B310}"/>
              </a:ext>
            </a:extLst>
          </p:cNvPr>
          <p:cNvSpPr>
            <a:spLocks noGrp="1"/>
          </p:cNvSpPr>
          <p:nvPr>
            <p:ph idx="1"/>
          </p:nvPr>
        </p:nvSpPr>
        <p:spPr/>
        <p:txBody>
          <a:bodyPr>
            <a:normAutofit fontScale="92500"/>
          </a:bodyPr>
          <a:lstStyle/>
          <a:p>
            <a:pPr marL="0" indent="0" algn="l">
              <a:buNone/>
            </a:pPr>
            <a:r>
              <a:rPr lang="en-US" b="1" i="0" dirty="0">
                <a:solidFill>
                  <a:srgbClr val="000000"/>
                </a:solidFill>
                <a:effectLst/>
              </a:rPr>
              <a:t>3) Prebuilt business functionality</a:t>
            </a:r>
            <a:endParaRPr lang="en-US" b="0" i="0" dirty="0">
              <a:solidFill>
                <a:srgbClr val="000000"/>
              </a:solidFill>
              <a:effectLst/>
            </a:endParaRPr>
          </a:p>
          <a:p>
            <a:pPr marL="0" indent="0" algn="l">
              <a:buNone/>
            </a:pPr>
            <a:r>
              <a:rPr lang="en-US" b="0" i="0" dirty="0">
                <a:solidFill>
                  <a:srgbClr val="000000"/>
                </a:solidFill>
                <a:effectLst/>
              </a:rPr>
              <a:t>Some PaaS vendors also provide already defined business functionality so that users can avoid building everything from very scratch and hence can directly start the projects only.</a:t>
            </a:r>
          </a:p>
          <a:p>
            <a:pPr marL="0" indent="0" algn="l">
              <a:buNone/>
            </a:pPr>
            <a:r>
              <a:rPr lang="en-US" b="1" i="0" dirty="0">
                <a:solidFill>
                  <a:srgbClr val="000000"/>
                </a:solidFill>
                <a:effectLst/>
              </a:rPr>
              <a:t>4) Instant community</a:t>
            </a:r>
            <a:endParaRPr lang="en-US" b="0" i="0" dirty="0">
              <a:solidFill>
                <a:srgbClr val="000000"/>
              </a:solidFill>
              <a:effectLst/>
            </a:endParaRPr>
          </a:p>
          <a:p>
            <a:pPr marL="0" indent="0" algn="l">
              <a:buNone/>
            </a:pPr>
            <a:r>
              <a:rPr lang="en-US" b="0" i="0" dirty="0">
                <a:solidFill>
                  <a:srgbClr val="000000"/>
                </a:solidFill>
                <a:effectLst/>
              </a:rPr>
              <a:t>PaaS vendors frequently provide online communities where the developer can get the ideas to share experiences and seek advice from others.</a:t>
            </a:r>
          </a:p>
          <a:p>
            <a:pPr marL="0" indent="0" algn="l">
              <a:buNone/>
            </a:pPr>
            <a:r>
              <a:rPr lang="en-US" b="1" i="0" dirty="0">
                <a:solidFill>
                  <a:srgbClr val="000000"/>
                </a:solidFill>
                <a:effectLst/>
              </a:rPr>
              <a:t>5) Scalability</a:t>
            </a:r>
            <a:endParaRPr lang="en-US" b="0" i="0" dirty="0">
              <a:solidFill>
                <a:srgbClr val="000000"/>
              </a:solidFill>
              <a:effectLst/>
            </a:endParaRPr>
          </a:p>
          <a:p>
            <a:pPr marL="0" indent="0" algn="l">
              <a:buNone/>
            </a:pPr>
            <a:r>
              <a:rPr lang="en-US" b="0" i="0" dirty="0">
                <a:solidFill>
                  <a:srgbClr val="000000"/>
                </a:solidFill>
                <a:effectLst/>
              </a:rPr>
              <a:t>Applications deployed can scale from one to thousands of users without any changes to the applications.</a:t>
            </a:r>
          </a:p>
          <a:p>
            <a:pPr marL="0" indent="0">
              <a:buNone/>
            </a:pPr>
            <a:endParaRPr lang="en-IN" dirty="0"/>
          </a:p>
        </p:txBody>
      </p:sp>
    </p:spTree>
    <p:extLst>
      <p:ext uri="{BB962C8B-B14F-4D97-AF65-F5344CB8AC3E}">
        <p14:creationId xmlns:p14="http://schemas.microsoft.com/office/powerpoint/2010/main" val="3312544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03C73-0EF8-4936-BF91-1CC938C2CB69}"/>
              </a:ext>
            </a:extLst>
          </p:cNvPr>
          <p:cNvSpPr>
            <a:spLocks noGrp="1"/>
          </p:cNvSpPr>
          <p:nvPr>
            <p:ph type="title"/>
          </p:nvPr>
        </p:nvSpPr>
        <p:spPr/>
        <p:txBody>
          <a:bodyPr/>
          <a:lstStyle/>
          <a:p>
            <a:pPr algn="ctr"/>
            <a:r>
              <a:rPr lang="en-IN" b="1" dirty="0"/>
              <a:t>Platform as a service</a:t>
            </a:r>
            <a:endParaRPr lang="en-IN" dirty="0"/>
          </a:p>
        </p:txBody>
      </p:sp>
      <p:sp>
        <p:nvSpPr>
          <p:cNvPr id="3" name="Content Placeholder 2">
            <a:extLst>
              <a:ext uri="{FF2B5EF4-FFF2-40B4-BE49-F238E27FC236}">
                <a16:creationId xmlns:a16="http://schemas.microsoft.com/office/drawing/2014/main" id="{2692D75B-0D23-4A42-8FF2-51D619E648EE}"/>
              </a:ext>
            </a:extLst>
          </p:cNvPr>
          <p:cNvSpPr>
            <a:spLocks noGrp="1"/>
          </p:cNvSpPr>
          <p:nvPr>
            <p:ph idx="1"/>
          </p:nvPr>
        </p:nvSpPr>
        <p:spPr/>
        <p:txBody>
          <a:bodyPr>
            <a:normAutofit fontScale="85000" lnSpcReduction="20000"/>
          </a:bodyPr>
          <a:lstStyle/>
          <a:p>
            <a:pPr marL="0" indent="0" algn="ctr">
              <a:buNone/>
            </a:pPr>
            <a:r>
              <a:rPr lang="en-US" sz="3300" b="1" i="0" dirty="0">
                <a:effectLst/>
              </a:rPr>
              <a:t>Disadvantages of PaaS cloud computing layer</a:t>
            </a:r>
          </a:p>
          <a:p>
            <a:pPr marL="0" indent="0" algn="l">
              <a:buNone/>
            </a:pPr>
            <a:r>
              <a:rPr lang="en-US" b="1" i="0" dirty="0">
                <a:solidFill>
                  <a:srgbClr val="000000"/>
                </a:solidFill>
                <a:effectLst/>
              </a:rPr>
              <a:t>1) Vendor lock-in</a:t>
            </a:r>
            <a:endParaRPr lang="en-US" b="0" i="0" dirty="0">
              <a:solidFill>
                <a:srgbClr val="000000"/>
              </a:solidFill>
              <a:effectLst/>
            </a:endParaRPr>
          </a:p>
          <a:p>
            <a:pPr marL="0" indent="0" algn="l">
              <a:buNone/>
            </a:pPr>
            <a:r>
              <a:rPr lang="en-US" b="0" i="0" dirty="0">
                <a:solidFill>
                  <a:srgbClr val="000000"/>
                </a:solidFill>
                <a:effectLst/>
              </a:rPr>
              <a:t>One has to write the applications according to the platform provided by the PaaS vendor, so the migration of an application to another PaaS vendor would be a problem.</a:t>
            </a:r>
          </a:p>
          <a:p>
            <a:pPr marL="0" indent="0" algn="l">
              <a:buNone/>
            </a:pPr>
            <a:r>
              <a:rPr lang="en-US" b="1" i="0" dirty="0">
                <a:solidFill>
                  <a:srgbClr val="000000"/>
                </a:solidFill>
                <a:effectLst/>
              </a:rPr>
              <a:t>2) Data Privacy</a:t>
            </a:r>
            <a:endParaRPr lang="en-US" b="0" i="0" dirty="0">
              <a:solidFill>
                <a:srgbClr val="000000"/>
              </a:solidFill>
              <a:effectLst/>
            </a:endParaRPr>
          </a:p>
          <a:p>
            <a:pPr marL="0" indent="0" algn="l">
              <a:buNone/>
            </a:pPr>
            <a:r>
              <a:rPr lang="en-US" b="0" i="0" dirty="0">
                <a:solidFill>
                  <a:srgbClr val="000000"/>
                </a:solidFill>
                <a:effectLst/>
              </a:rPr>
              <a:t>Corporate data, whether it can be critical or not, will be private, so if it is not located within the walls of the company, there can be a risk in terms of privacy of data.</a:t>
            </a:r>
          </a:p>
          <a:p>
            <a:pPr marL="0" indent="0" algn="l">
              <a:buNone/>
            </a:pPr>
            <a:r>
              <a:rPr lang="en-US" b="1" i="0" dirty="0">
                <a:solidFill>
                  <a:srgbClr val="000000"/>
                </a:solidFill>
                <a:effectLst/>
              </a:rPr>
              <a:t>3) Integration with the rest of the systems applications</a:t>
            </a:r>
            <a:endParaRPr lang="en-US" b="0" i="0" dirty="0">
              <a:solidFill>
                <a:srgbClr val="000000"/>
              </a:solidFill>
              <a:effectLst/>
            </a:endParaRPr>
          </a:p>
          <a:p>
            <a:pPr marL="0" indent="0" algn="l">
              <a:buNone/>
            </a:pPr>
            <a:r>
              <a:rPr lang="en-US" b="0" i="0" dirty="0">
                <a:solidFill>
                  <a:srgbClr val="000000"/>
                </a:solidFill>
                <a:effectLst/>
              </a:rPr>
              <a:t>It may happen that some applications are local, and some are in the cloud. So there will be chances of increased complexity when we want to use data which in the cloud with the local data.</a:t>
            </a:r>
          </a:p>
          <a:p>
            <a:endParaRPr lang="en-IN" dirty="0"/>
          </a:p>
        </p:txBody>
      </p:sp>
    </p:spTree>
    <p:extLst>
      <p:ext uri="{BB962C8B-B14F-4D97-AF65-F5344CB8AC3E}">
        <p14:creationId xmlns:p14="http://schemas.microsoft.com/office/powerpoint/2010/main" val="4230406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BFEEA-E33B-46F2-89E7-26CD2B68C356}"/>
              </a:ext>
            </a:extLst>
          </p:cNvPr>
          <p:cNvSpPr>
            <a:spLocks noGrp="1"/>
          </p:cNvSpPr>
          <p:nvPr>
            <p:ph type="title"/>
          </p:nvPr>
        </p:nvSpPr>
        <p:spPr/>
        <p:txBody>
          <a:bodyPr/>
          <a:lstStyle/>
          <a:p>
            <a:pPr algn="ctr"/>
            <a:r>
              <a:rPr lang="en-IN" b="1" dirty="0"/>
              <a:t>Platform as a service</a:t>
            </a:r>
            <a:endParaRPr lang="en-IN" dirty="0"/>
          </a:p>
        </p:txBody>
      </p:sp>
      <p:sp>
        <p:nvSpPr>
          <p:cNvPr id="3" name="Content Placeholder 2">
            <a:extLst>
              <a:ext uri="{FF2B5EF4-FFF2-40B4-BE49-F238E27FC236}">
                <a16:creationId xmlns:a16="http://schemas.microsoft.com/office/drawing/2014/main" id="{D3770685-5ABB-423D-BDC6-383C7BBA8A5D}"/>
              </a:ext>
            </a:extLst>
          </p:cNvPr>
          <p:cNvSpPr>
            <a:spLocks noGrp="1"/>
          </p:cNvSpPr>
          <p:nvPr>
            <p:ph idx="1"/>
          </p:nvPr>
        </p:nvSpPr>
        <p:spPr/>
        <p:txBody>
          <a:bodyPr/>
          <a:lstStyle/>
          <a:p>
            <a:r>
              <a:rPr lang="en-IN" b="1" i="0" dirty="0">
                <a:effectLst/>
              </a:rPr>
              <a:t>Popular PaaS Providers</a:t>
            </a:r>
          </a:p>
          <a:p>
            <a:endParaRPr lang="en-IN" dirty="0"/>
          </a:p>
        </p:txBody>
      </p:sp>
      <p:pic>
        <p:nvPicPr>
          <p:cNvPr id="4" name="Picture 3">
            <a:extLst>
              <a:ext uri="{FF2B5EF4-FFF2-40B4-BE49-F238E27FC236}">
                <a16:creationId xmlns:a16="http://schemas.microsoft.com/office/drawing/2014/main" id="{69D03340-7A73-427E-8312-3148A3FC6699}"/>
              </a:ext>
            </a:extLst>
          </p:cNvPr>
          <p:cNvPicPr>
            <a:picLocks noChangeAspect="1"/>
          </p:cNvPicPr>
          <p:nvPr/>
        </p:nvPicPr>
        <p:blipFill>
          <a:blip r:embed="rId2"/>
          <a:stretch>
            <a:fillRect/>
          </a:stretch>
        </p:blipFill>
        <p:spPr>
          <a:xfrm>
            <a:off x="1153551" y="2307102"/>
            <a:ext cx="9101797" cy="4351338"/>
          </a:xfrm>
          <a:prstGeom prst="rect">
            <a:avLst/>
          </a:prstGeom>
        </p:spPr>
      </p:pic>
    </p:spTree>
    <p:extLst>
      <p:ext uri="{BB962C8B-B14F-4D97-AF65-F5344CB8AC3E}">
        <p14:creationId xmlns:p14="http://schemas.microsoft.com/office/powerpoint/2010/main" val="100354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FB536-1FA6-4011-91C3-5288DDD9B7A7}"/>
              </a:ext>
            </a:extLst>
          </p:cNvPr>
          <p:cNvSpPr>
            <a:spLocks noGrp="1"/>
          </p:cNvSpPr>
          <p:nvPr>
            <p:ph type="title"/>
          </p:nvPr>
        </p:nvSpPr>
        <p:spPr/>
        <p:txBody>
          <a:bodyPr/>
          <a:lstStyle/>
          <a:p>
            <a:pPr algn="ctr"/>
            <a:r>
              <a:rPr lang="en-IN" b="1" dirty="0"/>
              <a:t>Platform as a service</a:t>
            </a:r>
          </a:p>
        </p:txBody>
      </p:sp>
      <p:sp>
        <p:nvSpPr>
          <p:cNvPr id="3" name="Content Placeholder 2">
            <a:extLst>
              <a:ext uri="{FF2B5EF4-FFF2-40B4-BE49-F238E27FC236}">
                <a16:creationId xmlns:a16="http://schemas.microsoft.com/office/drawing/2014/main" id="{207326C7-8769-4433-87ED-23B99399CF2A}"/>
              </a:ext>
            </a:extLst>
          </p:cNvPr>
          <p:cNvSpPr>
            <a:spLocks noGrp="1"/>
          </p:cNvSpPr>
          <p:nvPr>
            <p:ph idx="1"/>
          </p:nvPr>
        </p:nvSpPr>
        <p:spPr/>
        <p:txBody>
          <a:bodyPr/>
          <a:lstStyle/>
          <a:p>
            <a:r>
              <a:rPr lang="en-IN" b="0" i="0" dirty="0">
                <a:solidFill>
                  <a:srgbClr val="000000"/>
                </a:solidFill>
                <a:effectLst/>
                <a:latin typeface="verdana" panose="020B0604030504040204" pitchFamily="34" charset="0"/>
              </a:rPr>
              <a:t>Platform as a Service (PaaS) provides a runtime environment.</a:t>
            </a:r>
          </a:p>
          <a:p>
            <a:r>
              <a:rPr lang="en-US" b="0" i="0" dirty="0">
                <a:solidFill>
                  <a:srgbClr val="000000"/>
                </a:solidFill>
                <a:effectLst/>
                <a:latin typeface="verdana" panose="020B0604030504040204" pitchFamily="34" charset="0"/>
              </a:rPr>
              <a:t>It allows programmers to easily create, test, run, and deploy web applications. </a:t>
            </a:r>
            <a:endParaRPr lang="en-IN"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You can purchase these applications from a cloud service provider on a pay-as-per use basis and access them using the Internet connection.</a:t>
            </a:r>
          </a:p>
          <a:p>
            <a:r>
              <a:rPr lang="en-US" b="0" i="0" dirty="0">
                <a:solidFill>
                  <a:srgbClr val="000000"/>
                </a:solidFill>
                <a:effectLst/>
                <a:latin typeface="verdana" panose="020B0604030504040204" pitchFamily="34" charset="0"/>
              </a:rPr>
              <a:t>In PaaS, back end scalability is managed by the cloud service provider, so end- users do not need to worry about managing the infrastructure.</a:t>
            </a:r>
            <a:endParaRPr lang="en-IN" dirty="0"/>
          </a:p>
        </p:txBody>
      </p:sp>
    </p:spTree>
    <p:extLst>
      <p:ext uri="{BB962C8B-B14F-4D97-AF65-F5344CB8AC3E}">
        <p14:creationId xmlns:p14="http://schemas.microsoft.com/office/powerpoint/2010/main" val="3170660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82E23-85B0-487C-B076-997BF9D13151}"/>
              </a:ext>
            </a:extLst>
          </p:cNvPr>
          <p:cNvSpPr>
            <a:spLocks noGrp="1"/>
          </p:cNvSpPr>
          <p:nvPr>
            <p:ph type="title"/>
          </p:nvPr>
        </p:nvSpPr>
        <p:spPr/>
        <p:txBody>
          <a:bodyPr/>
          <a:lstStyle/>
          <a:p>
            <a:pPr algn="ctr"/>
            <a:r>
              <a:rPr lang="en-IN" b="1" dirty="0"/>
              <a:t>Platform as a service</a:t>
            </a:r>
            <a:endParaRPr lang="en-IN" dirty="0"/>
          </a:p>
        </p:txBody>
      </p:sp>
      <p:pic>
        <p:nvPicPr>
          <p:cNvPr id="4" name="Content Placeholder 3">
            <a:extLst>
              <a:ext uri="{FF2B5EF4-FFF2-40B4-BE49-F238E27FC236}">
                <a16:creationId xmlns:a16="http://schemas.microsoft.com/office/drawing/2014/main" id="{34EC4540-BD9A-4DB8-B656-58A97991D468}"/>
              </a:ext>
            </a:extLst>
          </p:cNvPr>
          <p:cNvPicPr>
            <a:picLocks noGrp="1" noChangeAspect="1"/>
          </p:cNvPicPr>
          <p:nvPr>
            <p:ph idx="1"/>
          </p:nvPr>
        </p:nvPicPr>
        <p:blipFill>
          <a:blip r:embed="rId2"/>
          <a:stretch>
            <a:fillRect/>
          </a:stretch>
        </p:blipFill>
        <p:spPr>
          <a:xfrm>
            <a:off x="1069145" y="1967706"/>
            <a:ext cx="9734843" cy="4525169"/>
          </a:xfrm>
          <a:prstGeom prst="rect">
            <a:avLst/>
          </a:prstGeom>
        </p:spPr>
      </p:pic>
    </p:spTree>
    <p:extLst>
      <p:ext uri="{BB962C8B-B14F-4D97-AF65-F5344CB8AC3E}">
        <p14:creationId xmlns:p14="http://schemas.microsoft.com/office/powerpoint/2010/main" val="3850318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54E5C-679E-44B8-B34B-9B136A0C04AF}"/>
              </a:ext>
            </a:extLst>
          </p:cNvPr>
          <p:cNvSpPr>
            <a:spLocks noGrp="1"/>
          </p:cNvSpPr>
          <p:nvPr>
            <p:ph type="title"/>
          </p:nvPr>
        </p:nvSpPr>
        <p:spPr/>
        <p:txBody>
          <a:bodyPr/>
          <a:lstStyle/>
          <a:p>
            <a:pPr algn="ctr"/>
            <a:r>
              <a:rPr lang="en-IN" b="1" dirty="0"/>
              <a:t>Platform as a service</a:t>
            </a:r>
            <a:endParaRPr lang="en-IN" dirty="0"/>
          </a:p>
        </p:txBody>
      </p:sp>
      <p:sp>
        <p:nvSpPr>
          <p:cNvPr id="3" name="Content Placeholder 2">
            <a:extLst>
              <a:ext uri="{FF2B5EF4-FFF2-40B4-BE49-F238E27FC236}">
                <a16:creationId xmlns:a16="http://schemas.microsoft.com/office/drawing/2014/main" id="{1FED234D-5BBD-4157-BE10-1D8F8B619214}"/>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PaaS providers provide the Programming languages, Application frameworks, Databases, and Other tools:</a:t>
            </a:r>
          </a:p>
          <a:p>
            <a:endParaRPr lang="en-IN" dirty="0"/>
          </a:p>
        </p:txBody>
      </p:sp>
      <p:pic>
        <p:nvPicPr>
          <p:cNvPr id="4" name="Picture 3">
            <a:extLst>
              <a:ext uri="{FF2B5EF4-FFF2-40B4-BE49-F238E27FC236}">
                <a16:creationId xmlns:a16="http://schemas.microsoft.com/office/drawing/2014/main" id="{4643CEE5-B701-4F45-A0DB-046B2B9D341D}"/>
              </a:ext>
            </a:extLst>
          </p:cNvPr>
          <p:cNvPicPr>
            <a:picLocks noChangeAspect="1"/>
          </p:cNvPicPr>
          <p:nvPr/>
        </p:nvPicPr>
        <p:blipFill>
          <a:blip r:embed="rId2"/>
          <a:stretch>
            <a:fillRect/>
          </a:stretch>
        </p:blipFill>
        <p:spPr>
          <a:xfrm>
            <a:off x="1237957" y="2686928"/>
            <a:ext cx="9495692" cy="3910819"/>
          </a:xfrm>
          <a:prstGeom prst="rect">
            <a:avLst/>
          </a:prstGeom>
        </p:spPr>
      </p:pic>
    </p:spTree>
    <p:extLst>
      <p:ext uri="{BB962C8B-B14F-4D97-AF65-F5344CB8AC3E}">
        <p14:creationId xmlns:p14="http://schemas.microsoft.com/office/powerpoint/2010/main" val="3700155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DFB30-78CF-493E-8D2C-B73495820D10}"/>
              </a:ext>
            </a:extLst>
          </p:cNvPr>
          <p:cNvSpPr>
            <a:spLocks noGrp="1"/>
          </p:cNvSpPr>
          <p:nvPr>
            <p:ph type="title"/>
          </p:nvPr>
        </p:nvSpPr>
        <p:spPr/>
        <p:txBody>
          <a:bodyPr/>
          <a:lstStyle/>
          <a:p>
            <a:pPr algn="ctr"/>
            <a:r>
              <a:rPr lang="en-IN" b="1" dirty="0"/>
              <a:t>Platform as a service</a:t>
            </a:r>
            <a:endParaRPr lang="en-IN" dirty="0"/>
          </a:p>
        </p:txBody>
      </p:sp>
      <p:sp>
        <p:nvSpPr>
          <p:cNvPr id="3" name="Content Placeholder 2">
            <a:extLst>
              <a:ext uri="{FF2B5EF4-FFF2-40B4-BE49-F238E27FC236}">
                <a16:creationId xmlns:a16="http://schemas.microsoft.com/office/drawing/2014/main" id="{32BF978C-1754-4B66-B4AC-18EBECB5D9F6}"/>
              </a:ext>
            </a:extLst>
          </p:cNvPr>
          <p:cNvSpPr>
            <a:spLocks noGrp="1"/>
          </p:cNvSpPr>
          <p:nvPr>
            <p:ph idx="1"/>
          </p:nvPr>
        </p:nvSpPr>
        <p:spPr/>
        <p:txBody>
          <a:bodyPr>
            <a:normAutofit lnSpcReduction="10000"/>
          </a:bodyPr>
          <a:lstStyle/>
          <a:p>
            <a:pPr>
              <a:buFont typeface="Wingdings" panose="05000000000000000000" pitchFamily="2" charset="2"/>
              <a:buChar char="Ø"/>
            </a:pPr>
            <a:r>
              <a:rPr lang="en-IN" b="1" i="0" dirty="0">
                <a:effectLst/>
              </a:rPr>
              <a:t>Programming languages:</a:t>
            </a:r>
          </a:p>
          <a:p>
            <a:r>
              <a:rPr lang="en-US" b="0" i="0" dirty="0">
                <a:solidFill>
                  <a:srgbClr val="000000"/>
                </a:solidFill>
                <a:effectLst/>
              </a:rPr>
              <a:t>PaaS  provide various programming languages for the developers to  develop the applications. </a:t>
            </a:r>
          </a:p>
          <a:p>
            <a:r>
              <a:rPr lang="en-US" b="0" i="0" dirty="0">
                <a:solidFill>
                  <a:srgbClr val="000000"/>
                </a:solidFill>
                <a:effectLst/>
              </a:rPr>
              <a:t>Some popular programming languages provided by PaaS providers  are Java, PHP, Ruby, Perl, and Go.</a:t>
            </a:r>
          </a:p>
          <a:p>
            <a:pPr>
              <a:buFont typeface="Wingdings" panose="05000000000000000000" pitchFamily="2" charset="2"/>
              <a:buChar char="Ø"/>
            </a:pPr>
            <a:r>
              <a:rPr lang="en-IN" b="1" i="0" dirty="0">
                <a:effectLst/>
              </a:rPr>
              <a:t>Application frameworks:</a:t>
            </a:r>
          </a:p>
          <a:p>
            <a:r>
              <a:rPr lang="en-US" b="0" i="0" dirty="0">
                <a:solidFill>
                  <a:srgbClr val="000000"/>
                </a:solidFill>
                <a:effectLst/>
              </a:rPr>
              <a:t>PaaS providers provide application frameworks to easily understand the application development.</a:t>
            </a:r>
            <a:endParaRPr lang="en-IN" b="1" dirty="0">
              <a:solidFill>
                <a:srgbClr val="000000"/>
              </a:solidFill>
            </a:endParaRPr>
          </a:p>
          <a:p>
            <a:r>
              <a:rPr lang="en-US" b="0" i="0" dirty="0">
                <a:solidFill>
                  <a:srgbClr val="000000"/>
                </a:solidFill>
                <a:effectLst/>
              </a:rPr>
              <a:t>Some popular application frameworks provided by PaaS providers are Node.js, Drupal, Joomla, WordPress, Spring, Play, Rack, and Zend.</a:t>
            </a:r>
            <a:endParaRPr lang="en-IN" b="1" i="0" dirty="0">
              <a:effectLst/>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427887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D9826-BFCD-4471-9E60-46F968C5290A}"/>
              </a:ext>
            </a:extLst>
          </p:cNvPr>
          <p:cNvSpPr>
            <a:spLocks noGrp="1"/>
          </p:cNvSpPr>
          <p:nvPr>
            <p:ph type="title"/>
          </p:nvPr>
        </p:nvSpPr>
        <p:spPr/>
        <p:txBody>
          <a:bodyPr/>
          <a:lstStyle/>
          <a:p>
            <a:pPr algn="ctr"/>
            <a:r>
              <a:rPr lang="en-IN" b="1" dirty="0"/>
              <a:t>Platform as a service</a:t>
            </a:r>
            <a:endParaRPr lang="en-IN" dirty="0"/>
          </a:p>
        </p:txBody>
      </p:sp>
      <p:sp>
        <p:nvSpPr>
          <p:cNvPr id="3" name="Content Placeholder 2">
            <a:extLst>
              <a:ext uri="{FF2B5EF4-FFF2-40B4-BE49-F238E27FC236}">
                <a16:creationId xmlns:a16="http://schemas.microsoft.com/office/drawing/2014/main" id="{FF227FE9-BA64-4291-B87F-C4E641829922}"/>
              </a:ext>
            </a:extLst>
          </p:cNvPr>
          <p:cNvSpPr>
            <a:spLocks noGrp="1"/>
          </p:cNvSpPr>
          <p:nvPr>
            <p:ph idx="1"/>
          </p:nvPr>
        </p:nvSpPr>
        <p:spPr/>
        <p:txBody>
          <a:bodyPr/>
          <a:lstStyle/>
          <a:p>
            <a:pPr>
              <a:buFont typeface="Wingdings" panose="05000000000000000000" pitchFamily="2" charset="2"/>
              <a:buChar char="Ø"/>
            </a:pPr>
            <a:r>
              <a:rPr lang="en-IN" b="1" i="0" dirty="0">
                <a:effectLst/>
              </a:rPr>
              <a:t>Databases:</a:t>
            </a:r>
          </a:p>
          <a:p>
            <a:r>
              <a:rPr lang="en-US" b="0" i="0" dirty="0">
                <a:solidFill>
                  <a:srgbClr val="000000"/>
                </a:solidFill>
                <a:effectLst/>
              </a:rPr>
              <a:t>PaaS provide various databases such as </a:t>
            </a:r>
            <a:r>
              <a:rPr lang="en-US" b="0" i="0" dirty="0" err="1">
                <a:solidFill>
                  <a:srgbClr val="000000"/>
                </a:solidFill>
                <a:effectLst/>
              </a:rPr>
              <a:t>ClearDB</a:t>
            </a:r>
            <a:r>
              <a:rPr lang="en-US" b="0" i="0" dirty="0">
                <a:solidFill>
                  <a:srgbClr val="000000"/>
                </a:solidFill>
                <a:effectLst/>
              </a:rPr>
              <a:t> , PostgreSQL, MongoDB, and Redis to communicate with the applications.</a:t>
            </a:r>
            <a:endParaRPr lang="en-IN" b="0" i="0" dirty="0">
              <a:effectLst/>
            </a:endParaRPr>
          </a:p>
          <a:p>
            <a:pPr>
              <a:buFont typeface="Wingdings" panose="05000000000000000000" pitchFamily="2" charset="2"/>
              <a:buChar char="Ø"/>
            </a:pPr>
            <a:r>
              <a:rPr lang="en-IN" b="1" i="0" dirty="0">
                <a:effectLst/>
              </a:rPr>
              <a:t>Other tools:</a:t>
            </a:r>
          </a:p>
          <a:p>
            <a:r>
              <a:rPr lang="en-US" b="0" i="0" dirty="0">
                <a:solidFill>
                  <a:srgbClr val="000000"/>
                </a:solidFill>
                <a:effectLst/>
              </a:rPr>
              <a:t>PaaS providers provide various other tools that are required to develop, test, and deploy the applications.</a:t>
            </a:r>
            <a:endParaRPr lang="en-IN" b="1" i="0" dirty="0">
              <a:effectLst/>
            </a:endParaRPr>
          </a:p>
          <a:p>
            <a:endParaRPr lang="en-IN" dirty="0"/>
          </a:p>
        </p:txBody>
      </p:sp>
    </p:spTree>
    <p:extLst>
      <p:ext uri="{BB962C8B-B14F-4D97-AF65-F5344CB8AC3E}">
        <p14:creationId xmlns:p14="http://schemas.microsoft.com/office/powerpoint/2010/main" val="2208924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983FC-4844-4646-B732-F3755152D13F}"/>
              </a:ext>
            </a:extLst>
          </p:cNvPr>
          <p:cNvSpPr>
            <a:spLocks noGrp="1"/>
          </p:cNvSpPr>
          <p:nvPr>
            <p:ph type="title"/>
          </p:nvPr>
        </p:nvSpPr>
        <p:spPr/>
        <p:txBody>
          <a:bodyPr/>
          <a:lstStyle/>
          <a:p>
            <a:pPr algn="ctr"/>
            <a:r>
              <a:rPr lang="en-IN" b="1" dirty="0"/>
              <a:t>Platform as a service</a:t>
            </a:r>
            <a:endParaRPr lang="en-IN" dirty="0"/>
          </a:p>
        </p:txBody>
      </p:sp>
      <p:sp>
        <p:nvSpPr>
          <p:cNvPr id="3" name="Content Placeholder 2">
            <a:extLst>
              <a:ext uri="{FF2B5EF4-FFF2-40B4-BE49-F238E27FC236}">
                <a16:creationId xmlns:a16="http://schemas.microsoft.com/office/drawing/2014/main" id="{5A70002D-0872-40A5-92EF-DE5F3073CA2E}"/>
              </a:ext>
            </a:extLst>
          </p:cNvPr>
          <p:cNvSpPr>
            <a:spLocks noGrp="1"/>
          </p:cNvSpPr>
          <p:nvPr>
            <p:ph idx="1"/>
          </p:nvPr>
        </p:nvSpPr>
        <p:spPr/>
        <p:txBody>
          <a:bodyPr/>
          <a:lstStyle/>
          <a:p>
            <a:pPr marL="0" indent="0">
              <a:buNone/>
            </a:pPr>
            <a:r>
              <a:rPr lang="en-US" b="1" i="0" dirty="0">
                <a:solidFill>
                  <a:srgbClr val="000000"/>
                </a:solidFill>
                <a:effectLst/>
              </a:rPr>
              <a:t>Based on the functions, PaaS can be classified into four types as shown in the following diagram:</a:t>
            </a:r>
          </a:p>
          <a:p>
            <a:pPr marL="0" indent="0">
              <a:buNone/>
            </a:pPr>
            <a:endParaRPr lang="en-IN" b="1" dirty="0"/>
          </a:p>
        </p:txBody>
      </p:sp>
      <p:pic>
        <p:nvPicPr>
          <p:cNvPr id="4" name="Picture 3">
            <a:extLst>
              <a:ext uri="{FF2B5EF4-FFF2-40B4-BE49-F238E27FC236}">
                <a16:creationId xmlns:a16="http://schemas.microsoft.com/office/drawing/2014/main" id="{B9872D62-57B3-4BB5-95D5-7F8CDAD2D5CD}"/>
              </a:ext>
            </a:extLst>
          </p:cNvPr>
          <p:cNvPicPr>
            <a:picLocks noChangeAspect="1"/>
          </p:cNvPicPr>
          <p:nvPr/>
        </p:nvPicPr>
        <p:blipFill>
          <a:blip r:embed="rId2"/>
          <a:stretch>
            <a:fillRect/>
          </a:stretch>
        </p:blipFill>
        <p:spPr>
          <a:xfrm>
            <a:off x="1772528" y="2785403"/>
            <a:ext cx="7920111" cy="2996419"/>
          </a:xfrm>
          <a:prstGeom prst="rect">
            <a:avLst/>
          </a:prstGeom>
        </p:spPr>
      </p:pic>
    </p:spTree>
    <p:extLst>
      <p:ext uri="{BB962C8B-B14F-4D97-AF65-F5344CB8AC3E}">
        <p14:creationId xmlns:p14="http://schemas.microsoft.com/office/powerpoint/2010/main" val="2101815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42E15-00AA-4546-9540-D7DBC73206CF}"/>
              </a:ext>
            </a:extLst>
          </p:cNvPr>
          <p:cNvSpPr>
            <a:spLocks noGrp="1"/>
          </p:cNvSpPr>
          <p:nvPr>
            <p:ph type="title"/>
          </p:nvPr>
        </p:nvSpPr>
        <p:spPr/>
        <p:txBody>
          <a:bodyPr/>
          <a:lstStyle/>
          <a:p>
            <a:pPr algn="ctr"/>
            <a:r>
              <a:rPr lang="en-IN" b="1" dirty="0"/>
              <a:t>Platform as a service</a:t>
            </a:r>
            <a:endParaRPr lang="en-IN" dirty="0"/>
          </a:p>
        </p:txBody>
      </p:sp>
      <p:sp>
        <p:nvSpPr>
          <p:cNvPr id="3" name="Content Placeholder 2">
            <a:extLst>
              <a:ext uri="{FF2B5EF4-FFF2-40B4-BE49-F238E27FC236}">
                <a16:creationId xmlns:a16="http://schemas.microsoft.com/office/drawing/2014/main" id="{9046D26A-D8B0-40C5-90F5-39E439552C32}"/>
              </a:ext>
            </a:extLst>
          </p:cNvPr>
          <p:cNvSpPr>
            <a:spLocks noGrp="1"/>
          </p:cNvSpPr>
          <p:nvPr>
            <p:ph idx="1"/>
          </p:nvPr>
        </p:nvSpPr>
        <p:spPr/>
        <p:txBody>
          <a:bodyPr/>
          <a:lstStyle/>
          <a:p>
            <a:r>
              <a:rPr lang="en-IN" b="0" i="0" dirty="0">
                <a:effectLst/>
                <a:latin typeface="Arial" panose="020B0604020202020204" pitchFamily="34" charset="0"/>
              </a:rPr>
              <a:t>Application delivery-only environments</a:t>
            </a:r>
          </a:p>
          <a:p>
            <a:r>
              <a:rPr lang="en-IN" b="0" i="0" dirty="0">
                <a:effectLst/>
                <a:latin typeface="Arial" panose="020B0604020202020204" pitchFamily="34" charset="0"/>
              </a:rPr>
              <a:t>Stand-alone development environments</a:t>
            </a:r>
          </a:p>
          <a:p>
            <a:r>
              <a:rPr lang="en-US" b="0" i="0" dirty="0">
                <a:effectLst/>
                <a:latin typeface="Arial" panose="020B0604020202020204" pitchFamily="34" charset="0"/>
              </a:rPr>
              <a:t>Open platform as a service</a:t>
            </a:r>
          </a:p>
          <a:p>
            <a:r>
              <a:rPr lang="en-IN" b="0" i="0" dirty="0">
                <a:effectLst/>
                <a:latin typeface="Arial" panose="020B0604020202020204" pitchFamily="34" charset="0"/>
              </a:rPr>
              <a:t>Add-on development facilities</a:t>
            </a:r>
          </a:p>
          <a:p>
            <a:endParaRPr lang="en-IN" dirty="0"/>
          </a:p>
        </p:txBody>
      </p:sp>
    </p:spTree>
    <p:extLst>
      <p:ext uri="{BB962C8B-B14F-4D97-AF65-F5344CB8AC3E}">
        <p14:creationId xmlns:p14="http://schemas.microsoft.com/office/powerpoint/2010/main" val="729361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05135-4F2F-4EF3-8B22-9A37C117F1EA}"/>
              </a:ext>
            </a:extLst>
          </p:cNvPr>
          <p:cNvSpPr>
            <a:spLocks noGrp="1"/>
          </p:cNvSpPr>
          <p:nvPr>
            <p:ph type="title"/>
          </p:nvPr>
        </p:nvSpPr>
        <p:spPr/>
        <p:txBody>
          <a:bodyPr/>
          <a:lstStyle/>
          <a:p>
            <a:pPr algn="ctr"/>
            <a:r>
              <a:rPr lang="en-IN" b="1" dirty="0"/>
              <a:t>Platform as a service</a:t>
            </a:r>
            <a:endParaRPr lang="en-IN" dirty="0"/>
          </a:p>
        </p:txBody>
      </p:sp>
      <p:sp>
        <p:nvSpPr>
          <p:cNvPr id="3" name="Content Placeholder 2">
            <a:extLst>
              <a:ext uri="{FF2B5EF4-FFF2-40B4-BE49-F238E27FC236}">
                <a16:creationId xmlns:a16="http://schemas.microsoft.com/office/drawing/2014/main" id="{1A2BF1A6-E322-4F41-AF35-67BD42FAE82F}"/>
              </a:ext>
            </a:extLst>
          </p:cNvPr>
          <p:cNvSpPr>
            <a:spLocks noGrp="1"/>
          </p:cNvSpPr>
          <p:nvPr>
            <p:ph idx="1"/>
          </p:nvPr>
        </p:nvSpPr>
        <p:spPr/>
        <p:txBody>
          <a:bodyPr>
            <a:normAutofit/>
          </a:bodyPr>
          <a:lstStyle/>
          <a:p>
            <a:pPr marL="0" indent="0" algn="ctr">
              <a:buNone/>
            </a:pPr>
            <a:r>
              <a:rPr lang="en-IN" b="1" i="0" dirty="0">
                <a:effectLst/>
              </a:rPr>
              <a:t>Advantages of PaaS</a:t>
            </a:r>
          </a:p>
          <a:p>
            <a:pPr marL="0" indent="0" algn="l">
              <a:buNone/>
            </a:pPr>
            <a:r>
              <a:rPr lang="en-US" b="1" i="0" dirty="0">
                <a:solidFill>
                  <a:srgbClr val="000000"/>
                </a:solidFill>
                <a:effectLst/>
              </a:rPr>
              <a:t>1) Simplified Development</a:t>
            </a:r>
            <a:endParaRPr lang="en-US" b="0" i="0" dirty="0">
              <a:solidFill>
                <a:srgbClr val="000000"/>
              </a:solidFill>
              <a:effectLst/>
            </a:endParaRPr>
          </a:p>
          <a:p>
            <a:pPr marL="0" indent="0" algn="l">
              <a:buNone/>
            </a:pPr>
            <a:r>
              <a:rPr lang="en-US" b="0" i="0" dirty="0">
                <a:solidFill>
                  <a:srgbClr val="000000"/>
                </a:solidFill>
                <a:effectLst/>
              </a:rPr>
              <a:t>PaaS allows developers to focus on development and innovation without worrying about infrastructure management.</a:t>
            </a:r>
          </a:p>
          <a:p>
            <a:pPr marL="0" indent="0" algn="l">
              <a:buNone/>
            </a:pPr>
            <a:r>
              <a:rPr lang="en-US" b="1" i="0" dirty="0">
                <a:solidFill>
                  <a:srgbClr val="000000"/>
                </a:solidFill>
                <a:effectLst/>
              </a:rPr>
              <a:t>2) Lower risk</a:t>
            </a:r>
            <a:endParaRPr lang="en-US" b="0" i="0" dirty="0">
              <a:solidFill>
                <a:srgbClr val="000000"/>
              </a:solidFill>
              <a:effectLst/>
            </a:endParaRPr>
          </a:p>
          <a:p>
            <a:pPr marL="0" indent="0" algn="l">
              <a:buNone/>
            </a:pPr>
            <a:r>
              <a:rPr lang="en-US" b="0" i="0" dirty="0">
                <a:solidFill>
                  <a:srgbClr val="000000"/>
                </a:solidFill>
                <a:effectLst/>
              </a:rPr>
              <a:t>No need for up-front investment in hardware and software. Developers only need a PC and an internet connection to start building applications.</a:t>
            </a:r>
          </a:p>
          <a:p>
            <a:pPr marL="0" indent="0">
              <a:buNone/>
            </a:pPr>
            <a:endParaRPr lang="en-IN" dirty="0"/>
          </a:p>
        </p:txBody>
      </p:sp>
    </p:spTree>
    <p:extLst>
      <p:ext uri="{BB962C8B-B14F-4D97-AF65-F5344CB8AC3E}">
        <p14:creationId xmlns:p14="http://schemas.microsoft.com/office/powerpoint/2010/main" val="668267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567</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verdana</vt:lpstr>
      <vt:lpstr>Wingdings</vt:lpstr>
      <vt:lpstr>Office Theme</vt:lpstr>
      <vt:lpstr>Unit -2</vt:lpstr>
      <vt:lpstr>Platform as a service</vt:lpstr>
      <vt:lpstr>Platform as a service</vt:lpstr>
      <vt:lpstr>Platform as a service</vt:lpstr>
      <vt:lpstr>Platform as a service</vt:lpstr>
      <vt:lpstr>Platform as a service</vt:lpstr>
      <vt:lpstr>Platform as a service</vt:lpstr>
      <vt:lpstr>Platform as a service</vt:lpstr>
      <vt:lpstr>Platform as a service</vt:lpstr>
      <vt:lpstr>Platform as a service</vt:lpstr>
      <vt:lpstr>Platform as a service</vt:lpstr>
      <vt:lpstr>Platform as a service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AMITH RANJAN</dc:creator>
  <cp:lastModifiedBy>AMITH RANJAN</cp:lastModifiedBy>
  <cp:revision>19</cp:revision>
  <dcterms:created xsi:type="dcterms:W3CDTF">2021-05-02T16:33:11Z</dcterms:created>
  <dcterms:modified xsi:type="dcterms:W3CDTF">2021-05-03T04:17:53Z</dcterms:modified>
</cp:coreProperties>
</file>