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9F26-0728-BE4D-9527-3E4401A3A97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D6E0-920C-DA41-8538-BE756643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1E096947-D145-8AD7-E820-9526ACDAE93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 anchor="ctr"/>
          <a:lstStyle/>
          <a:p>
            <a:pPr algn="ctr"/>
            <a:r>
              <a:rPr lang="en-US" sz="6000" b="1" u="sng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Normal Distribution</a:t>
            </a:r>
            <a:endParaRPr lang="en-US" sz="6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4262F-4D7A-B9E5-5345-C5A956E35530}"/>
              </a:ext>
            </a:extLst>
          </p:cNvPr>
          <p:cNvSpPr txBox="1"/>
          <p:nvPr/>
        </p:nvSpPr>
        <p:spPr>
          <a:xfrm>
            <a:off x="4329837" y="1365404"/>
            <a:ext cx="59707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u="sng" dirty="0">
                <a:solidFill>
                  <a:srgbClr val="396AF1"/>
                </a:solidFill>
                <a:latin typeface="Barlow" pitchFamily="34" charset="0"/>
              </a:rPr>
              <a:t>INTRODUCTION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18A0-476F-B183-14F1-CF159C2C7040}"/>
              </a:ext>
            </a:extLst>
          </p:cNvPr>
          <p:cNvSpPr txBox="1"/>
          <p:nvPr/>
        </p:nvSpPr>
        <p:spPr>
          <a:xfrm>
            <a:off x="8850011" y="6171698"/>
            <a:ext cx="546306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NAME     : AERRA  UDAY </a:t>
            </a:r>
          </a:p>
          <a:p>
            <a:r>
              <a:rPr lang="en-IN" sz="2800" b="1" dirty="0">
                <a:solidFill>
                  <a:srgbClr val="00B0F0"/>
                </a:solidFill>
              </a:rPr>
              <a:t>ROLL NO : 23071A6703</a:t>
            </a:r>
          </a:p>
          <a:p>
            <a:r>
              <a:rPr lang="en-IN" sz="2800" b="1" dirty="0">
                <a:solidFill>
                  <a:srgbClr val="00B0F0"/>
                </a:solidFill>
              </a:rPr>
              <a:t>BRANCH : CSE(DATA SCIENCE) - A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998470"/>
            <a:ext cx="577596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Normal Distribution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1649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normal distribution, also known as a bell curve, is a statistical distribution that is symmetric around the mean. It is characterized by its peak and spread.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3245525"/>
            <a:ext cx="8001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Definition of Normal Distribution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760220" y="4273153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normal distribution is a probability distribution that is symmetric and bell-shaped. It is used to model various natural phenomena and is commonly used in statistics and scientific research.</a:t>
            </a:r>
            <a:endParaRPr lang="en-US" sz="1750" dirty="0"/>
          </a:p>
        </p:txBody>
      </p:sp>
      <p:pic>
        <p:nvPicPr>
          <p:cNvPr id="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00576" y="588764"/>
            <a:ext cx="9371648" cy="1334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53"/>
              </a:lnSpc>
              <a:buNone/>
            </a:pPr>
            <a:r>
              <a:rPr lang="en-US" sz="420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Characteristics of a Normal Distribution</a:t>
            </a:r>
            <a:endParaRPr lang="en-US" sz="4203" dirty="0"/>
          </a:p>
        </p:txBody>
      </p:sp>
      <p:sp>
        <p:nvSpPr>
          <p:cNvPr id="6" name="Shape 2"/>
          <p:cNvSpPr/>
          <p:nvPr/>
        </p:nvSpPr>
        <p:spPr>
          <a:xfrm>
            <a:off x="800576" y="2243138"/>
            <a:ext cx="9371648" cy="1656874"/>
          </a:xfrm>
          <a:prstGeom prst="roundRect">
            <a:avLst>
              <a:gd name="adj" fmla="val 7731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14055" y="2456617"/>
            <a:ext cx="2134910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Symmetry</a:t>
            </a:r>
            <a:endParaRPr lang="en-US" sz="2101" dirty="0"/>
          </a:p>
        </p:txBody>
      </p:sp>
      <p:sp>
        <p:nvSpPr>
          <p:cNvPr id="8" name="Text 4"/>
          <p:cNvSpPr/>
          <p:nvPr/>
        </p:nvSpPr>
        <p:spPr>
          <a:xfrm>
            <a:off x="1014055" y="3003590"/>
            <a:ext cx="8944689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normal distribution is symmetric, meaning that the left and right halves of the curve are mirror images of each other.</a:t>
            </a:r>
            <a:endParaRPr lang="en-US" sz="1681" dirty="0"/>
          </a:p>
        </p:txBody>
      </p:sp>
      <p:sp>
        <p:nvSpPr>
          <p:cNvPr id="9" name="Shape 5"/>
          <p:cNvSpPr/>
          <p:nvPr/>
        </p:nvSpPr>
        <p:spPr>
          <a:xfrm>
            <a:off x="800576" y="4113490"/>
            <a:ext cx="9371648" cy="1656874"/>
          </a:xfrm>
          <a:prstGeom prst="roundRect">
            <a:avLst>
              <a:gd name="adj" fmla="val 7731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1014055" y="4326969"/>
            <a:ext cx="2156460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Bell-shaped Curve</a:t>
            </a:r>
            <a:endParaRPr lang="en-US" sz="2101" dirty="0"/>
          </a:p>
        </p:txBody>
      </p:sp>
      <p:sp>
        <p:nvSpPr>
          <p:cNvPr id="11" name="Text 7"/>
          <p:cNvSpPr/>
          <p:nvPr/>
        </p:nvSpPr>
        <p:spPr>
          <a:xfrm>
            <a:off x="1014055" y="4873943"/>
            <a:ext cx="8944689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curve of a normal distribution resembles the shape of a bell, with a central peak and gradually tapering tails.</a:t>
            </a:r>
            <a:endParaRPr lang="en-US" sz="1681" dirty="0"/>
          </a:p>
        </p:txBody>
      </p:sp>
      <p:sp>
        <p:nvSpPr>
          <p:cNvPr id="12" name="Shape 8"/>
          <p:cNvSpPr/>
          <p:nvPr/>
        </p:nvSpPr>
        <p:spPr>
          <a:xfrm>
            <a:off x="800576" y="5983843"/>
            <a:ext cx="9371648" cy="1656874"/>
          </a:xfrm>
          <a:prstGeom prst="roundRect">
            <a:avLst>
              <a:gd name="adj" fmla="val 7731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1014055" y="6197322"/>
            <a:ext cx="2827020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Mean, Median, and Mode</a:t>
            </a:r>
            <a:endParaRPr lang="en-US" sz="2101" dirty="0"/>
          </a:p>
        </p:txBody>
      </p:sp>
      <p:sp>
        <p:nvSpPr>
          <p:cNvPr id="14" name="Text 10"/>
          <p:cNvSpPr/>
          <p:nvPr/>
        </p:nvSpPr>
        <p:spPr>
          <a:xfrm>
            <a:off x="1014055" y="6744295"/>
            <a:ext cx="8944689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sz="168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a normal distribution, the mean, median, and mode are all equal and located at the center of the distribution.</a:t>
            </a:r>
            <a:endParaRPr lang="en-US" sz="1681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1760220" y="2247305"/>
            <a:ext cx="49225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68-95-99.7 Rule (</a:t>
            </a:r>
            <a:r>
              <a:rPr lang="en-US" sz="4374" b="1" dirty="0" err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emperical</a:t>
            </a: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rule)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5596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52982" y="3601283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6359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68%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482334" y="4205288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About 68% of the data falls within one standard deviation of the mean in a normal distribution.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37597" y="35596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0" name="Text 7"/>
          <p:cNvSpPr/>
          <p:nvPr/>
        </p:nvSpPr>
        <p:spPr>
          <a:xfrm>
            <a:off x="5696069" y="360128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259711" y="36359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95%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259711" y="4205288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Approximately 95% of the data falls within two standard deviations of the mean in a normal distribution.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314974" y="35596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1"/>
          <p:cNvSpPr/>
          <p:nvPr/>
        </p:nvSpPr>
        <p:spPr>
          <a:xfrm>
            <a:off x="9473446" y="360128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0037088" y="36359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99.7%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037088" y="4205288"/>
            <a:ext cx="28330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Almost all of the data, about 99.7%, falls within three standard deviations of the mean in a normal distribution.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4287083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Standard Deviation and the Normal Distribution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760220" y="6009084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standard deviation measures the dispersion or spread of data in a normal distribution. It quantifies the average distance between each data point and the mean.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44127" y="902970"/>
            <a:ext cx="9075420" cy="655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Applications of the Normal Distribution</a:t>
            </a:r>
            <a:endParaRPr lang="en-US" sz="4129" dirty="0"/>
          </a:p>
        </p:txBody>
      </p:sp>
      <p:sp>
        <p:nvSpPr>
          <p:cNvPr id="6" name="Shape 2"/>
          <p:cNvSpPr/>
          <p:nvPr/>
        </p:nvSpPr>
        <p:spPr>
          <a:xfrm>
            <a:off x="4711541" y="1873091"/>
            <a:ext cx="94298" cy="5453539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4994672" y="2225754"/>
            <a:ext cx="734139" cy="94298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4522708" y="2036921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4701540" y="2076212"/>
            <a:ext cx="11430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6"/>
          <p:cNvSpPr/>
          <p:nvPr/>
        </p:nvSpPr>
        <p:spPr>
          <a:xfrm>
            <a:off x="5912406" y="2082760"/>
            <a:ext cx="2097643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Quality Control</a:t>
            </a:r>
            <a:endParaRPr lang="en-US" sz="2065" dirty="0"/>
          </a:p>
        </p:txBody>
      </p:sp>
      <p:sp>
        <p:nvSpPr>
          <p:cNvPr id="11" name="Text 7"/>
          <p:cNvSpPr/>
          <p:nvPr/>
        </p:nvSpPr>
        <p:spPr>
          <a:xfrm>
            <a:off x="5912406" y="2620089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Normal distribution is used to model and analyze quality control data, ensuring products meet specified standards.</a:t>
            </a:r>
            <a:endParaRPr lang="en-US" sz="1652" dirty="0"/>
          </a:p>
        </p:txBody>
      </p:sp>
      <p:sp>
        <p:nvSpPr>
          <p:cNvPr id="12" name="Shape 8"/>
          <p:cNvSpPr/>
          <p:nvPr/>
        </p:nvSpPr>
        <p:spPr>
          <a:xfrm>
            <a:off x="4994672" y="4113490"/>
            <a:ext cx="734139" cy="94298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4522708" y="3924657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4671060" y="3963948"/>
            <a:ext cx="1752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1"/>
          <p:cNvSpPr/>
          <p:nvPr/>
        </p:nvSpPr>
        <p:spPr>
          <a:xfrm>
            <a:off x="5912406" y="3970496"/>
            <a:ext cx="24917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Stock Market Returns</a:t>
            </a:r>
            <a:endParaRPr lang="en-US" sz="2065" dirty="0"/>
          </a:p>
        </p:txBody>
      </p:sp>
      <p:sp>
        <p:nvSpPr>
          <p:cNvPr id="16" name="Text 12"/>
          <p:cNvSpPr/>
          <p:nvPr/>
        </p:nvSpPr>
        <p:spPr>
          <a:xfrm>
            <a:off x="5912406" y="450782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Stock market returns are often assumed to follow a normal distribution, allowing for risk analysis and prediction.</a:t>
            </a:r>
            <a:endParaRPr lang="en-US" sz="1652" dirty="0"/>
          </a:p>
        </p:txBody>
      </p:sp>
      <p:sp>
        <p:nvSpPr>
          <p:cNvPr id="17" name="Shape 13"/>
          <p:cNvSpPr/>
          <p:nvPr/>
        </p:nvSpPr>
        <p:spPr>
          <a:xfrm>
            <a:off x="4994672" y="6001226"/>
            <a:ext cx="734139" cy="94298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8" name="Shape 14"/>
          <p:cNvSpPr/>
          <p:nvPr/>
        </p:nvSpPr>
        <p:spPr>
          <a:xfrm>
            <a:off x="4522708" y="5812393"/>
            <a:ext cx="471964" cy="471964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9" name="Text 15"/>
          <p:cNvSpPr/>
          <p:nvPr/>
        </p:nvSpPr>
        <p:spPr>
          <a:xfrm>
            <a:off x="4674870" y="5851684"/>
            <a:ext cx="16764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6"/>
          <p:cNvSpPr/>
          <p:nvPr/>
        </p:nvSpPr>
        <p:spPr>
          <a:xfrm>
            <a:off x="5912406" y="5858232"/>
            <a:ext cx="25679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Biological Phenomena</a:t>
            </a:r>
            <a:endParaRPr lang="en-US" sz="2065" dirty="0"/>
          </a:p>
        </p:txBody>
      </p:sp>
      <p:sp>
        <p:nvSpPr>
          <p:cNvPr id="21" name="Text 17"/>
          <p:cNvSpPr/>
          <p:nvPr/>
        </p:nvSpPr>
        <p:spPr>
          <a:xfrm>
            <a:off x="5912406" y="639556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Many biological phenomena, such as height, weight, and IQ scores, tend to be normally distributed in the population.</a:t>
            </a:r>
            <a:endParaRPr lang="en-US" sz="1652" dirty="0"/>
          </a:p>
        </p:txBody>
      </p:sp>
      <p:pic>
        <p:nvPicPr>
          <p:cNvPr id="2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335405"/>
            <a:ext cx="9136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Properties of the Normal Distribution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474119"/>
            <a:ext cx="3481149" cy="21514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9032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Symmetry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547258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normal distribution curve is perfectly symmetrical around the mean.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2474119"/>
            <a:ext cx="3481149" cy="215145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903232"/>
            <a:ext cx="2354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Standard Deviation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547258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spread of a normal distribution is determined by the standard deviation.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2474119"/>
            <a:ext cx="3481149" cy="215145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903232"/>
            <a:ext cx="2621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Area Under the Curve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547258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area under the normal distribution curve represents the probability of certain events occurring.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normal distribution is a fundamental concept in statistics and has wide-ranging applications in various fields. Its unique properties and predictable characteristics make it an essential tool for data analysis and decision-making.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450</Words>
  <Application>Microsoft Office PowerPoint</Application>
  <PresentationFormat>Custom</PresentationFormat>
  <Paragraphs>55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Ramulu Aerra</cp:lastModifiedBy>
  <cp:revision>3</cp:revision>
  <dcterms:created xsi:type="dcterms:W3CDTF">2023-11-09T16:41:36Z</dcterms:created>
  <dcterms:modified xsi:type="dcterms:W3CDTF">2023-11-30T08:20:45Z</dcterms:modified>
</cp:coreProperties>
</file>