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B7544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B7544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13234272" y="0"/>
                </a:moveTo>
                <a:lnTo>
                  <a:pt x="0" y="0"/>
                </a:lnTo>
                <a:lnTo>
                  <a:pt x="0" y="352424"/>
                </a:lnTo>
                <a:lnTo>
                  <a:pt x="13234272" y="352424"/>
                </a:lnTo>
                <a:lnTo>
                  <a:pt x="132342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9156"/>
            <a:ext cx="9144000" cy="742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5681" y="694994"/>
            <a:ext cx="16909336" cy="2138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2497" y="2445004"/>
            <a:ext cx="9096375" cy="509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B7544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7141" y="1665820"/>
            <a:ext cx="7945755" cy="43840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065" marR="5080" algn="ctr">
              <a:lnSpc>
                <a:spcPts val="6600"/>
              </a:lnSpc>
              <a:spcBef>
                <a:spcPts val="1420"/>
              </a:spcBef>
            </a:pPr>
            <a:r>
              <a:rPr sz="6600" b="1" spc="150" dirty="0">
                <a:solidFill>
                  <a:srgbClr val="434343"/>
                </a:solidFill>
                <a:latin typeface="Arial"/>
                <a:cs typeface="Arial"/>
              </a:rPr>
              <a:t>BEYOND</a:t>
            </a:r>
            <a:r>
              <a:rPr sz="6600" b="1" spc="33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6600" b="1" spc="-10" dirty="0">
                <a:solidFill>
                  <a:srgbClr val="434343"/>
                </a:solidFill>
                <a:latin typeface="Arial"/>
                <a:cs typeface="Arial"/>
              </a:rPr>
              <a:t>REALITY: </a:t>
            </a:r>
            <a:r>
              <a:rPr sz="6600" b="1" spc="160" dirty="0">
                <a:solidFill>
                  <a:srgbClr val="434343"/>
                </a:solidFill>
                <a:latin typeface="Arial"/>
                <a:cs typeface="Arial"/>
              </a:rPr>
              <a:t>EXPLORING</a:t>
            </a:r>
            <a:r>
              <a:rPr sz="6600" b="1" spc="3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6600" b="1" spc="10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6600" b="1" spc="-10" dirty="0">
                <a:solidFill>
                  <a:srgbClr val="434343"/>
                </a:solidFill>
                <a:latin typeface="Arial"/>
                <a:cs typeface="Arial"/>
              </a:rPr>
              <a:t>TRANSFORMATIVE </a:t>
            </a:r>
            <a:r>
              <a:rPr sz="6600" b="1" dirty="0">
                <a:solidFill>
                  <a:srgbClr val="434343"/>
                </a:solidFill>
                <a:latin typeface="Arial"/>
                <a:cs typeface="Arial"/>
              </a:rPr>
              <a:t>POWER</a:t>
            </a:r>
            <a:r>
              <a:rPr sz="6600" b="1" spc="3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6600" b="1" spc="180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6600" b="1" spc="3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6600" b="1" spc="-25" dirty="0">
                <a:solidFill>
                  <a:srgbClr val="434343"/>
                </a:solidFill>
                <a:latin typeface="Arial"/>
                <a:cs typeface="Arial"/>
              </a:rPr>
              <a:t>AR </a:t>
            </a:r>
            <a:r>
              <a:rPr sz="6600" b="1" spc="33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6600" b="1" spc="3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6600" b="1" spc="65" dirty="0">
                <a:solidFill>
                  <a:srgbClr val="434343"/>
                </a:solidFill>
                <a:latin typeface="Arial"/>
                <a:cs typeface="Arial"/>
              </a:rPr>
              <a:t>VR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B3920-BBAD-C18C-78EC-00DAD514A4F7}"/>
              </a:ext>
            </a:extLst>
          </p:cNvPr>
          <p:cNvSpPr txBox="1"/>
          <p:nvPr/>
        </p:nvSpPr>
        <p:spPr>
          <a:xfrm>
            <a:off x="14636750" y="8616417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PPT by: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A.Uday</a:t>
            </a:r>
            <a:endParaRPr lang="en-US" sz="2400" dirty="0"/>
          </a:p>
          <a:p>
            <a:r>
              <a:rPr lang="en-US" sz="2400" dirty="0"/>
              <a:t>	23071A6703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6480" y="3432683"/>
            <a:ext cx="3950538" cy="34345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096417" y="3432683"/>
            <a:ext cx="1054735" cy="277495"/>
          </a:xfrm>
          <a:custGeom>
            <a:avLst/>
            <a:gdLst/>
            <a:ahLst/>
            <a:cxnLst/>
            <a:rect l="l" t="t" r="r" b="b"/>
            <a:pathLst>
              <a:path w="1054734" h="277495">
                <a:moveTo>
                  <a:pt x="30677" y="13335"/>
                </a:moveTo>
                <a:lnTo>
                  <a:pt x="16580" y="13335"/>
                </a:lnTo>
                <a:lnTo>
                  <a:pt x="11754" y="15176"/>
                </a:lnTo>
                <a:lnTo>
                  <a:pt x="7055" y="18884"/>
                </a:lnTo>
                <a:lnTo>
                  <a:pt x="2229" y="22529"/>
                </a:lnTo>
                <a:lnTo>
                  <a:pt x="44" y="27508"/>
                </a:lnTo>
                <a:lnTo>
                  <a:pt x="0" y="36969"/>
                </a:lnTo>
                <a:lnTo>
                  <a:pt x="70" y="37909"/>
                </a:lnTo>
                <a:lnTo>
                  <a:pt x="832" y="41211"/>
                </a:lnTo>
                <a:lnTo>
                  <a:pt x="1467" y="42684"/>
                </a:lnTo>
                <a:lnTo>
                  <a:pt x="2102" y="44005"/>
                </a:lnTo>
                <a:lnTo>
                  <a:pt x="92978" y="260159"/>
                </a:lnTo>
                <a:lnTo>
                  <a:pt x="111830" y="273481"/>
                </a:lnTo>
                <a:lnTo>
                  <a:pt x="116275" y="273481"/>
                </a:lnTo>
                <a:lnTo>
                  <a:pt x="157515" y="200888"/>
                </a:lnTo>
                <a:lnTo>
                  <a:pt x="114243" y="200888"/>
                </a:lnTo>
                <a:lnTo>
                  <a:pt x="41472" y="27508"/>
                </a:lnTo>
                <a:lnTo>
                  <a:pt x="37535" y="18059"/>
                </a:lnTo>
                <a:lnTo>
                  <a:pt x="30677" y="13335"/>
                </a:lnTo>
                <a:close/>
              </a:path>
              <a:path w="1054734" h="277495">
                <a:moveTo>
                  <a:pt x="210001" y="13665"/>
                </a:moveTo>
                <a:lnTo>
                  <a:pt x="195396" y="13665"/>
                </a:lnTo>
                <a:lnTo>
                  <a:pt x="188792" y="18034"/>
                </a:lnTo>
                <a:lnTo>
                  <a:pt x="184601" y="26746"/>
                </a:lnTo>
                <a:lnTo>
                  <a:pt x="114243" y="200888"/>
                </a:lnTo>
                <a:lnTo>
                  <a:pt x="157515" y="200888"/>
                </a:lnTo>
                <a:lnTo>
                  <a:pt x="223971" y="43230"/>
                </a:lnTo>
                <a:lnTo>
                  <a:pt x="225241" y="39992"/>
                </a:lnTo>
                <a:lnTo>
                  <a:pt x="225876" y="36969"/>
                </a:lnTo>
                <a:lnTo>
                  <a:pt x="225876" y="28079"/>
                </a:lnTo>
                <a:lnTo>
                  <a:pt x="223590" y="23152"/>
                </a:lnTo>
                <a:lnTo>
                  <a:pt x="219272" y="19392"/>
                </a:lnTo>
                <a:lnTo>
                  <a:pt x="215081" y="15582"/>
                </a:lnTo>
                <a:lnTo>
                  <a:pt x="210001" y="13665"/>
                </a:lnTo>
                <a:close/>
              </a:path>
              <a:path w="1054734" h="277495">
                <a:moveTo>
                  <a:pt x="276295" y="18199"/>
                </a:moveTo>
                <a:lnTo>
                  <a:pt x="261690" y="18199"/>
                </a:lnTo>
                <a:lnTo>
                  <a:pt x="255721" y="19989"/>
                </a:lnTo>
                <a:lnTo>
                  <a:pt x="251048" y="23660"/>
                </a:lnTo>
                <a:lnTo>
                  <a:pt x="246450" y="27114"/>
                </a:lnTo>
                <a:lnTo>
                  <a:pt x="244164" y="32524"/>
                </a:lnTo>
                <a:lnTo>
                  <a:pt x="244184" y="51917"/>
                </a:lnTo>
                <a:lnTo>
                  <a:pt x="246323" y="57264"/>
                </a:lnTo>
                <a:lnTo>
                  <a:pt x="250641" y="60921"/>
                </a:lnTo>
                <a:lnTo>
                  <a:pt x="254959" y="64503"/>
                </a:lnTo>
                <a:lnTo>
                  <a:pt x="260928" y="66294"/>
                </a:lnTo>
                <a:lnTo>
                  <a:pt x="275914" y="66294"/>
                </a:lnTo>
                <a:lnTo>
                  <a:pt x="281756" y="64503"/>
                </a:lnTo>
                <a:lnTo>
                  <a:pt x="290646" y="57327"/>
                </a:lnTo>
                <a:lnTo>
                  <a:pt x="292932" y="51917"/>
                </a:lnTo>
                <a:lnTo>
                  <a:pt x="292886" y="32524"/>
                </a:lnTo>
                <a:lnTo>
                  <a:pt x="290773" y="27254"/>
                </a:lnTo>
                <a:lnTo>
                  <a:pt x="286365" y="23583"/>
                </a:lnTo>
                <a:lnTo>
                  <a:pt x="282137" y="20027"/>
                </a:lnTo>
                <a:lnTo>
                  <a:pt x="276295" y="18199"/>
                </a:lnTo>
                <a:close/>
              </a:path>
              <a:path w="1054734" h="277495">
                <a:moveTo>
                  <a:pt x="274517" y="75272"/>
                </a:moveTo>
                <a:lnTo>
                  <a:pt x="262579" y="75272"/>
                </a:lnTo>
                <a:lnTo>
                  <a:pt x="257626" y="77317"/>
                </a:lnTo>
                <a:lnTo>
                  <a:pt x="253435" y="81419"/>
                </a:lnTo>
                <a:lnTo>
                  <a:pt x="249371" y="85521"/>
                </a:lnTo>
                <a:lnTo>
                  <a:pt x="247339" y="90538"/>
                </a:lnTo>
                <a:lnTo>
                  <a:pt x="247363" y="257797"/>
                </a:lnTo>
                <a:lnTo>
                  <a:pt x="249244" y="262801"/>
                </a:lnTo>
                <a:lnTo>
                  <a:pt x="257118" y="271348"/>
                </a:lnTo>
                <a:lnTo>
                  <a:pt x="262325" y="273481"/>
                </a:lnTo>
                <a:lnTo>
                  <a:pt x="274644" y="273481"/>
                </a:lnTo>
                <a:lnTo>
                  <a:pt x="279597" y="271373"/>
                </a:lnTo>
                <a:lnTo>
                  <a:pt x="283661" y="267157"/>
                </a:lnTo>
                <a:lnTo>
                  <a:pt x="287725" y="262890"/>
                </a:lnTo>
                <a:lnTo>
                  <a:pt x="289757" y="257797"/>
                </a:lnTo>
                <a:lnTo>
                  <a:pt x="289757" y="90538"/>
                </a:lnTo>
                <a:lnTo>
                  <a:pt x="287725" y="85521"/>
                </a:lnTo>
                <a:lnTo>
                  <a:pt x="279597" y="77317"/>
                </a:lnTo>
                <a:lnTo>
                  <a:pt x="274517" y="75272"/>
                </a:lnTo>
                <a:close/>
              </a:path>
              <a:path w="1054734" h="277495">
                <a:moveTo>
                  <a:pt x="353257" y="78003"/>
                </a:moveTo>
                <a:lnTo>
                  <a:pt x="340938" y="78003"/>
                </a:lnTo>
                <a:lnTo>
                  <a:pt x="335985" y="80086"/>
                </a:lnTo>
                <a:lnTo>
                  <a:pt x="331005" y="85036"/>
                </a:lnTo>
                <a:lnTo>
                  <a:pt x="327730" y="88341"/>
                </a:lnTo>
                <a:lnTo>
                  <a:pt x="325755" y="93218"/>
                </a:lnTo>
                <a:lnTo>
                  <a:pt x="325698" y="257797"/>
                </a:lnTo>
                <a:lnTo>
                  <a:pt x="327730" y="262890"/>
                </a:lnTo>
                <a:lnTo>
                  <a:pt x="331880" y="267246"/>
                </a:lnTo>
                <a:lnTo>
                  <a:pt x="335858" y="271373"/>
                </a:lnTo>
                <a:lnTo>
                  <a:pt x="340938" y="273481"/>
                </a:lnTo>
                <a:lnTo>
                  <a:pt x="353003" y="273481"/>
                </a:lnTo>
                <a:lnTo>
                  <a:pt x="358083" y="271373"/>
                </a:lnTo>
                <a:lnTo>
                  <a:pt x="362020" y="267157"/>
                </a:lnTo>
                <a:lnTo>
                  <a:pt x="366211" y="262890"/>
                </a:lnTo>
                <a:lnTo>
                  <a:pt x="368243" y="257797"/>
                </a:lnTo>
                <a:lnTo>
                  <a:pt x="368243" y="159346"/>
                </a:lnTo>
                <a:lnTo>
                  <a:pt x="369513" y="152311"/>
                </a:lnTo>
                <a:lnTo>
                  <a:pt x="391103" y="119075"/>
                </a:lnTo>
                <a:lnTo>
                  <a:pt x="405327" y="112522"/>
                </a:lnTo>
                <a:lnTo>
                  <a:pt x="441234" y="112522"/>
                </a:lnTo>
                <a:lnTo>
                  <a:pt x="443046" y="110896"/>
                </a:lnTo>
                <a:lnTo>
                  <a:pt x="446983" y="107200"/>
                </a:lnTo>
                <a:lnTo>
                  <a:pt x="447059" y="107000"/>
                </a:lnTo>
                <a:lnTo>
                  <a:pt x="446094" y="104686"/>
                </a:lnTo>
                <a:lnTo>
                  <a:pt x="446094" y="98386"/>
                </a:lnTo>
                <a:lnTo>
                  <a:pt x="368243" y="98386"/>
                </a:lnTo>
                <a:lnTo>
                  <a:pt x="367989" y="92900"/>
                </a:lnTo>
                <a:lnTo>
                  <a:pt x="366084" y="88188"/>
                </a:lnTo>
                <a:lnTo>
                  <a:pt x="362274" y="84239"/>
                </a:lnTo>
                <a:lnTo>
                  <a:pt x="358464" y="80086"/>
                </a:lnTo>
                <a:lnTo>
                  <a:pt x="353257" y="78003"/>
                </a:lnTo>
                <a:close/>
              </a:path>
              <a:path w="1054734" h="277495">
                <a:moveTo>
                  <a:pt x="523945" y="119519"/>
                </a:moveTo>
                <a:lnTo>
                  <a:pt x="481400" y="119519"/>
                </a:lnTo>
                <a:lnTo>
                  <a:pt x="481521" y="226060"/>
                </a:lnTo>
                <a:lnTo>
                  <a:pt x="495624" y="264058"/>
                </a:lnTo>
                <a:lnTo>
                  <a:pt x="527882" y="273481"/>
                </a:lnTo>
                <a:lnTo>
                  <a:pt x="538804" y="273481"/>
                </a:lnTo>
                <a:lnTo>
                  <a:pt x="545789" y="271513"/>
                </a:lnTo>
                <a:lnTo>
                  <a:pt x="559124" y="263601"/>
                </a:lnTo>
                <a:lnTo>
                  <a:pt x="562426" y="258127"/>
                </a:lnTo>
                <a:lnTo>
                  <a:pt x="562426" y="245770"/>
                </a:lnTo>
                <a:lnTo>
                  <a:pt x="560775" y="241249"/>
                </a:lnTo>
                <a:lnTo>
                  <a:pt x="557473" y="237604"/>
                </a:lnTo>
                <a:lnTo>
                  <a:pt x="554549" y="234442"/>
                </a:lnTo>
                <a:lnTo>
                  <a:pt x="531819" y="234442"/>
                </a:lnTo>
                <a:lnTo>
                  <a:pt x="530295" y="234149"/>
                </a:lnTo>
                <a:lnTo>
                  <a:pt x="523945" y="226060"/>
                </a:lnTo>
                <a:lnTo>
                  <a:pt x="523945" y="119519"/>
                </a:lnTo>
                <a:close/>
              </a:path>
              <a:path w="1054734" h="277495">
                <a:moveTo>
                  <a:pt x="550234" y="232054"/>
                </a:moveTo>
                <a:lnTo>
                  <a:pt x="542233" y="232054"/>
                </a:lnTo>
                <a:lnTo>
                  <a:pt x="539693" y="232448"/>
                </a:lnTo>
                <a:lnTo>
                  <a:pt x="537915" y="233248"/>
                </a:lnTo>
                <a:lnTo>
                  <a:pt x="536264" y="234035"/>
                </a:lnTo>
                <a:lnTo>
                  <a:pt x="534740" y="234442"/>
                </a:lnTo>
                <a:lnTo>
                  <a:pt x="554549" y="234442"/>
                </a:lnTo>
                <a:lnTo>
                  <a:pt x="554044" y="233895"/>
                </a:lnTo>
                <a:lnTo>
                  <a:pt x="550234" y="232054"/>
                </a:lnTo>
                <a:close/>
              </a:path>
              <a:path w="1054734" h="277495">
                <a:moveTo>
                  <a:pt x="554298" y="79108"/>
                </a:moveTo>
                <a:lnTo>
                  <a:pt x="460826" y="79108"/>
                </a:lnTo>
                <a:lnTo>
                  <a:pt x="456127" y="81051"/>
                </a:lnTo>
                <a:lnTo>
                  <a:pt x="451949" y="85036"/>
                </a:lnTo>
                <a:lnTo>
                  <a:pt x="449015" y="87884"/>
                </a:lnTo>
                <a:lnTo>
                  <a:pt x="449015" y="101815"/>
                </a:lnTo>
                <a:lnTo>
                  <a:pt x="447059" y="107000"/>
                </a:lnTo>
                <a:lnTo>
                  <a:pt x="448126" y="109562"/>
                </a:lnTo>
                <a:lnTo>
                  <a:pt x="456000" y="117538"/>
                </a:lnTo>
                <a:lnTo>
                  <a:pt x="460826" y="119519"/>
                </a:lnTo>
                <a:lnTo>
                  <a:pt x="554171" y="119519"/>
                </a:lnTo>
                <a:lnTo>
                  <a:pt x="558997" y="117589"/>
                </a:lnTo>
                <a:lnTo>
                  <a:pt x="562934" y="113715"/>
                </a:lnTo>
                <a:lnTo>
                  <a:pt x="566744" y="109842"/>
                </a:lnTo>
                <a:lnTo>
                  <a:pt x="568649" y="105029"/>
                </a:lnTo>
                <a:lnTo>
                  <a:pt x="568649" y="93865"/>
                </a:lnTo>
                <a:lnTo>
                  <a:pt x="566744" y="89166"/>
                </a:lnTo>
                <a:lnTo>
                  <a:pt x="562695" y="84924"/>
                </a:lnTo>
                <a:lnTo>
                  <a:pt x="559124" y="81140"/>
                </a:lnTo>
                <a:lnTo>
                  <a:pt x="554298" y="79108"/>
                </a:lnTo>
                <a:close/>
              </a:path>
              <a:path w="1054734" h="277495">
                <a:moveTo>
                  <a:pt x="441234" y="112522"/>
                </a:moveTo>
                <a:lnTo>
                  <a:pt x="413074" y="112522"/>
                </a:lnTo>
                <a:lnTo>
                  <a:pt x="415995" y="113169"/>
                </a:lnTo>
                <a:lnTo>
                  <a:pt x="418903" y="114541"/>
                </a:lnTo>
                <a:lnTo>
                  <a:pt x="421583" y="115735"/>
                </a:lnTo>
                <a:lnTo>
                  <a:pt x="425139" y="116370"/>
                </a:lnTo>
                <a:lnTo>
                  <a:pt x="434410" y="116370"/>
                </a:lnTo>
                <a:lnTo>
                  <a:pt x="438982" y="114541"/>
                </a:lnTo>
                <a:lnTo>
                  <a:pt x="441234" y="112522"/>
                </a:lnTo>
                <a:close/>
              </a:path>
              <a:path w="1054734" h="277495">
                <a:moveTo>
                  <a:pt x="449015" y="87884"/>
                </a:moveTo>
                <a:lnTo>
                  <a:pt x="448126" y="88747"/>
                </a:lnTo>
                <a:lnTo>
                  <a:pt x="446177" y="93218"/>
                </a:lnTo>
                <a:lnTo>
                  <a:pt x="446094" y="104686"/>
                </a:lnTo>
                <a:lnTo>
                  <a:pt x="447059" y="107000"/>
                </a:lnTo>
                <a:lnTo>
                  <a:pt x="449015" y="101815"/>
                </a:lnTo>
                <a:lnTo>
                  <a:pt x="449015" y="87884"/>
                </a:lnTo>
                <a:close/>
              </a:path>
              <a:path w="1054734" h="277495">
                <a:moveTo>
                  <a:pt x="427552" y="73482"/>
                </a:moveTo>
                <a:lnTo>
                  <a:pt x="421075" y="73482"/>
                </a:lnTo>
                <a:lnTo>
                  <a:pt x="414052" y="73813"/>
                </a:lnTo>
                <a:lnTo>
                  <a:pt x="377905" y="88886"/>
                </a:lnTo>
                <a:lnTo>
                  <a:pt x="368243" y="98386"/>
                </a:lnTo>
                <a:lnTo>
                  <a:pt x="446094" y="98386"/>
                </a:lnTo>
                <a:lnTo>
                  <a:pt x="446177" y="93218"/>
                </a:lnTo>
                <a:lnTo>
                  <a:pt x="448126" y="88747"/>
                </a:lnTo>
                <a:lnTo>
                  <a:pt x="449015" y="87884"/>
                </a:lnTo>
                <a:lnTo>
                  <a:pt x="449015" y="87452"/>
                </a:lnTo>
                <a:lnTo>
                  <a:pt x="445967" y="82105"/>
                </a:lnTo>
                <a:lnTo>
                  <a:pt x="439871" y="78689"/>
                </a:lnTo>
                <a:lnTo>
                  <a:pt x="433775" y="75209"/>
                </a:lnTo>
                <a:lnTo>
                  <a:pt x="427552" y="73482"/>
                </a:lnTo>
                <a:close/>
              </a:path>
              <a:path w="1054734" h="277495">
                <a:moveTo>
                  <a:pt x="509086" y="31521"/>
                </a:moveTo>
                <a:lnTo>
                  <a:pt x="497148" y="31521"/>
                </a:lnTo>
                <a:lnTo>
                  <a:pt x="492068" y="33540"/>
                </a:lnTo>
                <a:lnTo>
                  <a:pt x="487750" y="37592"/>
                </a:lnTo>
                <a:lnTo>
                  <a:pt x="483559" y="41643"/>
                </a:lnTo>
                <a:lnTo>
                  <a:pt x="481400" y="46672"/>
                </a:lnTo>
                <a:lnTo>
                  <a:pt x="481400" y="79108"/>
                </a:lnTo>
                <a:lnTo>
                  <a:pt x="523945" y="79108"/>
                </a:lnTo>
                <a:lnTo>
                  <a:pt x="523873" y="46672"/>
                </a:lnTo>
                <a:lnTo>
                  <a:pt x="521913" y="41871"/>
                </a:lnTo>
                <a:lnTo>
                  <a:pt x="517976" y="37769"/>
                </a:lnTo>
                <a:lnTo>
                  <a:pt x="514039" y="33604"/>
                </a:lnTo>
                <a:lnTo>
                  <a:pt x="509086" y="31521"/>
                </a:lnTo>
                <a:close/>
              </a:path>
              <a:path w="1054734" h="277495">
                <a:moveTo>
                  <a:pt x="620592" y="78003"/>
                </a:moveTo>
                <a:lnTo>
                  <a:pt x="608273" y="78003"/>
                </a:lnTo>
                <a:lnTo>
                  <a:pt x="603193" y="80086"/>
                </a:lnTo>
                <a:lnTo>
                  <a:pt x="599129" y="84239"/>
                </a:lnTo>
                <a:lnTo>
                  <a:pt x="595065" y="88341"/>
                </a:lnTo>
                <a:lnTo>
                  <a:pt x="593033" y="93357"/>
                </a:lnTo>
                <a:lnTo>
                  <a:pt x="593033" y="194792"/>
                </a:lnTo>
                <a:lnTo>
                  <a:pt x="605303" y="242952"/>
                </a:lnTo>
                <a:lnTo>
                  <a:pt x="640849" y="270919"/>
                </a:lnTo>
                <a:lnTo>
                  <a:pt x="674821" y="276301"/>
                </a:lnTo>
                <a:lnTo>
                  <a:pt x="692942" y="274955"/>
                </a:lnTo>
                <a:lnTo>
                  <a:pt x="735019" y="254774"/>
                </a:lnTo>
                <a:lnTo>
                  <a:pt x="748093" y="235889"/>
                </a:lnTo>
                <a:lnTo>
                  <a:pt x="674821" y="235889"/>
                </a:lnTo>
                <a:lnTo>
                  <a:pt x="665864" y="235258"/>
                </a:lnTo>
                <a:lnTo>
                  <a:pt x="636199" y="204547"/>
                </a:lnTo>
                <a:lnTo>
                  <a:pt x="635558" y="93357"/>
                </a:lnTo>
                <a:lnTo>
                  <a:pt x="633546" y="88404"/>
                </a:lnTo>
                <a:lnTo>
                  <a:pt x="625672" y="80086"/>
                </a:lnTo>
                <a:lnTo>
                  <a:pt x="620592" y="78003"/>
                </a:lnTo>
                <a:close/>
              </a:path>
              <a:path w="1054734" h="277495">
                <a:moveTo>
                  <a:pt x="742004" y="78003"/>
                </a:moveTo>
                <a:lnTo>
                  <a:pt x="729812" y="78003"/>
                </a:lnTo>
                <a:lnTo>
                  <a:pt x="724732" y="80086"/>
                </a:lnTo>
                <a:lnTo>
                  <a:pt x="720541" y="84239"/>
                </a:lnTo>
                <a:lnTo>
                  <a:pt x="716477" y="88341"/>
                </a:lnTo>
                <a:lnTo>
                  <a:pt x="714445" y="93357"/>
                </a:lnTo>
                <a:lnTo>
                  <a:pt x="714445" y="194792"/>
                </a:lnTo>
                <a:lnTo>
                  <a:pt x="713824" y="204547"/>
                </a:lnTo>
                <a:lnTo>
                  <a:pt x="684035" y="235258"/>
                </a:lnTo>
                <a:lnTo>
                  <a:pt x="674821" y="235889"/>
                </a:lnTo>
                <a:lnTo>
                  <a:pt x="748093" y="235889"/>
                </a:lnTo>
                <a:lnTo>
                  <a:pt x="751482" y="229012"/>
                </a:lnTo>
                <a:lnTo>
                  <a:pt x="755611" y="212958"/>
                </a:lnTo>
                <a:lnTo>
                  <a:pt x="756990" y="194792"/>
                </a:lnTo>
                <a:lnTo>
                  <a:pt x="756970" y="93357"/>
                </a:lnTo>
                <a:lnTo>
                  <a:pt x="754958" y="88404"/>
                </a:lnTo>
                <a:lnTo>
                  <a:pt x="747084" y="80086"/>
                </a:lnTo>
                <a:lnTo>
                  <a:pt x="742004" y="78003"/>
                </a:lnTo>
                <a:close/>
              </a:path>
              <a:path w="1054734" h="277495">
                <a:moveTo>
                  <a:pt x="874592" y="73482"/>
                </a:moveTo>
                <a:lnTo>
                  <a:pt x="828745" y="86715"/>
                </a:lnTo>
                <a:lnTo>
                  <a:pt x="796233" y="122694"/>
                </a:lnTo>
                <a:lnTo>
                  <a:pt x="785160" y="160578"/>
                </a:lnTo>
                <a:lnTo>
                  <a:pt x="784422" y="174891"/>
                </a:lnTo>
                <a:lnTo>
                  <a:pt x="785160" y="189036"/>
                </a:lnTo>
                <a:lnTo>
                  <a:pt x="796233" y="226923"/>
                </a:lnTo>
                <a:lnTo>
                  <a:pt x="828745" y="263486"/>
                </a:lnTo>
                <a:lnTo>
                  <a:pt x="875227" y="276987"/>
                </a:lnTo>
                <a:lnTo>
                  <a:pt x="882992" y="276639"/>
                </a:lnTo>
                <a:lnTo>
                  <a:pt x="923122" y="261291"/>
                </a:lnTo>
                <a:lnTo>
                  <a:pt x="928313" y="257162"/>
                </a:lnTo>
                <a:lnTo>
                  <a:pt x="928821" y="256794"/>
                </a:lnTo>
                <a:lnTo>
                  <a:pt x="929583" y="256019"/>
                </a:lnTo>
                <a:lnTo>
                  <a:pt x="971874" y="256019"/>
                </a:lnTo>
                <a:lnTo>
                  <a:pt x="971874" y="236575"/>
                </a:lnTo>
                <a:lnTo>
                  <a:pt x="878402" y="236575"/>
                </a:lnTo>
                <a:lnTo>
                  <a:pt x="870998" y="236078"/>
                </a:lnTo>
                <a:lnTo>
                  <a:pt x="836655" y="213344"/>
                </a:lnTo>
                <a:lnTo>
                  <a:pt x="826205" y="174891"/>
                </a:lnTo>
                <a:lnTo>
                  <a:pt x="826634" y="166036"/>
                </a:lnTo>
                <a:lnTo>
                  <a:pt x="841159" y="130719"/>
                </a:lnTo>
                <a:lnTo>
                  <a:pt x="878402" y="113893"/>
                </a:lnTo>
                <a:lnTo>
                  <a:pt x="971874" y="113893"/>
                </a:lnTo>
                <a:lnTo>
                  <a:pt x="971874" y="93218"/>
                </a:lnTo>
                <a:lnTo>
                  <a:pt x="929710" y="93218"/>
                </a:lnTo>
                <a:lnTo>
                  <a:pt x="924182" y="88926"/>
                </a:lnTo>
                <a:lnTo>
                  <a:pt x="918248" y="85102"/>
                </a:lnTo>
                <a:lnTo>
                  <a:pt x="882641" y="73817"/>
                </a:lnTo>
                <a:lnTo>
                  <a:pt x="874592" y="73482"/>
                </a:lnTo>
                <a:close/>
              </a:path>
              <a:path w="1054734" h="277495">
                <a:moveTo>
                  <a:pt x="971874" y="256019"/>
                </a:moveTo>
                <a:lnTo>
                  <a:pt x="929583" y="256019"/>
                </a:lnTo>
                <a:lnTo>
                  <a:pt x="930345" y="260172"/>
                </a:lnTo>
                <a:lnTo>
                  <a:pt x="932250" y="263842"/>
                </a:lnTo>
                <a:lnTo>
                  <a:pt x="935241" y="267157"/>
                </a:lnTo>
                <a:lnTo>
                  <a:pt x="939108" y="271348"/>
                </a:lnTo>
                <a:lnTo>
                  <a:pt x="944188" y="273481"/>
                </a:lnTo>
                <a:lnTo>
                  <a:pt x="956634" y="273481"/>
                </a:lnTo>
                <a:lnTo>
                  <a:pt x="961587" y="271373"/>
                </a:lnTo>
                <a:lnTo>
                  <a:pt x="965724" y="267081"/>
                </a:lnTo>
                <a:lnTo>
                  <a:pt x="969715" y="262890"/>
                </a:lnTo>
                <a:lnTo>
                  <a:pt x="971874" y="257797"/>
                </a:lnTo>
                <a:lnTo>
                  <a:pt x="971874" y="256019"/>
                </a:lnTo>
                <a:close/>
              </a:path>
              <a:path w="1054734" h="277495">
                <a:moveTo>
                  <a:pt x="971874" y="113893"/>
                </a:moveTo>
                <a:lnTo>
                  <a:pt x="878402" y="113893"/>
                </a:lnTo>
                <a:lnTo>
                  <a:pt x="885861" y="114379"/>
                </a:lnTo>
                <a:lnTo>
                  <a:pt x="892833" y="115836"/>
                </a:lnTo>
                <a:lnTo>
                  <a:pt x="923995" y="143446"/>
                </a:lnTo>
                <a:lnTo>
                  <a:pt x="930726" y="174891"/>
                </a:lnTo>
                <a:lnTo>
                  <a:pt x="930292" y="183612"/>
                </a:lnTo>
                <a:lnTo>
                  <a:pt x="915899" y="219186"/>
                </a:lnTo>
                <a:lnTo>
                  <a:pt x="878402" y="236575"/>
                </a:lnTo>
                <a:lnTo>
                  <a:pt x="971874" y="236575"/>
                </a:lnTo>
                <a:lnTo>
                  <a:pt x="971874" y="113893"/>
                </a:lnTo>
                <a:close/>
              </a:path>
              <a:path w="1054734" h="277495">
                <a:moveTo>
                  <a:pt x="956507" y="76288"/>
                </a:moveTo>
                <a:lnTo>
                  <a:pt x="944315" y="76288"/>
                </a:lnTo>
                <a:lnTo>
                  <a:pt x="939108" y="78371"/>
                </a:lnTo>
                <a:lnTo>
                  <a:pt x="935171" y="82537"/>
                </a:lnTo>
                <a:lnTo>
                  <a:pt x="932250" y="85585"/>
                </a:lnTo>
                <a:lnTo>
                  <a:pt x="930345" y="89141"/>
                </a:lnTo>
                <a:lnTo>
                  <a:pt x="929710" y="93218"/>
                </a:lnTo>
                <a:lnTo>
                  <a:pt x="971874" y="93218"/>
                </a:lnTo>
                <a:lnTo>
                  <a:pt x="971874" y="91592"/>
                </a:lnTo>
                <a:lnTo>
                  <a:pt x="969715" y="86550"/>
                </a:lnTo>
                <a:lnTo>
                  <a:pt x="961587" y="78346"/>
                </a:lnTo>
                <a:lnTo>
                  <a:pt x="956507" y="76288"/>
                </a:lnTo>
                <a:close/>
              </a:path>
              <a:path w="1054734" h="277495">
                <a:moveTo>
                  <a:pt x="1039311" y="0"/>
                </a:moveTo>
                <a:lnTo>
                  <a:pt x="1027119" y="0"/>
                </a:lnTo>
                <a:lnTo>
                  <a:pt x="1022039" y="2044"/>
                </a:lnTo>
                <a:lnTo>
                  <a:pt x="1013911" y="10248"/>
                </a:lnTo>
                <a:lnTo>
                  <a:pt x="1011879" y="15290"/>
                </a:lnTo>
                <a:lnTo>
                  <a:pt x="1011922" y="257848"/>
                </a:lnTo>
                <a:lnTo>
                  <a:pt x="1013784" y="262801"/>
                </a:lnTo>
                <a:lnTo>
                  <a:pt x="1021658" y="271348"/>
                </a:lnTo>
                <a:lnTo>
                  <a:pt x="1026738" y="273481"/>
                </a:lnTo>
                <a:lnTo>
                  <a:pt x="1038676" y="273481"/>
                </a:lnTo>
                <a:lnTo>
                  <a:pt x="1043756" y="271373"/>
                </a:lnTo>
                <a:lnTo>
                  <a:pt x="1047947" y="267157"/>
                </a:lnTo>
                <a:lnTo>
                  <a:pt x="1052265" y="262940"/>
                </a:lnTo>
                <a:lnTo>
                  <a:pt x="1054424" y="257848"/>
                </a:lnTo>
                <a:lnTo>
                  <a:pt x="1054398" y="15290"/>
                </a:lnTo>
                <a:lnTo>
                  <a:pt x="1052392" y="10337"/>
                </a:lnTo>
                <a:lnTo>
                  <a:pt x="1048455" y="6235"/>
                </a:lnTo>
                <a:lnTo>
                  <a:pt x="1044391" y="2082"/>
                </a:lnTo>
                <a:lnTo>
                  <a:pt x="1039311" y="0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7069" y="3851783"/>
            <a:ext cx="1934489" cy="3434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84065" y="5109769"/>
            <a:ext cx="3585832" cy="3427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3756" y="6394107"/>
            <a:ext cx="1730121" cy="3252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317982" y="6813207"/>
            <a:ext cx="1770634" cy="3252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954359" y="3343516"/>
            <a:ext cx="6555105" cy="3808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99915">
              <a:lnSpc>
                <a:spcPct val="100000"/>
              </a:lnSpc>
              <a:spcBef>
                <a:spcPts val="105"/>
              </a:spcBef>
            </a:pP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029335" marR="53975" indent="1094740">
              <a:lnSpc>
                <a:spcPct val="100000"/>
              </a:lnSpc>
            </a:pP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are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revolutionizing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how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we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interact</a:t>
            </a:r>
            <a:r>
              <a:rPr sz="2750" spc="-20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with</a:t>
            </a:r>
            <a:r>
              <a:rPr sz="2750" spc="-20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45" dirty="0">
                <a:solidFill>
                  <a:srgbClr val="B75442"/>
                </a:solidFill>
                <a:latin typeface="Verdana"/>
                <a:cs typeface="Verdana"/>
              </a:rPr>
              <a:t>world.</a:t>
            </a:r>
            <a:r>
              <a:rPr sz="2750" spc="-20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This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presentation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explores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their</a:t>
            </a:r>
            <a:endParaRPr sz="2750">
              <a:latin typeface="Verdana"/>
              <a:cs typeface="Verdana"/>
            </a:endParaRPr>
          </a:p>
          <a:p>
            <a:pPr marL="12700" marR="5080" indent="3789679">
              <a:lnSpc>
                <a:spcPct val="100000"/>
              </a:lnSpc>
            </a:pP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in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various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ﬁelds,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including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education,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entertainment,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733425" marR="147320" indent="-579120">
              <a:lnSpc>
                <a:spcPct val="100000"/>
              </a:lnSpc>
              <a:spcBef>
                <a:spcPts val="75"/>
              </a:spcBef>
              <a:tabLst>
                <a:tab pos="5186680" algn="l"/>
              </a:tabLst>
            </a:pP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healthcare,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highlighting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their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potential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enhance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our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4135754">
              <a:lnSpc>
                <a:spcPct val="100000"/>
              </a:lnSpc>
            </a:pPr>
            <a:r>
              <a:rPr sz="2750" spc="-49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6795" rIns="0" bIns="0" rtlCol="0">
            <a:spAutoFit/>
          </a:bodyPr>
          <a:lstStyle/>
          <a:p>
            <a:pPr marL="13242290" marR="5080" indent="-2696845">
              <a:lnSpc>
                <a:spcPts val="3300"/>
              </a:lnSpc>
              <a:spcBef>
                <a:spcPts val="775"/>
              </a:spcBef>
            </a:pPr>
            <a:r>
              <a:rPr sz="3300" spc="125" dirty="0"/>
              <a:t>INTRODUCTION </a:t>
            </a:r>
            <a:r>
              <a:rPr sz="3300" dirty="0"/>
              <a:t>TO</a:t>
            </a:r>
            <a:r>
              <a:rPr sz="3300" spc="125" dirty="0"/>
              <a:t> </a:t>
            </a:r>
            <a:r>
              <a:rPr sz="3300" dirty="0"/>
              <a:t>AR</a:t>
            </a:r>
            <a:r>
              <a:rPr sz="3300" spc="130" dirty="0"/>
              <a:t> </a:t>
            </a:r>
            <a:r>
              <a:rPr sz="3300" spc="135" dirty="0"/>
              <a:t>AND </a:t>
            </a:r>
            <a:r>
              <a:rPr sz="3300" spc="-25" dirty="0"/>
              <a:t>VR</a:t>
            </a:r>
            <a:endParaRPr sz="3300"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4465" y="2583281"/>
            <a:ext cx="8848724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8062" y="352424"/>
                </a:lnTo>
                <a:lnTo>
                  <a:pt x="4568062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" y="1368755"/>
            <a:ext cx="8096249" cy="7400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2050" rIns="0" bIns="0" rtlCol="0">
            <a:spAutoFit/>
          </a:bodyPr>
          <a:lstStyle/>
          <a:p>
            <a:pPr marL="9253855">
              <a:lnSpc>
                <a:spcPct val="100000"/>
              </a:lnSpc>
              <a:spcBef>
                <a:spcPts val="125"/>
              </a:spcBef>
            </a:pPr>
            <a:r>
              <a:rPr sz="4700" spc="90" dirty="0"/>
              <a:t>THE</a:t>
            </a:r>
            <a:r>
              <a:rPr sz="4700" spc="105" dirty="0"/>
              <a:t> </a:t>
            </a:r>
            <a:r>
              <a:rPr sz="4700" dirty="0"/>
              <a:t>ESSENCE</a:t>
            </a:r>
            <a:r>
              <a:rPr sz="4700" spc="105" dirty="0"/>
              <a:t> </a:t>
            </a:r>
            <a:r>
              <a:rPr sz="4700" spc="150" dirty="0"/>
              <a:t>OF</a:t>
            </a:r>
            <a:r>
              <a:rPr sz="4700" spc="110" dirty="0"/>
              <a:t> </a:t>
            </a:r>
            <a:r>
              <a:rPr sz="4700" spc="-25" dirty="0"/>
              <a:t>AR</a:t>
            </a:r>
            <a:endParaRPr sz="47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3802" y="3264839"/>
            <a:ext cx="3124720" cy="3434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97908" y="4522139"/>
            <a:ext cx="2626525" cy="2769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00943" y="5807164"/>
            <a:ext cx="1708708" cy="2587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553947" y="5807164"/>
            <a:ext cx="1532382" cy="3252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809556" y="3175673"/>
            <a:ext cx="6529705" cy="2969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7225" marR="378460" indent="2968625">
              <a:lnSpc>
                <a:spcPct val="100000"/>
              </a:lnSpc>
              <a:spcBef>
                <a:spcPts val="105"/>
              </a:spcBef>
            </a:pP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overlays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digital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information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onto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real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world,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enriching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our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40" dirty="0">
                <a:solidFill>
                  <a:srgbClr val="B75442"/>
                </a:solidFill>
                <a:latin typeface="Verdana"/>
                <a:cs typeface="Verdana"/>
              </a:rPr>
              <a:t>surroundings.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By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B75442"/>
                </a:solidFill>
                <a:latin typeface="Verdana"/>
                <a:cs typeface="Verdana"/>
              </a:rPr>
              <a:t>blending</a:t>
            </a:r>
            <a:endParaRPr sz="2750">
              <a:latin typeface="Verdana"/>
              <a:cs typeface="Verdana"/>
            </a:endParaRPr>
          </a:p>
          <a:p>
            <a:pPr marL="44450" marR="36830" indent="3366135">
              <a:lnSpc>
                <a:spcPct val="100000"/>
              </a:lnSpc>
            </a:pP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with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reality,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AR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enhances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experiences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in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gaming,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retail,</a:t>
            </a:r>
            <a:endParaRPr sz="2750">
              <a:latin typeface="Verdana"/>
              <a:cs typeface="Verdana"/>
            </a:endParaRPr>
          </a:p>
          <a:p>
            <a:pPr marL="614045">
              <a:lnSpc>
                <a:spcPct val="100000"/>
              </a:lnSpc>
            </a:pP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training,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making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them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more</a:t>
            </a:r>
            <a:endParaRPr sz="2750">
              <a:latin typeface="Verdana"/>
              <a:cs typeface="Verdana"/>
            </a:endParaRPr>
          </a:p>
          <a:p>
            <a:pPr marL="2997835">
              <a:lnSpc>
                <a:spcPct val="100000"/>
              </a:lnSpc>
              <a:spcBef>
                <a:spcPts val="75"/>
              </a:spcBef>
              <a:tabLst>
                <a:tab pos="5287645" algn="l"/>
              </a:tabLst>
            </a:pP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49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0" y="0"/>
                </a:moveTo>
                <a:lnTo>
                  <a:pt x="0" y="352424"/>
                </a:lnTo>
                <a:lnTo>
                  <a:pt x="9147874" y="352424"/>
                </a:lnTo>
                <a:lnTo>
                  <a:pt x="9147874" y="0"/>
                </a:lnTo>
                <a:lnTo>
                  <a:pt x="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681" y="3311728"/>
            <a:ext cx="2295096" cy="34345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307616" y="4149928"/>
            <a:ext cx="594995" cy="277495"/>
          </a:xfrm>
          <a:custGeom>
            <a:avLst/>
            <a:gdLst/>
            <a:ahLst/>
            <a:cxnLst/>
            <a:rect l="l" t="t" r="r" b="b"/>
            <a:pathLst>
              <a:path w="594995" h="277495">
                <a:moveTo>
                  <a:pt x="214795" y="73482"/>
                </a:moveTo>
                <a:lnTo>
                  <a:pt x="169951" y="85864"/>
                </a:lnTo>
                <a:lnTo>
                  <a:pt x="135775" y="121412"/>
                </a:lnTo>
                <a:lnTo>
                  <a:pt x="123595" y="161406"/>
                </a:lnTo>
                <a:lnTo>
                  <a:pt x="122783" y="177025"/>
                </a:lnTo>
                <a:lnTo>
                  <a:pt x="123579" y="191184"/>
                </a:lnTo>
                <a:lnTo>
                  <a:pt x="135521" y="228714"/>
                </a:lnTo>
                <a:lnTo>
                  <a:pt x="170878" y="264083"/>
                </a:lnTo>
                <a:lnTo>
                  <a:pt x="209013" y="276179"/>
                </a:lnTo>
                <a:lnTo>
                  <a:pt x="223520" y="276987"/>
                </a:lnTo>
                <a:lnTo>
                  <a:pt x="233654" y="276431"/>
                </a:lnTo>
                <a:lnTo>
                  <a:pt x="270822" y="263463"/>
                </a:lnTo>
                <a:lnTo>
                  <a:pt x="290753" y="247688"/>
                </a:lnTo>
                <a:lnTo>
                  <a:pt x="296049" y="243471"/>
                </a:lnTo>
                <a:lnTo>
                  <a:pt x="298704" y="238226"/>
                </a:lnTo>
                <a:lnTo>
                  <a:pt x="298704" y="236575"/>
                </a:lnTo>
                <a:lnTo>
                  <a:pt x="222491" y="236575"/>
                </a:lnTo>
                <a:lnTo>
                  <a:pt x="213978" y="236084"/>
                </a:lnTo>
                <a:lnTo>
                  <a:pt x="175593" y="213578"/>
                </a:lnTo>
                <a:lnTo>
                  <a:pt x="165214" y="187363"/>
                </a:lnTo>
                <a:lnTo>
                  <a:pt x="290017" y="187363"/>
                </a:lnTo>
                <a:lnTo>
                  <a:pt x="294944" y="185432"/>
                </a:lnTo>
                <a:lnTo>
                  <a:pt x="303542" y="177622"/>
                </a:lnTo>
                <a:lnTo>
                  <a:pt x="305701" y="172694"/>
                </a:lnTo>
                <a:lnTo>
                  <a:pt x="305701" y="166776"/>
                </a:lnTo>
                <a:lnTo>
                  <a:pt x="305042" y="156434"/>
                </a:lnTo>
                <a:lnTo>
                  <a:pt x="303824" y="148742"/>
                </a:lnTo>
                <a:lnTo>
                  <a:pt x="167995" y="148742"/>
                </a:lnTo>
                <a:lnTo>
                  <a:pt x="168644" y="146932"/>
                </a:lnTo>
                <a:lnTo>
                  <a:pt x="202590" y="115316"/>
                </a:lnTo>
                <a:lnTo>
                  <a:pt x="208648" y="114236"/>
                </a:lnTo>
                <a:lnTo>
                  <a:pt x="289977" y="114236"/>
                </a:lnTo>
                <a:lnTo>
                  <a:pt x="288872" y="112437"/>
                </a:lnTo>
                <a:lnTo>
                  <a:pt x="256512" y="83553"/>
                </a:lnTo>
                <a:lnTo>
                  <a:pt x="223441" y="73887"/>
                </a:lnTo>
                <a:lnTo>
                  <a:pt x="214795" y="73482"/>
                </a:lnTo>
                <a:close/>
              </a:path>
              <a:path w="594995" h="277495">
                <a:moveTo>
                  <a:pt x="27597" y="78003"/>
                </a:moveTo>
                <a:lnTo>
                  <a:pt x="15290" y="78003"/>
                </a:lnTo>
                <a:lnTo>
                  <a:pt x="10248" y="80086"/>
                </a:lnTo>
                <a:lnTo>
                  <a:pt x="2057" y="88341"/>
                </a:lnTo>
                <a:lnTo>
                  <a:pt x="57" y="93218"/>
                </a:lnTo>
                <a:lnTo>
                  <a:pt x="0" y="257797"/>
                </a:lnTo>
                <a:lnTo>
                  <a:pt x="2019" y="262890"/>
                </a:lnTo>
                <a:lnTo>
                  <a:pt x="6070" y="267169"/>
                </a:lnTo>
                <a:lnTo>
                  <a:pt x="10172" y="271373"/>
                </a:lnTo>
                <a:lnTo>
                  <a:pt x="15240" y="273481"/>
                </a:lnTo>
                <a:lnTo>
                  <a:pt x="27317" y="273481"/>
                </a:lnTo>
                <a:lnTo>
                  <a:pt x="32359" y="271373"/>
                </a:lnTo>
                <a:lnTo>
                  <a:pt x="40500" y="262890"/>
                </a:lnTo>
                <a:lnTo>
                  <a:pt x="42545" y="257797"/>
                </a:lnTo>
                <a:lnTo>
                  <a:pt x="42545" y="159346"/>
                </a:lnTo>
                <a:lnTo>
                  <a:pt x="43827" y="152311"/>
                </a:lnTo>
                <a:lnTo>
                  <a:pt x="65443" y="119075"/>
                </a:lnTo>
                <a:lnTo>
                  <a:pt x="79692" y="112522"/>
                </a:lnTo>
                <a:lnTo>
                  <a:pt x="115503" y="112522"/>
                </a:lnTo>
                <a:lnTo>
                  <a:pt x="117309" y="110896"/>
                </a:lnTo>
                <a:lnTo>
                  <a:pt x="121348" y="107200"/>
                </a:lnTo>
                <a:lnTo>
                  <a:pt x="123367" y="101815"/>
                </a:lnTo>
                <a:lnTo>
                  <a:pt x="123367" y="98386"/>
                </a:lnTo>
                <a:lnTo>
                  <a:pt x="42532" y="98386"/>
                </a:lnTo>
                <a:lnTo>
                  <a:pt x="42341" y="92900"/>
                </a:lnTo>
                <a:lnTo>
                  <a:pt x="40386" y="88188"/>
                </a:lnTo>
                <a:lnTo>
                  <a:pt x="32727" y="80086"/>
                </a:lnTo>
                <a:lnTo>
                  <a:pt x="27597" y="78003"/>
                </a:lnTo>
                <a:close/>
              </a:path>
              <a:path w="594995" h="277495">
                <a:moveTo>
                  <a:pt x="285051" y="212737"/>
                </a:moveTo>
                <a:lnTo>
                  <a:pt x="275145" y="212737"/>
                </a:lnTo>
                <a:lnTo>
                  <a:pt x="270649" y="214388"/>
                </a:lnTo>
                <a:lnTo>
                  <a:pt x="265976" y="217690"/>
                </a:lnTo>
                <a:lnTo>
                  <a:pt x="262902" y="220992"/>
                </a:lnTo>
                <a:lnTo>
                  <a:pt x="259397" y="224040"/>
                </a:lnTo>
                <a:lnTo>
                  <a:pt x="229831" y="236575"/>
                </a:lnTo>
                <a:lnTo>
                  <a:pt x="298704" y="236575"/>
                </a:lnTo>
                <a:lnTo>
                  <a:pt x="298704" y="226720"/>
                </a:lnTo>
                <a:lnTo>
                  <a:pt x="296875" y="222224"/>
                </a:lnTo>
                <a:lnTo>
                  <a:pt x="293230" y="218465"/>
                </a:lnTo>
                <a:lnTo>
                  <a:pt x="289648" y="214642"/>
                </a:lnTo>
                <a:lnTo>
                  <a:pt x="285051" y="212737"/>
                </a:lnTo>
                <a:close/>
              </a:path>
              <a:path w="594995" h="277495">
                <a:moveTo>
                  <a:pt x="289977" y="114236"/>
                </a:moveTo>
                <a:lnTo>
                  <a:pt x="222313" y="114236"/>
                </a:lnTo>
                <a:lnTo>
                  <a:pt x="229489" y="115862"/>
                </a:lnTo>
                <a:lnTo>
                  <a:pt x="243166" y="122351"/>
                </a:lnTo>
                <a:lnTo>
                  <a:pt x="248920" y="126936"/>
                </a:lnTo>
                <a:lnTo>
                  <a:pt x="257289" y="137515"/>
                </a:lnTo>
                <a:lnTo>
                  <a:pt x="259778" y="142811"/>
                </a:lnTo>
                <a:lnTo>
                  <a:pt x="261048" y="148742"/>
                </a:lnTo>
                <a:lnTo>
                  <a:pt x="303824" y="148742"/>
                </a:lnTo>
                <a:lnTo>
                  <a:pt x="303483" y="146592"/>
                </a:lnTo>
                <a:lnTo>
                  <a:pt x="301027" y="137251"/>
                </a:lnTo>
                <a:lnTo>
                  <a:pt x="297675" y="128409"/>
                </a:lnTo>
                <a:lnTo>
                  <a:pt x="293593" y="120125"/>
                </a:lnTo>
                <a:lnTo>
                  <a:pt x="289977" y="114236"/>
                </a:lnTo>
                <a:close/>
              </a:path>
              <a:path w="594995" h="277495">
                <a:moveTo>
                  <a:pt x="115503" y="112522"/>
                </a:moveTo>
                <a:lnTo>
                  <a:pt x="87376" y="112522"/>
                </a:lnTo>
                <a:lnTo>
                  <a:pt x="90335" y="113182"/>
                </a:lnTo>
                <a:lnTo>
                  <a:pt x="93241" y="114541"/>
                </a:lnTo>
                <a:lnTo>
                  <a:pt x="95923" y="115747"/>
                </a:lnTo>
                <a:lnTo>
                  <a:pt x="99390" y="116370"/>
                </a:lnTo>
                <a:lnTo>
                  <a:pt x="108673" y="116370"/>
                </a:lnTo>
                <a:lnTo>
                  <a:pt x="113258" y="114541"/>
                </a:lnTo>
                <a:lnTo>
                  <a:pt x="115503" y="112522"/>
                </a:lnTo>
                <a:close/>
              </a:path>
              <a:path w="594995" h="277495">
                <a:moveTo>
                  <a:pt x="101815" y="73482"/>
                </a:moveTo>
                <a:lnTo>
                  <a:pt x="95427" y="73482"/>
                </a:lnTo>
                <a:lnTo>
                  <a:pt x="88358" y="73813"/>
                </a:lnTo>
                <a:lnTo>
                  <a:pt x="52255" y="88886"/>
                </a:lnTo>
                <a:lnTo>
                  <a:pt x="42532" y="98386"/>
                </a:lnTo>
                <a:lnTo>
                  <a:pt x="123367" y="98386"/>
                </a:lnTo>
                <a:lnTo>
                  <a:pt x="123367" y="87464"/>
                </a:lnTo>
                <a:lnTo>
                  <a:pt x="120294" y="82105"/>
                </a:lnTo>
                <a:lnTo>
                  <a:pt x="114147" y="78689"/>
                </a:lnTo>
                <a:lnTo>
                  <a:pt x="108051" y="75222"/>
                </a:lnTo>
                <a:lnTo>
                  <a:pt x="101815" y="73482"/>
                </a:lnTo>
                <a:close/>
              </a:path>
              <a:path w="594995" h="277495">
                <a:moveTo>
                  <a:pt x="414896" y="73482"/>
                </a:moveTo>
                <a:lnTo>
                  <a:pt x="369011" y="86715"/>
                </a:lnTo>
                <a:lnTo>
                  <a:pt x="336550" y="122694"/>
                </a:lnTo>
                <a:lnTo>
                  <a:pt x="325418" y="160578"/>
                </a:lnTo>
                <a:lnTo>
                  <a:pt x="324675" y="174891"/>
                </a:lnTo>
                <a:lnTo>
                  <a:pt x="325418" y="189038"/>
                </a:lnTo>
                <a:lnTo>
                  <a:pt x="336550" y="226923"/>
                </a:lnTo>
                <a:lnTo>
                  <a:pt x="369011" y="263486"/>
                </a:lnTo>
                <a:lnTo>
                  <a:pt x="415582" y="276987"/>
                </a:lnTo>
                <a:lnTo>
                  <a:pt x="423342" y="276639"/>
                </a:lnTo>
                <a:lnTo>
                  <a:pt x="463407" y="261291"/>
                </a:lnTo>
                <a:lnTo>
                  <a:pt x="469925" y="256032"/>
                </a:lnTo>
                <a:lnTo>
                  <a:pt x="512127" y="256032"/>
                </a:lnTo>
                <a:lnTo>
                  <a:pt x="512127" y="236575"/>
                </a:lnTo>
                <a:lnTo>
                  <a:pt x="418731" y="236575"/>
                </a:lnTo>
                <a:lnTo>
                  <a:pt x="411314" y="236078"/>
                </a:lnTo>
                <a:lnTo>
                  <a:pt x="376972" y="213345"/>
                </a:lnTo>
                <a:lnTo>
                  <a:pt x="366534" y="174891"/>
                </a:lnTo>
                <a:lnTo>
                  <a:pt x="366963" y="166037"/>
                </a:lnTo>
                <a:lnTo>
                  <a:pt x="381493" y="130724"/>
                </a:lnTo>
                <a:lnTo>
                  <a:pt x="418731" y="113893"/>
                </a:lnTo>
                <a:lnTo>
                  <a:pt x="512127" y="113893"/>
                </a:lnTo>
                <a:lnTo>
                  <a:pt x="512127" y="93218"/>
                </a:lnTo>
                <a:lnTo>
                  <a:pt x="469963" y="93218"/>
                </a:lnTo>
                <a:lnTo>
                  <a:pt x="464457" y="88927"/>
                </a:lnTo>
                <a:lnTo>
                  <a:pt x="458530" y="85104"/>
                </a:lnTo>
                <a:lnTo>
                  <a:pt x="422952" y="73818"/>
                </a:lnTo>
                <a:lnTo>
                  <a:pt x="414896" y="73482"/>
                </a:lnTo>
                <a:close/>
              </a:path>
              <a:path w="594995" h="277495">
                <a:moveTo>
                  <a:pt x="512127" y="256032"/>
                </a:moveTo>
                <a:lnTo>
                  <a:pt x="469925" y="256032"/>
                </a:lnTo>
                <a:lnTo>
                  <a:pt x="470649" y="260172"/>
                </a:lnTo>
                <a:lnTo>
                  <a:pt x="472503" y="263855"/>
                </a:lnTo>
                <a:lnTo>
                  <a:pt x="479399" y="271348"/>
                </a:lnTo>
                <a:lnTo>
                  <a:pt x="484530" y="273481"/>
                </a:lnTo>
                <a:lnTo>
                  <a:pt x="496887" y="273481"/>
                </a:lnTo>
                <a:lnTo>
                  <a:pt x="501929" y="271373"/>
                </a:lnTo>
                <a:lnTo>
                  <a:pt x="510070" y="262890"/>
                </a:lnTo>
                <a:lnTo>
                  <a:pt x="512127" y="257797"/>
                </a:lnTo>
                <a:lnTo>
                  <a:pt x="512127" y="256032"/>
                </a:lnTo>
                <a:close/>
              </a:path>
              <a:path w="594995" h="277495">
                <a:moveTo>
                  <a:pt x="512127" y="113893"/>
                </a:moveTo>
                <a:lnTo>
                  <a:pt x="418731" y="113893"/>
                </a:lnTo>
                <a:lnTo>
                  <a:pt x="426161" y="114379"/>
                </a:lnTo>
                <a:lnTo>
                  <a:pt x="433138" y="115836"/>
                </a:lnTo>
                <a:lnTo>
                  <a:pt x="464273" y="143446"/>
                </a:lnTo>
                <a:lnTo>
                  <a:pt x="471030" y="174891"/>
                </a:lnTo>
                <a:lnTo>
                  <a:pt x="470596" y="183612"/>
                </a:lnTo>
                <a:lnTo>
                  <a:pt x="456204" y="219187"/>
                </a:lnTo>
                <a:lnTo>
                  <a:pt x="418731" y="236575"/>
                </a:lnTo>
                <a:lnTo>
                  <a:pt x="512127" y="236575"/>
                </a:lnTo>
                <a:lnTo>
                  <a:pt x="512127" y="113893"/>
                </a:lnTo>
                <a:close/>
              </a:path>
              <a:path w="594995" h="277495">
                <a:moveTo>
                  <a:pt x="496824" y="76301"/>
                </a:moveTo>
                <a:lnTo>
                  <a:pt x="484581" y="76301"/>
                </a:lnTo>
                <a:lnTo>
                  <a:pt x="479463" y="78371"/>
                </a:lnTo>
                <a:lnTo>
                  <a:pt x="472541" y="85585"/>
                </a:lnTo>
                <a:lnTo>
                  <a:pt x="470700" y="89141"/>
                </a:lnTo>
                <a:lnTo>
                  <a:pt x="469963" y="93218"/>
                </a:lnTo>
                <a:lnTo>
                  <a:pt x="512127" y="93218"/>
                </a:lnTo>
                <a:lnTo>
                  <a:pt x="512127" y="91592"/>
                </a:lnTo>
                <a:lnTo>
                  <a:pt x="510070" y="86550"/>
                </a:lnTo>
                <a:lnTo>
                  <a:pt x="501865" y="78346"/>
                </a:lnTo>
                <a:lnTo>
                  <a:pt x="496824" y="76301"/>
                </a:lnTo>
                <a:close/>
              </a:path>
              <a:path w="594995" h="277495">
                <a:moveTo>
                  <a:pt x="579640" y="0"/>
                </a:moveTo>
                <a:lnTo>
                  <a:pt x="567448" y="0"/>
                </a:lnTo>
                <a:lnTo>
                  <a:pt x="562406" y="2057"/>
                </a:lnTo>
                <a:lnTo>
                  <a:pt x="554202" y="10261"/>
                </a:lnTo>
                <a:lnTo>
                  <a:pt x="552157" y="15303"/>
                </a:lnTo>
                <a:lnTo>
                  <a:pt x="552202" y="257848"/>
                </a:lnTo>
                <a:lnTo>
                  <a:pt x="554126" y="262801"/>
                </a:lnTo>
                <a:lnTo>
                  <a:pt x="561975" y="271348"/>
                </a:lnTo>
                <a:lnTo>
                  <a:pt x="566991" y="273481"/>
                </a:lnTo>
                <a:lnTo>
                  <a:pt x="579005" y="273481"/>
                </a:lnTo>
                <a:lnTo>
                  <a:pt x="584085" y="271373"/>
                </a:lnTo>
                <a:lnTo>
                  <a:pt x="588289" y="267169"/>
                </a:lnTo>
                <a:lnTo>
                  <a:pt x="592569" y="262953"/>
                </a:lnTo>
                <a:lnTo>
                  <a:pt x="594702" y="257848"/>
                </a:lnTo>
                <a:lnTo>
                  <a:pt x="594682" y="15303"/>
                </a:lnTo>
                <a:lnTo>
                  <a:pt x="592709" y="10337"/>
                </a:lnTo>
                <a:lnTo>
                  <a:pt x="588721" y="6235"/>
                </a:lnTo>
                <a:lnTo>
                  <a:pt x="584733" y="2082"/>
                </a:lnTo>
                <a:lnTo>
                  <a:pt x="579640" y="0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7868" y="5006327"/>
            <a:ext cx="1227988" cy="3252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6979" y="4988128"/>
            <a:ext cx="1277975" cy="3434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08223" y="5407228"/>
            <a:ext cx="3020834" cy="34345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76385" y="3222562"/>
            <a:ext cx="6224270" cy="2969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2605" marR="271780" indent="2171065">
              <a:lnSpc>
                <a:spcPct val="100000"/>
              </a:lnSpc>
              <a:spcBef>
                <a:spcPts val="105"/>
              </a:spcBef>
            </a:pP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immerses</a:t>
            </a:r>
            <a:r>
              <a:rPr sz="2750" spc="-204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users</a:t>
            </a:r>
            <a:r>
              <a:rPr sz="2750" spc="-20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in</a:t>
            </a:r>
            <a:r>
              <a:rPr sz="2750" spc="-20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a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completely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digital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environment,</a:t>
            </a:r>
            <a:endParaRPr sz="27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tabLst>
                <a:tab pos="6126480" algn="l"/>
              </a:tabLst>
            </a:pP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creating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an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experience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that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feels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49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86055" marR="178435" algn="ctr">
              <a:lnSpc>
                <a:spcPct val="100000"/>
              </a:lnSpc>
              <a:tabLst>
                <a:tab pos="3760470" algn="l"/>
                <a:tab pos="5229860" algn="l"/>
              </a:tabLst>
            </a:pP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This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technology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is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transforming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industries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like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45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40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302895" marR="111125" indent="2860675">
              <a:lnSpc>
                <a:spcPts val="3379"/>
              </a:lnSpc>
              <a:spcBef>
                <a:spcPts val="15"/>
              </a:spcBef>
            </a:pPr>
            <a:r>
              <a:rPr sz="2750" spc="-40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spc="-20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allowing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users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to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explore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40" dirty="0">
                <a:solidFill>
                  <a:srgbClr val="B75442"/>
                </a:solidFill>
                <a:latin typeface="Verdana"/>
                <a:cs typeface="Verdana"/>
              </a:rPr>
              <a:t>new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worlds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scenarios.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8273" rIns="0" bIns="0" rtlCol="0">
            <a:spAutoFit/>
          </a:bodyPr>
          <a:lstStyle/>
          <a:p>
            <a:pPr marL="1946910">
              <a:lnSpc>
                <a:spcPct val="100000"/>
              </a:lnSpc>
              <a:spcBef>
                <a:spcPts val="125"/>
              </a:spcBef>
            </a:pPr>
            <a:r>
              <a:rPr sz="4700" spc="90" dirty="0"/>
              <a:t>THE</a:t>
            </a:r>
            <a:r>
              <a:rPr sz="4700" spc="260" dirty="0"/>
              <a:t> </a:t>
            </a:r>
            <a:r>
              <a:rPr sz="4700" dirty="0"/>
              <a:t>POWER</a:t>
            </a:r>
            <a:r>
              <a:rPr sz="4700" spc="260" dirty="0"/>
              <a:t> </a:t>
            </a:r>
            <a:r>
              <a:rPr sz="4700" spc="150" dirty="0"/>
              <a:t>OF</a:t>
            </a:r>
            <a:r>
              <a:rPr sz="4700" spc="260" dirty="0"/>
              <a:t> </a:t>
            </a:r>
            <a:r>
              <a:rPr sz="4700" spc="40" dirty="0"/>
              <a:t>VR</a:t>
            </a:r>
            <a:endParaRPr sz="4700"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9121" y="3432683"/>
            <a:ext cx="3366897" cy="34345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10843" y="3343516"/>
            <a:ext cx="441959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by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37206" y="3869981"/>
            <a:ext cx="1666748" cy="2587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11065" y="3343516"/>
            <a:ext cx="597916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AR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B75442"/>
                </a:solidFill>
                <a:latin typeface="Verdana"/>
                <a:cs typeface="Verdana"/>
              </a:rPr>
              <a:t>VR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are</a:t>
            </a:r>
            <a:endParaRPr sz="2750">
              <a:latin typeface="Verdana"/>
              <a:cs typeface="Verdana"/>
            </a:endParaRPr>
          </a:p>
          <a:p>
            <a:pPr marL="474980">
              <a:lnSpc>
                <a:spcPct val="100000"/>
              </a:lnSpc>
              <a:tabLst>
                <a:tab pos="5894070" algn="l"/>
              </a:tabLst>
            </a:pP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making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learning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more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49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97837" y="4270883"/>
            <a:ext cx="2642997" cy="2769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72900" y="4690668"/>
            <a:ext cx="3007868" cy="342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36437" y="5956808"/>
            <a:ext cx="3323831" cy="34344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109579" y="4181716"/>
            <a:ext cx="6112510" cy="2131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Students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can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explore</a:t>
            </a:r>
            <a:endParaRPr sz="2750">
              <a:latin typeface="Verdana"/>
              <a:cs typeface="Verdana"/>
            </a:endParaRPr>
          </a:p>
          <a:p>
            <a:pPr marL="200025">
              <a:lnSpc>
                <a:spcPct val="100000"/>
              </a:lnSpc>
              <a:tabLst>
                <a:tab pos="3767454" algn="l"/>
              </a:tabLst>
            </a:pP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or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in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35" dirty="0">
                <a:solidFill>
                  <a:srgbClr val="B75442"/>
                </a:solidFill>
                <a:latin typeface="Verdana"/>
                <a:cs typeface="Verdana"/>
              </a:rPr>
              <a:t>3D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space,</a:t>
            </a:r>
            <a:endParaRPr sz="2750">
              <a:latin typeface="Verdana"/>
              <a:cs typeface="Verdana"/>
            </a:endParaRPr>
          </a:p>
          <a:p>
            <a:pPr marL="521334" marR="5080" indent="-377190">
              <a:lnSpc>
                <a:spcPct val="100000"/>
              </a:lnSpc>
            </a:pP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fostering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deeper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understanding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retention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of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knowledge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through</a:t>
            </a:r>
            <a:endParaRPr sz="2750">
              <a:latin typeface="Verdana"/>
              <a:cs typeface="Verdana"/>
            </a:endParaRPr>
          </a:p>
          <a:p>
            <a:pPr marL="4761865">
              <a:lnSpc>
                <a:spcPct val="100000"/>
              </a:lnSpc>
              <a:spcBef>
                <a:spcPts val="75"/>
              </a:spcBef>
            </a:pPr>
            <a:r>
              <a:rPr sz="2750" spc="-49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4400" rIns="0" bIns="0" rtlCol="0">
            <a:spAutoFit/>
          </a:bodyPr>
          <a:lstStyle/>
          <a:p>
            <a:pPr marL="10253980">
              <a:lnSpc>
                <a:spcPct val="100000"/>
              </a:lnSpc>
              <a:spcBef>
                <a:spcPts val="114"/>
              </a:spcBef>
            </a:pPr>
            <a:r>
              <a:rPr dirty="0"/>
              <a:t>IMPACT</a:t>
            </a:r>
            <a:r>
              <a:rPr spc="50" dirty="0"/>
              <a:t> </a:t>
            </a:r>
            <a:r>
              <a:rPr spc="430" dirty="0"/>
              <a:t>ON</a:t>
            </a:r>
            <a:r>
              <a:rPr spc="55" dirty="0"/>
              <a:t> </a:t>
            </a:r>
            <a:r>
              <a:rPr spc="80" dirty="0"/>
              <a:t>EDUCATION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4465" y="2583281"/>
            <a:ext cx="8848724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8270"/>
            <a:chOff x="0" y="0"/>
            <a:chExt cx="18288000" cy="10288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7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10287635"/>
            </a:xfrm>
            <a:custGeom>
              <a:avLst/>
              <a:gdLst/>
              <a:ahLst/>
              <a:cxnLst/>
              <a:rect l="l" t="t" r="r" b="b"/>
              <a:pathLst>
                <a:path w="18288000" h="10287635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000" h="10287635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432"/>
                  </a:lnTo>
                  <a:lnTo>
                    <a:pt x="18287988" y="10287432"/>
                  </a:lnTo>
                  <a:lnTo>
                    <a:pt x="18287988" y="9935007"/>
                  </a:lnTo>
                  <a:close/>
                </a:path>
                <a:path w="18288000" h="10287635">
                  <a:moveTo>
                    <a:pt x="18287988" y="12"/>
                  </a:moveTo>
                  <a:lnTo>
                    <a:pt x="17957534" y="12"/>
                  </a:lnTo>
                  <a:lnTo>
                    <a:pt x="17957534" y="1419237"/>
                  </a:lnTo>
                  <a:lnTo>
                    <a:pt x="18287988" y="1419237"/>
                  </a:lnTo>
                  <a:lnTo>
                    <a:pt x="1828798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681" y="694994"/>
            <a:ext cx="9096375" cy="1476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300"/>
              </a:spcBef>
            </a:pPr>
            <a:r>
              <a:rPr sz="4100" spc="395" dirty="0">
                <a:latin typeface="Trebuchet MS"/>
                <a:cs typeface="Trebuchet MS"/>
              </a:rPr>
              <a:t>TRANSFORMING</a:t>
            </a:r>
            <a:r>
              <a:rPr sz="4100" spc="145" dirty="0">
                <a:latin typeface="Trebuchet MS"/>
                <a:cs typeface="Trebuchet MS"/>
              </a:rPr>
              <a:t> </a:t>
            </a:r>
            <a:r>
              <a:rPr sz="4100" spc="275" dirty="0">
                <a:latin typeface="Trebuchet MS"/>
                <a:cs typeface="Trebuchet MS"/>
              </a:rPr>
              <a:t>HEALTHCARE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2497" y="2445004"/>
            <a:ext cx="9096375" cy="5095875"/>
            <a:chOff x="702497" y="2445004"/>
            <a:chExt cx="9096375" cy="5095875"/>
          </a:xfrm>
        </p:grpSpPr>
        <p:sp>
          <p:nvSpPr>
            <p:cNvPr id="7" name="object 7"/>
            <p:cNvSpPr/>
            <p:nvPr/>
          </p:nvSpPr>
          <p:spPr>
            <a:xfrm>
              <a:off x="702497" y="2445004"/>
              <a:ext cx="9096375" cy="5095875"/>
            </a:xfrm>
            <a:custGeom>
              <a:avLst/>
              <a:gdLst/>
              <a:ahLst/>
              <a:cxnLst/>
              <a:rect l="l" t="t" r="r" b="b"/>
              <a:pathLst>
                <a:path w="9096375" h="5095875">
                  <a:moveTo>
                    <a:pt x="9096377" y="0"/>
                  </a:moveTo>
                  <a:lnTo>
                    <a:pt x="0" y="0"/>
                  </a:lnTo>
                  <a:lnTo>
                    <a:pt x="0" y="5095875"/>
                  </a:lnTo>
                  <a:lnTo>
                    <a:pt x="9096377" y="5095875"/>
                  </a:lnTo>
                  <a:lnTo>
                    <a:pt x="9096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135" y="3253143"/>
              <a:ext cx="1421815" cy="3717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0198" y="3253143"/>
              <a:ext cx="2244915" cy="3717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846" y="4670615"/>
              <a:ext cx="4371454" cy="39253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2303145" marR="901700" indent="-1581785">
              <a:lnSpc>
                <a:spcPts val="3750"/>
              </a:lnSpc>
              <a:spcBef>
                <a:spcPts val="1910"/>
              </a:spcBef>
              <a:tabLst>
                <a:tab pos="5414010" algn="l"/>
              </a:tabLst>
            </a:pPr>
            <a:r>
              <a:rPr spc="-345" dirty="0"/>
              <a:t>In</a:t>
            </a:r>
            <a:r>
              <a:rPr spc="-229" dirty="0"/>
              <a:t> </a:t>
            </a:r>
            <a:r>
              <a:rPr spc="-125" dirty="0"/>
              <a:t>healthcare,</a:t>
            </a:r>
            <a:r>
              <a:rPr spc="-229" dirty="0"/>
              <a:t> </a:t>
            </a:r>
            <a:r>
              <a:rPr spc="-105" dirty="0"/>
              <a:t>AR</a:t>
            </a:r>
            <a:r>
              <a:rPr spc="-225" dirty="0"/>
              <a:t> </a:t>
            </a:r>
            <a:r>
              <a:rPr spc="-65" dirty="0"/>
              <a:t>and</a:t>
            </a:r>
            <a:r>
              <a:rPr spc="-229" dirty="0"/>
              <a:t> </a:t>
            </a:r>
            <a:r>
              <a:rPr spc="-65" dirty="0"/>
              <a:t>VR</a:t>
            </a:r>
            <a:r>
              <a:rPr spc="-225" dirty="0"/>
              <a:t> </a:t>
            </a:r>
            <a:r>
              <a:rPr spc="-75" dirty="0"/>
              <a:t>are</a:t>
            </a:r>
            <a:r>
              <a:rPr spc="-229" dirty="0"/>
              <a:t> </a:t>
            </a:r>
            <a:r>
              <a:rPr spc="-75" dirty="0"/>
              <a:t>enhancing </a:t>
            </a:r>
            <a:r>
              <a:rPr spc="-25" dirty="0"/>
              <a:t>and</a:t>
            </a:r>
            <a:r>
              <a:rPr dirty="0"/>
              <a:t>	</a:t>
            </a:r>
            <a:r>
              <a:rPr spc="-520" dirty="0"/>
              <a:t>.</a:t>
            </a:r>
            <a:r>
              <a:rPr spc="-235" dirty="0"/>
              <a:t> </a:t>
            </a:r>
            <a:r>
              <a:rPr spc="-145" dirty="0"/>
              <a:t>Surgeons</a:t>
            </a:r>
            <a:r>
              <a:rPr spc="-235" dirty="0"/>
              <a:t> </a:t>
            </a:r>
            <a:r>
              <a:rPr spc="-25" dirty="0"/>
              <a:t>can</a:t>
            </a:r>
          </a:p>
          <a:p>
            <a:pPr marL="403860" marR="584200" indent="929640">
              <a:lnSpc>
                <a:spcPts val="3750"/>
              </a:lnSpc>
              <a:spcBef>
                <a:spcPts val="75"/>
              </a:spcBef>
            </a:pPr>
            <a:r>
              <a:rPr spc="-70" dirty="0"/>
              <a:t>practice</a:t>
            </a:r>
            <a:r>
              <a:rPr spc="-215" dirty="0"/>
              <a:t> </a:t>
            </a:r>
            <a:r>
              <a:rPr spc="-90" dirty="0"/>
              <a:t>procedures</a:t>
            </a:r>
            <a:r>
              <a:rPr spc="-215" dirty="0"/>
              <a:t> </a:t>
            </a:r>
            <a:r>
              <a:rPr spc="-175" dirty="0"/>
              <a:t>in</a:t>
            </a:r>
            <a:r>
              <a:rPr spc="-215" dirty="0"/>
              <a:t> </a:t>
            </a:r>
            <a:r>
              <a:rPr dirty="0"/>
              <a:t>a</a:t>
            </a:r>
            <a:r>
              <a:rPr spc="-215" dirty="0"/>
              <a:t> </a:t>
            </a:r>
            <a:r>
              <a:rPr spc="-165" dirty="0"/>
              <a:t>risk-</a:t>
            </a:r>
            <a:r>
              <a:rPr spc="-20" dirty="0"/>
              <a:t>free </a:t>
            </a:r>
            <a:r>
              <a:rPr spc="-165" dirty="0"/>
              <a:t>environment,</a:t>
            </a:r>
            <a:r>
              <a:rPr spc="-215" dirty="0"/>
              <a:t> </a:t>
            </a:r>
            <a:r>
              <a:rPr spc="-170" dirty="0"/>
              <a:t>while</a:t>
            </a:r>
            <a:r>
              <a:rPr spc="-210" dirty="0"/>
              <a:t> </a:t>
            </a:r>
            <a:r>
              <a:rPr spc="-95" dirty="0"/>
              <a:t>patients</a:t>
            </a:r>
            <a:r>
              <a:rPr spc="-210" dirty="0"/>
              <a:t> </a:t>
            </a:r>
            <a:r>
              <a:rPr spc="-55" dirty="0"/>
              <a:t>can</a:t>
            </a:r>
            <a:r>
              <a:rPr spc="-210" dirty="0"/>
              <a:t> </a:t>
            </a:r>
            <a:r>
              <a:rPr spc="-85" dirty="0"/>
              <a:t>experience</a:t>
            </a:r>
          </a:p>
          <a:p>
            <a:pPr marL="5467985">
              <a:lnSpc>
                <a:spcPts val="3629"/>
              </a:lnSpc>
            </a:pPr>
            <a:r>
              <a:rPr spc="-95" dirty="0"/>
              <a:t>that</a:t>
            </a:r>
            <a:r>
              <a:rPr spc="-240" dirty="0"/>
              <a:t> </a:t>
            </a:r>
            <a:r>
              <a:rPr spc="-10" dirty="0"/>
              <a:t>alleviate</a:t>
            </a:r>
          </a:p>
          <a:p>
            <a:pPr marL="620395">
              <a:lnSpc>
                <a:spcPct val="100000"/>
              </a:lnSpc>
              <a:spcBef>
                <a:spcPts val="45"/>
              </a:spcBef>
            </a:pPr>
            <a:r>
              <a:rPr spc="-130" dirty="0"/>
              <a:t>anxiety</a:t>
            </a:r>
            <a:r>
              <a:rPr spc="-229" dirty="0"/>
              <a:t> </a:t>
            </a:r>
            <a:r>
              <a:rPr spc="-65" dirty="0"/>
              <a:t>and</a:t>
            </a:r>
            <a:r>
              <a:rPr spc="-225" dirty="0"/>
              <a:t> </a:t>
            </a:r>
            <a:r>
              <a:rPr spc="-125" dirty="0"/>
              <a:t>improve</a:t>
            </a:r>
            <a:r>
              <a:rPr spc="-225" dirty="0"/>
              <a:t> </a:t>
            </a:r>
            <a:r>
              <a:rPr spc="-90" dirty="0"/>
              <a:t>recovery</a:t>
            </a:r>
            <a:r>
              <a:rPr spc="-229" dirty="0"/>
              <a:t> </a:t>
            </a:r>
            <a:r>
              <a:rPr spc="-10" dirty="0"/>
              <a:t>outcomes.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635"/>
            <a:chOff x="0" y="0"/>
            <a:chExt cx="18288000" cy="10287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10287635"/>
            </a:xfrm>
            <a:custGeom>
              <a:avLst/>
              <a:gdLst/>
              <a:ahLst/>
              <a:cxnLst/>
              <a:rect l="l" t="t" r="r" b="b"/>
              <a:pathLst>
                <a:path w="18288000" h="10287635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000" h="10287635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432"/>
                  </a:lnTo>
                  <a:lnTo>
                    <a:pt x="18287988" y="10287432"/>
                  </a:lnTo>
                  <a:lnTo>
                    <a:pt x="18287988" y="9935007"/>
                  </a:lnTo>
                  <a:close/>
                </a:path>
                <a:path w="18288000" h="10287635">
                  <a:moveTo>
                    <a:pt x="18287988" y="12"/>
                  </a:moveTo>
                  <a:lnTo>
                    <a:pt x="17957534" y="12"/>
                  </a:lnTo>
                  <a:lnTo>
                    <a:pt x="17957534" y="1419237"/>
                  </a:lnTo>
                  <a:lnTo>
                    <a:pt x="18287988" y="1419237"/>
                  </a:lnTo>
                  <a:lnTo>
                    <a:pt x="1828798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681" y="694994"/>
            <a:ext cx="9096375" cy="1476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3975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425"/>
              </a:spcBef>
            </a:pPr>
            <a:r>
              <a:rPr sz="3600" spc="305" dirty="0">
                <a:latin typeface="Trebuchet MS"/>
                <a:cs typeface="Trebuchet MS"/>
              </a:rPr>
              <a:t>INNOVATIONS</a:t>
            </a:r>
            <a:r>
              <a:rPr sz="3600" spc="95" dirty="0">
                <a:latin typeface="Trebuchet MS"/>
                <a:cs typeface="Trebuchet MS"/>
              </a:rPr>
              <a:t> </a:t>
            </a:r>
            <a:r>
              <a:rPr sz="3600" spc="425" dirty="0">
                <a:latin typeface="Trebuchet MS"/>
                <a:cs typeface="Trebuchet MS"/>
              </a:rPr>
              <a:t>IN</a:t>
            </a:r>
            <a:r>
              <a:rPr sz="3600" spc="100" dirty="0">
                <a:latin typeface="Trebuchet MS"/>
                <a:cs typeface="Trebuchet MS"/>
              </a:rPr>
              <a:t> </a:t>
            </a:r>
            <a:r>
              <a:rPr sz="3600" spc="285" dirty="0">
                <a:latin typeface="Trebuchet MS"/>
                <a:cs typeface="Trebuchet MS"/>
              </a:rPr>
              <a:t>ENTERTAINMENT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2497" y="2445004"/>
            <a:ext cx="9096375" cy="5095875"/>
            <a:chOff x="702497" y="2445004"/>
            <a:chExt cx="9096375" cy="5095875"/>
          </a:xfrm>
        </p:grpSpPr>
        <p:sp>
          <p:nvSpPr>
            <p:cNvPr id="7" name="object 7"/>
            <p:cNvSpPr/>
            <p:nvPr/>
          </p:nvSpPr>
          <p:spPr>
            <a:xfrm>
              <a:off x="702497" y="2445004"/>
              <a:ext cx="9096375" cy="5095875"/>
            </a:xfrm>
            <a:custGeom>
              <a:avLst/>
              <a:gdLst/>
              <a:ahLst/>
              <a:cxnLst/>
              <a:rect l="l" t="t" r="r" b="b"/>
              <a:pathLst>
                <a:path w="9096375" h="5095875">
                  <a:moveTo>
                    <a:pt x="9096377" y="0"/>
                  </a:moveTo>
                  <a:lnTo>
                    <a:pt x="0" y="0"/>
                  </a:lnTo>
                  <a:lnTo>
                    <a:pt x="0" y="5095875"/>
                  </a:lnTo>
                  <a:lnTo>
                    <a:pt x="9096377" y="5095875"/>
                  </a:lnTo>
                  <a:lnTo>
                    <a:pt x="9096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6745" y="3232340"/>
              <a:ext cx="2734310" cy="3925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9729" y="3738918"/>
              <a:ext cx="3438537" cy="3717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3718" y="3738918"/>
              <a:ext cx="1952967" cy="29575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045" y="4194365"/>
              <a:ext cx="2080107" cy="39253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808990" marR="624205" indent="-365125">
              <a:lnSpc>
                <a:spcPts val="3750"/>
              </a:lnSpc>
              <a:spcBef>
                <a:spcPts val="1910"/>
              </a:spcBef>
              <a:tabLst>
                <a:tab pos="4036695" algn="l"/>
              </a:tabLst>
            </a:pPr>
            <a:r>
              <a:rPr spc="-110" dirty="0"/>
              <a:t>The</a:t>
            </a:r>
            <a:r>
              <a:rPr spc="-210" dirty="0"/>
              <a:t> </a:t>
            </a:r>
            <a:r>
              <a:rPr spc="-120" dirty="0"/>
              <a:t>entertainment</a:t>
            </a:r>
            <a:r>
              <a:rPr spc="-210" dirty="0"/>
              <a:t> </a:t>
            </a:r>
            <a:r>
              <a:rPr spc="-120" dirty="0"/>
              <a:t>industry</a:t>
            </a:r>
            <a:r>
              <a:rPr spc="-204" dirty="0"/>
              <a:t> </a:t>
            </a:r>
            <a:r>
              <a:rPr spc="-170" dirty="0"/>
              <a:t>is</a:t>
            </a:r>
            <a:r>
              <a:rPr spc="-210" dirty="0"/>
              <a:t> </a:t>
            </a:r>
            <a:r>
              <a:rPr spc="-95" dirty="0"/>
              <a:t>experiencing </a:t>
            </a:r>
            <a:r>
              <a:rPr spc="-50" dirty="0"/>
              <a:t>a</a:t>
            </a:r>
            <a:r>
              <a:rPr dirty="0"/>
              <a:t>	</a:t>
            </a:r>
            <a:r>
              <a:rPr spc="-180" dirty="0"/>
              <a:t>with</a:t>
            </a:r>
            <a:r>
              <a:rPr spc="-225" dirty="0"/>
              <a:t> </a:t>
            </a:r>
            <a:r>
              <a:rPr spc="-105" dirty="0"/>
              <a:t>AR</a:t>
            </a:r>
            <a:r>
              <a:rPr spc="-225" dirty="0"/>
              <a:t> </a:t>
            </a:r>
            <a:r>
              <a:rPr spc="-65" dirty="0"/>
              <a:t>and</a:t>
            </a:r>
            <a:r>
              <a:rPr spc="-220" dirty="0"/>
              <a:t> VR.</a:t>
            </a:r>
            <a:r>
              <a:rPr spc="-225" dirty="0"/>
              <a:t> </a:t>
            </a:r>
            <a:r>
              <a:rPr spc="-20" dirty="0"/>
              <a:t>From</a:t>
            </a:r>
          </a:p>
          <a:p>
            <a:pPr marL="5008245">
              <a:lnSpc>
                <a:spcPts val="3690"/>
              </a:lnSpc>
            </a:pPr>
            <a:r>
              <a:rPr spc="-25" dirty="0"/>
              <a:t>to</a:t>
            </a:r>
          </a:p>
          <a:p>
            <a:pPr marL="1140460" marR="1196975" indent="1983105">
              <a:lnSpc>
                <a:spcPts val="3750"/>
              </a:lnSpc>
              <a:spcBef>
                <a:spcPts val="135"/>
              </a:spcBef>
            </a:pPr>
            <a:r>
              <a:rPr spc="-459" dirty="0"/>
              <a:t>,</a:t>
            </a:r>
            <a:r>
              <a:rPr spc="-235" dirty="0"/>
              <a:t> </a:t>
            </a:r>
            <a:r>
              <a:rPr spc="-125" dirty="0"/>
              <a:t>these</a:t>
            </a:r>
            <a:r>
              <a:rPr spc="-235" dirty="0"/>
              <a:t> </a:t>
            </a:r>
            <a:r>
              <a:rPr spc="-100" dirty="0"/>
              <a:t>technologies</a:t>
            </a:r>
            <a:r>
              <a:rPr spc="-235" dirty="0"/>
              <a:t> </a:t>
            </a:r>
            <a:r>
              <a:rPr dirty="0"/>
              <a:t>o</a:t>
            </a:r>
            <a:r>
              <a:rPr spc="110" dirty="0"/>
              <a:t>  </a:t>
            </a:r>
            <a:r>
              <a:rPr spc="-25" dirty="0"/>
              <a:t>er </a:t>
            </a:r>
            <a:r>
              <a:rPr spc="-105" dirty="0"/>
              <a:t>audiences</a:t>
            </a:r>
            <a:r>
              <a:rPr spc="-215" dirty="0"/>
              <a:t> </a:t>
            </a:r>
            <a:r>
              <a:rPr dirty="0"/>
              <a:t>a</a:t>
            </a:r>
            <a:r>
              <a:rPr spc="-210" dirty="0"/>
              <a:t> </a:t>
            </a:r>
            <a:r>
              <a:rPr spc="-85" dirty="0"/>
              <a:t>chance</a:t>
            </a:r>
            <a:r>
              <a:rPr spc="-210" dirty="0"/>
              <a:t> </a:t>
            </a:r>
            <a:r>
              <a:rPr spc="-65" dirty="0"/>
              <a:t>to</a:t>
            </a:r>
            <a:r>
              <a:rPr spc="-210" dirty="0"/>
              <a:t> </a:t>
            </a:r>
            <a:r>
              <a:rPr spc="-65" dirty="0"/>
              <a:t>engage</a:t>
            </a:r>
            <a:r>
              <a:rPr spc="-210" dirty="0"/>
              <a:t> </a:t>
            </a:r>
            <a:r>
              <a:rPr spc="-20" dirty="0"/>
              <a:t>with</a:t>
            </a:r>
          </a:p>
          <a:p>
            <a:pPr marL="3137535" marR="1201420" indent="-2117090">
              <a:lnSpc>
                <a:spcPts val="3750"/>
              </a:lnSpc>
              <a:spcBef>
                <a:spcPts val="75"/>
              </a:spcBef>
            </a:pPr>
            <a:r>
              <a:rPr spc="-95" dirty="0"/>
              <a:t>content</a:t>
            </a:r>
            <a:r>
              <a:rPr spc="-225" dirty="0"/>
              <a:t> </a:t>
            </a:r>
            <a:r>
              <a:rPr spc="-175" dirty="0"/>
              <a:t>in</a:t>
            </a:r>
            <a:r>
              <a:rPr spc="-225" dirty="0"/>
              <a:t> </a:t>
            </a:r>
            <a:r>
              <a:rPr spc="-110" dirty="0"/>
              <a:t>ways</a:t>
            </a:r>
            <a:r>
              <a:rPr spc="-225" dirty="0"/>
              <a:t> </a:t>
            </a:r>
            <a:r>
              <a:rPr spc="-95" dirty="0"/>
              <a:t>that</a:t>
            </a:r>
            <a:r>
              <a:rPr spc="-225" dirty="0"/>
              <a:t> </a:t>
            </a:r>
            <a:r>
              <a:rPr spc="-140" dirty="0"/>
              <a:t>were</a:t>
            </a:r>
            <a:r>
              <a:rPr spc="-225" dirty="0"/>
              <a:t> </a:t>
            </a:r>
            <a:r>
              <a:rPr spc="-100" dirty="0"/>
              <a:t>previously </a:t>
            </a:r>
            <a:r>
              <a:rPr spc="-60" dirty="0"/>
              <a:t>unimaginable.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8270"/>
            <a:chOff x="0" y="0"/>
            <a:chExt cx="18288000" cy="10288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7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10287635"/>
            </a:xfrm>
            <a:custGeom>
              <a:avLst/>
              <a:gdLst/>
              <a:ahLst/>
              <a:cxnLst/>
              <a:rect l="l" t="t" r="r" b="b"/>
              <a:pathLst>
                <a:path w="18288000" h="10287635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000" h="10287635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432"/>
                  </a:lnTo>
                  <a:lnTo>
                    <a:pt x="18287988" y="10287432"/>
                  </a:lnTo>
                  <a:lnTo>
                    <a:pt x="18287988" y="9935007"/>
                  </a:lnTo>
                  <a:close/>
                </a:path>
                <a:path w="18288000" h="10287635">
                  <a:moveTo>
                    <a:pt x="18287988" y="12"/>
                  </a:moveTo>
                  <a:lnTo>
                    <a:pt x="17957534" y="12"/>
                  </a:lnTo>
                  <a:lnTo>
                    <a:pt x="17957534" y="1419237"/>
                  </a:lnTo>
                  <a:lnTo>
                    <a:pt x="18287988" y="1419237"/>
                  </a:lnTo>
                  <a:lnTo>
                    <a:pt x="1828798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681" y="694994"/>
            <a:ext cx="9096375" cy="1476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6675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525"/>
              </a:spcBef>
            </a:pPr>
            <a:r>
              <a:rPr sz="3350" spc="340" dirty="0">
                <a:latin typeface="Trebuchet MS"/>
                <a:cs typeface="Trebuchet MS"/>
              </a:rPr>
              <a:t>CHALLENGES</a:t>
            </a:r>
            <a:r>
              <a:rPr sz="3350" spc="105" dirty="0">
                <a:latin typeface="Trebuchet MS"/>
                <a:cs typeface="Trebuchet MS"/>
              </a:rPr>
              <a:t> </a:t>
            </a:r>
            <a:r>
              <a:rPr sz="3350" spc="430" dirty="0">
                <a:latin typeface="Trebuchet MS"/>
                <a:cs typeface="Trebuchet MS"/>
              </a:rPr>
              <a:t>AND</a:t>
            </a:r>
            <a:r>
              <a:rPr sz="3350" spc="105" dirty="0">
                <a:latin typeface="Trebuchet MS"/>
                <a:cs typeface="Trebuchet MS"/>
              </a:rPr>
              <a:t> </a:t>
            </a:r>
            <a:r>
              <a:rPr sz="3350" spc="305" dirty="0">
                <a:latin typeface="Trebuchet MS"/>
                <a:cs typeface="Trebuchet MS"/>
              </a:rPr>
              <a:t>CONSIDERATIONS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2497" y="2445004"/>
            <a:ext cx="9096375" cy="5095875"/>
            <a:chOff x="702497" y="2445004"/>
            <a:chExt cx="9096375" cy="5095875"/>
          </a:xfrm>
        </p:grpSpPr>
        <p:sp>
          <p:nvSpPr>
            <p:cNvPr id="7" name="object 7"/>
            <p:cNvSpPr/>
            <p:nvPr/>
          </p:nvSpPr>
          <p:spPr>
            <a:xfrm>
              <a:off x="702497" y="2445004"/>
              <a:ext cx="9096375" cy="5095875"/>
            </a:xfrm>
            <a:custGeom>
              <a:avLst/>
              <a:gdLst/>
              <a:ahLst/>
              <a:cxnLst/>
              <a:rect l="l" t="t" r="r" b="b"/>
              <a:pathLst>
                <a:path w="9096375" h="5095875">
                  <a:moveTo>
                    <a:pt x="9096377" y="0"/>
                  </a:moveTo>
                  <a:lnTo>
                    <a:pt x="0" y="0"/>
                  </a:lnTo>
                  <a:lnTo>
                    <a:pt x="0" y="5095875"/>
                  </a:lnTo>
                  <a:lnTo>
                    <a:pt x="9096377" y="5095875"/>
                  </a:lnTo>
                  <a:lnTo>
                    <a:pt x="9096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4791" y="3232340"/>
              <a:ext cx="2220506" cy="3925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55091" y="3268370"/>
              <a:ext cx="770255" cy="280670"/>
            </a:xfrm>
            <a:custGeom>
              <a:avLst/>
              <a:gdLst/>
              <a:ahLst/>
              <a:cxnLst/>
              <a:rect l="l" t="t" r="r" b="b"/>
              <a:pathLst>
                <a:path w="770254" h="280670">
                  <a:moveTo>
                    <a:pt x="111506" y="47942"/>
                  </a:moveTo>
                  <a:lnTo>
                    <a:pt x="66307" y="56729"/>
                  </a:lnTo>
                  <a:lnTo>
                    <a:pt x="30878" y="81870"/>
                  </a:lnTo>
                  <a:lnTo>
                    <a:pt x="7908" y="119068"/>
                  </a:lnTo>
                  <a:lnTo>
                    <a:pt x="0" y="164236"/>
                  </a:lnTo>
                  <a:lnTo>
                    <a:pt x="847" y="180038"/>
                  </a:lnTo>
                  <a:lnTo>
                    <a:pt x="13576" y="223113"/>
                  </a:lnTo>
                  <a:lnTo>
                    <a:pt x="40243" y="256696"/>
                  </a:lnTo>
                  <a:lnTo>
                    <a:pt x="78747" y="276672"/>
                  </a:lnTo>
                  <a:lnTo>
                    <a:pt x="109562" y="280530"/>
                  </a:lnTo>
                  <a:lnTo>
                    <a:pt x="120740" y="280151"/>
                  </a:lnTo>
                  <a:lnTo>
                    <a:pt x="159551" y="271230"/>
                  </a:lnTo>
                  <a:lnTo>
                    <a:pt x="193433" y="245275"/>
                  </a:lnTo>
                  <a:lnTo>
                    <a:pt x="193433" y="234353"/>
                  </a:lnTo>
                  <a:lnTo>
                    <a:pt x="113169" y="234353"/>
                  </a:lnTo>
                  <a:lnTo>
                    <a:pt x="103849" y="233779"/>
                  </a:lnTo>
                  <a:lnTo>
                    <a:pt x="66624" y="214325"/>
                  </a:lnTo>
                  <a:lnTo>
                    <a:pt x="49140" y="174104"/>
                  </a:lnTo>
                  <a:lnTo>
                    <a:pt x="48628" y="164236"/>
                  </a:lnTo>
                  <a:lnTo>
                    <a:pt x="49166" y="154411"/>
                  </a:lnTo>
                  <a:lnTo>
                    <a:pt x="67330" y="114144"/>
                  </a:lnTo>
                  <a:lnTo>
                    <a:pt x="105231" y="94706"/>
                  </a:lnTo>
                  <a:lnTo>
                    <a:pt x="114731" y="94132"/>
                  </a:lnTo>
                  <a:lnTo>
                    <a:pt x="192265" y="94132"/>
                  </a:lnTo>
                  <a:lnTo>
                    <a:pt x="192265" y="89827"/>
                  </a:lnTo>
                  <a:lnTo>
                    <a:pt x="167047" y="58610"/>
                  </a:lnTo>
                  <a:lnTo>
                    <a:pt x="122017" y="48242"/>
                  </a:lnTo>
                  <a:lnTo>
                    <a:pt x="111506" y="47942"/>
                  </a:lnTo>
                  <a:close/>
                </a:path>
                <a:path w="770254" h="280670">
                  <a:moveTo>
                    <a:pt x="177774" y="214325"/>
                  </a:moveTo>
                  <a:lnTo>
                    <a:pt x="164109" y="214325"/>
                  </a:lnTo>
                  <a:lnTo>
                    <a:pt x="159258" y="215950"/>
                  </a:lnTo>
                  <a:lnTo>
                    <a:pt x="153073" y="222402"/>
                  </a:lnTo>
                  <a:lnTo>
                    <a:pt x="149422" y="225171"/>
                  </a:lnTo>
                  <a:lnTo>
                    <a:pt x="145389" y="227406"/>
                  </a:lnTo>
                  <a:lnTo>
                    <a:pt x="142265" y="229235"/>
                  </a:lnTo>
                  <a:lnTo>
                    <a:pt x="138226" y="230860"/>
                  </a:lnTo>
                  <a:lnTo>
                    <a:pt x="128409" y="233667"/>
                  </a:lnTo>
                  <a:lnTo>
                    <a:pt x="121691" y="234353"/>
                  </a:lnTo>
                  <a:lnTo>
                    <a:pt x="193433" y="234353"/>
                  </a:lnTo>
                  <a:lnTo>
                    <a:pt x="193433" y="231482"/>
                  </a:lnTo>
                  <a:lnTo>
                    <a:pt x="191414" y="225983"/>
                  </a:lnTo>
                  <a:lnTo>
                    <a:pt x="187375" y="221361"/>
                  </a:lnTo>
                  <a:lnTo>
                    <a:pt x="183349" y="216674"/>
                  </a:lnTo>
                  <a:lnTo>
                    <a:pt x="177774" y="214325"/>
                  </a:lnTo>
                  <a:close/>
                </a:path>
                <a:path w="770254" h="280670">
                  <a:moveTo>
                    <a:pt x="192265" y="94132"/>
                  </a:moveTo>
                  <a:lnTo>
                    <a:pt x="120396" y="94132"/>
                  </a:lnTo>
                  <a:lnTo>
                    <a:pt x="125933" y="94615"/>
                  </a:lnTo>
                  <a:lnTo>
                    <a:pt x="131330" y="95592"/>
                  </a:lnTo>
                  <a:lnTo>
                    <a:pt x="136740" y="96507"/>
                  </a:lnTo>
                  <a:lnTo>
                    <a:pt x="140741" y="97739"/>
                  </a:lnTo>
                  <a:lnTo>
                    <a:pt x="143344" y="99301"/>
                  </a:lnTo>
                  <a:lnTo>
                    <a:pt x="146011" y="100482"/>
                  </a:lnTo>
                  <a:lnTo>
                    <a:pt x="148297" y="102108"/>
                  </a:lnTo>
                  <a:lnTo>
                    <a:pt x="150177" y="104190"/>
                  </a:lnTo>
                  <a:lnTo>
                    <a:pt x="152069" y="106210"/>
                  </a:lnTo>
                  <a:lnTo>
                    <a:pt x="154635" y="108191"/>
                  </a:lnTo>
                  <a:lnTo>
                    <a:pt x="157886" y="110134"/>
                  </a:lnTo>
                  <a:lnTo>
                    <a:pt x="161213" y="112026"/>
                  </a:lnTo>
                  <a:lnTo>
                    <a:pt x="165481" y="112966"/>
                  </a:lnTo>
                  <a:lnTo>
                    <a:pt x="177520" y="112966"/>
                  </a:lnTo>
                  <a:lnTo>
                    <a:pt x="182829" y="110426"/>
                  </a:lnTo>
                  <a:lnTo>
                    <a:pt x="190373" y="100279"/>
                  </a:lnTo>
                  <a:lnTo>
                    <a:pt x="192265" y="95097"/>
                  </a:lnTo>
                  <a:lnTo>
                    <a:pt x="192265" y="94132"/>
                  </a:lnTo>
                  <a:close/>
                </a:path>
                <a:path w="770254" h="280670">
                  <a:moveTo>
                    <a:pt x="319836" y="47942"/>
                  </a:moveTo>
                  <a:lnTo>
                    <a:pt x="275972" y="56456"/>
                  </a:lnTo>
                  <a:lnTo>
                    <a:pt x="239963" y="81021"/>
                  </a:lnTo>
                  <a:lnTo>
                    <a:pt x="215879" y="118246"/>
                  </a:lnTo>
                  <a:lnTo>
                    <a:pt x="207556" y="164236"/>
                  </a:lnTo>
                  <a:lnTo>
                    <a:pt x="208482" y="180495"/>
                  </a:lnTo>
                  <a:lnTo>
                    <a:pt x="222389" y="224002"/>
                  </a:lnTo>
                  <a:lnTo>
                    <a:pt x="250728" y="257131"/>
                  </a:lnTo>
                  <a:lnTo>
                    <a:pt x="289863" y="276747"/>
                  </a:lnTo>
                  <a:lnTo>
                    <a:pt x="319836" y="280530"/>
                  </a:lnTo>
                  <a:lnTo>
                    <a:pt x="335183" y="279584"/>
                  </a:lnTo>
                  <a:lnTo>
                    <a:pt x="376669" y="265391"/>
                  </a:lnTo>
                  <a:lnTo>
                    <a:pt x="408823" y="236345"/>
                  </a:lnTo>
                  <a:lnTo>
                    <a:pt x="410116" y="234353"/>
                  </a:lnTo>
                  <a:lnTo>
                    <a:pt x="319836" y="234353"/>
                  </a:lnTo>
                  <a:lnTo>
                    <a:pt x="311085" y="233791"/>
                  </a:lnTo>
                  <a:lnTo>
                    <a:pt x="274778" y="214696"/>
                  </a:lnTo>
                  <a:lnTo>
                    <a:pt x="256720" y="174278"/>
                  </a:lnTo>
                  <a:lnTo>
                    <a:pt x="256184" y="164236"/>
                  </a:lnTo>
                  <a:lnTo>
                    <a:pt x="256726" y="153992"/>
                  </a:lnTo>
                  <a:lnTo>
                    <a:pt x="274751" y="113436"/>
                  </a:lnTo>
                  <a:lnTo>
                    <a:pt x="311045" y="94680"/>
                  </a:lnTo>
                  <a:lnTo>
                    <a:pt x="319836" y="94132"/>
                  </a:lnTo>
                  <a:lnTo>
                    <a:pt x="410078" y="94132"/>
                  </a:lnTo>
                  <a:lnTo>
                    <a:pt x="408823" y="92193"/>
                  </a:lnTo>
                  <a:lnTo>
                    <a:pt x="376669" y="63169"/>
                  </a:lnTo>
                  <a:lnTo>
                    <a:pt x="335183" y="48894"/>
                  </a:lnTo>
                  <a:lnTo>
                    <a:pt x="319836" y="47942"/>
                  </a:lnTo>
                  <a:close/>
                </a:path>
                <a:path w="770254" h="280670">
                  <a:moveTo>
                    <a:pt x="410078" y="94132"/>
                  </a:moveTo>
                  <a:lnTo>
                    <a:pt x="319836" y="94132"/>
                  </a:lnTo>
                  <a:lnTo>
                    <a:pt x="328630" y="94680"/>
                  </a:lnTo>
                  <a:lnTo>
                    <a:pt x="336950" y="96326"/>
                  </a:lnTo>
                  <a:lnTo>
                    <a:pt x="370249" y="119994"/>
                  </a:lnTo>
                  <a:lnTo>
                    <a:pt x="383209" y="164236"/>
                  </a:lnTo>
                  <a:lnTo>
                    <a:pt x="382685" y="174319"/>
                  </a:lnTo>
                  <a:lnTo>
                    <a:pt x="364928" y="214723"/>
                  </a:lnTo>
                  <a:lnTo>
                    <a:pt x="328587" y="233791"/>
                  </a:lnTo>
                  <a:lnTo>
                    <a:pt x="319836" y="234353"/>
                  </a:lnTo>
                  <a:lnTo>
                    <a:pt x="410116" y="234353"/>
                  </a:lnTo>
                  <a:lnTo>
                    <a:pt x="428029" y="195849"/>
                  </a:lnTo>
                  <a:lnTo>
                    <a:pt x="431736" y="164236"/>
                  </a:lnTo>
                  <a:lnTo>
                    <a:pt x="430808" y="148020"/>
                  </a:lnTo>
                  <a:lnTo>
                    <a:pt x="428021" y="132670"/>
                  </a:lnTo>
                  <a:lnTo>
                    <a:pt x="423366" y="118187"/>
                  </a:lnTo>
                  <a:lnTo>
                    <a:pt x="416902" y="104673"/>
                  </a:lnTo>
                  <a:lnTo>
                    <a:pt x="410078" y="94132"/>
                  </a:lnTo>
                  <a:close/>
                </a:path>
                <a:path w="770254" h="280670">
                  <a:moveTo>
                    <a:pt x="467906" y="203136"/>
                  </a:moveTo>
                  <a:lnTo>
                    <a:pt x="462915" y="204406"/>
                  </a:lnTo>
                  <a:lnTo>
                    <a:pt x="452247" y="211823"/>
                  </a:lnTo>
                  <a:lnTo>
                    <a:pt x="448830" y="217131"/>
                  </a:lnTo>
                  <a:lnTo>
                    <a:pt x="447916" y="229489"/>
                  </a:lnTo>
                  <a:lnTo>
                    <a:pt x="449516" y="235191"/>
                  </a:lnTo>
                  <a:lnTo>
                    <a:pt x="482195" y="266103"/>
                  </a:lnTo>
                  <a:lnTo>
                    <a:pt x="528468" y="279963"/>
                  </a:lnTo>
                  <a:lnTo>
                    <a:pt x="540258" y="280530"/>
                  </a:lnTo>
                  <a:lnTo>
                    <a:pt x="550697" y="280049"/>
                  </a:lnTo>
                  <a:lnTo>
                    <a:pt x="589138" y="268480"/>
                  </a:lnTo>
                  <a:lnTo>
                    <a:pt x="617835" y="237566"/>
                  </a:lnTo>
                  <a:lnTo>
                    <a:pt x="543191" y="237566"/>
                  </a:lnTo>
                  <a:lnTo>
                    <a:pt x="534316" y="237132"/>
                  </a:lnTo>
                  <a:lnTo>
                    <a:pt x="494183" y="217326"/>
                  </a:lnTo>
                  <a:lnTo>
                    <a:pt x="484403" y="206717"/>
                  </a:lnTo>
                  <a:lnTo>
                    <a:pt x="479298" y="204050"/>
                  </a:lnTo>
                  <a:lnTo>
                    <a:pt x="467906" y="203136"/>
                  </a:lnTo>
                  <a:close/>
                </a:path>
                <a:path w="770254" h="280670">
                  <a:moveTo>
                    <a:pt x="538213" y="47942"/>
                  </a:moveTo>
                  <a:lnTo>
                    <a:pt x="498360" y="55943"/>
                  </a:lnTo>
                  <a:lnTo>
                    <a:pt x="463867" y="87102"/>
                  </a:lnTo>
                  <a:lnTo>
                    <a:pt x="457639" y="116586"/>
                  </a:lnTo>
                  <a:lnTo>
                    <a:pt x="458006" y="123443"/>
                  </a:lnTo>
                  <a:lnTo>
                    <a:pt x="477979" y="160832"/>
                  </a:lnTo>
                  <a:lnTo>
                    <a:pt x="515071" y="180070"/>
                  </a:lnTo>
                  <a:lnTo>
                    <a:pt x="543572" y="188290"/>
                  </a:lnTo>
                  <a:lnTo>
                    <a:pt x="550926" y="190601"/>
                  </a:lnTo>
                  <a:lnTo>
                    <a:pt x="563943" y="195681"/>
                  </a:lnTo>
                  <a:lnTo>
                    <a:pt x="568833" y="198539"/>
                  </a:lnTo>
                  <a:lnTo>
                    <a:pt x="572096" y="201739"/>
                  </a:lnTo>
                  <a:lnTo>
                    <a:pt x="575411" y="204927"/>
                  </a:lnTo>
                  <a:lnTo>
                    <a:pt x="577075" y="209092"/>
                  </a:lnTo>
                  <a:lnTo>
                    <a:pt x="577075" y="219760"/>
                  </a:lnTo>
                  <a:lnTo>
                    <a:pt x="543191" y="237566"/>
                  </a:lnTo>
                  <a:lnTo>
                    <a:pt x="617835" y="237566"/>
                  </a:lnTo>
                  <a:lnTo>
                    <a:pt x="619864" y="232811"/>
                  </a:lnTo>
                  <a:lnTo>
                    <a:pt x="622114" y="223316"/>
                  </a:lnTo>
                  <a:lnTo>
                    <a:pt x="622871" y="213055"/>
                  </a:lnTo>
                  <a:lnTo>
                    <a:pt x="622461" y="204380"/>
                  </a:lnTo>
                  <a:lnTo>
                    <a:pt x="604131" y="166682"/>
                  </a:lnTo>
                  <a:lnTo>
                    <a:pt x="569310" y="148295"/>
                  </a:lnTo>
                  <a:lnTo>
                    <a:pt x="549922" y="142659"/>
                  </a:lnTo>
                  <a:lnTo>
                    <a:pt x="540880" y="140055"/>
                  </a:lnTo>
                  <a:lnTo>
                    <a:pt x="506869" y="122732"/>
                  </a:lnTo>
                  <a:lnTo>
                    <a:pt x="504913" y="108254"/>
                  </a:lnTo>
                  <a:lnTo>
                    <a:pt x="506349" y="104025"/>
                  </a:lnTo>
                  <a:lnTo>
                    <a:pt x="512064" y="97904"/>
                  </a:lnTo>
                  <a:lnTo>
                    <a:pt x="516039" y="95618"/>
                  </a:lnTo>
                  <a:lnTo>
                    <a:pt x="521119" y="94132"/>
                  </a:lnTo>
                  <a:lnTo>
                    <a:pt x="526199" y="92570"/>
                  </a:lnTo>
                  <a:lnTo>
                    <a:pt x="531495" y="91782"/>
                  </a:lnTo>
                  <a:lnTo>
                    <a:pt x="617896" y="91782"/>
                  </a:lnTo>
                  <a:lnTo>
                    <a:pt x="617689" y="88430"/>
                  </a:lnTo>
                  <a:lnTo>
                    <a:pt x="589398" y="60403"/>
                  </a:lnTo>
                  <a:lnTo>
                    <a:pt x="550584" y="48648"/>
                  </a:lnTo>
                  <a:lnTo>
                    <a:pt x="544330" y="48118"/>
                  </a:lnTo>
                  <a:lnTo>
                    <a:pt x="538213" y="47942"/>
                  </a:lnTo>
                  <a:close/>
                </a:path>
                <a:path w="770254" h="280670">
                  <a:moveTo>
                    <a:pt x="617896" y="91782"/>
                  </a:moveTo>
                  <a:lnTo>
                    <a:pt x="546011" y="91782"/>
                  </a:lnTo>
                  <a:lnTo>
                    <a:pt x="554151" y="93345"/>
                  </a:lnTo>
                  <a:lnTo>
                    <a:pt x="568731" y="99529"/>
                  </a:lnTo>
                  <a:lnTo>
                    <a:pt x="574859" y="104025"/>
                  </a:lnTo>
                  <a:lnTo>
                    <a:pt x="579704" y="109842"/>
                  </a:lnTo>
                  <a:lnTo>
                    <a:pt x="583679" y="113880"/>
                  </a:lnTo>
                  <a:lnTo>
                    <a:pt x="588492" y="116128"/>
                  </a:lnTo>
                  <a:lnTo>
                    <a:pt x="594156" y="116586"/>
                  </a:lnTo>
                  <a:lnTo>
                    <a:pt x="599821" y="116979"/>
                  </a:lnTo>
                  <a:lnTo>
                    <a:pt x="605028" y="115443"/>
                  </a:lnTo>
                  <a:lnTo>
                    <a:pt x="609777" y="112001"/>
                  </a:lnTo>
                  <a:lnTo>
                    <a:pt x="615772" y="106857"/>
                  </a:lnTo>
                  <a:lnTo>
                    <a:pt x="618540" y="101130"/>
                  </a:lnTo>
                  <a:lnTo>
                    <a:pt x="617896" y="91782"/>
                  </a:lnTo>
                  <a:close/>
                </a:path>
                <a:path w="770254" h="280670">
                  <a:moveTo>
                    <a:pt x="718870" y="100571"/>
                  </a:moveTo>
                  <a:lnTo>
                    <a:pt x="670242" y="100571"/>
                  </a:lnTo>
                  <a:lnTo>
                    <a:pt x="670242" y="219011"/>
                  </a:lnTo>
                  <a:lnTo>
                    <a:pt x="681050" y="259867"/>
                  </a:lnTo>
                  <a:lnTo>
                    <a:pt x="718324" y="276237"/>
                  </a:lnTo>
                  <a:lnTo>
                    <a:pt x="723404" y="276529"/>
                  </a:lnTo>
                  <a:lnTo>
                    <a:pt x="735825" y="276529"/>
                  </a:lnTo>
                  <a:lnTo>
                    <a:pt x="743877" y="274281"/>
                  </a:lnTo>
                  <a:lnTo>
                    <a:pt x="759104" y="265239"/>
                  </a:lnTo>
                  <a:lnTo>
                    <a:pt x="762914" y="258991"/>
                  </a:lnTo>
                  <a:lnTo>
                    <a:pt x="762914" y="244856"/>
                  </a:lnTo>
                  <a:lnTo>
                    <a:pt x="760996" y="239687"/>
                  </a:lnTo>
                  <a:lnTo>
                    <a:pt x="757148" y="235521"/>
                  </a:lnTo>
                  <a:lnTo>
                    <a:pt x="753920" y="231902"/>
                  </a:lnTo>
                  <a:lnTo>
                    <a:pt x="727925" y="231902"/>
                  </a:lnTo>
                  <a:lnTo>
                    <a:pt x="726135" y="231584"/>
                  </a:lnTo>
                  <a:lnTo>
                    <a:pt x="718870" y="222338"/>
                  </a:lnTo>
                  <a:lnTo>
                    <a:pt x="718870" y="100571"/>
                  </a:lnTo>
                  <a:close/>
                </a:path>
                <a:path w="770254" h="280670">
                  <a:moveTo>
                    <a:pt x="748919" y="229171"/>
                  </a:moveTo>
                  <a:lnTo>
                    <a:pt x="739863" y="229171"/>
                  </a:lnTo>
                  <a:lnTo>
                    <a:pt x="736904" y="229628"/>
                  </a:lnTo>
                  <a:lnTo>
                    <a:pt x="732929" y="231444"/>
                  </a:lnTo>
                  <a:lnTo>
                    <a:pt x="731240" y="231902"/>
                  </a:lnTo>
                  <a:lnTo>
                    <a:pt x="753920" y="231902"/>
                  </a:lnTo>
                  <a:lnTo>
                    <a:pt x="753376" y="231292"/>
                  </a:lnTo>
                  <a:lnTo>
                    <a:pt x="748919" y="229171"/>
                  </a:lnTo>
                  <a:close/>
                </a:path>
                <a:path w="770254" h="280670">
                  <a:moveTo>
                    <a:pt x="753567" y="54394"/>
                  </a:moveTo>
                  <a:lnTo>
                    <a:pt x="646772" y="54394"/>
                  </a:lnTo>
                  <a:lnTo>
                    <a:pt x="641375" y="56603"/>
                  </a:lnTo>
                  <a:lnTo>
                    <a:pt x="632193" y="65392"/>
                  </a:lnTo>
                  <a:lnTo>
                    <a:pt x="629920" y="70726"/>
                  </a:lnTo>
                  <a:lnTo>
                    <a:pt x="629920" y="83616"/>
                  </a:lnTo>
                  <a:lnTo>
                    <a:pt x="632193" y="89179"/>
                  </a:lnTo>
                  <a:lnTo>
                    <a:pt x="641311" y="98298"/>
                  </a:lnTo>
                  <a:lnTo>
                    <a:pt x="646709" y="100571"/>
                  </a:lnTo>
                  <a:lnTo>
                    <a:pt x="753503" y="100571"/>
                  </a:lnTo>
                  <a:lnTo>
                    <a:pt x="758977" y="98361"/>
                  </a:lnTo>
                  <a:lnTo>
                    <a:pt x="767829" y="89509"/>
                  </a:lnTo>
                  <a:lnTo>
                    <a:pt x="770039" y="84010"/>
                  </a:lnTo>
                  <a:lnTo>
                    <a:pt x="770039" y="71247"/>
                  </a:lnTo>
                  <a:lnTo>
                    <a:pt x="767829" y="65874"/>
                  </a:lnTo>
                  <a:lnTo>
                    <a:pt x="763397" y="61315"/>
                  </a:lnTo>
                  <a:lnTo>
                    <a:pt x="759040" y="56692"/>
                  </a:lnTo>
                  <a:lnTo>
                    <a:pt x="753567" y="54394"/>
                  </a:lnTo>
                  <a:close/>
                </a:path>
                <a:path w="770254" h="280670">
                  <a:moveTo>
                    <a:pt x="701852" y="0"/>
                  </a:moveTo>
                  <a:lnTo>
                    <a:pt x="688251" y="0"/>
                  </a:lnTo>
                  <a:lnTo>
                    <a:pt x="682447" y="2311"/>
                  </a:lnTo>
                  <a:lnTo>
                    <a:pt x="672693" y="11557"/>
                  </a:lnTo>
                  <a:lnTo>
                    <a:pt x="670242" y="17310"/>
                  </a:lnTo>
                  <a:lnTo>
                    <a:pt x="670242" y="54394"/>
                  </a:lnTo>
                  <a:lnTo>
                    <a:pt x="718870" y="54394"/>
                  </a:lnTo>
                  <a:lnTo>
                    <a:pt x="718789" y="17310"/>
                  </a:lnTo>
                  <a:lnTo>
                    <a:pt x="716597" y="11811"/>
                  </a:lnTo>
                  <a:lnTo>
                    <a:pt x="712038" y="7124"/>
                  </a:lnTo>
                  <a:lnTo>
                    <a:pt x="707555" y="2374"/>
                  </a:lnTo>
                  <a:lnTo>
                    <a:pt x="701852" y="0"/>
                  </a:lnTo>
                  <a:close/>
                </a:path>
              </a:pathLst>
            </a:custGeom>
            <a:solidFill>
              <a:srgbClr val="B754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4625" y="3718115"/>
              <a:ext cx="2960697" cy="3925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3788" y="5157165"/>
              <a:ext cx="3765296" cy="391756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563880" marR="744220" indent="231775">
              <a:lnSpc>
                <a:spcPts val="3750"/>
              </a:lnSpc>
              <a:spcBef>
                <a:spcPts val="1910"/>
              </a:spcBef>
              <a:tabLst>
                <a:tab pos="6435725" algn="l"/>
                <a:tab pos="7420609" algn="l"/>
              </a:tabLst>
            </a:pPr>
            <a:r>
              <a:rPr spc="-114" dirty="0"/>
              <a:t>Despite</a:t>
            </a:r>
            <a:r>
              <a:rPr spc="-229" dirty="0"/>
              <a:t> </a:t>
            </a:r>
            <a:r>
              <a:rPr spc="-135" dirty="0"/>
              <a:t>their</a:t>
            </a:r>
            <a:r>
              <a:rPr spc="-229" dirty="0"/>
              <a:t> </a:t>
            </a:r>
            <a:r>
              <a:rPr spc="-125" dirty="0"/>
              <a:t>potential,</a:t>
            </a:r>
            <a:r>
              <a:rPr spc="-229" dirty="0"/>
              <a:t> </a:t>
            </a:r>
            <a:r>
              <a:rPr spc="-105" dirty="0"/>
              <a:t>AR</a:t>
            </a:r>
            <a:r>
              <a:rPr spc="-229" dirty="0"/>
              <a:t> </a:t>
            </a:r>
            <a:r>
              <a:rPr spc="-65" dirty="0"/>
              <a:t>and</a:t>
            </a:r>
            <a:r>
              <a:rPr spc="-229" dirty="0"/>
              <a:t> </a:t>
            </a:r>
            <a:r>
              <a:rPr spc="-65" dirty="0"/>
              <a:t>VR</a:t>
            </a:r>
            <a:r>
              <a:rPr spc="-229" dirty="0"/>
              <a:t> </a:t>
            </a:r>
            <a:r>
              <a:rPr spc="-20" dirty="0"/>
              <a:t>face </a:t>
            </a:r>
            <a:r>
              <a:rPr spc="-100" dirty="0"/>
              <a:t>challenges</a:t>
            </a:r>
            <a:r>
              <a:rPr spc="-235" dirty="0"/>
              <a:t> </a:t>
            </a:r>
            <a:r>
              <a:rPr spc="-140" dirty="0"/>
              <a:t>such</a:t>
            </a:r>
            <a:r>
              <a:rPr spc="-229" dirty="0"/>
              <a:t> </a:t>
            </a:r>
            <a:r>
              <a:rPr spc="-25" dirty="0"/>
              <a:t>as</a:t>
            </a:r>
            <a:r>
              <a:rPr dirty="0"/>
              <a:t>	</a:t>
            </a:r>
            <a:r>
              <a:rPr spc="-509" dirty="0"/>
              <a:t>,</a:t>
            </a:r>
            <a:r>
              <a:rPr dirty="0"/>
              <a:t>	</a:t>
            </a:r>
            <a:r>
              <a:rPr spc="-459" dirty="0"/>
              <a:t>,</a:t>
            </a:r>
            <a:r>
              <a:rPr spc="-254" dirty="0"/>
              <a:t> </a:t>
            </a:r>
            <a:r>
              <a:rPr spc="-60" dirty="0"/>
              <a:t>and</a:t>
            </a:r>
          </a:p>
          <a:p>
            <a:pPr marL="1047750" marR="622300" indent="2397760">
              <a:lnSpc>
                <a:spcPts val="3750"/>
              </a:lnSpc>
              <a:spcBef>
                <a:spcPts val="75"/>
              </a:spcBef>
            </a:pPr>
            <a:r>
              <a:rPr spc="-520" dirty="0"/>
              <a:t>.</a:t>
            </a:r>
            <a:r>
              <a:rPr spc="-235" dirty="0"/>
              <a:t> </a:t>
            </a:r>
            <a:r>
              <a:rPr spc="-114" dirty="0"/>
              <a:t>Addressing</a:t>
            </a:r>
            <a:r>
              <a:rPr spc="-229" dirty="0"/>
              <a:t> </a:t>
            </a:r>
            <a:r>
              <a:rPr spc="-125" dirty="0"/>
              <a:t>these</a:t>
            </a:r>
            <a:r>
              <a:rPr spc="-229" dirty="0"/>
              <a:t> </a:t>
            </a:r>
            <a:r>
              <a:rPr spc="-150" dirty="0"/>
              <a:t>issues</a:t>
            </a:r>
            <a:r>
              <a:rPr spc="-229" dirty="0"/>
              <a:t> </a:t>
            </a:r>
            <a:r>
              <a:rPr spc="-70" dirty="0"/>
              <a:t>is </a:t>
            </a:r>
            <a:r>
              <a:rPr spc="-85" dirty="0"/>
              <a:t>crucial</a:t>
            </a:r>
            <a:r>
              <a:rPr spc="-220" dirty="0"/>
              <a:t> </a:t>
            </a:r>
            <a:r>
              <a:rPr spc="-45" dirty="0"/>
              <a:t>for</a:t>
            </a:r>
            <a:r>
              <a:rPr spc="-220" dirty="0"/>
              <a:t> </a:t>
            </a:r>
            <a:r>
              <a:rPr spc="-100" dirty="0"/>
              <a:t>widespread</a:t>
            </a:r>
            <a:r>
              <a:rPr spc="-215" dirty="0"/>
              <a:t> </a:t>
            </a:r>
            <a:r>
              <a:rPr spc="-65" dirty="0"/>
              <a:t>adoption</a:t>
            </a:r>
            <a:r>
              <a:rPr spc="-220" dirty="0"/>
              <a:t> </a:t>
            </a:r>
            <a:r>
              <a:rPr spc="-25" dirty="0"/>
              <a:t>and</a:t>
            </a:r>
          </a:p>
          <a:p>
            <a:pPr marL="402590">
              <a:lnSpc>
                <a:spcPts val="3629"/>
              </a:lnSpc>
            </a:pPr>
            <a:r>
              <a:rPr spc="-130" dirty="0"/>
              <a:t>ensuring</a:t>
            </a:r>
            <a:r>
              <a:rPr spc="-225" dirty="0"/>
              <a:t> </a:t>
            </a:r>
            <a:r>
              <a:rPr spc="-95" dirty="0"/>
              <a:t>that</a:t>
            </a:r>
            <a:r>
              <a:rPr spc="-225" dirty="0"/>
              <a:t> </a:t>
            </a:r>
            <a:r>
              <a:rPr spc="-125" dirty="0"/>
              <a:t>these</a:t>
            </a:r>
            <a:r>
              <a:rPr spc="-225" dirty="0"/>
              <a:t> </a:t>
            </a:r>
            <a:r>
              <a:rPr spc="-100" dirty="0"/>
              <a:t>technologies</a:t>
            </a:r>
            <a:r>
              <a:rPr spc="-220" dirty="0"/>
              <a:t> </a:t>
            </a:r>
            <a:r>
              <a:rPr spc="-95" dirty="0"/>
              <a:t>beneﬁt</a:t>
            </a:r>
            <a:r>
              <a:rPr spc="-225" dirty="0"/>
              <a:t> </a:t>
            </a:r>
            <a:r>
              <a:rPr spc="-25" dirty="0"/>
              <a:t>all</a:t>
            </a:r>
          </a:p>
          <a:p>
            <a:pPr marL="6309360">
              <a:lnSpc>
                <a:spcPct val="100000"/>
              </a:lnSpc>
              <a:spcBef>
                <a:spcPts val="45"/>
              </a:spcBef>
            </a:pPr>
            <a:r>
              <a:rPr spc="-57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852503"/>
            <a:ext cx="352425" cy="1435735"/>
          </a:xfrm>
          <a:custGeom>
            <a:avLst/>
            <a:gdLst/>
            <a:ahLst/>
            <a:cxnLst/>
            <a:rect l="l" t="t" r="r" b="b"/>
            <a:pathLst>
              <a:path w="352425" h="1435734">
                <a:moveTo>
                  <a:pt x="0" y="1435258"/>
                </a:moveTo>
                <a:lnTo>
                  <a:pt x="352424" y="1435258"/>
                </a:lnTo>
                <a:lnTo>
                  <a:pt x="352424" y="0"/>
                </a:lnTo>
                <a:lnTo>
                  <a:pt x="0" y="0"/>
                </a:lnTo>
                <a:lnTo>
                  <a:pt x="0" y="1435258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40018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348000" y="0"/>
                </a:moveTo>
                <a:lnTo>
                  <a:pt x="0" y="0"/>
                </a:lnTo>
                <a:lnTo>
                  <a:pt x="0" y="1434490"/>
                </a:lnTo>
                <a:lnTo>
                  <a:pt x="348000" y="1434490"/>
                </a:lnTo>
                <a:lnTo>
                  <a:pt x="34800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0845" y="2565425"/>
            <a:ext cx="10538460" cy="722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50" spc="390" dirty="0">
                <a:solidFill>
                  <a:srgbClr val="B75442"/>
                </a:solidFill>
                <a:latin typeface="Trebuchet MS"/>
                <a:cs typeface="Trebuchet MS"/>
              </a:rPr>
              <a:t>CONCLUSION:</a:t>
            </a:r>
            <a:r>
              <a:rPr sz="4550" spc="140" dirty="0">
                <a:solidFill>
                  <a:srgbClr val="B75442"/>
                </a:solidFill>
                <a:latin typeface="Trebuchet MS"/>
                <a:cs typeface="Trebuchet MS"/>
              </a:rPr>
              <a:t> </a:t>
            </a:r>
            <a:r>
              <a:rPr sz="4550" spc="310" dirty="0">
                <a:solidFill>
                  <a:srgbClr val="B75442"/>
                </a:solidFill>
                <a:latin typeface="Trebuchet MS"/>
                <a:cs typeface="Trebuchet MS"/>
              </a:rPr>
              <a:t>THE</a:t>
            </a:r>
            <a:r>
              <a:rPr sz="4550" spc="140" dirty="0">
                <a:solidFill>
                  <a:srgbClr val="B75442"/>
                </a:solidFill>
                <a:latin typeface="Trebuchet MS"/>
                <a:cs typeface="Trebuchet MS"/>
              </a:rPr>
              <a:t> </a:t>
            </a:r>
            <a:r>
              <a:rPr sz="4550" spc="250" dirty="0">
                <a:solidFill>
                  <a:srgbClr val="B75442"/>
                </a:solidFill>
                <a:latin typeface="Trebuchet MS"/>
                <a:cs typeface="Trebuchet MS"/>
              </a:rPr>
              <a:t>FUTURE</a:t>
            </a:r>
            <a:r>
              <a:rPr sz="4550" spc="140" dirty="0">
                <a:solidFill>
                  <a:srgbClr val="B75442"/>
                </a:solidFill>
                <a:latin typeface="Trebuchet MS"/>
                <a:cs typeface="Trebuchet MS"/>
              </a:rPr>
              <a:t> </a:t>
            </a:r>
            <a:r>
              <a:rPr sz="4550" spc="105" dirty="0">
                <a:solidFill>
                  <a:srgbClr val="B75442"/>
                </a:solidFill>
                <a:latin typeface="Trebuchet MS"/>
                <a:cs typeface="Trebuchet MS"/>
              </a:rPr>
              <a:t>AWAITS</a:t>
            </a:r>
            <a:endParaRPr sz="45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6174" y="4011206"/>
            <a:ext cx="2344851" cy="3434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8072" y="4430306"/>
            <a:ext cx="1272006" cy="2769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38930" y="3922039"/>
            <a:ext cx="1066419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92980" algn="l"/>
              </a:tabLst>
            </a:pPr>
            <a:r>
              <a:rPr sz="2750" spc="-140" dirty="0">
                <a:solidFill>
                  <a:srgbClr val="434343"/>
                </a:solidFill>
                <a:latin typeface="Verdana"/>
                <a:cs typeface="Verdana"/>
              </a:rPr>
              <a:t>As</a:t>
            </a:r>
            <a:r>
              <a:rPr sz="2750" spc="-19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434343"/>
                </a:solidFill>
                <a:latin typeface="Verdana"/>
                <a:cs typeface="Verdana"/>
              </a:rPr>
              <a:t>we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434343"/>
                </a:solidFill>
                <a:latin typeface="Verdana"/>
                <a:cs typeface="Verdana"/>
              </a:rPr>
              <a:t>venture</a:t>
            </a:r>
            <a:r>
              <a:rPr sz="2750" dirty="0">
                <a:solidFill>
                  <a:srgbClr val="434343"/>
                </a:solidFill>
                <a:latin typeface="Verdana"/>
                <a:cs typeface="Verdana"/>
              </a:rPr>
              <a:t>	</a:t>
            </a:r>
            <a:r>
              <a:rPr sz="2750" spc="-400" dirty="0">
                <a:solidFill>
                  <a:srgbClr val="434343"/>
                </a:solidFill>
                <a:latin typeface="Verdana"/>
                <a:cs typeface="Verdana"/>
              </a:rPr>
              <a:t>,</a:t>
            </a:r>
            <a:r>
              <a:rPr sz="275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434343"/>
                </a:solidFill>
                <a:latin typeface="Verdana"/>
                <a:cs typeface="Verdana"/>
              </a:rPr>
              <a:t>the</a:t>
            </a:r>
            <a:r>
              <a:rPr sz="275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434343"/>
                </a:solidFill>
                <a:latin typeface="Verdana"/>
                <a:cs typeface="Verdana"/>
              </a:rPr>
              <a:t>possibilities</a:t>
            </a:r>
            <a:r>
              <a:rPr sz="275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434343"/>
                </a:solidFill>
                <a:latin typeface="Verdana"/>
                <a:cs typeface="Verdana"/>
              </a:rPr>
              <a:t>of</a:t>
            </a:r>
            <a:r>
              <a:rPr sz="275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434343"/>
                </a:solidFill>
                <a:latin typeface="Verdana"/>
                <a:cs typeface="Verdana"/>
              </a:rPr>
              <a:t>AR</a:t>
            </a:r>
            <a:r>
              <a:rPr sz="275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434343"/>
                </a:solidFill>
                <a:latin typeface="Verdana"/>
                <a:cs typeface="Verdana"/>
              </a:rPr>
              <a:t>and</a:t>
            </a:r>
            <a:r>
              <a:rPr sz="2750" spc="-17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434343"/>
                </a:solidFill>
                <a:latin typeface="Verdana"/>
                <a:cs typeface="Verdana"/>
              </a:rPr>
              <a:t>VR</a:t>
            </a:r>
            <a:r>
              <a:rPr sz="275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434343"/>
                </a:solidFill>
                <a:latin typeface="Verdana"/>
                <a:cs typeface="Verdana"/>
              </a:rPr>
              <a:t>are</a:t>
            </a:r>
            <a:endParaRPr sz="2750">
              <a:latin typeface="Verdana"/>
              <a:cs typeface="Verdana"/>
            </a:endParaRPr>
          </a:p>
          <a:p>
            <a:pPr marL="1061085">
              <a:lnSpc>
                <a:spcPct val="100000"/>
              </a:lnSpc>
            </a:pPr>
            <a:r>
              <a:rPr sz="2750" spc="-440" dirty="0">
                <a:solidFill>
                  <a:srgbClr val="434343"/>
                </a:solidFill>
                <a:latin typeface="Verdana"/>
                <a:cs typeface="Verdana"/>
              </a:rPr>
              <a:t>.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434343"/>
                </a:solidFill>
                <a:latin typeface="Verdana"/>
                <a:cs typeface="Verdana"/>
              </a:rPr>
              <a:t>By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434343"/>
                </a:solidFill>
                <a:latin typeface="Verdana"/>
                <a:cs typeface="Verdana"/>
              </a:rPr>
              <a:t>fostering</a:t>
            </a:r>
            <a:r>
              <a:rPr sz="275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434343"/>
                </a:solidFill>
                <a:latin typeface="Verdana"/>
                <a:cs typeface="Verdana"/>
              </a:rPr>
              <a:t>creativity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434343"/>
                </a:solidFill>
                <a:latin typeface="Verdana"/>
                <a:cs typeface="Verdana"/>
              </a:rPr>
              <a:t>and</a:t>
            </a:r>
            <a:r>
              <a:rPr sz="275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434343"/>
                </a:solidFill>
                <a:latin typeface="Verdana"/>
                <a:cs typeface="Verdana"/>
              </a:rPr>
              <a:t>innovation,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434343"/>
                </a:solidFill>
                <a:latin typeface="Verdana"/>
                <a:cs typeface="Verdana"/>
              </a:rPr>
              <a:t>these</a:t>
            </a:r>
            <a:r>
              <a:rPr sz="275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434343"/>
                </a:solidFill>
                <a:latin typeface="Verdana"/>
                <a:cs typeface="Verdana"/>
              </a:rPr>
              <a:t>technologies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67764" y="4867605"/>
            <a:ext cx="1937918" cy="3252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8510" y="5268506"/>
            <a:ext cx="1699348" cy="27698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168724" y="4760239"/>
            <a:ext cx="38995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750" spc="-105" dirty="0">
                <a:solidFill>
                  <a:srgbClr val="434343"/>
                </a:solidFill>
                <a:latin typeface="Verdana"/>
                <a:cs typeface="Verdana"/>
              </a:rPr>
              <a:t>promise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434343"/>
                </a:solidFill>
                <a:latin typeface="Verdana"/>
                <a:cs typeface="Verdana"/>
              </a:rPr>
              <a:t>to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434343"/>
                </a:solidFill>
                <a:latin typeface="Verdana"/>
                <a:cs typeface="Verdana"/>
              </a:rPr>
              <a:t>redeﬁne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434343"/>
                </a:solidFill>
                <a:latin typeface="Verdana"/>
                <a:cs typeface="Verdana"/>
              </a:rPr>
              <a:t>our</a:t>
            </a:r>
            <a:endParaRPr sz="2750">
              <a:latin typeface="Verdana"/>
              <a:cs typeface="Verdana"/>
            </a:endParaRPr>
          </a:p>
          <a:p>
            <a:pPr marR="60960" algn="r">
              <a:lnSpc>
                <a:spcPct val="100000"/>
              </a:lnSpc>
            </a:pPr>
            <a:r>
              <a:rPr sz="2750" spc="-25" dirty="0">
                <a:solidFill>
                  <a:srgbClr val="434343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11475" y="4760239"/>
            <a:ext cx="420941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81610">
              <a:lnSpc>
                <a:spcPct val="100000"/>
              </a:lnSpc>
              <a:spcBef>
                <a:spcPts val="105"/>
              </a:spcBef>
            </a:pPr>
            <a:r>
              <a:rPr sz="2750" spc="-400" dirty="0">
                <a:solidFill>
                  <a:srgbClr val="434343"/>
                </a:solidFill>
                <a:latin typeface="Verdana"/>
                <a:cs typeface="Verdana"/>
              </a:rPr>
              <a:t>,</a:t>
            </a:r>
            <a:r>
              <a:rPr sz="2750" spc="-20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434343"/>
                </a:solidFill>
                <a:latin typeface="Verdana"/>
                <a:cs typeface="Verdana"/>
              </a:rPr>
              <a:t>making</a:t>
            </a:r>
            <a:r>
              <a:rPr sz="2750" spc="-19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434343"/>
                </a:solidFill>
                <a:latin typeface="Verdana"/>
                <a:cs typeface="Verdana"/>
              </a:rPr>
              <a:t>the</a:t>
            </a:r>
            <a:r>
              <a:rPr sz="2750" spc="-20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434343"/>
                </a:solidFill>
                <a:latin typeface="Verdana"/>
                <a:cs typeface="Verdana"/>
              </a:rPr>
              <a:t>world</a:t>
            </a:r>
            <a:r>
              <a:rPr sz="2750" spc="-19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434343"/>
                </a:solidFill>
                <a:latin typeface="Verdana"/>
                <a:cs typeface="Verdana"/>
              </a:rPr>
              <a:t>more </a:t>
            </a:r>
            <a:r>
              <a:rPr sz="2750" spc="-95" dirty="0">
                <a:solidFill>
                  <a:srgbClr val="434343"/>
                </a:solidFill>
                <a:latin typeface="Verdana"/>
                <a:cs typeface="Verdana"/>
              </a:rPr>
              <a:t>than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434343"/>
                </a:solidFill>
                <a:latin typeface="Verdana"/>
                <a:cs typeface="Verdana"/>
              </a:rPr>
              <a:t>ever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434343"/>
                </a:solidFill>
                <a:latin typeface="Verdana"/>
                <a:cs typeface="Verdana"/>
              </a:rPr>
              <a:t>before.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17599" y="5286705"/>
            <a:ext cx="1708772" cy="2587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316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Verdana</vt:lpstr>
      <vt:lpstr>Office Theme</vt:lpstr>
      <vt:lpstr>PowerPoint Presentation</vt:lpstr>
      <vt:lpstr>INTRODUCTION TO AR AND VR</vt:lpstr>
      <vt:lpstr>THE ESSENCE OF AR</vt:lpstr>
      <vt:lpstr>THE POWER OF VR</vt:lpstr>
      <vt:lpstr>IMPACT ON EDUCATION</vt:lpstr>
      <vt:lpstr>TRANSFORMING HEALTHCARE</vt:lpstr>
      <vt:lpstr>INNOVATIONS IN ENTERTAINMENT</vt:lpstr>
      <vt:lpstr>CHALLENGES AND CONSIDERATIONS</vt:lpstr>
      <vt:lpstr>CONCLUSION: THE FUTURE AWAITS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Uday Aerra</cp:lastModifiedBy>
  <cp:revision>1</cp:revision>
  <dcterms:created xsi:type="dcterms:W3CDTF">2024-12-11T19:56:47Z</dcterms:created>
  <dcterms:modified xsi:type="dcterms:W3CDTF">2024-12-12T00:34:47Z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2024-12-11T00:00:00Z</vt:filetime>
  </property>
  <property fmtid="{D5CDD505-2E9C-101B-9397-08002B2CF9AE}" pid="5" name="Producer">
    <vt:lpwstr>GPL Ghostscript 10.04.0</vt:lpwstr>
  </property>
</Properties>
</file>