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dhi Wahii" userId="bc67e9edc0757270" providerId="LiveId" clId="{2A98F318-C50D-47EA-B91E-2773FB178702}"/>
    <pc:docChg chg="custSel addSld modSld">
      <pc:chgData name="Paridhi Wahii" userId="bc67e9edc0757270" providerId="LiveId" clId="{2A98F318-C50D-47EA-B91E-2773FB178702}" dt="2021-12-11T11:04:21.055" v="20" actId="1076"/>
      <pc:docMkLst>
        <pc:docMk/>
      </pc:docMkLst>
      <pc:sldChg chg="delSp modSp add mod setBg">
        <pc:chgData name="Paridhi Wahii" userId="bc67e9edc0757270" providerId="LiveId" clId="{2A98F318-C50D-47EA-B91E-2773FB178702}" dt="2021-12-11T11:04:21.055" v="20" actId="1076"/>
        <pc:sldMkLst>
          <pc:docMk/>
          <pc:sldMk cId="447589036" sldId="260"/>
        </pc:sldMkLst>
        <pc:spChg chg="mod">
          <ac:chgData name="Paridhi Wahii" userId="bc67e9edc0757270" providerId="LiveId" clId="{2A98F318-C50D-47EA-B91E-2773FB178702}" dt="2021-12-11T11:04:21.055" v="20" actId="1076"/>
          <ac:spMkLst>
            <pc:docMk/>
            <pc:sldMk cId="447589036" sldId="260"/>
            <ac:spMk id="2" creationId="{4C1BAB3E-465B-4F76-AA21-F82D1057399E}"/>
          </ac:spMkLst>
        </pc:spChg>
        <pc:spChg chg="del mod">
          <ac:chgData name="Paridhi Wahii" userId="bc67e9edc0757270" providerId="LiveId" clId="{2A98F318-C50D-47EA-B91E-2773FB178702}" dt="2021-12-11T11:04:08.034" v="17" actId="478"/>
          <ac:spMkLst>
            <pc:docMk/>
            <pc:sldMk cId="447589036" sldId="260"/>
            <ac:spMk id="3" creationId="{D6751119-44BA-4A00-BFBF-62D15AB6CC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75A-911B-4C1B-B73A-A556799C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4FDB0-1D20-4C0A-8842-6F3C9FC40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4635-C697-47F2-94B2-10775BD9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0983-1CA9-4365-9E5B-381A47A7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7AA0-6163-452D-93BF-D0EC145F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4842-FF45-438F-92E9-87AAED14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2ADB-B825-4EFF-A8C3-072FF8B0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1350-75EE-4BC8-9437-2F041F20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2604-EE00-419D-999B-D3E49BF0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71E9-60F0-4988-B04F-E990B72A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28FB0-C8D8-42D3-9868-21717DF9E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F9BFF-2805-4BA1-9901-24B33EDA1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E942-4211-4925-A690-AEAFDC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4DFF-3D27-43D0-A5CC-2FD41363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7CDB-1BA0-4018-B7E0-07AE22A7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4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13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1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65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0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9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76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43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4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AF31-8402-462B-BA5F-9F9C4DF0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90C5-FF55-44D1-8C26-FBB60BB8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9584-662A-418C-9ADB-65070A6A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252AE-A190-4E9F-B781-B69AEF93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F736-928F-4BFC-9417-174D7A86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6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65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79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F48D-9E9F-4704-94D8-AF174338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7B99-FB0C-4792-BD9E-C9C6CCEF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095D-E7A9-43A4-A435-8E798CB0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8F6C-0CA2-4CD4-8A45-14669C45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24D3-F57F-4976-B79F-9582405A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0328-85EC-406D-AED6-E49CDB1A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BE12-34BB-47C9-8CB0-6ACBC8678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062D9-41D3-4F0F-AFA7-7D593E470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93E2-8D8E-4D60-BB6E-71AD9A3A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8EAD4-8B15-427D-AD18-EC448A4E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86193-6D6A-43A7-B1A7-F903BFCB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8154-E7C5-42F6-BA6C-293C6497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D1296-8353-4221-A177-08B0999A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EC3FB-F7D2-499A-BA44-0339E16A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2F0BA-5906-4965-BB4D-0544256EC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64A17-4124-4B8C-8696-23DCF127C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01BC6-7454-47A1-991A-96D9036E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54C35-FAF5-4390-8061-F01F8A00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51904-2F0E-49CD-9F20-5B84109A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5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4471-D564-4E1E-8682-F81EA405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8B8F-BEBC-497E-8FA4-FF156667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77479-069F-4C8D-B62B-8DE26B18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91F1C-D6AC-4F60-A5C2-9CC0EDAD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945D7-DBF7-4062-94B2-013F3595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C776E-8262-4CF1-A2C4-D4EA6906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4DB0F-349C-4024-ACA8-E705B8F3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2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7A9E-8C5E-49DE-A8D5-F6475AFF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17B9-7640-47A7-B7E0-9662B0CC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35023-72E5-4E30-B133-C3A3B97A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893B2-7468-46C2-8ACB-6E76995F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B9F7F-50A8-485D-8DB8-C9CA1AFA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E2EF-CCE8-4F32-AA90-CF4E09C1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0F62-CE94-421B-B58C-C42D29C1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1E9AB-0855-4233-9576-F66C727B4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5BE04-023A-4D0B-B866-48D23033C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D604-FE7D-4794-A991-F465A67D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63161-935E-4BFD-AC15-C4C21D72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A2B45-7F4E-4BD1-9B5F-38DCCFC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9478A-3BA5-4206-8D6D-6E976028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A088-1390-41C7-95BA-20D85C85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D67D-8A53-4222-8799-40563781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8D20-E7CE-4605-936A-6ACDA84FC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2EFF-B1C3-47B7-B952-470C3E1A6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5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670F-98D5-4021-A569-F610A77538FE}" type="datetimeFigureOut">
              <a:rPr lang="en-IN" smtClean="0"/>
              <a:t>11/12/21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4F88-C7D3-4690-9052-52BFC99F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36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624BF-0859-4585-A239-9AF89E113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Smart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E41C-2F8F-4AE5-BDE1-363163C4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Team Radioactive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B035-4176-46CE-9E70-F38EF975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FB91-5CF3-4CE9-8C3A-C19018C3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Attendance systems which we follow in our organisations currently involve human intervention</a:t>
            </a:r>
          </a:p>
          <a:p>
            <a:pPr>
              <a:lnSpc>
                <a:spcPct val="150000"/>
              </a:lnSpc>
            </a:pPr>
            <a:r>
              <a:rPr lang="en-IN" dirty="0"/>
              <a:t>They are out-dated, time consuming and prone to error</a:t>
            </a:r>
          </a:p>
          <a:p>
            <a:pPr>
              <a:lnSpc>
                <a:spcPct val="150000"/>
              </a:lnSpc>
            </a:pPr>
            <a:r>
              <a:rPr lang="en-IN" dirty="0"/>
              <a:t>Tracking of student and faculty attendance is difficult and complicated</a:t>
            </a:r>
          </a:p>
        </p:txBody>
      </p:sp>
    </p:spTree>
    <p:extLst>
      <p:ext uri="{BB962C8B-B14F-4D97-AF65-F5344CB8AC3E}">
        <p14:creationId xmlns:p14="http://schemas.microsoft.com/office/powerpoint/2010/main" val="280910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AB3E-465B-4F76-AA21-F82D1057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/>
              <a:t>How?</a:t>
            </a:r>
            <a:br>
              <a:rPr lang="en-IN" dirty="0"/>
            </a:br>
            <a:r>
              <a:rPr lang="en-IN" sz="1800" dirty="0"/>
              <a:t>A system that can identify human face in real time video stream and mark their attendance for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1119-44BA-4A00-BFBF-62D15AB6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systems runs a web cam feed that takes in real time video input</a:t>
            </a:r>
          </a:p>
          <a:p>
            <a:pPr>
              <a:lnSpc>
                <a:spcPct val="150000"/>
              </a:lnSpc>
            </a:pPr>
            <a:r>
              <a:rPr lang="en-IN" dirty="0"/>
              <a:t>Check if the person is real or a spoof</a:t>
            </a:r>
          </a:p>
          <a:p>
            <a:pPr>
              <a:lnSpc>
                <a:spcPct val="150000"/>
              </a:lnSpc>
            </a:pPr>
            <a:r>
              <a:rPr lang="en-IN" dirty="0"/>
              <a:t>Extracts face encodings from the video input</a:t>
            </a:r>
          </a:p>
          <a:p>
            <a:pPr>
              <a:lnSpc>
                <a:spcPct val="150000"/>
              </a:lnSpc>
            </a:pPr>
            <a:r>
              <a:rPr lang="en-IN" dirty="0"/>
              <a:t>Matches it with the database </a:t>
            </a:r>
          </a:p>
          <a:p>
            <a:pPr>
              <a:lnSpc>
                <a:spcPct val="150000"/>
              </a:lnSpc>
            </a:pPr>
            <a:r>
              <a:rPr lang="en-IN" dirty="0"/>
              <a:t>On successful match, user can mark their check in and check out</a:t>
            </a:r>
          </a:p>
          <a:p>
            <a:pPr>
              <a:lnSpc>
                <a:spcPct val="150000"/>
              </a:lnSpc>
            </a:pPr>
            <a:r>
              <a:rPr lang="en-IN" dirty="0"/>
              <a:t>An </a:t>
            </a:r>
            <a:r>
              <a:rPr lang="en-IN" dirty="0" err="1"/>
              <a:t>attendanne</a:t>
            </a:r>
            <a:r>
              <a:rPr lang="en-IN" dirty="0"/>
              <a:t> log is generated</a:t>
            </a:r>
          </a:p>
        </p:txBody>
      </p:sp>
    </p:spTree>
    <p:extLst>
      <p:ext uri="{BB962C8B-B14F-4D97-AF65-F5344CB8AC3E}">
        <p14:creationId xmlns:p14="http://schemas.microsoft.com/office/powerpoint/2010/main" val="28283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AB3E-465B-4F76-AA21-F82D1057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1119-44BA-4A00-BFBF-62D15AB6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OpenCV for Image and Video Manipulation</a:t>
            </a:r>
          </a:p>
          <a:p>
            <a:r>
              <a:rPr lang="en-IN" dirty="0"/>
              <a:t>TensorFlow Custom model for “liveness” detection</a:t>
            </a:r>
          </a:p>
          <a:p>
            <a:r>
              <a:rPr lang="en-IN" dirty="0"/>
              <a:t>Python for Back-end analysis and log generation</a:t>
            </a:r>
          </a:p>
          <a:p>
            <a:r>
              <a:rPr lang="en-IN" dirty="0" err="1"/>
              <a:t>StreamLit</a:t>
            </a:r>
            <a:r>
              <a:rPr lang="en-IN" dirty="0"/>
              <a:t> , HTML &amp; CSS for Front-end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38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AB3E-465B-4F76-AA21-F82D1057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725" y="4356100"/>
            <a:ext cx="3028950" cy="1358900"/>
          </a:xfrm>
        </p:spPr>
        <p:txBody>
          <a:bodyPr>
            <a:normAutofit/>
          </a:bodyPr>
          <a:lstStyle/>
          <a:p>
            <a:r>
              <a:rPr lang="en-IN" sz="5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758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147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Smart Attendance System</vt:lpstr>
      <vt:lpstr>Why?</vt:lpstr>
      <vt:lpstr>How? A system that can identify human face in real time video stream and mark their attendance for the day</vt:lpstr>
      <vt:lpstr>What?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</dc:title>
  <dc:creator>Paridhi Wahii</dc:creator>
  <cp:lastModifiedBy>Abhinav Joel</cp:lastModifiedBy>
  <cp:revision>2</cp:revision>
  <dcterms:created xsi:type="dcterms:W3CDTF">2021-12-11T10:36:11Z</dcterms:created>
  <dcterms:modified xsi:type="dcterms:W3CDTF">2021-12-11T13:45:03Z</dcterms:modified>
</cp:coreProperties>
</file>