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7B3E0-E51A-48DA-AFA3-98828423B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EF23C-74AB-4052-882C-8C3486363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DABA-6E53-45C4-B152-E1775ABE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52AEA-49D8-42EB-92B6-1191633C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68773-9645-42E5-B64A-B5C92BFE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9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7C94-94CE-41F6-914B-A8DC64B4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033AA-4FFA-44D2-B9BB-AFA69F15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5DE0-8028-49CE-B37A-D79D11EE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F1F3-C95B-4DB8-BD4B-F92497C2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6C8CD-1A0F-41D6-9C3A-10E6655B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9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F4ABB-06BF-4791-B68F-846D84C4D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717BD-66C5-4F61-BA08-9091D3E0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1C1D-A9EF-43C1-9040-5BA606B6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55EE-9574-4493-8DFE-6337D69C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7E0E-AEA3-403F-AAD7-27CEE838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0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68B9-3738-466D-BA6A-97678F18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622A-FEA2-40CC-AF2C-50AC9E1B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9D366-BDC5-49A7-92E6-38EB09F3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7DE9-B442-4815-BC41-79823127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02A8E-2BFE-4B2C-9142-E5836AD2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0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CC51-FBE0-4022-9237-19424AC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0040-4659-4176-8717-8DA0BC6F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1E73-EF5D-40B7-A6A4-D5875EE4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3B8F-D276-404C-870E-D707249B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0842-F7BE-4425-831E-365F85B2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73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C49-C150-427E-8379-24A380CC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E77D-415E-4DF0-8019-D0D620F9F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EAA8A-B715-4991-BF7F-1F6EC18D9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8ADC-A2F6-4363-B827-F75510FC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F4A8F-7967-429F-8A91-2C9DC64A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BE364-1F49-44FC-A9B7-87731864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9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E1E7-EF35-4B1B-81F1-00EDDD93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8431-6C63-4253-8DB4-F26EF170F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4DE59-5EE2-4C99-AB9E-C5C131F88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60621-AFA8-43A1-99CC-1AAFCCB20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C2794-D76C-4A93-9723-DEF6D4D2E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4A6D8-7514-43E4-8F4E-2DA85F5A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5E1BB-F17B-402D-A6F0-21A77C78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F7399-BFB0-462C-8E6E-46627A41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DDDA-BD57-4256-9734-885F18DE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907D7-96B5-4539-91FF-E08BD397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D6E25-305E-4511-BF0D-E8C496F0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B1FB5-6108-47B6-A6C5-F8750B21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73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0DE16-542E-4570-8BB4-21402EF9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9FD96-73CF-432D-A4B6-035D6CBD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F1BFF-D729-434C-B889-98A2DBC8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4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4C86-9E10-441A-89D0-8649A9A8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174A-55E7-40AC-B4FC-F79C9D089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02096-D211-498A-8AE7-D2498695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323F2-9582-4E08-BCAE-3BC282AF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744F-F658-4B9F-8B15-32500E22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69A97-9481-4A55-9935-D3644B0F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8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7B42-EADC-4C83-A965-7F91D1D1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ED429-1C55-4361-9E50-FAA39C423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5A4C5-C4F7-48E5-B0E0-A21453F32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7A94-3BA1-40AF-9917-9C53C36E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2E8C-922A-4676-A80D-72841D94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343A-DCB8-4909-9458-03AFA221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0BEC6-F196-4D86-B21F-3B3816AF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23947-6EF6-4C87-B420-4D2C1CDF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05A1-C81A-409C-8FAD-84019D18B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2900-D321-40B3-B317-9A790C8F74EE}" type="datetimeFigureOut">
              <a:rPr lang="en-IN" smtClean="0"/>
              <a:t>24-01-2021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2136-D988-4F30-ACA5-FE540B410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C414-9A8A-439C-A9BB-A35B5CEAD2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A543D-6377-431C-B99A-F955D38607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2B0E-3DD4-419B-AF59-4DEEE8509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7400" y="328474"/>
            <a:ext cx="3701987" cy="46415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AUTOMATIC DISPENSING MACHINE</a:t>
            </a:r>
            <a:endParaRPr lang="en-IN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CAF68-FF50-46FA-A120-BB7C81F7C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64" y="1859268"/>
            <a:ext cx="1296140" cy="30718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000000"/>
                </a:highlight>
              </a:rPr>
              <a:t>STORING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000000"/>
              </a:highlight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6C9DF4D5-0889-4B96-9CA7-9E6EA10E58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75535" y="947388"/>
            <a:ext cx="2396973" cy="694977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499AE0-09C9-4025-AFCA-10A65E0B7657}"/>
              </a:ext>
            </a:extLst>
          </p:cNvPr>
          <p:cNvSpPr txBox="1"/>
          <p:nvPr/>
        </p:nvSpPr>
        <p:spPr>
          <a:xfrm>
            <a:off x="3195965" y="1797125"/>
            <a:ext cx="2103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NUT</a:t>
            </a:r>
            <a:r>
              <a:rPr lang="en-US" sz="1600" b="1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HANDLING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206DE5-6249-4EBD-BBC3-3596AEE61620}"/>
              </a:ext>
            </a:extLst>
          </p:cNvPr>
          <p:cNvCxnSpPr/>
          <p:nvPr/>
        </p:nvCxnSpPr>
        <p:spPr>
          <a:xfrm>
            <a:off x="4172508" y="947387"/>
            <a:ext cx="0" cy="71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EEDA6D-A8BC-4417-A844-F601B98C5A37}"/>
              </a:ext>
            </a:extLst>
          </p:cNvPr>
          <p:cNvSpPr txBox="1"/>
          <p:nvPr/>
        </p:nvSpPr>
        <p:spPr>
          <a:xfrm>
            <a:off x="5335474" y="1797125"/>
            <a:ext cx="1358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DISPENSING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5C8BD-ED8C-4E8B-B383-286A7CC5C3A5}"/>
              </a:ext>
            </a:extLst>
          </p:cNvPr>
          <p:cNvSpPr txBox="1"/>
          <p:nvPr/>
        </p:nvSpPr>
        <p:spPr>
          <a:xfrm>
            <a:off x="7492753" y="1797125"/>
            <a:ext cx="181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INDICATIONS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F07DA4-665D-44C8-BA39-DFC78C8FE466}"/>
              </a:ext>
            </a:extLst>
          </p:cNvPr>
          <p:cNvSpPr txBox="1"/>
          <p:nvPr/>
        </p:nvSpPr>
        <p:spPr>
          <a:xfrm>
            <a:off x="9552373" y="1797125"/>
            <a:ext cx="165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DISPLAY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64747A-9311-470E-B0E4-BDC2CD340E8F}"/>
              </a:ext>
            </a:extLst>
          </p:cNvPr>
          <p:cNvCxnSpPr/>
          <p:nvPr/>
        </p:nvCxnSpPr>
        <p:spPr>
          <a:xfrm>
            <a:off x="5912528" y="947387"/>
            <a:ext cx="0" cy="77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27CA890-5FD8-439F-AB25-93B65BE35202}"/>
              </a:ext>
            </a:extLst>
          </p:cNvPr>
          <p:cNvCxnSpPr/>
          <p:nvPr/>
        </p:nvCxnSpPr>
        <p:spPr>
          <a:xfrm>
            <a:off x="7084373" y="915054"/>
            <a:ext cx="1127464" cy="774881"/>
          </a:xfrm>
          <a:prstGeom prst="bentConnector3">
            <a:avLst>
              <a:gd name="adj1" fmla="val 99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07F7B08-C140-4718-982B-3612EA0A989E}"/>
              </a:ext>
            </a:extLst>
          </p:cNvPr>
          <p:cNvCxnSpPr/>
          <p:nvPr/>
        </p:nvCxnSpPr>
        <p:spPr>
          <a:xfrm>
            <a:off x="8216280" y="915054"/>
            <a:ext cx="1797732" cy="822372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352ECD-21C2-423D-A95F-ECF7F3AC03FF}"/>
              </a:ext>
            </a:extLst>
          </p:cNvPr>
          <p:cNvCxnSpPr>
            <a:cxnSpLocks/>
          </p:cNvCxnSpPr>
          <p:nvPr/>
        </p:nvCxnSpPr>
        <p:spPr>
          <a:xfrm flipV="1">
            <a:off x="4172508" y="719091"/>
            <a:ext cx="0" cy="228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836EF14-828A-4E20-AA14-DBAE52D590AA}"/>
              </a:ext>
            </a:extLst>
          </p:cNvPr>
          <p:cNvCxnSpPr>
            <a:cxnSpLocks/>
          </p:cNvCxnSpPr>
          <p:nvPr/>
        </p:nvCxnSpPr>
        <p:spPr>
          <a:xfrm flipV="1">
            <a:off x="7084373" y="719091"/>
            <a:ext cx="0" cy="19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533C4C-E975-4ADA-8CBA-5FCE2E016266}"/>
              </a:ext>
            </a:extLst>
          </p:cNvPr>
          <p:cNvCxnSpPr/>
          <p:nvPr/>
        </p:nvCxnSpPr>
        <p:spPr>
          <a:xfrm>
            <a:off x="3817400" y="719091"/>
            <a:ext cx="36753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05F497-0E3B-4EC6-AC12-54E97BBCF02F}"/>
              </a:ext>
            </a:extLst>
          </p:cNvPr>
          <p:cNvSpPr txBox="1"/>
          <p:nvPr/>
        </p:nvSpPr>
        <p:spPr>
          <a:xfrm>
            <a:off x="1189608" y="2816139"/>
            <a:ext cx="1518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 Storing the nuts based on  its size</a:t>
            </a:r>
            <a:r>
              <a:rPr lang="en-IN" sz="1600" dirty="0">
                <a:solidFill>
                  <a:schemeClr val="bg1"/>
                </a:solidFill>
                <a:highlight>
                  <a:srgbClr val="000000"/>
                </a:highlight>
              </a:rPr>
              <a:t>.</a:t>
            </a:r>
            <a:endParaRPr lang="en-US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8ABF7D7-D34E-408F-9E62-A826BA3F8143}"/>
              </a:ext>
            </a:extLst>
          </p:cNvPr>
          <p:cNvSpPr txBox="1"/>
          <p:nvPr/>
        </p:nvSpPr>
        <p:spPr>
          <a:xfrm>
            <a:off x="3275864" y="2816139"/>
            <a:ext cx="1518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Sense nuts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1B2757-B668-4DC9-9CA0-7AAECB598B4A}"/>
              </a:ext>
            </a:extLst>
          </p:cNvPr>
          <p:cNvSpPr txBox="1"/>
          <p:nvPr/>
        </p:nvSpPr>
        <p:spPr>
          <a:xfrm>
            <a:off x="5335474" y="2816139"/>
            <a:ext cx="1518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Dispensing nuts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70EF7F-118A-4813-A997-BB6B93AF3015}"/>
              </a:ext>
            </a:extLst>
          </p:cNvPr>
          <p:cNvSpPr txBox="1"/>
          <p:nvPr/>
        </p:nvSpPr>
        <p:spPr>
          <a:xfrm>
            <a:off x="3275864" y="3764132"/>
            <a:ext cx="1376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Differentiate the nuts based on size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F9E007B-74F7-4855-B1F5-81E2EE37F0E8}"/>
              </a:ext>
            </a:extLst>
          </p:cNvPr>
          <p:cNvSpPr txBox="1"/>
          <p:nvPr/>
        </p:nvSpPr>
        <p:spPr>
          <a:xfrm>
            <a:off x="5335474" y="3499819"/>
            <a:ext cx="1518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Collecting the dispensed nuts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886923-7186-49F1-B442-EAF90589A540}"/>
              </a:ext>
            </a:extLst>
          </p:cNvPr>
          <p:cNvSpPr txBox="1"/>
          <p:nvPr/>
        </p:nvSpPr>
        <p:spPr>
          <a:xfrm>
            <a:off x="5335475" y="4496708"/>
            <a:ext cx="1518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Dispensing some quantity 0f nuts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AC6CA9-5880-4D28-B1CE-B1F6D3A98DB2}"/>
              </a:ext>
            </a:extLst>
          </p:cNvPr>
          <p:cNvSpPr txBox="1"/>
          <p:nvPr/>
        </p:nvSpPr>
        <p:spPr>
          <a:xfrm>
            <a:off x="5468645" y="5672831"/>
            <a:ext cx="1225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Not to dispense damaged nuts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33E3AE-9E8E-4DF4-92F5-C0660ACA3DCE}"/>
              </a:ext>
            </a:extLst>
          </p:cNvPr>
          <p:cNvSpPr txBox="1"/>
          <p:nvPr/>
        </p:nvSpPr>
        <p:spPr>
          <a:xfrm>
            <a:off x="7599285" y="2816139"/>
            <a:ext cx="129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Send notifications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F2D5E7-6078-4608-A871-57D4D93F191F}"/>
              </a:ext>
            </a:extLst>
          </p:cNvPr>
          <p:cNvSpPr txBox="1"/>
          <p:nvPr/>
        </p:nvSpPr>
        <p:spPr>
          <a:xfrm>
            <a:off x="7599285" y="3647136"/>
            <a:ext cx="112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Machine on/off indication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B968CA-FD4A-4E82-8E2F-218D5171B965}"/>
              </a:ext>
            </a:extLst>
          </p:cNvPr>
          <p:cNvSpPr txBox="1"/>
          <p:nvPr/>
        </p:nvSpPr>
        <p:spPr>
          <a:xfrm>
            <a:off x="7599285" y="4856085"/>
            <a:ext cx="11274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Process completion indication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2161DD-3846-4F9B-AACF-0DF33359D41B}"/>
              </a:ext>
            </a:extLst>
          </p:cNvPr>
          <p:cNvSpPr txBox="1"/>
          <p:nvPr/>
        </p:nvSpPr>
        <p:spPr>
          <a:xfrm>
            <a:off x="9721049" y="2816139"/>
            <a:ext cx="1281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Displaying the no of nuts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2C50D1-BF29-4B59-9D48-D277DD9CCD87}"/>
              </a:ext>
            </a:extLst>
          </p:cNvPr>
          <p:cNvSpPr txBox="1"/>
          <p:nvPr/>
        </p:nvSpPr>
        <p:spPr>
          <a:xfrm>
            <a:off x="9728442" y="3923930"/>
            <a:ext cx="1299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Displaying size of nuts</a:t>
            </a:r>
            <a:endParaRPr lang="en-IN" sz="1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8772758-8C53-4C45-A21C-D2298F82B95E}"/>
              </a:ext>
            </a:extLst>
          </p:cNvPr>
          <p:cNvCxnSpPr>
            <a:cxnSpLocks/>
          </p:cNvCxnSpPr>
          <p:nvPr/>
        </p:nvCxnSpPr>
        <p:spPr>
          <a:xfrm>
            <a:off x="3062795" y="2012862"/>
            <a:ext cx="0" cy="2203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CAEBC1-D00A-4C6D-AE30-39A0893CFC28}"/>
              </a:ext>
            </a:extLst>
          </p:cNvPr>
          <p:cNvCxnSpPr/>
          <p:nvPr/>
        </p:nvCxnSpPr>
        <p:spPr>
          <a:xfrm>
            <a:off x="3062796" y="2012862"/>
            <a:ext cx="213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9D145C-3B1C-4F15-A7BA-AF03620457BD}"/>
              </a:ext>
            </a:extLst>
          </p:cNvPr>
          <p:cNvCxnSpPr/>
          <p:nvPr/>
        </p:nvCxnSpPr>
        <p:spPr>
          <a:xfrm>
            <a:off x="3062796" y="4216317"/>
            <a:ext cx="319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83435AA-8E23-4C11-A982-2AFF95593F96}"/>
              </a:ext>
            </a:extLst>
          </p:cNvPr>
          <p:cNvCxnSpPr>
            <a:endCxn id="70" idx="1"/>
          </p:cNvCxnSpPr>
          <p:nvPr/>
        </p:nvCxnSpPr>
        <p:spPr>
          <a:xfrm>
            <a:off x="3062795" y="2985416"/>
            <a:ext cx="213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B3B7D48-8FCA-4A7D-A8F9-B1203BFCDED3}"/>
              </a:ext>
            </a:extLst>
          </p:cNvPr>
          <p:cNvCxnSpPr>
            <a:cxnSpLocks/>
          </p:cNvCxnSpPr>
          <p:nvPr/>
        </p:nvCxnSpPr>
        <p:spPr>
          <a:xfrm>
            <a:off x="5184559" y="1981791"/>
            <a:ext cx="0" cy="4152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DE52E6-A4C2-45B9-8853-773F23EFEDBA}"/>
              </a:ext>
            </a:extLst>
          </p:cNvPr>
          <p:cNvCxnSpPr>
            <a:endCxn id="26" idx="1"/>
          </p:cNvCxnSpPr>
          <p:nvPr/>
        </p:nvCxnSpPr>
        <p:spPr>
          <a:xfrm>
            <a:off x="5184559" y="1981791"/>
            <a:ext cx="150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7DAEE85-0892-4271-8E24-BBFD1B9DB603}"/>
              </a:ext>
            </a:extLst>
          </p:cNvPr>
          <p:cNvCxnSpPr>
            <a:endCxn id="72" idx="1"/>
          </p:cNvCxnSpPr>
          <p:nvPr/>
        </p:nvCxnSpPr>
        <p:spPr>
          <a:xfrm>
            <a:off x="5184559" y="2985416"/>
            <a:ext cx="150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97F1565-FD02-413D-B421-7C15B94A9BFD}"/>
              </a:ext>
            </a:extLst>
          </p:cNvPr>
          <p:cNvCxnSpPr/>
          <p:nvPr/>
        </p:nvCxnSpPr>
        <p:spPr>
          <a:xfrm>
            <a:off x="5184559" y="6134470"/>
            <a:ext cx="284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E54F6C3-2E9B-4441-8D84-7126A820672E}"/>
              </a:ext>
            </a:extLst>
          </p:cNvPr>
          <p:cNvCxnSpPr>
            <a:endCxn id="75" idx="1"/>
          </p:cNvCxnSpPr>
          <p:nvPr/>
        </p:nvCxnSpPr>
        <p:spPr>
          <a:xfrm>
            <a:off x="5184559" y="3792206"/>
            <a:ext cx="1509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39046E8-E8EF-455B-A581-AD4EDED2D1E3}"/>
              </a:ext>
            </a:extLst>
          </p:cNvPr>
          <p:cNvCxnSpPr>
            <a:endCxn id="76" idx="1"/>
          </p:cNvCxnSpPr>
          <p:nvPr/>
        </p:nvCxnSpPr>
        <p:spPr>
          <a:xfrm>
            <a:off x="5175682" y="4912206"/>
            <a:ext cx="159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1826610-B772-485A-8890-C33C8336AF01}"/>
              </a:ext>
            </a:extLst>
          </p:cNvPr>
          <p:cNvCxnSpPr/>
          <p:nvPr/>
        </p:nvCxnSpPr>
        <p:spPr>
          <a:xfrm>
            <a:off x="7297445" y="2012862"/>
            <a:ext cx="0" cy="3258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F825F26-5709-48E4-A362-DBC62EA9B355}"/>
              </a:ext>
            </a:extLst>
          </p:cNvPr>
          <p:cNvCxnSpPr/>
          <p:nvPr/>
        </p:nvCxnSpPr>
        <p:spPr>
          <a:xfrm>
            <a:off x="7288567" y="2012862"/>
            <a:ext cx="310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3B4FA75-6F1E-4AA6-B2CE-7B49D556CA4A}"/>
              </a:ext>
            </a:extLst>
          </p:cNvPr>
          <p:cNvCxnSpPr>
            <a:endCxn id="82" idx="1"/>
          </p:cNvCxnSpPr>
          <p:nvPr/>
        </p:nvCxnSpPr>
        <p:spPr>
          <a:xfrm>
            <a:off x="7297445" y="5271583"/>
            <a:ext cx="3018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17CDB1-0B9E-41FC-9F14-0F546865EA25}"/>
              </a:ext>
            </a:extLst>
          </p:cNvPr>
          <p:cNvCxnSpPr>
            <a:endCxn id="80" idx="1"/>
          </p:cNvCxnSpPr>
          <p:nvPr/>
        </p:nvCxnSpPr>
        <p:spPr>
          <a:xfrm>
            <a:off x="7306323" y="4058130"/>
            <a:ext cx="292962" cy="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27E2511-8953-44AB-A7A4-7188C6DB40CF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297444" y="3108526"/>
            <a:ext cx="3018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CDEBB8D-EB1F-46B9-B611-5625F7FEDD1F}"/>
              </a:ext>
            </a:extLst>
          </p:cNvPr>
          <p:cNvCxnSpPr>
            <a:cxnSpLocks/>
          </p:cNvCxnSpPr>
          <p:nvPr/>
        </p:nvCxnSpPr>
        <p:spPr>
          <a:xfrm>
            <a:off x="9428085" y="2012862"/>
            <a:ext cx="0" cy="2203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457A3B0-4897-45B0-B913-F01244136A9C}"/>
              </a:ext>
            </a:extLst>
          </p:cNvPr>
          <p:cNvCxnSpPr/>
          <p:nvPr/>
        </p:nvCxnSpPr>
        <p:spPr>
          <a:xfrm>
            <a:off x="9428085" y="2012862"/>
            <a:ext cx="230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6946163-A84E-42C6-96AE-3CD19569ECA4}"/>
              </a:ext>
            </a:extLst>
          </p:cNvPr>
          <p:cNvCxnSpPr>
            <a:endCxn id="84" idx="1"/>
          </p:cNvCxnSpPr>
          <p:nvPr/>
        </p:nvCxnSpPr>
        <p:spPr>
          <a:xfrm>
            <a:off x="9428085" y="3231637"/>
            <a:ext cx="2929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8D90F01-51BC-4D3F-A39C-E0C9427FB825}"/>
              </a:ext>
            </a:extLst>
          </p:cNvPr>
          <p:cNvCxnSpPr>
            <a:endCxn id="85" idx="1"/>
          </p:cNvCxnSpPr>
          <p:nvPr/>
        </p:nvCxnSpPr>
        <p:spPr>
          <a:xfrm>
            <a:off x="9428085" y="4216317"/>
            <a:ext cx="3003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4463220-B333-4073-B119-329BAD4330E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1127464" y="2012863"/>
            <a:ext cx="0" cy="12187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BC98076-BC79-4F09-9323-DE6798544582}"/>
              </a:ext>
            </a:extLst>
          </p:cNvPr>
          <p:cNvCxnSpPr>
            <a:stCxn id="3" idx="1"/>
          </p:cNvCxnSpPr>
          <p:nvPr/>
        </p:nvCxnSpPr>
        <p:spPr>
          <a:xfrm flipV="1">
            <a:off x="1127464" y="2012862"/>
            <a:ext cx="1953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D53C7FC-742D-4736-B51E-0699505F27E7}"/>
              </a:ext>
            </a:extLst>
          </p:cNvPr>
          <p:cNvCxnSpPr>
            <a:cxnSpLocks/>
          </p:cNvCxnSpPr>
          <p:nvPr/>
        </p:nvCxnSpPr>
        <p:spPr>
          <a:xfrm flipV="1">
            <a:off x="1127463" y="3231637"/>
            <a:ext cx="1331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45446D11-9186-418C-BB42-CBB95AF5F63F}"/>
              </a:ext>
            </a:extLst>
          </p:cNvPr>
          <p:cNvSpPr/>
          <p:nvPr/>
        </p:nvSpPr>
        <p:spPr>
          <a:xfrm>
            <a:off x="1012054" y="1737426"/>
            <a:ext cx="1589106" cy="20266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2856CAD8-7E0B-4848-A92D-7B0945BDDE77}"/>
              </a:ext>
            </a:extLst>
          </p:cNvPr>
          <p:cNvSpPr/>
          <p:nvPr/>
        </p:nvSpPr>
        <p:spPr>
          <a:xfrm>
            <a:off x="1012054" y="4084594"/>
            <a:ext cx="1589105" cy="225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Storing</a:t>
            </a:r>
            <a:r>
              <a:rPr lang="en-US" dirty="0"/>
              <a:t> unit</a:t>
            </a:r>
            <a:endParaRPr lang="en-IN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070FAE3-DB53-4C6E-8966-4C2A22B2DB8D}"/>
              </a:ext>
            </a:extLst>
          </p:cNvPr>
          <p:cNvSpPr/>
          <p:nvPr/>
        </p:nvSpPr>
        <p:spPr>
          <a:xfrm>
            <a:off x="2965142" y="1722268"/>
            <a:ext cx="1748896" cy="30000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80470508-0E62-4337-AAA3-AAE0AEA88264}"/>
              </a:ext>
            </a:extLst>
          </p:cNvPr>
          <p:cNvSpPr/>
          <p:nvPr/>
        </p:nvSpPr>
        <p:spPr>
          <a:xfrm>
            <a:off x="2965142" y="5033639"/>
            <a:ext cx="1748896" cy="369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Handling Unit</a:t>
            </a:r>
            <a:endParaRPr lang="en-IN" dirty="0"/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9052553-EDE5-438C-A8C9-83257C442B81}"/>
              </a:ext>
            </a:extLst>
          </p:cNvPr>
          <p:cNvCxnSpPr/>
          <p:nvPr/>
        </p:nvCxnSpPr>
        <p:spPr>
          <a:xfrm flipV="1">
            <a:off x="5912528" y="792627"/>
            <a:ext cx="0" cy="154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DB5D64D-A474-4BBA-B06A-E56E0CD046FC}"/>
              </a:ext>
            </a:extLst>
          </p:cNvPr>
          <p:cNvSpPr/>
          <p:nvPr/>
        </p:nvSpPr>
        <p:spPr>
          <a:xfrm>
            <a:off x="4980373" y="1737426"/>
            <a:ext cx="1935211" cy="50126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FA4FCB4-FEC6-4CDD-906D-A3A2B61B6766}"/>
              </a:ext>
            </a:extLst>
          </p:cNvPr>
          <p:cNvSpPr/>
          <p:nvPr/>
        </p:nvSpPr>
        <p:spPr>
          <a:xfrm>
            <a:off x="2849734" y="5033639"/>
            <a:ext cx="1873181" cy="369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9621EDAF-40F2-48E4-BDC7-48D671CACCE1}"/>
              </a:ext>
            </a:extLst>
          </p:cNvPr>
          <p:cNvSpPr/>
          <p:nvPr/>
        </p:nvSpPr>
        <p:spPr>
          <a:xfrm>
            <a:off x="932156" y="4084594"/>
            <a:ext cx="1731147" cy="32081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26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07E96-4FC4-4876-A5EF-885BE8F2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435004"/>
            <a:ext cx="10205674" cy="57083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42934-49DB-4161-9CCB-6E759B469DD5}"/>
              </a:ext>
            </a:extLst>
          </p:cNvPr>
          <p:cNvSpPr/>
          <p:nvPr/>
        </p:nvSpPr>
        <p:spPr>
          <a:xfrm>
            <a:off x="621437" y="1686757"/>
            <a:ext cx="1988598" cy="18199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DCF26-7DEA-4054-8F57-AA1DF00F0D60}"/>
              </a:ext>
            </a:extLst>
          </p:cNvPr>
          <p:cNvSpPr/>
          <p:nvPr/>
        </p:nvSpPr>
        <p:spPr>
          <a:xfrm>
            <a:off x="825623" y="1686757"/>
            <a:ext cx="1606859" cy="16778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74498D-60A3-454F-B38F-ED1AB536904C}"/>
              </a:ext>
            </a:extLst>
          </p:cNvPr>
          <p:cNvSpPr/>
          <p:nvPr/>
        </p:nvSpPr>
        <p:spPr>
          <a:xfrm>
            <a:off x="825623" y="3604334"/>
            <a:ext cx="1606859" cy="4083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Storing Unit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E06C3-2F44-4AA3-B707-969050DD049A}"/>
              </a:ext>
            </a:extLst>
          </p:cNvPr>
          <p:cNvSpPr/>
          <p:nvPr/>
        </p:nvSpPr>
        <p:spPr>
          <a:xfrm>
            <a:off x="2823099" y="1686757"/>
            <a:ext cx="1784412" cy="252125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703BB1-24FA-4C53-9049-7B8CD9D934C2}"/>
              </a:ext>
            </a:extLst>
          </p:cNvPr>
          <p:cNvSpPr/>
          <p:nvPr/>
        </p:nvSpPr>
        <p:spPr>
          <a:xfrm>
            <a:off x="2823099" y="4465468"/>
            <a:ext cx="1784412" cy="4705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Handling Unit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FF2BC4-D07F-4FD3-9895-B6E98AAFDD60}"/>
              </a:ext>
            </a:extLst>
          </p:cNvPr>
          <p:cNvSpPr/>
          <p:nvPr/>
        </p:nvSpPr>
        <p:spPr>
          <a:xfrm>
            <a:off x="4944862" y="1686757"/>
            <a:ext cx="1953088" cy="452761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DE3AAF8-09D5-404C-AE33-5927DABB0745}"/>
              </a:ext>
            </a:extLst>
          </p:cNvPr>
          <p:cNvSpPr/>
          <p:nvPr/>
        </p:nvSpPr>
        <p:spPr>
          <a:xfrm>
            <a:off x="4944862" y="6422996"/>
            <a:ext cx="1953088" cy="3506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Dispensing Unit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570C2-264A-4090-94A6-C754E1FA4A0A}"/>
              </a:ext>
            </a:extLst>
          </p:cNvPr>
          <p:cNvSpPr/>
          <p:nvPr/>
        </p:nvSpPr>
        <p:spPr>
          <a:xfrm>
            <a:off x="7084381" y="1686757"/>
            <a:ext cx="1811044" cy="350668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32558F-570F-4E5B-BA26-D061F5A63FFC}"/>
              </a:ext>
            </a:extLst>
          </p:cNvPr>
          <p:cNvSpPr/>
          <p:nvPr/>
        </p:nvSpPr>
        <p:spPr>
          <a:xfrm>
            <a:off x="7084381" y="5424256"/>
            <a:ext cx="1811044" cy="443884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Indicating Unit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3894E9-9029-44C9-A287-323E555A83D6}"/>
              </a:ext>
            </a:extLst>
          </p:cNvPr>
          <p:cNvSpPr/>
          <p:nvPr/>
        </p:nvSpPr>
        <p:spPr>
          <a:xfrm>
            <a:off x="9072979" y="1686757"/>
            <a:ext cx="2006353" cy="252125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4844CB7-D442-4D82-B2A1-FB81AB0E6786}"/>
              </a:ext>
            </a:extLst>
          </p:cNvPr>
          <p:cNvSpPr/>
          <p:nvPr/>
        </p:nvSpPr>
        <p:spPr>
          <a:xfrm>
            <a:off x="9072979" y="4465468"/>
            <a:ext cx="2006353" cy="4705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Displaying Unit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5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146</TotalTime>
  <Words>75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AUTOMATIC DISPENSING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DISPENSING MACHINE</dc:title>
  <dc:creator>Uday kumar Gumma</dc:creator>
  <cp:lastModifiedBy>Uday kumar Gumma</cp:lastModifiedBy>
  <cp:revision>17</cp:revision>
  <dcterms:created xsi:type="dcterms:W3CDTF">2021-01-24T06:08:29Z</dcterms:created>
  <dcterms:modified xsi:type="dcterms:W3CDTF">2021-01-24T08:35:22Z</dcterms:modified>
</cp:coreProperties>
</file>