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1" d="100"/>
          <a:sy n="81" d="100"/>
        </p:scale>
        <p:origin x="-288" y="-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F19E7C-9C2E-4633-907D-BB647732856B}" type="datetimeFigureOut">
              <a:rPr lang="en-IN" smtClean="0"/>
              <a:t>03-04-2021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B94883-9F04-4F06-B68C-DF736445A25D}" type="slidenum">
              <a:rPr lang="en-IN" smtClean="0"/>
              <a:t>‹#›</a:t>
            </a:fld>
            <a:endParaRPr lang="en-IN"/>
          </a:p>
        </p:txBody>
      </p:sp>
    </p:spTree>
    <p:extLst>
      <p:ext uri="{BB962C8B-B14F-4D97-AF65-F5344CB8AC3E}">
        <p14:creationId xmlns:p14="http://schemas.microsoft.com/office/powerpoint/2010/main" val="3829559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F19E7C-9C2E-4633-907D-BB647732856B}" type="datetimeFigureOut">
              <a:rPr lang="en-IN" smtClean="0"/>
              <a:t>03-04-2021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B94883-9F04-4F06-B68C-DF736445A25D}" type="slidenum">
              <a:rPr lang="en-IN" smtClean="0"/>
              <a:t>‹#›</a:t>
            </a:fld>
            <a:endParaRPr lang="en-IN"/>
          </a:p>
        </p:txBody>
      </p:sp>
    </p:spTree>
    <p:extLst>
      <p:ext uri="{BB962C8B-B14F-4D97-AF65-F5344CB8AC3E}">
        <p14:creationId xmlns:p14="http://schemas.microsoft.com/office/powerpoint/2010/main" val="3306328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F19E7C-9C2E-4633-907D-BB647732856B}" type="datetimeFigureOut">
              <a:rPr lang="en-IN" smtClean="0"/>
              <a:t>03-04-2021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B94883-9F04-4F06-B68C-DF736445A25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179839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F19E7C-9C2E-4633-907D-BB647732856B}" type="datetimeFigureOut">
              <a:rPr lang="en-IN" smtClean="0"/>
              <a:t>03-04-2021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B94883-9F04-4F06-B68C-DF736445A25D}" type="slidenum">
              <a:rPr lang="en-IN" smtClean="0"/>
              <a:t>‹#›</a:t>
            </a:fld>
            <a:endParaRPr lang="en-IN"/>
          </a:p>
        </p:txBody>
      </p:sp>
    </p:spTree>
    <p:extLst>
      <p:ext uri="{BB962C8B-B14F-4D97-AF65-F5344CB8AC3E}">
        <p14:creationId xmlns:p14="http://schemas.microsoft.com/office/powerpoint/2010/main" val="8014833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F19E7C-9C2E-4633-907D-BB647732856B}" type="datetimeFigureOut">
              <a:rPr lang="en-IN" smtClean="0"/>
              <a:t>03-04-2021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B94883-9F04-4F06-B68C-DF736445A25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081511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F19E7C-9C2E-4633-907D-BB647732856B}" type="datetimeFigureOut">
              <a:rPr lang="en-IN" smtClean="0"/>
              <a:t>03-04-2021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B94883-9F04-4F06-B68C-DF736445A25D}" type="slidenum">
              <a:rPr lang="en-IN" smtClean="0"/>
              <a:t>‹#›</a:t>
            </a:fld>
            <a:endParaRPr lang="en-IN"/>
          </a:p>
        </p:txBody>
      </p:sp>
    </p:spTree>
    <p:extLst>
      <p:ext uri="{BB962C8B-B14F-4D97-AF65-F5344CB8AC3E}">
        <p14:creationId xmlns:p14="http://schemas.microsoft.com/office/powerpoint/2010/main" val="8337392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F19E7C-9C2E-4633-907D-BB647732856B}" type="datetimeFigureOut">
              <a:rPr lang="en-IN" smtClean="0"/>
              <a:t>03-04-2021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B94883-9F04-4F06-B68C-DF736445A25D}" type="slidenum">
              <a:rPr lang="en-IN" smtClean="0"/>
              <a:t>‹#›</a:t>
            </a:fld>
            <a:endParaRPr lang="en-IN"/>
          </a:p>
        </p:txBody>
      </p:sp>
    </p:spTree>
    <p:extLst>
      <p:ext uri="{BB962C8B-B14F-4D97-AF65-F5344CB8AC3E}">
        <p14:creationId xmlns:p14="http://schemas.microsoft.com/office/powerpoint/2010/main" val="7939545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F19E7C-9C2E-4633-907D-BB647732856B}" type="datetimeFigureOut">
              <a:rPr lang="en-IN" smtClean="0"/>
              <a:t>03-04-2021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B94883-9F04-4F06-B68C-DF736445A25D}" type="slidenum">
              <a:rPr lang="en-IN" smtClean="0"/>
              <a:t>‹#›</a:t>
            </a:fld>
            <a:endParaRPr lang="en-IN"/>
          </a:p>
        </p:txBody>
      </p:sp>
    </p:spTree>
    <p:extLst>
      <p:ext uri="{BB962C8B-B14F-4D97-AF65-F5344CB8AC3E}">
        <p14:creationId xmlns:p14="http://schemas.microsoft.com/office/powerpoint/2010/main" val="615571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F19E7C-9C2E-4633-907D-BB647732856B}" type="datetimeFigureOut">
              <a:rPr lang="en-IN" smtClean="0"/>
              <a:t>03-04-2021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B94883-9F04-4F06-B68C-DF736445A25D}" type="slidenum">
              <a:rPr lang="en-IN" smtClean="0"/>
              <a:t>‹#›</a:t>
            </a:fld>
            <a:endParaRPr lang="en-IN"/>
          </a:p>
        </p:txBody>
      </p:sp>
    </p:spTree>
    <p:extLst>
      <p:ext uri="{BB962C8B-B14F-4D97-AF65-F5344CB8AC3E}">
        <p14:creationId xmlns:p14="http://schemas.microsoft.com/office/powerpoint/2010/main" val="2232221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F19E7C-9C2E-4633-907D-BB647732856B}" type="datetimeFigureOut">
              <a:rPr lang="en-IN" smtClean="0"/>
              <a:t>03-04-2021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B94883-9F04-4F06-B68C-DF736445A25D}" type="slidenum">
              <a:rPr lang="en-IN" smtClean="0"/>
              <a:t>‹#›</a:t>
            </a:fld>
            <a:endParaRPr lang="en-IN"/>
          </a:p>
        </p:txBody>
      </p:sp>
    </p:spTree>
    <p:extLst>
      <p:ext uri="{BB962C8B-B14F-4D97-AF65-F5344CB8AC3E}">
        <p14:creationId xmlns:p14="http://schemas.microsoft.com/office/powerpoint/2010/main" val="2053819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F19E7C-9C2E-4633-907D-BB647732856B}" type="datetimeFigureOut">
              <a:rPr lang="en-IN" smtClean="0"/>
              <a:t>03-04-2021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B94883-9F04-4F06-B68C-DF736445A25D}" type="slidenum">
              <a:rPr lang="en-IN" smtClean="0"/>
              <a:t>‹#›</a:t>
            </a:fld>
            <a:endParaRPr lang="en-IN"/>
          </a:p>
        </p:txBody>
      </p:sp>
    </p:spTree>
    <p:extLst>
      <p:ext uri="{BB962C8B-B14F-4D97-AF65-F5344CB8AC3E}">
        <p14:creationId xmlns:p14="http://schemas.microsoft.com/office/powerpoint/2010/main" val="1942016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F19E7C-9C2E-4633-907D-BB647732856B}" type="datetimeFigureOut">
              <a:rPr lang="en-IN" smtClean="0"/>
              <a:t>03-04-2021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3B94883-9F04-4F06-B68C-DF736445A25D}" type="slidenum">
              <a:rPr lang="en-IN" smtClean="0"/>
              <a:t>‹#›</a:t>
            </a:fld>
            <a:endParaRPr lang="en-IN"/>
          </a:p>
        </p:txBody>
      </p:sp>
    </p:spTree>
    <p:extLst>
      <p:ext uri="{BB962C8B-B14F-4D97-AF65-F5344CB8AC3E}">
        <p14:creationId xmlns:p14="http://schemas.microsoft.com/office/powerpoint/2010/main" val="741389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F19E7C-9C2E-4633-907D-BB647732856B}" type="datetimeFigureOut">
              <a:rPr lang="en-IN" smtClean="0"/>
              <a:t>03-04-2021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3B94883-9F04-4F06-B68C-DF736445A25D}" type="slidenum">
              <a:rPr lang="en-IN" smtClean="0"/>
              <a:t>‹#›</a:t>
            </a:fld>
            <a:endParaRPr lang="en-IN"/>
          </a:p>
        </p:txBody>
      </p:sp>
    </p:spTree>
    <p:extLst>
      <p:ext uri="{BB962C8B-B14F-4D97-AF65-F5344CB8AC3E}">
        <p14:creationId xmlns:p14="http://schemas.microsoft.com/office/powerpoint/2010/main" val="227164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19E7C-9C2E-4633-907D-BB647732856B}" type="datetimeFigureOut">
              <a:rPr lang="en-IN" smtClean="0"/>
              <a:t>03-04-2021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3B94883-9F04-4F06-B68C-DF736445A25D}" type="slidenum">
              <a:rPr lang="en-IN" smtClean="0"/>
              <a:t>‹#›</a:t>
            </a:fld>
            <a:endParaRPr lang="en-IN"/>
          </a:p>
        </p:txBody>
      </p:sp>
    </p:spTree>
    <p:extLst>
      <p:ext uri="{BB962C8B-B14F-4D97-AF65-F5344CB8AC3E}">
        <p14:creationId xmlns:p14="http://schemas.microsoft.com/office/powerpoint/2010/main" val="1450157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F19E7C-9C2E-4633-907D-BB647732856B}" type="datetimeFigureOut">
              <a:rPr lang="en-IN" smtClean="0"/>
              <a:t>03-04-2021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B94883-9F04-4F06-B68C-DF736445A25D}" type="slidenum">
              <a:rPr lang="en-IN" smtClean="0"/>
              <a:t>‹#›</a:t>
            </a:fld>
            <a:endParaRPr lang="en-IN"/>
          </a:p>
        </p:txBody>
      </p:sp>
    </p:spTree>
    <p:extLst>
      <p:ext uri="{BB962C8B-B14F-4D97-AF65-F5344CB8AC3E}">
        <p14:creationId xmlns:p14="http://schemas.microsoft.com/office/powerpoint/2010/main" val="3998935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F19E7C-9C2E-4633-907D-BB647732856B}" type="datetimeFigureOut">
              <a:rPr lang="en-IN" smtClean="0"/>
              <a:t>03-04-2021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B94883-9F04-4F06-B68C-DF736445A25D}" type="slidenum">
              <a:rPr lang="en-IN" smtClean="0"/>
              <a:t>‹#›</a:t>
            </a:fld>
            <a:endParaRPr lang="en-IN"/>
          </a:p>
        </p:txBody>
      </p:sp>
    </p:spTree>
    <p:extLst>
      <p:ext uri="{BB962C8B-B14F-4D97-AF65-F5344CB8AC3E}">
        <p14:creationId xmlns:p14="http://schemas.microsoft.com/office/powerpoint/2010/main" val="2761186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DF19E7C-9C2E-4633-907D-BB647732856B}" type="datetimeFigureOut">
              <a:rPr lang="en-IN" smtClean="0"/>
              <a:t>03-04-2021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3B94883-9F04-4F06-B68C-DF736445A25D}" type="slidenum">
              <a:rPr lang="en-IN" smtClean="0"/>
              <a:t>‹#›</a:t>
            </a:fld>
            <a:endParaRPr lang="en-IN"/>
          </a:p>
        </p:txBody>
      </p:sp>
    </p:spTree>
    <p:extLst>
      <p:ext uri="{BB962C8B-B14F-4D97-AF65-F5344CB8AC3E}">
        <p14:creationId xmlns:p14="http://schemas.microsoft.com/office/powerpoint/2010/main" val="4247824634"/>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79BB3F-426F-4890-96BC-D474BBB97854}"/>
              </a:ext>
            </a:extLst>
          </p:cNvPr>
          <p:cNvSpPr>
            <a:spLocks noGrp="1"/>
          </p:cNvSpPr>
          <p:nvPr>
            <p:ph type="title"/>
          </p:nvPr>
        </p:nvSpPr>
        <p:spPr>
          <a:xfrm>
            <a:off x="677334" y="156239"/>
            <a:ext cx="8596668" cy="1320800"/>
          </a:xfrm>
        </p:spPr>
        <p:txBody>
          <a:bodyPr>
            <a:normAutofit fontScale="90000"/>
          </a:bodyPr>
          <a:lstStyle/>
          <a:p>
            <a:r>
              <a:rPr lang="en-IN" sz="6600" b="1" dirty="0"/>
              <a:t>STOCK PRICE PREDICTION</a:t>
            </a:r>
          </a:p>
        </p:txBody>
      </p:sp>
      <p:sp>
        <p:nvSpPr>
          <p:cNvPr id="3" name="Subtitle 2">
            <a:extLst>
              <a:ext uri="{FF2B5EF4-FFF2-40B4-BE49-F238E27FC236}">
                <a16:creationId xmlns:a16="http://schemas.microsoft.com/office/drawing/2014/main" xmlns="" id="{3077982A-FADD-4FE9-A500-849B9DA381C9}"/>
              </a:ext>
            </a:extLst>
          </p:cNvPr>
          <p:cNvSpPr>
            <a:spLocks noGrp="1"/>
          </p:cNvSpPr>
          <p:nvPr>
            <p:ph sz="half" idx="1"/>
          </p:nvPr>
        </p:nvSpPr>
        <p:spPr>
          <a:xfrm>
            <a:off x="677334" y="2132308"/>
            <a:ext cx="7872777" cy="3880772"/>
          </a:xfrm>
        </p:spPr>
        <p:txBody>
          <a:bodyPr>
            <a:normAutofit lnSpcReduction="10000"/>
          </a:bodyPr>
          <a:lstStyle/>
          <a:p>
            <a:pPr marL="0" indent="0" algn="l">
              <a:buNone/>
            </a:pPr>
            <a:r>
              <a:rPr lang="en-IN" sz="2800" b="1" dirty="0"/>
              <a:t>SHORT DESCRIPTION</a:t>
            </a:r>
          </a:p>
          <a:p>
            <a:pPr marL="0" indent="0" algn="l">
              <a:buNone/>
            </a:pPr>
            <a:r>
              <a:rPr lang="en-IN" sz="2400" b="1" spc="0" dirty="0">
                <a:latin typeface="Adobe Garamond Pro Bold" panose="02020702060506020403" pitchFamily="18" charset="0"/>
              </a:rPr>
              <a:t>In  this  project  we  are  going  to  use  the  older values  of  a  particular  stock  and  predict  the future  outcome and  again  the  value  of  current  prices  are  fed  into  the  program  continuously  and  it  informs  the  user  how  to  handle  with  that  particular  stock</a:t>
            </a:r>
          </a:p>
          <a:p>
            <a:endParaRPr lang="en-IN" dirty="0"/>
          </a:p>
        </p:txBody>
      </p:sp>
      <p:sp>
        <p:nvSpPr>
          <p:cNvPr id="4" name="Content Placeholder 3">
            <a:extLst>
              <a:ext uri="{FF2B5EF4-FFF2-40B4-BE49-F238E27FC236}">
                <a16:creationId xmlns:a16="http://schemas.microsoft.com/office/drawing/2014/main" xmlns="" id="{FB4CA29A-4F4E-4073-B98E-66DF4C3F88CD}"/>
              </a:ext>
            </a:extLst>
          </p:cNvPr>
          <p:cNvSpPr>
            <a:spLocks noGrp="1"/>
          </p:cNvSpPr>
          <p:nvPr>
            <p:ph sz="half" idx="2"/>
          </p:nvPr>
        </p:nvSpPr>
        <p:spPr>
          <a:xfrm>
            <a:off x="6574009" y="4548433"/>
            <a:ext cx="3246748" cy="2309567"/>
          </a:xfrm>
        </p:spPr>
        <p:txBody>
          <a:bodyPr>
            <a:normAutofit lnSpcReduction="10000"/>
          </a:bodyPr>
          <a:lstStyle/>
          <a:p>
            <a:pPr marL="0" indent="0">
              <a:buNone/>
            </a:pPr>
            <a:r>
              <a:rPr lang="en-IN" sz="2400" b="1" dirty="0"/>
              <a:t>TEAM TSK</a:t>
            </a:r>
          </a:p>
          <a:p>
            <a:pPr marL="0" indent="0">
              <a:buNone/>
            </a:pPr>
            <a:r>
              <a:rPr lang="en-IN" sz="2400" b="1" dirty="0"/>
              <a:t>	MAURUS</a:t>
            </a:r>
          </a:p>
          <a:p>
            <a:pPr marL="0" indent="0">
              <a:buNone/>
            </a:pPr>
            <a:r>
              <a:rPr lang="en-IN" sz="2400" b="1" dirty="0"/>
              <a:t>	UDAYA KEERTHI</a:t>
            </a:r>
          </a:p>
          <a:p>
            <a:pPr marL="0" indent="0">
              <a:buNone/>
            </a:pPr>
            <a:r>
              <a:rPr lang="en-IN" sz="2400" b="1" dirty="0"/>
              <a:t>	KISHORE</a:t>
            </a:r>
          </a:p>
          <a:p>
            <a:pPr marL="0" indent="0">
              <a:buNone/>
            </a:pPr>
            <a:r>
              <a:rPr lang="en-IN" sz="2400" b="1" dirty="0"/>
              <a:t>	HASHIM</a:t>
            </a:r>
          </a:p>
        </p:txBody>
      </p:sp>
    </p:spTree>
    <p:extLst>
      <p:ext uri="{BB962C8B-B14F-4D97-AF65-F5344CB8AC3E}">
        <p14:creationId xmlns:p14="http://schemas.microsoft.com/office/powerpoint/2010/main" val="285771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xmlns="" id="{0E622141-DD0B-4A3D-9186-153D2F08DD2A}"/>
              </a:ext>
            </a:extLst>
          </p:cNvPr>
          <p:cNvSpPr txBox="1"/>
          <p:nvPr/>
        </p:nvSpPr>
        <p:spPr>
          <a:xfrm>
            <a:off x="0" y="725864"/>
            <a:ext cx="9247695" cy="5755422"/>
          </a:xfrm>
          <a:prstGeom prst="rect">
            <a:avLst/>
          </a:prstGeom>
          <a:noFill/>
        </p:spPr>
        <p:txBody>
          <a:bodyPr wrap="square" rtlCol="0">
            <a:spAutoFit/>
          </a:bodyPr>
          <a:lstStyle/>
          <a:p>
            <a:r>
              <a:rPr lang="en-IN" sz="2400" b="1" dirty="0"/>
              <a:t>PROBLEM STATEMENT:</a:t>
            </a:r>
          </a:p>
          <a:p>
            <a:r>
              <a:rPr lang="en-IN" sz="2800" dirty="0"/>
              <a:t>	</a:t>
            </a:r>
            <a:r>
              <a:rPr lang="en-IN" sz="2000" dirty="0"/>
              <a:t>To predict the closing stock price of an corporation</a:t>
            </a:r>
          </a:p>
          <a:p>
            <a:endParaRPr lang="en-IN" sz="2400" b="1" dirty="0"/>
          </a:p>
          <a:p>
            <a:endParaRPr lang="en-IN" sz="2400" b="1"/>
          </a:p>
          <a:p>
            <a:r>
              <a:rPr lang="en-IN" sz="2400" b="1"/>
              <a:t>AGENDA </a:t>
            </a:r>
            <a:r>
              <a:rPr lang="en-IN" sz="2400" b="1" dirty="0"/>
              <a:t>OF SOLVING:</a:t>
            </a:r>
          </a:p>
          <a:p>
            <a:r>
              <a:rPr lang="en-US" sz="2000" dirty="0"/>
              <a:t>		</a:t>
            </a:r>
          </a:p>
          <a:p>
            <a:r>
              <a:rPr lang="en-US" sz="2000" dirty="0"/>
              <a:t>		Stock market prediction aims to determine the future movement of the 	stock value of a financial exchange. </a:t>
            </a:r>
          </a:p>
          <a:p>
            <a:r>
              <a:rPr lang="en-US" sz="2000" dirty="0"/>
              <a:t>		</a:t>
            </a:r>
          </a:p>
          <a:p>
            <a:r>
              <a:rPr lang="en-US" sz="2000" dirty="0"/>
              <a:t>		The accurate prediction of share price movement will lead to more profit investors can make. ... </a:t>
            </a:r>
          </a:p>
          <a:p>
            <a:r>
              <a:rPr lang="en-US" sz="2000" dirty="0"/>
              <a:t>		</a:t>
            </a:r>
          </a:p>
          <a:p>
            <a:r>
              <a:rPr lang="en-US" sz="2000" dirty="0"/>
              <a:t>		Stock market prediction methods are divided into two main categories: technical and fundamental analysis.</a:t>
            </a:r>
            <a:endParaRPr lang="en-IN" sz="2000" dirty="0"/>
          </a:p>
          <a:p>
            <a:endParaRPr lang="en-IN" sz="2400" b="1" dirty="0"/>
          </a:p>
          <a:p>
            <a:endParaRPr lang="en-IN" sz="2000" b="1" dirty="0"/>
          </a:p>
          <a:p>
            <a:r>
              <a:rPr lang="en-IN" sz="2000" b="1" dirty="0"/>
              <a:t>	</a:t>
            </a:r>
          </a:p>
        </p:txBody>
      </p:sp>
    </p:spTree>
    <p:extLst>
      <p:ext uri="{BB962C8B-B14F-4D97-AF65-F5344CB8AC3E}">
        <p14:creationId xmlns:p14="http://schemas.microsoft.com/office/powerpoint/2010/main" val="3761267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A98F67-B489-4D69-A1A1-6D83429156C2}"/>
              </a:ext>
            </a:extLst>
          </p:cNvPr>
          <p:cNvSpPr>
            <a:spLocks noGrp="1"/>
          </p:cNvSpPr>
          <p:nvPr>
            <p:ph type="title"/>
          </p:nvPr>
        </p:nvSpPr>
        <p:spPr>
          <a:xfrm>
            <a:off x="414779" y="2568600"/>
            <a:ext cx="8596668" cy="860400"/>
          </a:xfrm>
        </p:spPr>
        <p:txBody>
          <a:bodyPr/>
          <a:lstStyle/>
          <a:p>
            <a:r>
              <a:rPr lang="en-IN" sz="2400" dirty="0">
                <a:solidFill>
                  <a:schemeClr val="tx1"/>
                </a:solidFill>
              </a:rPr>
              <a:t>TECH STACK:</a:t>
            </a:r>
            <a:endParaRPr lang="en-IN" dirty="0">
              <a:solidFill>
                <a:schemeClr val="tx1"/>
              </a:solidFill>
            </a:endParaRPr>
          </a:p>
        </p:txBody>
      </p:sp>
      <p:sp>
        <p:nvSpPr>
          <p:cNvPr id="3" name="Text Placeholder 2">
            <a:extLst>
              <a:ext uri="{FF2B5EF4-FFF2-40B4-BE49-F238E27FC236}">
                <a16:creationId xmlns:a16="http://schemas.microsoft.com/office/drawing/2014/main" xmlns="" id="{938759F3-2893-49AE-863B-5C8524DF048A}"/>
              </a:ext>
            </a:extLst>
          </p:cNvPr>
          <p:cNvSpPr>
            <a:spLocks noGrp="1"/>
          </p:cNvSpPr>
          <p:nvPr>
            <p:ph type="body" idx="1"/>
          </p:nvPr>
        </p:nvSpPr>
        <p:spPr>
          <a:xfrm>
            <a:off x="414779" y="3341597"/>
            <a:ext cx="8596668" cy="2568599"/>
          </a:xfrm>
        </p:spPr>
        <p:txBody>
          <a:bodyPr>
            <a:normAutofit/>
          </a:bodyPr>
          <a:lstStyle/>
          <a:p>
            <a:pPr lvl="3"/>
            <a:r>
              <a:rPr lang="en-IN" dirty="0"/>
              <a:t>	</a:t>
            </a:r>
            <a:r>
              <a:rPr lang="en-IN" sz="2000" dirty="0">
                <a:solidFill>
                  <a:schemeClr val="tx1"/>
                </a:solidFill>
              </a:rPr>
              <a:t>IDE</a:t>
            </a:r>
            <a:r>
              <a:rPr lang="en-IN" sz="2000" dirty="0"/>
              <a:t>: </a:t>
            </a:r>
            <a:r>
              <a:rPr lang="en-IN" sz="2000" dirty="0">
                <a:solidFill>
                  <a:schemeClr val="tx1"/>
                </a:solidFill>
              </a:rPr>
              <a:t>Google </a:t>
            </a:r>
            <a:r>
              <a:rPr lang="en-IN" sz="2000" dirty="0" err="1">
                <a:solidFill>
                  <a:schemeClr val="tx1"/>
                </a:solidFill>
              </a:rPr>
              <a:t>colab</a:t>
            </a:r>
            <a:endParaRPr lang="en-IN" sz="2000" dirty="0">
              <a:solidFill>
                <a:schemeClr val="tx1"/>
              </a:solidFill>
            </a:endParaRPr>
          </a:p>
          <a:p>
            <a:pPr lvl="3"/>
            <a:r>
              <a:rPr lang="en-IN" sz="2000" dirty="0">
                <a:solidFill>
                  <a:schemeClr val="tx1"/>
                </a:solidFill>
              </a:rPr>
              <a:t>	LANGUAGE: Python</a:t>
            </a:r>
          </a:p>
          <a:p>
            <a:pPr lvl="3"/>
            <a:r>
              <a:rPr lang="en-IN" sz="2000" dirty="0">
                <a:solidFill>
                  <a:schemeClr val="tx1"/>
                </a:solidFill>
              </a:rPr>
              <a:t>	DATA SET: Yahoo</a:t>
            </a:r>
            <a:endParaRPr lang="en-IN" sz="2000" dirty="0"/>
          </a:p>
        </p:txBody>
      </p:sp>
      <p:sp>
        <p:nvSpPr>
          <p:cNvPr id="4" name="TextBox 3">
            <a:extLst>
              <a:ext uri="{FF2B5EF4-FFF2-40B4-BE49-F238E27FC236}">
                <a16:creationId xmlns:a16="http://schemas.microsoft.com/office/drawing/2014/main" xmlns="" id="{0253C814-9D17-4135-AF37-C5BD273970CA}"/>
              </a:ext>
            </a:extLst>
          </p:cNvPr>
          <p:cNvSpPr txBox="1"/>
          <p:nvPr/>
        </p:nvSpPr>
        <p:spPr>
          <a:xfrm>
            <a:off x="414779" y="113122"/>
            <a:ext cx="6080288" cy="2739211"/>
          </a:xfrm>
          <a:prstGeom prst="rect">
            <a:avLst/>
          </a:prstGeom>
          <a:noFill/>
        </p:spPr>
        <p:txBody>
          <a:bodyPr wrap="square" rtlCol="0">
            <a:spAutoFit/>
          </a:bodyPr>
          <a:lstStyle/>
          <a:p>
            <a:r>
              <a:rPr lang="en-IN" sz="2400" b="1" dirty="0"/>
              <a:t>IMPACT OF WORK:</a:t>
            </a:r>
          </a:p>
          <a:p>
            <a:r>
              <a:rPr lang="en-IN" sz="2000" b="1" dirty="0"/>
              <a:t>	</a:t>
            </a:r>
            <a:r>
              <a:rPr lang="en-IN" sz="2000" dirty="0"/>
              <a:t>As we know stock markets are not predictable, to have one more source to rely on is always welcomed.</a:t>
            </a:r>
          </a:p>
          <a:p>
            <a:r>
              <a:rPr lang="en-IN" sz="2400" b="1" dirty="0"/>
              <a:t>	</a:t>
            </a:r>
          </a:p>
          <a:p>
            <a:r>
              <a:rPr lang="en-IN" sz="2400" b="1" dirty="0"/>
              <a:t>	</a:t>
            </a:r>
            <a:r>
              <a:rPr lang="en-US" sz="2000" dirty="0"/>
              <a:t>Even when you are busy you will know about the major profits to be earned and the losses to be avoided</a:t>
            </a:r>
            <a:endParaRPr lang="en-US" sz="2400" dirty="0"/>
          </a:p>
        </p:txBody>
      </p:sp>
    </p:spTree>
    <p:extLst>
      <p:ext uri="{BB962C8B-B14F-4D97-AF65-F5344CB8AC3E}">
        <p14:creationId xmlns:p14="http://schemas.microsoft.com/office/powerpoint/2010/main" val="410137096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52</TotalTime>
  <Words>62</Words>
  <Application>Microsoft Office PowerPoint</Application>
  <PresentationFormat>Custom</PresentationFormat>
  <Paragraphs>30</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Facet</vt:lpstr>
      <vt:lpstr>STOCK PRICE PREDICTION</vt:lpstr>
      <vt:lpstr>PowerPoint Presentation</vt:lpstr>
      <vt:lpstr>TECH STACK: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PREDICTION</dc:title>
  <dc:creator>kishore sundaravelu</dc:creator>
  <cp:lastModifiedBy>hp</cp:lastModifiedBy>
  <cp:revision>10</cp:revision>
  <dcterms:created xsi:type="dcterms:W3CDTF">2021-04-03T09:30:17Z</dcterms:created>
  <dcterms:modified xsi:type="dcterms:W3CDTF">2021-04-03T13:29:56Z</dcterms:modified>
</cp:coreProperties>
</file>