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5" roundtripDataSignature="AMtx7mhkvIkwzl8V2l+2krqLNciX2dhL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spTree>
      <p:nvGrpSpPr>
        <p:cNvPr id="9" name="Shape 9"/>
        <p:cNvGrpSpPr/>
        <p:nvPr/>
      </p:nvGrpSpPr>
      <p:grpSpPr>
        <a:xfrm>
          <a:off x="0" y="0"/>
          <a:ext cx="0" cy="0"/>
          <a:chOff x="0" y="0"/>
          <a:chExt cx="0" cy="0"/>
        </a:xfrm>
      </p:grpSpPr>
      <p:sp>
        <p:nvSpPr>
          <p:cNvPr id="10" name="Google Shape;10;p17"/>
          <p:cNvSpPr/>
          <p:nvPr/>
        </p:nvSpPr>
        <p:spPr>
          <a:xfrm>
            <a:off x="0" y="0"/>
            <a:ext cx="9144000" cy="5143500"/>
          </a:xfrm>
          <a:prstGeom prst="rect">
            <a:avLst/>
          </a:prstGeom>
          <a:solidFill>
            <a:srgbClr val="1129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 name="Google Shape;11;p17"/>
          <p:cNvPicPr preferRelativeResize="0"/>
          <p:nvPr/>
        </p:nvPicPr>
        <p:blipFill rotWithShape="1">
          <a:blip r:embed="rId2">
            <a:alphaModFix/>
          </a:blip>
          <a:srcRect b="0" l="38684" r="0" t="0"/>
          <a:stretch/>
        </p:blipFill>
        <p:spPr>
          <a:xfrm>
            <a:off x="2291" y="1007350"/>
            <a:ext cx="1272100" cy="3128806"/>
          </a:xfrm>
          <a:prstGeom prst="rect">
            <a:avLst/>
          </a:prstGeom>
          <a:noFill/>
          <a:ln>
            <a:noFill/>
          </a:ln>
        </p:spPr>
      </p:pic>
      <p:sp>
        <p:nvSpPr>
          <p:cNvPr id="12" name="Google Shape;12;p17"/>
          <p:cNvSpPr txBox="1"/>
          <p:nvPr>
            <p:ph type="ctrTitle"/>
          </p:nvPr>
        </p:nvSpPr>
        <p:spPr>
          <a:xfrm>
            <a:off x="1884750" y="711325"/>
            <a:ext cx="6947700" cy="996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p:txBody>
      </p:sp>
      <p:sp>
        <p:nvSpPr>
          <p:cNvPr id="13" name="Google Shape;13;p17"/>
          <p:cNvSpPr txBox="1"/>
          <p:nvPr>
            <p:ph idx="1" type="body"/>
          </p:nvPr>
        </p:nvSpPr>
        <p:spPr>
          <a:xfrm>
            <a:off x="1884750" y="1825575"/>
            <a:ext cx="6947700" cy="2743200"/>
          </a:xfrm>
          <a:prstGeom prst="rect">
            <a:avLst/>
          </a:prstGeom>
          <a:noFill/>
          <a:ln>
            <a:noFill/>
          </a:ln>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rgbClr val="FFFFFF"/>
              </a:buClr>
              <a:buSzPts val="1600"/>
              <a:buChar char="●"/>
              <a:defRPr sz="1600">
                <a:solidFill>
                  <a:srgbClr val="FFFFFF"/>
                </a:solidFill>
              </a:defRPr>
            </a:lvl1pPr>
            <a:lvl2pPr indent="-317500" lvl="1" marL="914400" algn="l">
              <a:lnSpc>
                <a:spcPct val="115000"/>
              </a:lnSpc>
              <a:spcBef>
                <a:spcPts val="1600"/>
              </a:spcBef>
              <a:spcAft>
                <a:spcPts val="0"/>
              </a:spcAft>
              <a:buClr>
                <a:srgbClr val="FFFFFF"/>
              </a:buClr>
              <a:buSzPts val="1400"/>
              <a:buChar char="○"/>
              <a:defRPr sz="1400">
                <a:solidFill>
                  <a:srgbClr val="FFFFFF"/>
                </a:solidFill>
              </a:defRPr>
            </a:lvl2pPr>
            <a:lvl3pPr indent="-317500" lvl="2" marL="1371600" algn="l">
              <a:lnSpc>
                <a:spcPct val="115000"/>
              </a:lnSpc>
              <a:spcBef>
                <a:spcPts val="1600"/>
              </a:spcBef>
              <a:spcAft>
                <a:spcPts val="0"/>
              </a:spcAft>
              <a:buClr>
                <a:srgbClr val="FFFFFF"/>
              </a:buClr>
              <a:buSzPts val="1400"/>
              <a:buChar char="■"/>
              <a:defRPr sz="1400">
                <a:solidFill>
                  <a:srgbClr val="FFFFFF"/>
                </a:solidFill>
              </a:defRPr>
            </a:lvl3pPr>
            <a:lvl4pPr indent="-317500" lvl="3" marL="1828800" algn="l">
              <a:lnSpc>
                <a:spcPct val="115000"/>
              </a:lnSpc>
              <a:spcBef>
                <a:spcPts val="1600"/>
              </a:spcBef>
              <a:spcAft>
                <a:spcPts val="0"/>
              </a:spcAft>
              <a:buClr>
                <a:srgbClr val="FFFFFF"/>
              </a:buClr>
              <a:buSzPts val="1400"/>
              <a:buChar char="●"/>
              <a:defRPr sz="1400">
                <a:solidFill>
                  <a:srgbClr val="FFFFFF"/>
                </a:solidFill>
              </a:defRPr>
            </a:lvl4pPr>
            <a:lvl5pPr indent="-317500" lvl="4" marL="2286000" algn="l">
              <a:lnSpc>
                <a:spcPct val="115000"/>
              </a:lnSpc>
              <a:spcBef>
                <a:spcPts val="1600"/>
              </a:spcBef>
              <a:spcAft>
                <a:spcPts val="0"/>
              </a:spcAft>
              <a:buClr>
                <a:srgbClr val="FFFFFF"/>
              </a:buClr>
              <a:buSzPts val="1400"/>
              <a:buChar char="○"/>
              <a:defRPr sz="1400">
                <a:solidFill>
                  <a:srgbClr val="FFFFFF"/>
                </a:solidFill>
              </a:defRPr>
            </a:lvl5pPr>
            <a:lvl6pPr indent="-317500" lvl="5" marL="2743200" algn="l">
              <a:lnSpc>
                <a:spcPct val="115000"/>
              </a:lnSpc>
              <a:spcBef>
                <a:spcPts val="1600"/>
              </a:spcBef>
              <a:spcAft>
                <a:spcPts val="0"/>
              </a:spcAft>
              <a:buClr>
                <a:srgbClr val="FFFFFF"/>
              </a:buClr>
              <a:buSzPts val="1400"/>
              <a:buChar char="■"/>
              <a:defRPr sz="1400">
                <a:solidFill>
                  <a:srgbClr val="FFFFFF"/>
                </a:solidFill>
              </a:defRPr>
            </a:lvl6pPr>
            <a:lvl7pPr indent="-317500" lvl="6" marL="3200400" algn="l">
              <a:lnSpc>
                <a:spcPct val="115000"/>
              </a:lnSpc>
              <a:spcBef>
                <a:spcPts val="1600"/>
              </a:spcBef>
              <a:spcAft>
                <a:spcPts val="0"/>
              </a:spcAft>
              <a:buClr>
                <a:srgbClr val="FFFFFF"/>
              </a:buClr>
              <a:buSzPts val="1400"/>
              <a:buChar char="●"/>
              <a:defRPr sz="1400">
                <a:solidFill>
                  <a:srgbClr val="FFFFFF"/>
                </a:solidFill>
              </a:defRPr>
            </a:lvl7pPr>
            <a:lvl8pPr indent="-317500" lvl="7" marL="3657600" algn="l">
              <a:lnSpc>
                <a:spcPct val="115000"/>
              </a:lnSpc>
              <a:spcBef>
                <a:spcPts val="1600"/>
              </a:spcBef>
              <a:spcAft>
                <a:spcPts val="0"/>
              </a:spcAft>
              <a:buClr>
                <a:srgbClr val="FFFFFF"/>
              </a:buClr>
              <a:buSzPts val="1400"/>
              <a:buChar char="○"/>
              <a:defRPr sz="1400">
                <a:solidFill>
                  <a:srgbClr val="FFFFFF"/>
                </a:solidFill>
              </a:defRPr>
            </a:lvl8pPr>
            <a:lvl9pPr indent="-317500" lvl="8" marL="4114800" algn="l">
              <a:lnSpc>
                <a:spcPct val="115000"/>
              </a:lnSpc>
              <a:spcBef>
                <a:spcPts val="1600"/>
              </a:spcBef>
              <a:spcAft>
                <a:spcPts val="1600"/>
              </a:spcAft>
              <a:buClr>
                <a:srgbClr val="FFFFFF"/>
              </a:buClr>
              <a:buSzPts val="1400"/>
              <a:buChar char="■"/>
              <a:defRPr sz="1400">
                <a:solidFill>
                  <a:srgbClr val="FFFFFF"/>
                </a:solidFill>
              </a:defRPr>
            </a:lvl9pPr>
          </a:lstStyle>
          <a:p/>
        </p:txBody>
      </p:sp>
      <p:sp>
        <p:nvSpPr>
          <p:cNvPr id="14" name="Google Shape;1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8" name="Shape 68"/>
        <p:cNvGrpSpPr/>
        <p:nvPr/>
      </p:nvGrpSpPr>
      <p:grpSpPr>
        <a:xfrm>
          <a:off x="0" y="0"/>
          <a:ext cx="0" cy="0"/>
          <a:chOff x="0" y="0"/>
          <a:chExt cx="0" cy="0"/>
        </a:xfrm>
      </p:grpSpPr>
      <p:sp>
        <p:nvSpPr>
          <p:cNvPr id="69" name="Google Shape;69;p2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0" name="Google Shape;70;p26"/>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1" name="Google Shape;71;p2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2" name="Shape 72"/>
        <p:cNvGrpSpPr/>
        <p:nvPr/>
      </p:nvGrpSpPr>
      <p:grpSpPr>
        <a:xfrm>
          <a:off x="0" y="0"/>
          <a:ext cx="0" cy="0"/>
          <a:chOff x="0" y="0"/>
          <a:chExt cx="0" cy="0"/>
        </a:xfrm>
      </p:grpSpPr>
      <p:sp>
        <p:nvSpPr>
          <p:cNvPr id="73" name="Google Shape;73;p27"/>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4" name="Google Shape;74;p27"/>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75" name="Google Shape;75;p27"/>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76" name="Google Shape;76;p27"/>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7" name="Google Shape;77;p27"/>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78" name="Google Shape;78;p2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9" name="Shape 79"/>
        <p:cNvGrpSpPr/>
        <p:nvPr/>
      </p:nvGrpSpPr>
      <p:grpSpPr>
        <a:xfrm>
          <a:off x="0" y="0"/>
          <a:ext cx="0" cy="0"/>
          <a:chOff x="0" y="0"/>
          <a:chExt cx="0" cy="0"/>
        </a:xfrm>
      </p:grpSpPr>
      <p:sp>
        <p:nvSpPr>
          <p:cNvPr id="80" name="Google Shape;80;p28"/>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81" name="Google Shape;81;p2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82" name="Shape 82"/>
        <p:cNvGrpSpPr/>
        <p:nvPr/>
      </p:nvGrpSpPr>
      <p:grpSpPr>
        <a:xfrm>
          <a:off x="0" y="0"/>
          <a:ext cx="0" cy="0"/>
          <a:chOff x="0" y="0"/>
          <a:chExt cx="0" cy="0"/>
        </a:xfrm>
      </p:grpSpPr>
      <p:grpSp>
        <p:nvGrpSpPr>
          <p:cNvPr id="83" name="Google Shape;83;p29"/>
          <p:cNvGrpSpPr/>
          <p:nvPr/>
        </p:nvGrpSpPr>
        <p:grpSpPr>
          <a:xfrm>
            <a:off x="6098378" y="5"/>
            <a:ext cx="3045625" cy="2030570"/>
            <a:chOff x="6098378" y="5"/>
            <a:chExt cx="3045625" cy="2030570"/>
          </a:xfrm>
        </p:grpSpPr>
        <p:sp>
          <p:nvSpPr>
            <p:cNvPr id="84" name="Google Shape;84;p29"/>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9"/>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9"/>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9"/>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9"/>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29"/>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90" name="Google Shape;90;p29"/>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1600"/>
              </a:spcBef>
              <a:spcAft>
                <a:spcPts val="0"/>
              </a:spcAft>
              <a:buClr>
                <a:schemeClr val="lt1"/>
              </a:buClr>
              <a:buSzPts val="1400"/>
              <a:buChar char="○"/>
              <a:defRPr>
                <a:solidFill>
                  <a:schemeClr val="lt1"/>
                </a:solidFill>
              </a:defRPr>
            </a:lvl2pPr>
            <a:lvl3pPr indent="-317500" lvl="2" marL="1371600" algn="ctr">
              <a:lnSpc>
                <a:spcPct val="115000"/>
              </a:lnSpc>
              <a:spcBef>
                <a:spcPts val="1600"/>
              </a:spcBef>
              <a:spcAft>
                <a:spcPts val="0"/>
              </a:spcAft>
              <a:buClr>
                <a:schemeClr val="lt1"/>
              </a:buClr>
              <a:buSzPts val="1400"/>
              <a:buChar char="■"/>
              <a:defRPr>
                <a:solidFill>
                  <a:schemeClr val="lt1"/>
                </a:solidFill>
              </a:defRPr>
            </a:lvl3pPr>
            <a:lvl4pPr indent="-317500" lvl="3" marL="1828800" algn="ctr">
              <a:lnSpc>
                <a:spcPct val="115000"/>
              </a:lnSpc>
              <a:spcBef>
                <a:spcPts val="1600"/>
              </a:spcBef>
              <a:spcAft>
                <a:spcPts val="0"/>
              </a:spcAft>
              <a:buClr>
                <a:schemeClr val="lt1"/>
              </a:buClr>
              <a:buSzPts val="1400"/>
              <a:buChar char="●"/>
              <a:defRPr>
                <a:solidFill>
                  <a:schemeClr val="lt1"/>
                </a:solidFill>
              </a:defRPr>
            </a:lvl4pPr>
            <a:lvl5pPr indent="-317500" lvl="4" marL="2286000" algn="ctr">
              <a:lnSpc>
                <a:spcPct val="115000"/>
              </a:lnSpc>
              <a:spcBef>
                <a:spcPts val="1600"/>
              </a:spcBef>
              <a:spcAft>
                <a:spcPts val="0"/>
              </a:spcAft>
              <a:buClr>
                <a:schemeClr val="lt1"/>
              </a:buClr>
              <a:buSzPts val="1400"/>
              <a:buChar char="○"/>
              <a:defRPr>
                <a:solidFill>
                  <a:schemeClr val="lt1"/>
                </a:solidFill>
              </a:defRPr>
            </a:lvl5pPr>
            <a:lvl6pPr indent="-317500" lvl="5" marL="2743200" algn="ctr">
              <a:lnSpc>
                <a:spcPct val="115000"/>
              </a:lnSpc>
              <a:spcBef>
                <a:spcPts val="1600"/>
              </a:spcBef>
              <a:spcAft>
                <a:spcPts val="0"/>
              </a:spcAft>
              <a:buClr>
                <a:schemeClr val="lt1"/>
              </a:buClr>
              <a:buSzPts val="1400"/>
              <a:buChar char="■"/>
              <a:defRPr>
                <a:solidFill>
                  <a:schemeClr val="lt1"/>
                </a:solidFill>
              </a:defRPr>
            </a:lvl6pPr>
            <a:lvl7pPr indent="-317500" lvl="6" marL="3200400" algn="ctr">
              <a:lnSpc>
                <a:spcPct val="115000"/>
              </a:lnSpc>
              <a:spcBef>
                <a:spcPts val="1600"/>
              </a:spcBef>
              <a:spcAft>
                <a:spcPts val="0"/>
              </a:spcAft>
              <a:buClr>
                <a:schemeClr val="lt1"/>
              </a:buClr>
              <a:buSzPts val="1400"/>
              <a:buChar char="●"/>
              <a:defRPr>
                <a:solidFill>
                  <a:schemeClr val="lt1"/>
                </a:solidFill>
              </a:defRPr>
            </a:lvl7pPr>
            <a:lvl8pPr indent="-317500" lvl="7" marL="3657600" algn="ctr">
              <a:lnSpc>
                <a:spcPct val="115000"/>
              </a:lnSpc>
              <a:spcBef>
                <a:spcPts val="1600"/>
              </a:spcBef>
              <a:spcAft>
                <a:spcPts val="0"/>
              </a:spcAft>
              <a:buClr>
                <a:schemeClr val="lt1"/>
              </a:buClr>
              <a:buSzPts val="1400"/>
              <a:buChar char="○"/>
              <a:defRPr>
                <a:solidFill>
                  <a:schemeClr val="lt1"/>
                </a:solidFill>
              </a:defRPr>
            </a:lvl8pPr>
            <a:lvl9pPr indent="-317500" lvl="8" marL="4114800" algn="ctr">
              <a:lnSpc>
                <a:spcPct val="115000"/>
              </a:lnSpc>
              <a:spcBef>
                <a:spcPts val="1600"/>
              </a:spcBef>
              <a:spcAft>
                <a:spcPts val="1600"/>
              </a:spcAft>
              <a:buClr>
                <a:schemeClr val="lt1"/>
              </a:buClr>
              <a:buSzPts val="1400"/>
              <a:buChar char="■"/>
              <a:defRPr>
                <a:solidFill>
                  <a:schemeClr val="lt1"/>
                </a:solidFill>
              </a:defRPr>
            </a:lvl9pPr>
          </a:lstStyle>
          <a:p/>
        </p:txBody>
      </p:sp>
      <p:sp>
        <p:nvSpPr>
          <p:cNvPr id="91" name="Google Shape;91;p2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spTree>
      <p:nvGrpSpPr>
        <p:cNvPr id="15" name="Shape 15"/>
        <p:cNvGrpSpPr/>
        <p:nvPr/>
      </p:nvGrpSpPr>
      <p:grpSpPr>
        <a:xfrm>
          <a:off x="0" y="0"/>
          <a:ext cx="0" cy="0"/>
          <a:chOff x="0" y="0"/>
          <a:chExt cx="0" cy="0"/>
        </a:xfrm>
      </p:grpSpPr>
      <p:pic>
        <p:nvPicPr>
          <p:cNvPr id="16" name="Google Shape;16;p18"/>
          <p:cNvPicPr preferRelativeResize="0"/>
          <p:nvPr/>
        </p:nvPicPr>
        <p:blipFill rotWithShape="1">
          <a:blip r:embed="rId2">
            <a:alphaModFix/>
          </a:blip>
          <a:srcRect b="0" l="0" r="0" t="0"/>
          <a:stretch/>
        </p:blipFill>
        <p:spPr>
          <a:xfrm>
            <a:off x="-1" y="-3"/>
            <a:ext cx="9144007" cy="5143500"/>
          </a:xfrm>
          <a:prstGeom prst="rect">
            <a:avLst/>
          </a:prstGeom>
          <a:noFill/>
          <a:ln>
            <a:noFill/>
          </a:ln>
        </p:spPr>
      </p:pic>
      <p:sp>
        <p:nvSpPr>
          <p:cNvPr id="17" name="Google Shape;17;p18"/>
          <p:cNvSpPr txBox="1"/>
          <p:nvPr>
            <p:ph type="title"/>
          </p:nvPr>
        </p:nvSpPr>
        <p:spPr>
          <a:xfrm>
            <a:off x="3868225" y="406900"/>
            <a:ext cx="4482600" cy="1537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p:txBody>
      </p:sp>
      <p:sp>
        <p:nvSpPr>
          <p:cNvPr id="18" name="Google Shape;18;p18"/>
          <p:cNvSpPr txBox="1"/>
          <p:nvPr>
            <p:ph idx="1" type="body"/>
          </p:nvPr>
        </p:nvSpPr>
        <p:spPr>
          <a:xfrm>
            <a:off x="3868318" y="2053723"/>
            <a:ext cx="4482600" cy="2378100"/>
          </a:xfrm>
          <a:prstGeom prst="rect">
            <a:avLst/>
          </a:prstGeom>
          <a:noFill/>
          <a:ln>
            <a:noFill/>
          </a:ln>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rgbClr val="FFFFFF"/>
              </a:buClr>
              <a:buSzPts val="1600"/>
              <a:buChar char="●"/>
              <a:defRPr sz="1600">
                <a:solidFill>
                  <a:srgbClr val="FFFFFF"/>
                </a:solidFill>
              </a:defRPr>
            </a:lvl1pPr>
            <a:lvl2pPr indent="-317500" lvl="1" marL="914400" algn="l">
              <a:lnSpc>
                <a:spcPct val="115000"/>
              </a:lnSpc>
              <a:spcBef>
                <a:spcPts val="1600"/>
              </a:spcBef>
              <a:spcAft>
                <a:spcPts val="0"/>
              </a:spcAft>
              <a:buClr>
                <a:srgbClr val="FFFFFF"/>
              </a:buClr>
              <a:buSzPts val="1400"/>
              <a:buChar char="○"/>
              <a:defRPr sz="1400">
                <a:solidFill>
                  <a:srgbClr val="FFFFFF"/>
                </a:solidFill>
              </a:defRPr>
            </a:lvl2pPr>
            <a:lvl3pPr indent="-317500" lvl="2" marL="1371600" algn="l">
              <a:lnSpc>
                <a:spcPct val="115000"/>
              </a:lnSpc>
              <a:spcBef>
                <a:spcPts val="1600"/>
              </a:spcBef>
              <a:spcAft>
                <a:spcPts val="0"/>
              </a:spcAft>
              <a:buClr>
                <a:srgbClr val="FFFFFF"/>
              </a:buClr>
              <a:buSzPts val="1400"/>
              <a:buChar char="■"/>
              <a:defRPr sz="1400">
                <a:solidFill>
                  <a:srgbClr val="FFFFFF"/>
                </a:solidFill>
              </a:defRPr>
            </a:lvl3pPr>
            <a:lvl4pPr indent="-317500" lvl="3" marL="1828800" algn="l">
              <a:lnSpc>
                <a:spcPct val="115000"/>
              </a:lnSpc>
              <a:spcBef>
                <a:spcPts val="1600"/>
              </a:spcBef>
              <a:spcAft>
                <a:spcPts val="0"/>
              </a:spcAft>
              <a:buClr>
                <a:srgbClr val="FFFFFF"/>
              </a:buClr>
              <a:buSzPts val="1400"/>
              <a:buChar char="●"/>
              <a:defRPr sz="1400">
                <a:solidFill>
                  <a:srgbClr val="FFFFFF"/>
                </a:solidFill>
              </a:defRPr>
            </a:lvl4pPr>
            <a:lvl5pPr indent="-317500" lvl="4" marL="2286000" algn="l">
              <a:lnSpc>
                <a:spcPct val="115000"/>
              </a:lnSpc>
              <a:spcBef>
                <a:spcPts val="1600"/>
              </a:spcBef>
              <a:spcAft>
                <a:spcPts val="0"/>
              </a:spcAft>
              <a:buClr>
                <a:srgbClr val="FFFFFF"/>
              </a:buClr>
              <a:buSzPts val="1400"/>
              <a:buChar char="○"/>
              <a:defRPr sz="1400">
                <a:solidFill>
                  <a:srgbClr val="FFFFFF"/>
                </a:solidFill>
              </a:defRPr>
            </a:lvl5pPr>
            <a:lvl6pPr indent="-317500" lvl="5" marL="2743200" algn="l">
              <a:lnSpc>
                <a:spcPct val="115000"/>
              </a:lnSpc>
              <a:spcBef>
                <a:spcPts val="1600"/>
              </a:spcBef>
              <a:spcAft>
                <a:spcPts val="0"/>
              </a:spcAft>
              <a:buClr>
                <a:srgbClr val="FFFFFF"/>
              </a:buClr>
              <a:buSzPts val="1400"/>
              <a:buChar char="■"/>
              <a:defRPr sz="1400">
                <a:solidFill>
                  <a:srgbClr val="FFFFFF"/>
                </a:solidFill>
              </a:defRPr>
            </a:lvl6pPr>
            <a:lvl7pPr indent="-317500" lvl="6" marL="3200400" algn="l">
              <a:lnSpc>
                <a:spcPct val="115000"/>
              </a:lnSpc>
              <a:spcBef>
                <a:spcPts val="1600"/>
              </a:spcBef>
              <a:spcAft>
                <a:spcPts val="0"/>
              </a:spcAft>
              <a:buClr>
                <a:srgbClr val="FFFFFF"/>
              </a:buClr>
              <a:buSzPts val="1400"/>
              <a:buChar char="●"/>
              <a:defRPr sz="1400">
                <a:solidFill>
                  <a:srgbClr val="FFFFFF"/>
                </a:solidFill>
              </a:defRPr>
            </a:lvl7pPr>
            <a:lvl8pPr indent="-317500" lvl="7" marL="3657600" algn="l">
              <a:lnSpc>
                <a:spcPct val="115000"/>
              </a:lnSpc>
              <a:spcBef>
                <a:spcPts val="1600"/>
              </a:spcBef>
              <a:spcAft>
                <a:spcPts val="0"/>
              </a:spcAft>
              <a:buClr>
                <a:srgbClr val="FFFFFF"/>
              </a:buClr>
              <a:buSzPts val="1400"/>
              <a:buChar char="○"/>
              <a:defRPr sz="1400">
                <a:solidFill>
                  <a:srgbClr val="FFFFFF"/>
                </a:solidFill>
              </a:defRPr>
            </a:lvl8pPr>
            <a:lvl9pPr indent="-317500" lvl="8" marL="4114800" algn="l">
              <a:lnSpc>
                <a:spcPct val="115000"/>
              </a:lnSpc>
              <a:spcBef>
                <a:spcPts val="1600"/>
              </a:spcBef>
              <a:spcAft>
                <a:spcPts val="1600"/>
              </a:spcAft>
              <a:buClr>
                <a:srgbClr val="FFFFFF"/>
              </a:buClr>
              <a:buSzPts val="1400"/>
              <a:buChar char="■"/>
              <a:defRPr sz="1400">
                <a:solidFill>
                  <a:srgbClr val="FFFFFF"/>
                </a:solidFill>
              </a:defRPr>
            </a:lvl9pPr>
          </a:lstStyle>
          <a:p/>
        </p:txBody>
      </p:sp>
      <p:sp>
        <p:nvSpPr>
          <p:cNvPr id="19" name="Google Shape;1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20" name="Shape 20"/>
        <p:cNvGrpSpPr/>
        <p:nvPr/>
      </p:nvGrpSpPr>
      <p:grpSpPr>
        <a:xfrm>
          <a:off x="0" y="0"/>
          <a:ext cx="0" cy="0"/>
          <a:chOff x="0" y="0"/>
          <a:chExt cx="0" cy="0"/>
        </a:xfrm>
      </p:grpSpPr>
      <p:grpSp>
        <p:nvGrpSpPr>
          <p:cNvPr id="21" name="Google Shape;21;p19"/>
          <p:cNvGrpSpPr/>
          <p:nvPr/>
        </p:nvGrpSpPr>
        <p:grpSpPr>
          <a:xfrm>
            <a:off x="6098378" y="5"/>
            <a:ext cx="3045625" cy="2030570"/>
            <a:chOff x="6098378" y="5"/>
            <a:chExt cx="3045625" cy="2030570"/>
          </a:xfrm>
        </p:grpSpPr>
        <p:sp>
          <p:nvSpPr>
            <p:cNvPr id="22" name="Google Shape;22;p19"/>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9"/>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9"/>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9"/>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9"/>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 name="Google Shape;27;p19"/>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28" name="Google Shape;28;p19"/>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29" name="Google Shape;29;p1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0" name="Shape 30"/>
        <p:cNvGrpSpPr/>
        <p:nvPr/>
      </p:nvGrpSpPr>
      <p:grpSpPr>
        <a:xfrm>
          <a:off x="0" y="0"/>
          <a:ext cx="0" cy="0"/>
          <a:chOff x="0" y="0"/>
          <a:chExt cx="0" cy="0"/>
        </a:xfrm>
      </p:grpSpPr>
      <p:grpSp>
        <p:nvGrpSpPr>
          <p:cNvPr id="31" name="Google Shape;31;p20"/>
          <p:cNvGrpSpPr/>
          <p:nvPr/>
        </p:nvGrpSpPr>
        <p:grpSpPr>
          <a:xfrm>
            <a:off x="6098378" y="5"/>
            <a:ext cx="3045625" cy="2030570"/>
            <a:chOff x="6098378" y="5"/>
            <a:chExt cx="3045625" cy="2030570"/>
          </a:xfrm>
        </p:grpSpPr>
        <p:sp>
          <p:nvSpPr>
            <p:cNvPr id="32" name="Google Shape;32;p20"/>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0"/>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0"/>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0"/>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0"/>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 name="Google Shape;37;p20"/>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38" name="Google Shape;38;p2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2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1" name="Google Shape;41;p2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42" name="Shape 42"/>
        <p:cNvGrpSpPr/>
        <p:nvPr/>
      </p:nvGrpSpPr>
      <p:grpSpPr>
        <a:xfrm>
          <a:off x="0" y="0"/>
          <a:ext cx="0" cy="0"/>
          <a:chOff x="0" y="0"/>
          <a:chExt cx="0" cy="0"/>
        </a:xfrm>
      </p:grpSpPr>
      <p:grpSp>
        <p:nvGrpSpPr>
          <p:cNvPr id="43" name="Google Shape;43;p22"/>
          <p:cNvGrpSpPr/>
          <p:nvPr/>
        </p:nvGrpSpPr>
        <p:grpSpPr>
          <a:xfrm>
            <a:off x="6098378" y="5"/>
            <a:ext cx="3045625" cy="2030570"/>
            <a:chOff x="6098378" y="5"/>
            <a:chExt cx="3045625" cy="2030570"/>
          </a:xfrm>
        </p:grpSpPr>
        <p:sp>
          <p:nvSpPr>
            <p:cNvPr id="44" name="Google Shape;44;p22"/>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2"/>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2"/>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2"/>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2"/>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 name="Google Shape;49;p22"/>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0" name="Google Shape;50;p2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1" name="Shape 51"/>
        <p:cNvGrpSpPr/>
        <p:nvPr/>
      </p:nvGrpSpPr>
      <p:grpSpPr>
        <a:xfrm>
          <a:off x="0" y="0"/>
          <a:ext cx="0" cy="0"/>
          <a:chOff x="0" y="0"/>
          <a:chExt cx="0" cy="0"/>
        </a:xfrm>
      </p:grpSpPr>
      <p:sp>
        <p:nvSpPr>
          <p:cNvPr id="52" name="Google Shape;52;p2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3" name="Google Shape;53;p23"/>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4" name="Google Shape;54;p23"/>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5" name="Google Shape;55;p2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2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grpSp>
        <p:nvGrpSpPr>
          <p:cNvPr id="59" name="Google Shape;59;p25"/>
          <p:cNvGrpSpPr/>
          <p:nvPr/>
        </p:nvGrpSpPr>
        <p:grpSpPr>
          <a:xfrm>
            <a:off x="0" y="3903669"/>
            <a:ext cx="9144000" cy="1239925"/>
            <a:chOff x="0" y="3903669"/>
            <a:chExt cx="9144000" cy="1239925"/>
          </a:xfrm>
        </p:grpSpPr>
        <p:sp>
          <p:nvSpPr>
            <p:cNvPr id="60" name="Google Shape;60;p25"/>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5"/>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5"/>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5"/>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5"/>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 name="Google Shape;65;p2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6" name="Google Shape;66;p25"/>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7" name="Google Shape;67;p2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16"/>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1884750" y="711325"/>
            <a:ext cx="6947700" cy="996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FFFFFF"/>
              </a:buClr>
              <a:buSzPts val="3000"/>
              <a:buNone/>
            </a:pPr>
            <a:r>
              <a:rPr lang="en"/>
              <a:t>Hotel Booking Cancelation Prediction by Machine Learning</a:t>
            </a:r>
            <a:endParaRPr/>
          </a:p>
        </p:txBody>
      </p:sp>
      <p:sp>
        <p:nvSpPr>
          <p:cNvPr id="97" name="Google Shape;97;p1"/>
          <p:cNvSpPr txBox="1"/>
          <p:nvPr>
            <p:ph idx="1" type="body"/>
          </p:nvPr>
        </p:nvSpPr>
        <p:spPr>
          <a:xfrm>
            <a:off x="5670150" y="2782506"/>
            <a:ext cx="6947700" cy="2743200"/>
          </a:xfrm>
          <a:prstGeom prst="rect">
            <a:avLst/>
          </a:prstGeom>
          <a:noFill/>
          <a:ln>
            <a:noFill/>
          </a:ln>
        </p:spPr>
        <p:txBody>
          <a:bodyPr anchorCtr="0" anchor="t" bIns="91425" lIns="91425" spcFirstLastPara="1" rIns="91425" wrap="square" tIns="91425">
            <a:noAutofit/>
          </a:bodyPr>
          <a:lstStyle/>
          <a:p>
            <a:pPr indent="0" lvl="3" marL="1498600" rtl="0" algn="l">
              <a:lnSpc>
                <a:spcPct val="115000"/>
              </a:lnSpc>
              <a:spcBef>
                <a:spcPts val="1600"/>
              </a:spcBef>
              <a:spcAft>
                <a:spcPts val="0"/>
              </a:spcAft>
              <a:buSzPts val="1400"/>
              <a:buNone/>
            </a:pPr>
            <a:r>
              <a:rPr lang="en" sz="2000"/>
              <a:t>By </a:t>
            </a:r>
            <a:endParaRPr/>
          </a:p>
          <a:p>
            <a:pPr indent="0" lvl="3" marL="1498600" rtl="0" algn="l">
              <a:lnSpc>
                <a:spcPct val="115000"/>
              </a:lnSpc>
              <a:spcBef>
                <a:spcPts val="1600"/>
              </a:spcBef>
              <a:spcAft>
                <a:spcPts val="0"/>
              </a:spcAft>
              <a:buSzPts val="1400"/>
              <a:buNone/>
            </a:pPr>
            <a:r>
              <a:rPr lang="en" sz="2000"/>
              <a:t>Uday Bairapaka</a:t>
            </a:r>
            <a:endParaRPr/>
          </a:p>
          <a:p>
            <a:pPr indent="0" lvl="3" marL="1498600" rtl="0" algn="l">
              <a:lnSpc>
                <a:spcPct val="115000"/>
              </a:lnSpc>
              <a:spcBef>
                <a:spcPts val="1600"/>
              </a:spcBef>
              <a:spcAft>
                <a:spcPts val="0"/>
              </a:spcAft>
              <a:buSzPts val="1400"/>
              <a:buNone/>
            </a:pPr>
            <a:r>
              <a:rPr lang="en" sz="2000"/>
              <a:t>119me0034                                                                                                                                                           </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Visualizing null values</a:t>
            </a:r>
            <a:endParaRPr/>
          </a:p>
        </p:txBody>
      </p:sp>
      <p:sp>
        <p:nvSpPr>
          <p:cNvPr id="168" name="Google Shape;168;p10"/>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p>
            <a:pPr indent="0" lvl="0" marL="139700" rtl="0" algn="l">
              <a:lnSpc>
                <a:spcPct val="115000"/>
              </a:lnSpc>
              <a:spcBef>
                <a:spcPts val="0"/>
              </a:spcBef>
              <a:spcAft>
                <a:spcPts val="0"/>
              </a:spcAft>
              <a:buSzPts val="1400"/>
              <a:buNone/>
            </a:pPr>
            <a:r>
              <a:t/>
            </a:r>
            <a:endParaRPr/>
          </a:p>
        </p:txBody>
      </p:sp>
      <p:sp>
        <p:nvSpPr>
          <p:cNvPr id="169" name="Google Shape;169;p10"/>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Autofit/>
          </a:bodyPr>
          <a:lstStyle/>
          <a:p>
            <a:pPr indent="0" lvl="0" marL="139700" rtl="0" algn="l">
              <a:lnSpc>
                <a:spcPct val="115000"/>
              </a:lnSpc>
              <a:spcBef>
                <a:spcPts val="0"/>
              </a:spcBef>
              <a:spcAft>
                <a:spcPts val="0"/>
              </a:spcAft>
              <a:buSzPts val="1400"/>
              <a:buNone/>
            </a:pPr>
            <a:r>
              <a:t/>
            </a:r>
            <a:endParaRPr/>
          </a:p>
        </p:txBody>
      </p:sp>
      <p:pic>
        <p:nvPicPr>
          <p:cNvPr id="170" name="Google Shape;170;p10"/>
          <p:cNvPicPr preferRelativeResize="0"/>
          <p:nvPr/>
        </p:nvPicPr>
        <p:blipFill rotWithShape="1">
          <a:blip r:embed="rId3">
            <a:alphaModFix/>
          </a:blip>
          <a:srcRect b="0" l="0" r="0" t="0"/>
          <a:stretch/>
        </p:blipFill>
        <p:spPr>
          <a:xfrm>
            <a:off x="311700" y="1210397"/>
            <a:ext cx="3999900" cy="3358578"/>
          </a:xfrm>
          <a:prstGeom prst="rect">
            <a:avLst/>
          </a:prstGeom>
          <a:noFill/>
          <a:ln>
            <a:noFill/>
          </a:ln>
        </p:spPr>
      </p:pic>
      <p:pic>
        <p:nvPicPr>
          <p:cNvPr id="171" name="Google Shape;171;p10"/>
          <p:cNvPicPr preferRelativeResize="0"/>
          <p:nvPr/>
        </p:nvPicPr>
        <p:blipFill rotWithShape="1">
          <a:blip r:embed="rId4">
            <a:alphaModFix/>
          </a:blip>
          <a:srcRect b="0" l="0" r="0" t="0"/>
          <a:stretch/>
        </p:blipFill>
        <p:spPr>
          <a:xfrm>
            <a:off x="4499606" y="1229975"/>
            <a:ext cx="4332693" cy="3339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1"/>
          <p:cNvSpPr txBox="1"/>
          <p:nvPr>
            <p:ph type="ctrTitle"/>
          </p:nvPr>
        </p:nvSpPr>
        <p:spPr>
          <a:xfrm>
            <a:off x="1884750" y="711325"/>
            <a:ext cx="6947700" cy="996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Steps I have done</a:t>
            </a:r>
            <a:endParaRPr/>
          </a:p>
        </p:txBody>
      </p:sp>
      <p:sp>
        <p:nvSpPr>
          <p:cNvPr id="177" name="Google Shape;177;p11"/>
          <p:cNvSpPr txBox="1"/>
          <p:nvPr>
            <p:ph idx="1" type="body"/>
          </p:nvPr>
        </p:nvSpPr>
        <p:spPr>
          <a:xfrm>
            <a:off x="1884750" y="1825575"/>
            <a:ext cx="6947700" cy="2743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AutoNum type="arabicPeriod"/>
            </a:pPr>
            <a:r>
              <a:rPr lang="en"/>
              <a:t>Imported the packages numpy,pandas,matplotlib,seaborn,sklearn,train test split,metrics</a:t>
            </a:r>
            <a:endParaRPr/>
          </a:p>
          <a:p>
            <a:pPr indent="-330200" lvl="0" marL="457200" rtl="0" algn="l">
              <a:lnSpc>
                <a:spcPct val="115000"/>
              </a:lnSpc>
              <a:spcBef>
                <a:spcPts val="0"/>
              </a:spcBef>
              <a:spcAft>
                <a:spcPts val="0"/>
              </a:spcAft>
              <a:buSzPts val="1600"/>
              <a:buAutoNum type="arabicPeriod"/>
            </a:pPr>
            <a:r>
              <a:rPr lang="en"/>
              <a:t>Load the Dataset</a:t>
            </a:r>
            <a:endParaRPr/>
          </a:p>
          <a:p>
            <a:pPr indent="-330200" lvl="0" marL="457200" rtl="0" algn="l">
              <a:lnSpc>
                <a:spcPct val="115000"/>
              </a:lnSpc>
              <a:spcBef>
                <a:spcPts val="0"/>
              </a:spcBef>
              <a:spcAft>
                <a:spcPts val="0"/>
              </a:spcAft>
              <a:buSzPts val="1600"/>
              <a:buAutoNum type="arabicPeriod"/>
            </a:pPr>
            <a:r>
              <a:rPr lang="en"/>
              <a:t>Explored the data-shape,visualisation</a:t>
            </a:r>
            <a:endParaRPr/>
          </a:p>
          <a:p>
            <a:pPr indent="-330200" lvl="0" marL="457200" rtl="0" algn="l">
              <a:lnSpc>
                <a:spcPct val="115000"/>
              </a:lnSpc>
              <a:spcBef>
                <a:spcPts val="0"/>
              </a:spcBef>
              <a:spcAft>
                <a:spcPts val="0"/>
              </a:spcAft>
              <a:buSzPts val="1600"/>
              <a:buAutoNum type="arabicPeriod"/>
            </a:pPr>
            <a:r>
              <a:rPr lang="en"/>
              <a:t>X,y--&gt;train data test data-&gt;Fit the model with training data  predict with the test data</a:t>
            </a:r>
            <a:endParaRPr/>
          </a:p>
          <a:p>
            <a:pPr indent="-330200" lvl="0" marL="457200" rtl="0" algn="l">
              <a:lnSpc>
                <a:spcPct val="115000"/>
              </a:lnSpc>
              <a:spcBef>
                <a:spcPts val="0"/>
              </a:spcBef>
              <a:spcAft>
                <a:spcPts val="0"/>
              </a:spcAft>
              <a:buSzPts val="1600"/>
              <a:buAutoNum type="arabicPeriod"/>
            </a:pPr>
            <a:r>
              <a:rPr lang="en"/>
              <a:t>Predicted with different algorithms like </a:t>
            </a:r>
            <a:r>
              <a:rPr lang="en">
                <a:solidFill>
                  <a:schemeClr val="lt1"/>
                </a:solidFill>
              </a:rPr>
              <a:t>Logistic regression,Decision Tree Classifier and RandomForestClassifier etc.</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2"/>
          <p:cNvSpPr txBox="1"/>
          <p:nvPr>
            <p:ph type="ctrTitle"/>
          </p:nvPr>
        </p:nvSpPr>
        <p:spPr>
          <a:xfrm>
            <a:off x="1884750" y="711325"/>
            <a:ext cx="6947700" cy="996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Chosen Model</a:t>
            </a:r>
            <a:endParaRPr/>
          </a:p>
        </p:txBody>
      </p:sp>
      <p:sp>
        <p:nvSpPr>
          <p:cNvPr id="183" name="Google Shape;183;p12"/>
          <p:cNvSpPr txBox="1"/>
          <p:nvPr>
            <p:ph idx="1" type="body"/>
          </p:nvPr>
        </p:nvSpPr>
        <p:spPr>
          <a:xfrm>
            <a:off x="1884750" y="1825575"/>
            <a:ext cx="6947700" cy="2743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lt1"/>
              </a:buClr>
              <a:buSzPts val="1600"/>
              <a:buChar char="●"/>
            </a:pPr>
            <a:r>
              <a:rPr lang="en">
                <a:solidFill>
                  <a:schemeClr val="lt1"/>
                </a:solidFill>
              </a:rPr>
              <a:t>Logistic regression            : 74% accuracy</a:t>
            </a:r>
            <a:endParaRPr>
              <a:solidFill>
                <a:schemeClr val="lt1"/>
              </a:solidFill>
            </a:endParaRPr>
          </a:p>
          <a:p>
            <a:pPr indent="-330200" lvl="0" marL="457200" rtl="0" algn="l">
              <a:lnSpc>
                <a:spcPct val="115000"/>
              </a:lnSpc>
              <a:spcBef>
                <a:spcPts val="0"/>
              </a:spcBef>
              <a:spcAft>
                <a:spcPts val="0"/>
              </a:spcAft>
              <a:buClr>
                <a:schemeClr val="lt1"/>
              </a:buClr>
              <a:buSzPts val="1600"/>
              <a:buChar char="●"/>
            </a:pPr>
            <a:r>
              <a:rPr lang="en">
                <a:solidFill>
                  <a:schemeClr val="lt1"/>
                </a:solidFill>
              </a:rPr>
              <a:t>Decision Tree Classifier   : 100% accuracy </a:t>
            </a:r>
            <a:endParaRPr>
              <a:solidFill>
                <a:schemeClr val="lt1"/>
              </a:solidFill>
            </a:endParaRPr>
          </a:p>
          <a:p>
            <a:pPr indent="-330200" lvl="0" marL="457200" rtl="0" algn="l">
              <a:lnSpc>
                <a:spcPct val="115000"/>
              </a:lnSpc>
              <a:spcBef>
                <a:spcPts val="0"/>
              </a:spcBef>
              <a:spcAft>
                <a:spcPts val="0"/>
              </a:spcAft>
              <a:buClr>
                <a:schemeClr val="lt1"/>
              </a:buClr>
              <a:buSzPts val="1600"/>
              <a:buChar char="●"/>
            </a:pPr>
            <a:r>
              <a:rPr lang="en">
                <a:solidFill>
                  <a:schemeClr val="lt1"/>
                </a:solidFill>
              </a:rPr>
              <a:t>RandomForestClassifier   : 99% accuracy</a:t>
            </a:r>
            <a:endParaRPr>
              <a:solidFill>
                <a:schemeClr val="lt1"/>
              </a:solidFill>
            </a:endParaRPr>
          </a:p>
          <a:p>
            <a:pPr indent="-330200" lvl="0" marL="457200" rtl="0" algn="just">
              <a:lnSpc>
                <a:spcPct val="115000"/>
              </a:lnSpc>
              <a:spcBef>
                <a:spcPts val="0"/>
              </a:spcBef>
              <a:spcAft>
                <a:spcPts val="1600"/>
              </a:spcAft>
              <a:buClr>
                <a:schemeClr val="lt1"/>
              </a:buClr>
              <a:buSzPts val="1600"/>
              <a:buChar char="●"/>
            </a:pPr>
            <a:r>
              <a:rPr lang="en">
                <a:solidFill>
                  <a:schemeClr val="lt1"/>
                </a:solidFill>
              </a:rPr>
              <a:t>I got 100% accuracy in Decision Tree Classifier so i chose Decision Tree Classifier model . Simple to understand , makes fast predictions and is interpretable.During training, a set of decision trees is built consecutively. Each successive tree is built with reduced loss compared to the previous trees</a:t>
            </a:r>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13"/>
          <p:cNvPicPr preferRelativeResize="0"/>
          <p:nvPr/>
        </p:nvPicPr>
        <p:blipFill rotWithShape="1">
          <a:blip r:embed="rId3">
            <a:alphaModFix/>
          </a:blip>
          <a:srcRect b="0" l="0" r="0" t="0"/>
          <a:stretch/>
        </p:blipFill>
        <p:spPr>
          <a:xfrm>
            <a:off x="4809271" y="2658521"/>
            <a:ext cx="3820058" cy="2514951"/>
          </a:xfrm>
          <a:prstGeom prst="rect">
            <a:avLst/>
          </a:prstGeom>
          <a:noFill/>
          <a:ln>
            <a:noFill/>
          </a:ln>
        </p:spPr>
      </p:pic>
      <p:pic>
        <p:nvPicPr>
          <p:cNvPr id="189" name="Google Shape;189;p13"/>
          <p:cNvPicPr preferRelativeResize="0"/>
          <p:nvPr/>
        </p:nvPicPr>
        <p:blipFill rotWithShape="1">
          <a:blip r:embed="rId4">
            <a:alphaModFix/>
          </a:blip>
          <a:srcRect b="0" l="0" r="0" t="0"/>
          <a:stretch/>
        </p:blipFill>
        <p:spPr>
          <a:xfrm>
            <a:off x="4866429" y="19728"/>
            <a:ext cx="3705742" cy="2638793"/>
          </a:xfrm>
          <a:prstGeom prst="rect">
            <a:avLst/>
          </a:prstGeom>
          <a:noFill/>
          <a:ln>
            <a:noFill/>
          </a:ln>
        </p:spPr>
      </p:pic>
      <p:pic>
        <p:nvPicPr>
          <p:cNvPr id="190" name="Google Shape;190;p13"/>
          <p:cNvPicPr preferRelativeResize="0"/>
          <p:nvPr/>
        </p:nvPicPr>
        <p:blipFill rotWithShape="1">
          <a:blip r:embed="rId5">
            <a:alphaModFix/>
          </a:blip>
          <a:srcRect b="0" l="0" r="0" t="0"/>
          <a:stretch/>
        </p:blipFill>
        <p:spPr>
          <a:xfrm>
            <a:off x="175624" y="2596601"/>
            <a:ext cx="3724795" cy="2543530"/>
          </a:xfrm>
          <a:prstGeom prst="rect">
            <a:avLst/>
          </a:prstGeom>
          <a:noFill/>
          <a:ln>
            <a:noFill/>
          </a:ln>
        </p:spPr>
      </p:pic>
      <p:sp>
        <p:nvSpPr>
          <p:cNvPr id="191" name="Google Shape;191;p13"/>
          <p:cNvSpPr txBox="1"/>
          <p:nvPr/>
        </p:nvSpPr>
        <p:spPr>
          <a:xfrm>
            <a:off x="175624" y="246580"/>
            <a:ext cx="4026506"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800" u="none" cap="none" strike="noStrike">
                <a:solidFill>
                  <a:srgbClr val="000000"/>
                </a:solidFill>
                <a:latin typeface="Arial"/>
                <a:ea typeface="Arial"/>
                <a:cs typeface="Arial"/>
                <a:sym typeface="Arial"/>
              </a:rPr>
              <a:t>Confusion matrices of</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212121"/>
                </a:solidFill>
                <a:latin typeface="Arial"/>
                <a:ea typeface="Arial"/>
                <a:cs typeface="Arial"/>
                <a:sym typeface="Arial"/>
              </a:rPr>
              <a:t>Logistic regression,</a:t>
            </a:r>
            <a:r>
              <a:rPr b="0" i="0" lang="en" sz="1400" u="none" cap="none" strike="noStrike">
                <a:solidFill>
                  <a:schemeClr val="lt1"/>
                </a:solidFill>
                <a:latin typeface="Arial"/>
                <a:ea typeface="Arial"/>
                <a:cs typeface="Arial"/>
                <a:sym typeface="Arial"/>
              </a:rPr>
              <a:t> </a:t>
            </a:r>
            <a:endParaRPr b="0" i="0" sz="14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212121"/>
                </a:solidFill>
                <a:latin typeface="Arial"/>
                <a:ea typeface="Arial"/>
                <a:cs typeface="Arial"/>
                <a:sym typeface="Arial"/>
              </a:rPr>
              <a:t>Decision Tree Classifier </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212121"/>
                </a:solidFill>
                <a:latin typeface="Arial"/>
                <a:ea typeface="Arial"/>
                <a:cs typeface="Arial"/>
                <a:sym typeface="Arial"/>
              </a:rPr>
              <a:t>Random forest classifiers</a:t>
            </a:r>
            <a:endParaRPr b="0" i="0" sz="1400" u="none" cap="none" strike="noStrike">
              <a:solidFill>
                <a:srgbClr val="21212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4"/>
          <p:cNvSpPr txBox="1"/>
          <p:nvPr>
            <p:ph type="title"/>
          </p:nvPr>
        </p:nvSpPr>
        <p:spPr>
          <a:xfrm>
            <a:off x="3868225" y="406900"/>
            <a:ext cx="4482600" cy="153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Conclusion</a:t>
            </a:r>
            <a:endParaRPr/>
          </a:p>
        </p:txBody>
      </p:sp>
      <p:sp>
        <p:nvSpPr>
          <p:cNvPr id="197" name="Google Shape;197;p14"/>
          <p:cNvSpPr txBox="1"/>
          <p:nvPr>
            <p:ph idx="1" type="body"/>
          </p:nvPr>
        </p:nvSpPr>
        <p:spPr>
          <a:xfrm>
            <a:off x="3868318" y="2053723"/>
            <a:ext cx="4482600" cy="2378100"/>
          </a:xfrm>
          <a:prstGeom prst="rect">
            <a:avLst/>
          </a:prstGeom>
          <a:noFill/>
          <a:ln>
            <a:noFill/>
          </a:ln>
        </p:spPr>
        <p:txBody>
          <a:bodyPr anchorCtr="0" anchor="t" bIns="91425" lIns="91425" spcFirstLastPara="1" rIns="91425" wrap="square" tIns="91425">
            <a:normAutofit fontScale="70000" lnSpcReduction="20000"/>
          </a:bodyPr>
          <a:lstStyle/>
          <a:p>
            <a:pPr indent="-299720" lvl="0" marL="457200" rtl="0" algn="just">
              <a:lnSpc>
                <a:spcPct val="115000"/>
              </a:lnSpc>
              <a:spcBef>
                <a:spcPts val="0"/>
              </a:spcBef>
              <a:spcAft>
                <a:spcPts val="0"/>
              </a:spcAft>
              <a:buSzPct val="100000"/>
              <a:buChar char="●"/>
            </a:pPr>
            <a:r>
              <a:rPr lang="en"/>
              <a:t>Reservation cancellations are a major issue for hotels and one of the factors contributing to their loss of income and profitability. I am observed, internet hotel reservation services encourage clients to make many hotel reservations before deciding where to stay, contributing to the rise in cancellations that has been observed over the past few years</a:t>
            </a:r>
            <a:endParaRPr/>
          </a:p>
          <a:p>
            <a:pPr indent="-299720" lvl="0" marL="457200" rtl="0" algn="just">
              <a:lnSpc>
                <a:spcPct val="115000"/>
              </a:lnSpc>
              <a:spcBef>
                <a:spcPts val="0"/>
              </a:spcBef>
              <a:spcAft>
                <a:spcPts val="0"/>
              </a:spcAft>
              <a:buSzPct val="100000"/>
              <a:buChar char="●"/>
            </a:pPr>
            <a:r>
              <a:rPr lang="en"/>
              <a:t>Hotels may use this data, for instance, to get in touch with customers the model projected will cancel in order to receive a cancellation early and give themselves more time to resell the room. Alternately, we might make the customer feel special by keeping their reservation and cancelling the ones they had booked at other hotels in the same city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5"/>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lt1"/>
              </a:buClr>
              <a:buSzPts val="4800"/>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3868225" y="406900"/>
            <a:ext cx="4482600" cy="153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FFFFFF"/>
              </a:buClr>
              <a:buSzPts val="3000"/>
              <a:buNone/>
            </a:pPr>
            <a:r>
              <a:rPr lang="en"/>
              <a:t>Agenda</a:t>
            </a:r>
            <a:endParaRPr/>
          </a:p>
        </p:txBody>
      </p:sp>
      <p:sp>
        <p:nvSpPr>
          <p:cNvPr id="103" name="Google Shape;103;p2"/>
          <p:cNvSpPr txBox="1"/>
          <p:nvPr>
            <p:ph idx="1" type="body"/>
          </p:nvPr>
        </p:nvSpPr>
        <p:spPr>
          <a:xfrm>
            <a:off x="3868318" y="2053723"/>
            <a:ext cx="4482600" cy="23781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FFFFFF"/>
              </a:buClr>
              <a:buSzPts val="1600"/>
              <a:buChar char="●"/>
            </a:pPr>
            <a:r>
              <a:rPr lang="en"/>
              <a:t>Problem statement</a:t>
            </a:r>
            <a:endParaRPr/>
          </a:p>
          <a:p>
            <a:pPr indent="-330200" lvl="0" marL="457200" rtl="0" algn="l">
              <a:lnSpc>
                <a:spcPct val="115000"/>
              </a:lnSpc>
              <a:spcBef>
                <a:spcPts val="0"/>
              </a:spcBef>
              <a:spcAft>
                <a:spcPts val="0"/>
              </a:spcAft>
              <a:buClr>
                <a:srgbClr val="FFFFFF"/>
              </a:buClr>
              <a:buSzPts val="1600"/>
              <a:buChar char="●"/>
            </a:pPr>
            <a:r>
              <a:rPr lang="en"/>
              <a:t>Data given in data set</a:t>
            </a:r>
            <a:endParaRPr/>
          </a:p>
          <a:p>
            <a:pPr indent="-330200" lvl="0" marL="457200" rtl="0" algn="l">
              <a:lnSpc>
                <a:spcPct val="115000"/>
              </a:lnSpc>
              <a:spcBef>
                <a:spcPts val="0"/>
              </a:spcBef>
              <a:spcAft>
                <a:spcPts val="0"/>
              </a:spcAft>
              <a:buClr>
                <a:srgbClr val="FFFFFF"/>
              </a:buClr>
              <a:buSzPts val="1600"/>
              <a:buChar char="●"/>
            </a:pPr>
            <a:r>
              <a:rPr lang="en"/>
              <a:t>Visualization </a:t>
            </a:r>
            <a:endParaRPr/>
          </a:p>
          <a:p>
            <a:pPr indent="-330200" lvl="0" marL="457200" rtl="0" algn="l">
              <a:lnSpc>
                <a:spcPct val="115000"/>
              </a:lnSpc>
              <a:spcBef>
                <a:spcPts val="0"/>
              </a:spcBef>
              <a:spcAft>
                <a:spcPts val="0"/>
              </a:spcAft>
              <a:buClr>
                <a:srgbClr val="FFFFFF"/>
              </a:buClr>
              <a:buSzPts val="1600"/>
              <a:buChar char="●"/>
            </a:pPr>
            <a:r>
              <a:rPr lang="en"/>
              <a:t>Steps I have done</a:t>
            </a:r>
            <a:endParaRPr/>
          </a:p>
          <a:p>
            <a:pPr indent="-330200" lvl="0" marL="457200" rtl="0" algn="l">
              <a:lnSpc>
                <a:spcPct val="115000"/>
              </a:lnSpc>
              <a:spcBef>
                <a:spcPts val="0"/>
              </a:spcBef>
              <a:spcAft>
                <a:spcPts val="0"/>
              </a:spcAft>
              <a:buClr>
                <a:srgbClr val="FFFFFF"/>
              </a:buClr>
              <a:buSzPts val="1600"/>
              <a:buChar char="●"/>
            </a:pPr>
            <a:r>
              <a:rPr lang="en"/>
              <a:t>Chosen model</a:t>
            </a:r>
            <a:endParaRPr/>
          </a:p>
          <a:p>
            <a:pPr indent="-330200" lvl="0" marL="457200" rtl="0" algn="l">
              <a:lnSpc>
                <a:spcPct val="115000"/>
              </a:lnSpc>
              <a:spcBef>
                <a:spcPts val="0"/>
              </a:spcBef>
              <a:spcAft>
                <a:spcPts val="0"/>
              </a:spcAft>
              <a:buClr>
                <a:srgbClr val="FFFFFF"/>
              </a:buClr>
              <a:buSzPts val="1600"/>
              <a:buChar char="●"/>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Problem Statement</a:t>
            </a:r>
            <a:endParaRPr/>
          </a:p>
        </p:txBody>
      </p:sp>
      <p:sp>
        <p:nvSpPr>
          <p:cNvPr id="109" name="Google Shape;109;p3"/>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n"/>
              <a:t>Hotel Booking Cancelation Prediction Problem</a:t>
            </a:r>
            <a:endParaRPr/>
          </a:p>
          <a:p>
            <a:pPr indent="0" lvl="0" marL="0" rtl="0" algn="l">
              <a:lnSpc>
                <a:spcPct val="100000"/>
              </a:lnSpc>
              <a:spcBef>
                <a:spcPts val="0"/>
              </a:spcBef>
              <a:spcAft>
                <a:spcPts val="0"/>
              </a:spcAft>
              <a:buSzPts val="2100"/>
              <a:buNone/>
            </a:pPr>
            <a:r>
              <a:t/>
            </a:r>
            <a:endParaRPr/>
          </a:p>
          <a:p>
            <a:pPr indent="-342900" lvl="0" marL="342900" rtl="0" algn="just">
              <a:lnSpc>
                <a:spcPct val="100000"/>
              </a:lnSpc>
              <a:spcBef>
                <a:spcPts val="0"/>
              </a:spcBef>
              <a:spcAft>
                <a:spcPts val="0"/>
              </a:spcAft>
              <a:buSzPts val="2100"/>
              <a:buFont typeface="Arial"/>
              <a:buChar char="•"/>
            </a:pPr>
            <a:r>
              <a:rPr lang="en" sz="1600">
                <a:latin typeface="Roboto"/>
                <a:ea typeface="Roboto"/>
                <a:cs typeface="Roboto"/>
                <a:sym typeface="Roboto"/>
              </a:rPr>
              <a:t>Type:- Binary Classification Hotel booking cancelation prediction is classic problem    to learn and apply lots of data analysis techniques to create best Classification model</a:t>
            </a:r>
            <a:r>
              <a:rPr lang="en" sz="1600"/>
              <a:t>.</a:t>
            </a:r>
            <a:endParaRPr/>
          </a:p>
          <a:p>
            <a:pPr indent="-342900" lvl="0" marL="342900" rtl="0" algn="just">
              <a:lnSpc>
                <a:spcPct val="100000"/>
              </a:lnSpc>
              <a:spcBef>
                <a:spcPts val="0"/>
              </a:spcBef>
              <a:spcAft>
                <a:spcPts val="0"/>
              </a:spcAft>
              <a:buSzPts val="2100"/>
              <a:buFont typeface="Arial"/>
              <a:buChar char="•"/>
            </a:pPr>
            <a:r>
              <a:rPr lang="en" sz="1600">
                <a:latin typeface="Roboto"/>
                <a:ea typeface="Roboto"/>
                <a:cs typeface="Roboto"/>
                <a:sym typeface="Roboto"/>
              </a:rPr>
              <a:t>Given with the dataset consisting of details of applicants for hotel booking and status whether the booking application is approved or not. Basis on the a binary classification model is to be created with maximum accuracy</a:t>
            </a:r>
            <a:endParaRPr sz="16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rmAutofit fontScale="90000"/>
          </a:bodyPr>
          <a:lstStyle/>
          <a:p>
            <a:pPr indent="0" lvl="0" marL="0" rtl="0" algn="just">
              <a:lnSpc>
                <a:spcPct val="100000"/>
              </a:lnSpc>
              <a:spcBef>
                <a:spcPts val="0"/>
              </a:spcBef>
              <a:spcAft>
                <a:spcPts val="0"/>
              </a:spcAft>
              <a:buSzPct val="47142"/>
              <a:buNone/>
            </a:pPr>
            <a:r>
              <a:rPr lang="en" sz="2100"/>
              <a:t>In this project, i will try to predict the possibility of a booking cancel for a hotel based on different factors and also try to predict if they need special requests based on different features. The data set contains booking information for a city hotel and a resort hotel and includes information such as when the booking was made, the number of adults, children, and/or babies, and the number of available parking spaces, among other things</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Data given in the data set</a:t>
            </a:r>
            <a:endParaRPr/>
          </a:p>
        </p:txBody>
      </p:sp>
      <p:grpSp>
        <p:nvGrpSpPr>
          <p:cNvPr id="120" name="Google Shape;120;p5"/>
          <p:cNvGrpSpPr/>
          <p:nvPr/>
        </p:nvGrpSpPr>
        <p:grpSpPr>
          <a:xfrm>
            <a:off x="431925" y="1304875"/>
            <a:ext cx="2628925" cy="3416400"/>
            <a:chOff x="431925" y="1304875"/>
            <a:chExt cx="2628925" cy="3416400"/>
          </a:xfrm>
        </p:grpSpPr>
        <p:sp>
          <p:nvSpPr>
            <p:cNvPr id="121" name="Google Shape;121;p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3" name="Google Shape;123;p5"/>
          <p:cNvSpPr txBox="1"/>
          <p:nvPr>
            <p:ph idx="4294967295" type="body"/>
          </p:nvPr>
        </p:nvSpPr>
        <p:spPr>
          <a:xfrm>
            <a:off x="506425"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lt1"/>
                </a:solidFill>
              </a:rPr>
              <a:t>Market Segments</a:t>
            </a:r>
            <a:endParaRPr>
              <a:solidFill>
                <a:schemeClr val="lt1"/>
              </a:solidFill>
            </a:endParaRPr>
          </a:p>
        </p:txBody>
      </p:sp>
      <p:sp>
        <p:nvSpPr>
          <p:cNvPr id="124" name="Google Shape;124;p5"/>
          <p:cNvSpPr txBox="1"/>
          <p:nvPr>
            <p:ph idx="4294967295" type="body"/>
          </p:nvPr>
        </p:nvSpPr>
        <p:spPr>
          <a:xfrm>
            <a:off x="508325"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600"/>
              <a:t>Offline vs Online sources from where the booking is generated and related variables.</a:t>
            </a:r>
            <a:endParaRPr sz="1600"/>
          </a:p>
        </p:txBody>
      </p:sp>
      <p:grpSp>
        <p:nvGrpSpPr>
          <p:cNvPr id="125" name="Google Shape;125;p5"/>
          <p:cNvGrpSpPr/>
          <p:nvPr/>
        </p:nvGrpSpPr>
        <p:grpSpPr>
          <a:xfrm>
            <a:off x="3320450" y="1304875"/>
            <a:ext cx="2632500" cy="3416400"/>
            <a:chOff x="3320450" y="1304875"/>
            <a:chExt cx="2632500" cy="3416400"/>
          </a:xfrm>
        </p:grpSpPr>
        <p:sp>
          <p:nvSpPr>
            <p:cNvPr id="126" name="Google Shape;126;p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8" name="Google Shape;128;p5"/>
          <p:cNvSpPr txBox="1"/>
          <p:nvPr>
            <p:ph idx="4294967295" type="body"/>
          </p:nvPr>
        </p:nvSpPr>
        <p:spPr>
          <a:xfrm>
            <a:off x="3389450"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lt1"/>
                </a:solidFill>
              </a:rPr>
              <a:t>Customer Related</a:t>
            </a:r>
            <a:endParaRPr>
              <a:solidFill>
                <a:schemeClr val="lt1"/>
              </a:solidFill>
            </a:endParaRPr>
          </a:p>
        </p:txBody>
      </p:sp>
      <p:sp>
        <p:nvSpPr>
          <p:cNvPr id="129" name="Google Shape;129;p5"/>
          <p:cNvSpPr txBox="1"/>
          <p:nvPr>
            <p:ph idx="4294967295" type="body"/>
          </p:nvPr>
        </p:nvSpPr>
        <p:spPr>
          <a:xfrm>
            <a:off x="3396775"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600"/>
              <a:t>Variables describing the type of customer based on stay, whether returning, accompanied by how many etc.</a:t>
            </a:r>
            <a:endParaRPr sz="1600"/>
          </a:p>
        </p:txBody>
      </p:sp>
      <p:grpSp>
        <p:nvGrpSpPr>
          <p:cNvPr id="130" name="Google Shape;130;p5"/>
          <p:cNvGrpSpPr/>
          <p:nvPr/>
        </p:nvGrpSpPr>
        <p:grpSpPr>
          <a:xfrm>
            <a:off x="6212550" y="1304875"/>
            <a:ext cx="2632500" cy="3416400"/>
            <a:chOff x="6212550" y="1304875"/>
            <a:chExt cx="2632500" cy="3416400"/>
          </a:xfrm>
        </p:grpSpPr>
        <p:sp>
          <p:nvSpPr>
            <p:cNvPr id="131" name="Google Shape;131;p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3" name="Google Shape;133;p5"/>
          <p:cNvSpPr txBox="1"/>
          <p:nvPr>
            <p:ph idx="4294967295" type="body"/>
          </p:nvPr>
        </p:nvSpPr>
        <p:spPr>
          <a:xfrm>
            <a:off x="6272475"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lt1"/>
                </a:solidFill>
              </a:rPr>
              <a:t>Cancellation History</a:t>
            </a:r>
            <a:endParaRPr>
              <a:solidFill>
                <a:schemeClr val="lt1"/>
              </a:solidFill>
            </a:endParaRPr>
          </a:p>
        </p:txBody>
      </p:sp>
      <p:sp>
        <p:nvSpPr>
          <p:cNvPr id="134" name="Google Shape;134;p5"/>
          <p:cNvSpPr txBox="1"/>
          <p:nvPr>
            <p:ph idx="4294967295" type="body"/>
          </p:nvPr>
        </p:nvSpPr>
        <p:spPr>
          <a:xfrm>
            <a:off x="6286400"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600"/>
              <a:t>How their cancellations made earlier? etc.</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ph type="title"/>
          </p:nvPr>
        </p:nvSpPr>
        <p:spPr>
          <a:xfrm>
            <a:off x="3868225" y="406900"/>
            <a:ext cx="4482600" cy="153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FFFFFF"/>
              </a:buClr>
              <a:buSzPts val="3000"/>
              <a:buNone/>
            </a:pPr>
            <a:r>
              <a:rPr lang="en"/>
              <a:t>Data types</a:t>
            </a:r>
            <a:endParaRPr/>
          </a:p>
        </p:txBody>
      </p:sp>
      <p:sp>
        <p:nvSpPr>
          <p:cNvPr id="140" name="Google Shape;140;p9"/>
          <p:cNvSpPr txBox="1"/>
          <p:nvPr>
            <p:ph idx="1" type="body"/>
          </p:nvPr>
        </p:nvSpPr>
        <p:spPr>
          <a:xfrm>
            <a:off x="3948353" y="2094819"/>
            <a:ext cx="4482600" cy="2378100"/>
          </a:xfrm>
          <a:prstGeom prst="rect">
            <a:avLst/>
          </a:prstGeom>
          <a:noFill/>
          <a:ln>
            <a:noFill/>
          </a:ln>
        </p:spPr>
        <p:txBody>
          <a:bodyPr anchorCtr="0" anchor="t" bIns="91425" lIns="91425" spcFirstLastPara="1" rIns="91425" wrap="square" tIns="91425">
            <a:noAutofit/>
          </a:bodyPr>
          <a:lstStyle/>
          <a:p>
            <a:pPr indent="0" lvl="0" marL="127000" rtl="0" algn="l">
              <a:lnSpc>
                <a:spcPct val="115000"/>
              </a:lnSpc>
              <a:spcBef>
                <a:spcPts val="0"/>
              </a:spcBef>
              <a:spcAft>
                <a:spcPts val="0"/>
              </a:spcAft>
              <a:buSzPts val="1600"/>
              <a:buNone/>
            </a:pPr>
            <a:r>
              <a:t/>
            </a:r>
            <a:endParaRPr/>
          </a:p>
        </p:txBody>
      </p:sp>
      <p:pic>
        <p:nvPicPr>
          <p:cNvPr id="141" name="Google Shape;141;p9"/>
          <p:cNvPicPr preferRelativeResize="0"/>
          <p:nvPr/>
        </p:nvPicPr>
        <p:blipFill rotWithShape="1">
          <a:blip r:embed="rId3">
            <a:alphaModFix/>
          </a:blip>
          <a:srcRect b="0" l="0" r="0" t="0"/>
          <a:stretch/>
        </p:blipFill>
        <p:spPr>
          <a:xfrm>
            <a:off x="3948353" y="1944100"/>
            <a:ext cx="4494939" cy="31107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8"/>
          <p:cNvSpPr txBox="1"/>
          <p:nvPr/>
        </p:nvSpPr>
        <p:spPr>
          <a:xfrm>
            <a:off x="339046" y="256854"/>
            <a:ext cx="6852863"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3200" u="none" cap="none" strike="noStrike">
                <a:solidFill>
                  <a:schemeClr val="lt1"/>
                </a:solidFill>
                <a:latin typeface="Arial"/>
                <a:ea typeface="Arial"/>
                <a:cs typeface="Arial"/>
                <a:sym typeface="Arial"/>
              </a:rPr>
              <a:t>DATA SET TABLE</a:t>
            </a:r>
            <a:endParaRPr b="0" i="0" sz="3200" u="none" cap="none" strike="noStrike">
              <a:solidFill>
                <a:schemeClr val="lt1"/>
              </a:solidFill>
              <a:latin typeface="Arial"/>
              <a:ea typeface="Arial"/>
              <a:cs typeface="Arial"/>
              <a:sym typeface="Arial"/>
            </a:endParaRPr>
          </a:p>
        </p:txBody>
      </p:sp>
      <p:pic>
        <p:nvPicPr>
          <p:cNvPr id="147" name="Google Shape;147;p8"/>
          <p:cNvPicPr preferRelativeResize="0"/>
          <p:nvPr/>
        </p:nvPicPr>
        <p:blipFill rotWithShape="1">
          <a:blip r:embed="rId3">
            <a:alphaModFix/>
          </a:blip>
          <a:srcRect b="0" l="0" r="0" t="0"/>
          <a:stretch/>
        </p:blipFill>
        <p:spPr>
          <a:xfrm>
            <a:off x="0" y="1490961"/>
            <a:ext cx="3760341" cy="2161578"/>
          </a:xfrm>
          <a:prstGeom prst="rect">
            <a:avLst/>
          </a:prstGeom>
          <a:noFill/>
          <a:ln>
            <a:noFill/>
          </a:ln>
        </p:spPr>
      </p:pic>
      <p:pic>
        <p:nvPicPr>
          <p:cNvPr id="148" name="Google Shape;148;p8"/>
          <p:cNvPicPr preferRelativeResize="0"/>
          <p:nvPr/>
        </p:nvPicPr>
        <p:blipFill rotWithShape="1">
          <a:blip r:embed="rId4">
            <a:alphaModFix/>
          </a:blip>
          <a:srcRect b="0" l="0" r="0" t="0"/>
          <a:stretch/>
        </p:blipFill>
        <p:spPr>
          <a:xfrm>
            <a:off x="3760340" y="1490960"/>
            <a:ext cx="5383659" cy="216157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Visualization with interface</a:t>
            </a:r>
            <a:endParaRPr/>
          </a:p>
        </p:txBody>
      </p:sp>
      <p:sp>
        <p:nvSpPr>
          <p:cNvPr id="154" name="Google Shape;154;p6"/>
          <p:cNvSpPr txBox="1"/>
          <p:nvPr/>
        </p:nvSpPr>
        <p:spPr>
          <a:xfrm>
            <a:off x="311700" y="1115475"/>
            <a:ext cx="4260300" cy="3519900"/>
          </a:xfrm>
          <a:prstGeom prst="rect">
            <a:avLst/>
          </a:prstGeom>
          <a:noFill/>
          <a:ln>
            <a:noFill/>
          </a:ln>
        </p:spPr>
        <p:txBody>
          <a:bodyPr anchorCtr="0" anchor="t" bIns="91425" lIns="91425" spcFirstLastPara="1" rIns="91425" wrap="square" tIns="91425">
            <a:normAutofit fontScale="92500" lnSpcReduction="20000"/>
          </a:bodyPr>
          <a:lstStyle/>
          <a:p>
            <a:pPr indent="-341978" lvl="0" marL="457200" marR="38100" rtl="0" algn="just">
              <a:lnSpc>
                <a:spcPct val="128571"/>
              </a:lnSpc>
              <a:spcBef>
                <a:spcPts val="0"/>
              </a:spcBef>
              <a:spcAft>
                <a:spcPts val="0"/>
              </a:spcAft>
              <a:buClr>
                <a:srgbClr val="202124"/>
              </a:buClr>
              <a:buSzPct val="100000"/>
              <a:buFont typeface="Arial"/>
              <a:buChar char="●"/>
            </a:pPr>
            <a:r>
              <a:rPr b="0" i="0" lang="en" sz="2100" u="none" cap="none" strike="noStrike">
                <a:solidFill>
                  <a:srgbClr val="202124"/>
                </a:solidFill>
                <a:highlight>
                  <a:srgbClr val="F8F9FA"/>
                </a:highlight>
                <a:latin typeface="Arial"/>
                <a:ea typeface="Arial"/>
                <a:cs typeface="Arial"/>
                <a:sym typeface="Arial"/>
              </a:rPr>
              <a:t>Cancellation of hotel booking is mostly done in city hotel compared to resort hotel</a:t>
            </a:r>
            <a:endParaRPr b="0" i="0" sz="2100" u="none" cap="none" strike="noStrike">
              <a:solidFill>
                <a:srgbClr val="202124"/>
              </a:solidFill>
              <a:highlight>
                <a:srgbClr val="F8F9FA"/>
              </a:highlight>
              <a:latin typeface="Arial"/>
              <a:ea typeface="Arial"/>
              <a:cs typeface="Arial"/>
              <a:sym typeface="Arial"/>
            </a:endParaRPr>
          </a:p>
          <a:p>
            <a:pPr indent="-341978" lvl="0" marL="457200" marR="38100" rtl="0" algn="just">
              <a:lnSpc>
                <a:spcPct val="128571"/>
              </a:lnSpc>
              <a:spcBef>
                <a:spcPts val="0"/>
              </a:spcBef>
              <a:spcAft>
                <a:spcPts val="0"/>
              </a:spcAft>
              <a:buClr>
                <a:srgbClr val="202124"/>
              </a:buClr>
              <a:buSzPct val="100000"/>
              <a:buFont typeface="Arial"/>
              <a:buChar char="●"/>
            </a:pPr>
            <a:r>
              <a:rPr b="0" i="0" lang="en" sz="2100" u="none" cap="none" strike="noStrike">
                <a:solidFill>
                  <a:srgbClr val="202124"/>
                </a:solidFill>
                <a:highlight>
                  <a:srgbClr val="F8F9FA"/>
                </a:highlight>
                <a:latin typeface="Arial"/>
                <a:ea typeface="Arial"/>
                <a:cs typeface="Arial"/>
                <a:sym typeface="Arial"/>
              </a:rPr>
              <a:t>In resort, the number of hotel booking cancels was 48000 and the number of bookings was 31000</a:t>
            </a:r>
            <a:endParaRPr b="0" i="0" sz="2100" u="none" cap="none" strike="noStrike">
              <a:solidFill>
                <a:srgbClr val="202124"/>
              </a:solidFill>
              <a:highlight>
                <a:srgbClr val="F8F9FA"/>
              </a:highlight>
              <a:latin typeface="Arial"/>
              <a:ea typeface="Arial"/>
              <a:cs typeface="Arial"/>
              <a:sym typeface="Arial"/>
            </a:endParaRPr>
          </a:p>
          <a:p>
            <a:pPr indent="-341978" lvl="0" marL="457200" marR="38100" rtl="0" algn="just">
              <a:lnSpc>
                <a:spcPct val="128571"/>
              </a:lnSpc>
              <a:spcBef>
                <a:spcPts val="0"/>
              </a:spcBef>
              <a:spcAft>
                <a:spcPts val="0"/>
              </a:spcAft>
              <a:buClr>
                <a:srgbClr val="202124"/>
              </a:buClr>
              <a:buSzPct val="100000"/>
              <a:buFont typeface="Arial"/>
              <a:buChar char="●"/>
            </a:pPr>
            <a:r>
              <a:rPr b="0" i="0" lang="en" sz="2100" u="none" cap="none" strike="noStrike">
                <a:solidFill>
                  <a:srgbClr val="202124"/>
                </a:solidFill>
                <a:highlight>
                  <a:srgbClr val="F8F9FA"/>
                </a:highlight>
                <a:latin typeface="Arial"/>
                <a:ea typeface="Arial"/>
                <a:cs typeface="Arial"/>
                <a:sym typeface="Arial"/>
              </a:rPr>
              <a:t>In resort, the number of hotel booking cancels was 29000 and the number of bookings was 10000</a:t>
            </a:r>
            <a:endParaRPr b="0" i="0" sz="2100" u="none" cap="none" strike="noStrike">
              <a:solidFill>
                <a:srgbClr val="202124"/>
              </a:solidFill>
              <a:highlight>
                <a:srgbClr val="F8F9FA"/>
              </a:highlight>
              <a:latin typeface="Arial"/>
              <a:ea typeface="Arial"/>
              <a:cs typeface="Arial"/>
              <a:sym typeface="Arial"/>
            </a:endParaRPr>
          </a:p>
          <a:p>
            <a:pPr indent="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Roboto"/>
              <a:ea typeface="Roboto"/>
              <a:cs typeface="Roboto"/>
              <a:sym typeface="Roboto"/>
            </a:endParaRPr>
          </a:p>
        </p:txBody>
      </p:sp>
      <p:pic>
        <p:nvPicPr>
          <p:cNvPr id="155" name="Google Shape;155;p6"/>
          <p:cNvPicPr preferRelativeResize="0"/>
          <p:nvPr/>
        </p:nvPicPr>
        <p:blipFill rotWithShape="1">
          <a:blip r:embed="rId3">
            <a:alphaModFix/>
          </a:blip>
          <a:srcRect b="0" l="0" r="0" t="0"/>
          <a:stretch/>
        </p:blipFill>
        <p:spPr>
          <a:xfrm>
            <a:off x="4724400" y="1170200"/>
            <a:ext cx="4267200" cy="3465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Visualization with interface</a:t>
            </a:r>
            <a:endParaRPr/>
          </a:p>
        </p:txBody>
      </p:sp>
      <p:sp>
        <p:nvSpPr>
          <p:cNvPr id="161" name="Google Shape;161;p7"/>
          <p:cNvSpPr txBox="1"/>
          <p:nvPr/>
        </p:nvSpPr>
        <p:spPr>
          <a:xfrm>
            <a:off x="311700" y="1170200"/>
            <a:ext cx="4260300" cy="3514800"/>
          </a:xfrm>
          <a:prstGeom prst="rect">
            <a:avLst/>
          </a:prstGeom>
          <a:noFill/>
          <a:ln>
            <a:noFill/>
          </a:ln>
        </p:spPr>
        <p:txBody>
          <a:bodyPr anchorCtr="0" anchor="t" bIns="91425" lIns="91425" spcFirstLastPara="1" rIns="91425" wrap="square" tIns="91425">
            <a:normAutofit fontScale="77500" lnSpcReduction="20000"/>
          </a:bodyPr>
          <a:lstStyle/>
          <a:p>
            <a:pPr indent="-331977" lvl="0" marL="457200" marR="38100" rtl="0" algn="just">
              <a:lnSpc>
                <a:spcPct val="128571"/>
              </a:lnSpc>
              <a:spcBef>
                <a:spcPts val="0"/>
              </a:spcBef>
              <a:spcAft>
                <a:spcPts val="0"/>
              </a:spcAft>
              <a:buClr>
                <a:srgbClr val="202124"/>
              </a:buClr>
              <a:buSzPct val="100000"/>
              <a:buFont typeface="Arial"/>
              <a:buChar char="●"/>
            </a:pPr>
            <a:r>
              <a:rPr b="0" i="0" lang="en" sz="2100" u="none" cap="none" strike="noStrike">
                <a:solidFill>
                  <a:srgbClr val="202124"/>
                </a:solidFill>
                <a:highlight>
                  <a:srgbClr val="F8F9FA"/>
                </a:highlight>
                <a:latin typeface="Arial"/>
                <a:ea typeface="Arial"/>
                <a:cs typeface="Arial"/>
                <a:sym typeface="Arial"/>
              </a:rPr>
              <a:t>Hotel booking cancellations increased from 2015 to 2017, but in 2016 there were more cancels</a:t>
            </a:r>
            <a:endParaRPr b="0" i="0" sz="2100" u="none" cap="none" strike="noStrike">
              <a:solidFill>
                <a:srgbClr val="202124"/>
              </a:solidFill>
              <a:highlight>
                <a:srgbClr val="F8F9FA"/>
              </a:highlight>
              <a:latin typeface="Arial"/>
              <a:ea typeface="Arial"/>
              <a:cs typeface="Arial"/>
              <a:sym typeface="Arial"/>
            </a:endParaRPr>
          </a:p>
          <a:p>
            <a:pPr indent="-331977" lvl="0" marL="457200" marR="38100" rtl="0" algn="just">
              <a:lnSpc>
                <a:spcPct val="128571"/>
              </a:lnSpc>
              <a:spcBef>
                <a:spcPts val="0"/>
              </a:spcBef>
              <a:spcAft>
                <a:spcPts val="0"/>
              </a:spcAft>
              <a:buClr>
                <a:srgbClr val="202124"/>
              </a:buClr>
              <a:buSzPct val="100000"/>
              <a:buFont typeface="Arial"/>
              <a:buChar char="●"/>
            </a:pPr>
            <a:r>
              <a:rPr b="0" i="0" lang="en" sz="2100" u="none" cap="none" strike="noStrike">
                <a:solidFill>
                  <a:srgbClr val="202124"/>
                </a:solidFill>
                <a:highlight>
                  <a:srgbClr val="F8F9FA"/>
                </a:highlight>
                <a:latin typeface="Arial"/>
                <a:ea typeface="Arial"/>
                <a:cs typeface="Arial"/>
                <a:sym typeface="Arial"/>
              </a:rPr>
              <a:t>In 2015, the number of hotel booking cancels was 14000 and the number of bookings was 7000</a:t>
            </a:r>
            <a:endParaRPr b="0" i="0" sz="2100" u="none" cap="none" strike="noStrike">
              <a:solidFill>
                <a:srgbClr val="202124"/>
              </a:solidFill>
              <a:highlight>
                <a:srgbClr val="F8F9FA"/>
              </a:highlight>
              <a:latin typeface="Arial"/>
              <a:ea typeface="Arial"/>
              <a:cs typeface="Arial"/>
              <a:sym typeface="Arial"/>
            </a:endParaRPr>
          </a:p>
          <a:p>
            <a:pPr indent="-331977" lvl="0" marL="457200" marR="38100" rtl="0" algn="just">
              <a:lnSpc>
                <a:spcPct val="128571"/>
              </a:lnSpc>
              <a:spcBef>
                <a:spcPts val="0"/>
              </a:spcBef>
              <a:spcAft>
                <a:spcPts val="0"/>
              </a:spcAft>
              <a:buClr>
                <a:srgbClr val="202124"/>
              </a:buClr>
              <a:buSzPct val="100000"/>
              <a:buFont typeface="Arial"/>
              <a:buChar char="●"/>
            </a:pPr>
            <a:r>
              <a:rPr b="0" i="0" lang="en" sz="2100" u="none" cap="none" strike="noStrike">
                <a:solidFill>
                  <a:srgbClr val="202124"/>
                </a:solidFill>
                <a:highlight>
                  <a:srgbClr val="F8F9FA"/>
                </a:highlight>
                <a:latin typeface="Arial"/>
                <a:ea typeface="Arial"/>
                <a:cs typeface="Arial"/>
                <a:sym typeface="Arial"/>
              </a:rPr>
              <a:t>In 2016, the number of hotel booking cancels was 36000 and the number of bookings was 20000</a:t>
            </a:r>
            <a:endParaRPr b="0" i="0" sz="2100" u="none" cap="none" strike="noStrike">
              <a:solidFill>
                <a:srgbClr val="202124"/>
              </a:solidFill>
              <a:highlight>
                <a:srgbClr val="F8F9FA"/>
              </a:highlight>
              <a:latin typeface="Arial"/>
              <a:ea typeface="Arial"/>
              <a:cs typeface="Arial"/>
              <a:sym typeface="Arial"/>
            </a:endParaRPr>
          </a:p>
          <a:p>
            <a:pPr indent="-331977" lvl="0" marL="457200" marR="38100" rtl="0" algn="just">
              <a:lnSpc>
                <a:spcPct val="128571"/>
              </a:lnSpc>
              <a:spcBef>
                <a:spcPts val="0"/>
              </a:spcBef>
              <a:spcAft>
                <a:spcPts val="0"/>
              </a:spcAft>
              <a:buClr>
                <a:srgbClr val="202124"/>
              </a:buClr>
              <a:buSzPct val="100000"/>
              <a:buFont typeface="Arial"/>
              <a:buChar char="●"/>
            </a:pPr>
            <a:r>
              <a:rPr b="0" i="0" lang="en" sz="2100" u="none" cap="none" strike="noStrike">
                <a:solidFill>
                  <a:srgbClr val="202124"/>
                </a:solidFill>
                <a:highlight>
                  <a:srgbClr val="F8F9FA"/>
                </a:highlight>
                <a:latin typeface="Arial"/>
                <a:ea typeface="Arial"/>
                <a:cs typeface="Arial"/>
                <a:sym typeface="Arial"/>
              </a:rPr>
              <a:t>In 2017, the number of hotel booking cancels was 25000 and the number of bookings was 15000</a:t>
            </a:r>
            <a:endParaRPr b="0" i="0" sz="2100" u="none" cap="none" strike="noStrike">
              <a:solidFill>
                <a:srgbClr val="202124"/>
              </a:solidFill>
              <a:highlight>
                <a:srgbClr val="F8F9FA"/>
              </a:highlight>
              <a:latin typeface="Arial"/>
              <a:ea typeface="Arial"/>
              <a:cs typeface="Arial"/>
              <a:sym typeface="Arial"/>
            </a:endParaRPr>
          </a:p>
        </p:txBody>
      </p:sp>
      <p:pic>
        <p:nvPicPr>
          <p:cNvPr id="162" name="Google Shape;162;p7"/>
          <p:cNvPicPr preferRelativeResize="0"/>
          <p:nvPr/>
        </p:nvPicPr>
        <p:blipFill rotWithShape="1">
          <a:blip r:embed="rId3">
            <a:alphaModFix/>
          </a:blip>
          <a:srcRect b="0" l="0" r="0" t="0"/>
          <a:stretch/>
        </p:blipFill>
        <p:spPr>
          <a:xfrm>
            <a:off x="4572000" y="1170200"/>
            <a:ext cx="4419600" cy="3613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Uday Bairapaka</dc:creator>
</cp:coreProperties>
</file>