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Database Archival Analysis with LLMs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Categorization, Archival Columns, and Purge Priorities</a:t>
            </a:r>
          </a:p>
          <a:p>
            <a:r>
              <a:t>2025-09-24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Identify functional groups for existing database tables</a:t>
            </a:r>
          </a:p>
          <a:p>
            <a:pPr/>
            <a:r>
              <a:t>Detect archival/retention columns per table</a:t>
            </a:r>
          </a:p>
          <a:p>
            <a:pPr/>
            <a:r>
              <a:t>Determine purge order while preserving referential integrity</a:t>
            </a:r>
          </a:p>
          <a:p>
            <a:pPr/>
            <a:r>
              <a:t>Automate analysis with consistent, explainable outputs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Extract table definitions from SQLite/MySQL</a:t>
            </a:r>
          </a:p>
          <a:p>
            <a:pPr/>
            <a:r>
              <a:t>Analyze relationships (FKs, references)</a:t>
            </a:r>
          </a:p>
          <a:p>
            <a:pPr/>
            <a:r>
              <a:t>LLM step 1: Categorize tables into functional groups</a:t>
            </a:r>
          </a:p>
          <a:p>
            <a:pPr/>
            <a:r>
              <a:t>LLM step 2: Identify primary/secondary archival columns</a:t>
            </a:r>
          </a:p>
          <a:p>
            <a:pPr/>
            <a:r>
              <a:t>LLM step 3: Assign intra-group purge priorities</a:t>
            </a:r>
          </a:p>
          <a:p>
            <a:pPr/>
            <a:r>
              <a:t>Generate report and Streamlit UI visualization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LangChain (chains, prompts)</a:t>
            </a:r>
          </a:p>
          <a:p>
            <a:pPr/>
            <a:r>
              <a:t>LLM: Google Gemini 2.5 Flash (or Groq models)</a:t>
            </a:r>
          </a:p>
          <a:p>
            <a:pPr/>
            <a:r>
              <a:t>Databases: SQLite (demo), MySQL</a:t>
            </a:r>
          </a:p>
          <a:p>
            <a:pPr/>
            <a:r>
              <a:t>Streamlit (UI)</a:t>
            </a:r>
          </a:p>
          <a:p>
            <a:pPr/>
            <a:r>
              <a:t>python-pptx (PPT generation)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