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5ACF-7DC5-6AB7-2FE4-2DAE8B245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BBCE-5132-EB48-4886-CDAB7B77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E140-A771-FF0B-166E-CD8D9ACD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18DC-3EB0-D222-9A91-13E31135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4D06-1ACF-16B5-F6E5-C53ED2F9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3CC0-77E7-D105-B5CA-D655D20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F8CF-0C93-7A02-728D-3921E75EB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40A2-6F03-B5D2-628D-545B52A9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89A-ED57-DFA8-0D1B-F6BA5F39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EFA1-B23F-2DA3-6993-4B725283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78FBD-9443-664C-13D6-591940266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01CE2-B750-2178-8600-244DC76C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C69E-DCBF-AC8C-D862-2200D11E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EF91-4CF2-49A0-4DCA-158570B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4A8B-534B-9FEE-35DF-FFD95D1F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7972-7EF6-C6EC-08A8-1B42B65A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8AFD-E071-A252-814B-DBA1DEBB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2E24-F53F-E44B-5045-01D729F8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1F20-5F45-9AA6-7582-E5B5F0BA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9E68-1186-667B-719A-312E1E20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47D8-E578-81DC-9620-56CC569B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CD000-B319-8BB7-16E3-72CF7D751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2C25-7A91-515A-D6FF-48099441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C5C4-1948-E8B9-6F67-5AFCE2C5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EE9E-A292-54E6-6B7C-ACC42CED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0847-2872-404C-4E5D-87AE507A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BFEA-5447-4014-759D-0883D3204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9581D-3FA1-C1D7-7FF6-05FFC740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6C86C-D132-41C1-0E67-8329E56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00EA-4740-25F3-F729-83D7201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EB28-DCEC-C34D-82EB-80C6F68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A821-D13B-1BFC-09B1-EA25450F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9435-ACC2-54FB-6EA3-5F9648F0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91D69-4CF4-0BA0-DA84-E9C63BEB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B3A54-A1ED-7F37-BE48-01F882D2E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3A5F9-B7F6-2A37-F760-B24F64AFC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E89DB-424A-5C18-165D-644AD887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2B10F-9951-93DF-C5D7-C9C2F0D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F629D-92EA-443B-F040-78D6AE5F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4784-7096-E92F-17F4-E28C7CBF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B5C65-ECAD-FDDE-374B-5C1D7C8F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E73AA-1DB4-D2C3-72F6-42B4F6B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AF262-3B2F-92D8-36B6-780D3233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1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536F8-2025-925D-FD24-61EA1591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0B47F-3304-DFBD-5F36-33D5DE85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859AD-D7D7-02CF-F51C-4F418E5B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8F8-9CEB-6031-C06E-7F6256EF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C0B0-6A0D-31E3-8743-D8E03C12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AC51C-A81D-370A-6BC7-ADE2947CB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8EBCE-99F5-DD91-E953-6DEBDEC7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911E-F609-9FA8-6E0F-D6D9B025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0EBC-D226-3755-EC93-286B4798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695C-3C84-7EE7-D813-CC2673A4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81E9A-4414-075F-3F78-4BCDF8B5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E73E9-89FB-DF42-1F98-87A04057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EAF15-CB9D-1FB3-D642-A6E341CF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47A-EA93-8295-8D0E-7D292887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B6816-E4AD-D12F-355F-78E99179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C19B8-D92B-EC38-D575-3F31676D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A64D9-6B07-D482-61D5-ECAA0599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1CFB-8F94-3A05-AA85-E28F88605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5D88-BCB4-4FB2-B2C7-2393D36E602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E1A2-B269-1C89-F448-FFE5C9258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541F-851E-1698-C2DD-2A1CA00FF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31F2-E1FD-464F-8C61-8A3C2347F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F02E-071D-C43F-BE0A-9C4CD216A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7926-F419-7195-B79F-7056DEFAB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Ganti</dc:creator>
  <cp:lastModifiedBy>Uday Ganti</cp:lastModifiedBy>
  <cp:revision>1</cp:revision>
  <dcterms:created xsi:type="dcterms:W3CDTF">2023-07-02T16:39:51Z</dcterms:created>
  <dcterms:modified xsi:type="dcterms:W3CDTF">2023-07-07T00:24:39Z</dcterms:modified>
</cp:coreProperties>
</file>