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5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73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70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41A2-53B9-4F79-B27F-12B651EF6250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B5B9A3-F74D-4F9B-A9A0-ED113F8A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96084"/>
            <a:ext cx="7766936" cy="728087"/>
          </a:xfrm>
        </p:spPr>
        <p:txBody>
          <a:bodyPr/>
          <a:lstStyle/>
          <a:p>
            <a:pPr algn="ctr"/>
            <a:r>
              <a:rPr lang="en-US" dirty="0" smtClean="0"/>
              <a:t>Feature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175069"/>
            <a:ext cx="7766936" cy="292951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It is the most important data pre-processing step in machine learning </a:t>
            </a:r>
            <a:r>
              <a:rPr lang="en-US" dirty="0"/>
              <a:t>Feature scaling is </a:t>
            </a:r>
            <a:r>
              <a:rPr lang="en-US" b="1" dirty="0"/>
              <a:t>a method used to normalize the range of independent variables or features of data</a:t>
            </a:r>
            <a:r>
              <a:rPr lang="en-US" dirty="0"/>
              <a:t>. In data processing, it is also known as data normalization and is generally performed during the data preprocessing step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 smtClean="0"/>
              <a:t>Feature scaling helps machine learning and deep learning algorithm train and converge faster 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711430"/>
            <a:ext cx="7766936" cy="352194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Some of the algorithm where we use the concept of feature scaling are:</a:t>
            </a:r>
          </a:p>
          <a:p>
            <a:pPr algn="l"/>
            <a:r>
              <a:rPr lang="en-US" dirty="0" smtClean="0"/>
              <a:t>KNN</a:t>
            </a:r>
          </a:p>
          <a:p>
            <a:pPr algn="l"/>
            <a:r>
              <a:rPr lang="en-US" dirty="0" smtClean="0"/>
              <a:t>K means clustering</a:t>
            </a:r>
            <a:endParaRPr lang="en-US" dirty="0"/>
          </a:p>
          <a:p>
            <a:pPr algn="l"/>
            <a:r>
              <a:rPr lang="en-US" dirty="0" smtClean="0"/>
              <a:t>Deep learning based algorithm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92428"/>
            <a:ext cx="7766936" cy="1017431"/>
          </a:xfrm>
        </p:spPr>
        <p:txBody>
          <a:bodyPr/>
          <a:lstStyle/>
          <a:p>
            <a:pPr algn="ctr"/>
            <a:r>
              <a:rPr lang="en-US" sz="4800" dirty="0" smtClean="0"/>
              <a:t>Techniques of feature scaling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544" y="2041730"/>
            <a:ext cx="10058161" cy="148708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1.Normalization </a:t>
            </a:r>
          </a:p>
          <a:p>
            <a:pPr algn="l"/>
            <a:r>
              <a:rPr lang="en-US" sz="2800" dirty="0" smtClean="0"/>
              <a:t>2.Standardization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1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794" y="206062"/>
            <a:ext cx="7766936" cy="1017431"/>
          </a:xfrm>
        </p:spPr>
        <p:txBody>
          <a:bodyPr/>
          <a:lstStyle/>
          <a:p>
            <a:pPr algn="ctr"/>
            <a:r>
              <a:rPr lang="en-US" sz="4000" dirty="0" smtClean="0"/>
              <a:t>Techniques of feature scaling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786" y="1223493"/>
            <a:ext cx="10058161" cy="5344733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1.Normalization </a:t>
            </a:r>
            <a:r>
              <a:rPr lang="en-US" sz="2800" dirty="0" smtClean="0"/>
              <a:t>:</a:t>
            </a:r>
          </a:p>
          <a:p>
            <a:pPr algn="l"/>
            <a:r>
              <a:rPr lang="en-US" sz="2400" dirty="0" smtClean="0"/>
              <a:t>It helps to scale down feature between 0 &amp; 1</a:t>
            </a:r>
          </a:p>
          <a:p>
            <a:pPr algn="l"/>
            <a:r>
              <a:rPr lang="en-US" sz="2400" dirty="0" smtClean="0"/>
              <a:t>It is also called as min-max </a:t>
            </a:r>
            <a:r>
              <a:rPr lang="en-US" sz="2400" dirty="0" err="1" smtClean="0"/>
              <a:t>scaler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dirty="0" smtClean="0"/>
              <a:t>It will help to change </a:t>
            </a:r>
            <a:r>
              <a:rPr lang="en-US" sz="2400" dirty="0"/>
              <a:t>the values of numeric columns in the dataset to use a common scale. It is not necessary for all datasets in a model. It is required only when features of machine learning </a:t>
            </a:r>
            <a:r>
              <a:rPr lang="en-US" sz="2400" dirty="0" smtClean="0"/>
              <a:t>models </a:t>
            </a:r>
            <a:r>
              <a:rPr lang="en-US" sz="2400" dirty="0"/>
              <a:t>have different ranges.</a:t>
            </a:r>
          </a:p>
          <a:p>
            <a:pPr algn="l"/>
            <a:r>
              <a:rPr lang="en-US" sz="2400" dirty="0" smtClean="0"/>
              <a:t>It can be calculated by following formula</a:t>
            </a:r>
          </a:p>
          <a:p>
            <a:pPr algn="l"/>
            <a:r>
              <a:rPr lang="fr-FR" sz="2000" dirty="0" err="1"/>
              <a:t>Xn</a:t>
            </a:r>
            <a:r>
              <a:rPr lang="fr-FR" sz="2000" dirty="0"/>
              <a:t> = (X - </a:t>
            </a:r>
            <a:r>
              <a:rPr lang="fr-FR" sz="2000" dirty="0" err="1"/>
              <a:t>Xminimum</a:t>
            </a:r>
            <a:r>
              <a:rPr lang="fr-FR" sz="2000" dirty="0"/>
              <a:t>) / ( </a:t>
            </a:r>
            <a:r>
              <a:rPr lang="fr-FR" sz="2000" dirty="0" err="1"/>
              <a:t>Xmaximum</a:t>
            </a:r>
            <a:r>
              <a:rPr lang="fr-FR" sz="2000" dirty="0"/>
              <a:t> - </a:t>
            </a:r>
            <a:r>
              <a:rPr lang="fr-FR" sz="2000" dirty="0" err="1"/>
              <a:t>Xminimum</a:t>
            </a:r>
            <a:r>
              <a:rPr lang="fr-FR" sz="2000" dirty="0"/>
              <a:t>)  </a:t>
            </a:r>
            <a:endParaRPr lang="fr-FR" sz="2000" dirty="0" smtClean="0"/>
          </a:p>
          <a:p>
            <a:pPr algn="l"/>
            <a:r>
              <a:rPr lang="en-US" sz="2000" dirty="0" err="1"/>
              <a:t>Xn</a:t>
            </a:r>
            <a:r>
              <a:rPr lang="en-US" sz="2000" dirty="0"/>
              <a:t> = Value of Normalization</a:t>
            </a:r>
          </a:p>
          <a:p>
            <a:pPr algn="l"/>
            <a:r>
              <a:rPr lang="en-US" sz="2000" dirty="0" err="1"/>
              <a:t>Xmaximum</a:t>
            </a:r>
            <a:r>
              <a:rPr lang="en-US" sz="2000" dirty="0"/>
              <a:t> = Maximum value of a feature</a:t>
            </a:r>
          </a:p>
          <a:p>
            <a:pPr algn="l"/>
            <a:r>
              <a:rPr lang="en-US" sz="2000" dirty="0" err="1"/>
              <a:t>Xminimum</a:t>
            </a:r>
            <a:r>
              <a:rPr lang="en-US" sz="2000" dirty="0"/>
              <a:t> = Minimum value of a feature</a:t>
            </a:r>
          </a:p>
          <a:p>
            <a:pPr algn="l"/>
            <a:endParaRPr lang="fr-FR" sz="2800" dirty="0"/>
          </a:p>
          <a:p>
            <a:pPr algn="l"/>
            <a:r>
              <a:rPr lang="en-US" sz="28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12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794" y="206062"/>
            <a:ext cx="7766936" cy="1017431"/>
          </a:xfrm>
        </p:spPr>
        <p:txBody>
          <a:bodyPr/>
          <a:lstStyle/>
          <a:p>
            <a:pPr algn="ctr"/>
            <a:r>
              <a:rPr lang="en-US" sz="4000" dirty="0" smtClean="0"/>
              <a:t>Techniques of feature scaling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786" y="1223493"/>
            <a:ext cx="10058161" cy="534473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2</a:t>
            </a:r>
            <a:r>
              <a:rPr lang="en-US" sz="2800" dirty="0" smtClean="0"/>
              <a:t>.standardization </a:t>
            </a:r>
            <a:r>
              <a:rPr lang="en-US" sz="2800" dirty="0" smtClean="0"/>
              <a:t>:</a:t>
            </a:r>
          </a:p>
          <a:p>
            <a:pPr algn="l"/>
            <a:r>
              <a:rPr lang="en-US" sz="2400" dirty="0"/>
              <a:t>Standardization scaling is also known as </a:t>
            </a:r>
            <a:r>
              <a:rPr lang="en-US" sz="2400" b="1" dirty="0"/>
              <a:t>Z-score</a:t>
            </a:r>
            <a:r>
              <a:rPr lang="en-US" sz="2400" dirty="0"/>
              <a:t> normalization, in which values are centered around the mean with a unit standard deviation, which means the attribute becomes zero and the resultant distribution has a unit standard </a:t>
            </a:r>
            <a:r>
              <a:rPr lang="en-US" sz="2400" dirty="0" smtClean="0"/>
              <a:t>deviation</a:t>
            </a:r>
          </a:p>
          <a:p>
            <a:pPr algn="l"/>
            <a:endParaRPr lang="fr-FR" sz="2800" dirty="0"/>
          </a:p>
          <a:p>
            <a:pPr algn="l"/>
            <a:r>
              <a:rPr lang="en-US" sz="2800" dirty="0" smtClean="0"/>
              <a:t> </a:t>
            </a:r>
            <a:endParaRPr lang="en-US" sz="2800" dirty="0" smtClean="0"/>
          </a:p>
        </p:txBody>
      </p:sp>
      <p:pic>
        <p:nvPicPr>
          <p:cNvPr id="1026" name="Picture 2" descr="Normalization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990" y="3899950"/>
            <a:ext cx="2420199" cy="92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4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794" y="0"/>
            <a:ext cx="7766936" cy="1223493"/>
          </a:xfrm>
        </p:spPr>
        <p:txBody>
          <a:bodyPr/>
          <a:lstStyle/>
          <a:p>
            <a:pPr algn="ctr"/>
            <a:r>
              <a:rPr lang="en-US" sz="4000" dirty="0" smtClean="0"/>
              <a:t>Difference between Normalization &amp; standardization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94" y="1223493"/>
            <a:ext cx="8113433" cy="52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138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Feature scaling</vt:lpstr>
      <vt:lpstr>PowerPoint Presentation</vt:lpstr>
      <vt:lpstr>Techniques of feature scaling</vt:lpstr>
      <vt:lpstr>Techniques of feature scaling</vt:lpstr>
      <vt:lpstr>Techniques of feature scaling</vt:lpstr>
      <vt:lpstr>Difference between Normalization &amp; standardization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uday</dc:creator>
  <cp:lastModifiedBy>uday</cp:lastModifiedBy>
  <cp:revision>16</cp:revision>
  <dcterms:created xsi:type="dcterms:W3CDTF">2022-01-22T13:47:12Z</dcterms:created>
  <dcterms:modified xsi:type="dcterms:W3CDTF">2022-01-25T14:42:51Z</dcterms:modified>
</cp:coreProperties>
</file>