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SVM is the most popular supervised learning algorithm ,which is used for classification as well as regression problems. Primarily it is used for classification problems </a:t>
            </a:r>
          </a:p>
          <a:p>
            <a:r>
              <a:rPr lang="en-US" sz="2600" dirty="0" smtClean="0"/>
              <a:t>SVM algorithm helps to find the best line or decision boundary, called </a:t>
            </a:r>
            <a:r>
              <a:rPr lang="en-US" sz="2600" dirty="0" err="1" smtClean="0"/>
              <a:t>Hyperplane</a:t>
            </a:r>
            <a:r>
              <a:rPr lang="en-US" sz="2600" dirty="0" smtClean="0"/>
              <a:t> that classify the data points .</a:t>
            </a:r>
          </a:p>
          <a:p>
            <a:r>
              <a:rPr lang="en-US" sz="2600" dirty="0" smtClean="0"/>
              <a:t>SVM chooses the extreme points /vectors that helps in creating </a:t>
            </a:r>
            <a:r>
              <a:rPr lang="en-US" sz="2600" dirty="0" err="1" smtClean="0"/>
              <a:t>hyperplane</a:t>
            </a:r>
            <a:r>
              <a:rPr lang="en-US" sz="2600" dirty="0" smtClean="0"/>
              <a:t>/Decision </a:t>
            </a:r>
            <a:r>
              <a:rPr lang="en-US" sz="2600" dirty="0" err="1" smtClean="0"/>
              <a:t>boundary.These</a:t>
            </a:r>
            <a:r>
              <a:rPr lang="en-US" sz="2600" dirty="0" smtClean="0"/>
              <a:t> extreme cases are called as Support Vectors and hence algorithm is termed s Support Vector machine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r>
              <a:rPr lang="en-US" sz="4000" dirty="0" smtClean="0"/>
              <a:t>Types of Support Vector Machine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Linear Support vector machine(LSVM)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sz="2400" dirty="0" smtClean="0"/>
              <a:t>It is used for linearly </a:t>
            </a:r>
            <a:r>
              <a:rPr lang="en-US" sz="2400" dirty="0" err="1" smtClean="0"/>
              <a:t>seperable</a:t>
            </a:r>
            <a:r>
              <a:rPr lang="en-US" sz="2400" dirty="0" smtClean="0"/>
              <a:t> data which means if a dataset can be classified into two classes by using a single straight line ,then such data is termed as linearly </a:t>
            </a:r>
            <a:r>
              <a:rPr lang="en-US" sz="2400" dirty="0" err="1" smtClean="0"/>
              <a:t>seperable</a:t>
            </a:r>
            <a:r>
              <a:rPr lang="en-US" sz="2400" dirty="0" smtClean="0"/>
              <a:t> data and classifier is called a Linear SVM classifier </a:t>
            </a:r>
          </a:p>
          <a:p>
            <a:endParaRPr lang="en-US" dirty="0"/>
          </a:p>
          <a:p>
            <a:r>
              <a:rPr lang="en-US" sz="2600" dirty="0"/>
              <a:t>Non Linear support Vector Machine(NLSVM):</a:t>
            </a:r>
          </a:p>
          <a:p>
            <a:r>
              <a:rPr lang="en-US" sz="2400" dirty="0" smtClean="0"/>
              <a:t>It is used for non-linearly </a:t>
            </a:r>
            <a:r>
              <a:rPr lang="en-US" sz="2400" dirty="0" err="1" smtClean="0"/>
              <a:t>seperated</a:t>
            </a:r>
            <a:r>
              <a:rPr lang="en-US" sz="2400" dirty="0" smtClean="0"/>
              <a:t> </a:t>
            </a:r>
            <a:r>
              <a:rPr lang="en-US" sz="2400" dirty="0" err="1" smtClean="0"/>
              <a:t>data,which</a:t>
            </a:r>
            <a:r>
              <a:rPr lang="en-US" sz="2400" dirty="0" smtClean="0"/>
              <a:t> means if a dataset cannot be classified using a straight line ,then such data is termed as non-linear data and classifier is called Non-Linear SVM classifier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4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r>
              <a:rPr lang="en-US" sz="4000" dirty="0" smtClean="0"/>
              <a:t>Types of Support Vector Machine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Linear Support vector machine(LSVM)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Non Linear support Vector Machine(NLSVM):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upport Vector Machine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44" y="1558344"/>
            <a:ext cx="3832734" cy="25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88" y="4373450"/>
            <a:ext cx="2265809" cy="20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Support vectors:</a:t>
            </a:r>
          </a:p>
          <a:p>
            <a:r>
              <a:rPr lang="en-US" sz="2600" dirty="0" smtClean="0"/>
              <a:t>The data points that are closest from the </a:t>
            </a:r>
            <a:r>
              <a:rPr lang="en-US" sz="2600" dirty="0" err="1" smtClean="0"/>
              <a:t>hyperplane</a:t>
            </a:r>
            <a:r>
              <a:rPr lang="en-US" sz="2600" dirty="0" smtClean="0"/>
              <a:t> these points are called as support vectors . </a:t>
            </a:r>
          </a:p>
          <a:p>
            <a:r>
              <a:rPr lang="en-US" sz="2600" dirty="0"/>
              <a:t>Margin:</a:t>
            </a:r>
          </a:p>
          <a:p>
            <a:r>
              <a:rPr lang="en-US" sz="2600" dirty="0"/>
              <a:t>The distance between the support vectors and the </a:t>
            </a:r>
            <a:r>
              <a:rPr lang="en-US" sz="2600" dirty="0" err="1"/>
              <a:t>hyperplane</a:t>
            </a:r>
            <a:r>
              <a:rPr lang="en-US" sz="2600" dirty="0"/>
              <a:t> is called as margin and the goal of the SVM is to maximize the margin.</a:t>
            </a:r>
          </a:p>
          <a:p>
            <a:r>
              <a:rPr lang="en-US" sz="2600" dirty="0" err="1"/>
              <a:t>Hyperplane</a:t>
            </a:r>
            <a:r>
              <a:rPr lang="en-US" sz="2600" dirty="0"/>
              <a:t>:</a:t>
            </a:r>
          </a:p>
          <a:p>
            <a:r>
              <a:rPr lang="en-US" sz="2600" dirty="0"/>
              <a:t>The SVM algorithm helps to find the best line or decision boundary ,this best boundary or region is called as </a:t>
            </a:r>
            <a:r>
              <a:rPr lang="en-US" sz="2600" dirty="0" err="1"/>
              <a:t>hyperplane</a:t>
            </a:r>
            <a:r>
              <a:rPr lang="en-US" sz="2600" dirty="0"/>
              <a:t>.</a:t>
            </a:r>
          </a:p>
          <a:p>
            <a:r>
              <a:rPr lang="en-US" sz="2600" dirty="0"/>
              <a:t>Decision Boundary that helps to classify the data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r>
              <a:rPr lang="en-US" sz="2400" dirty="0" smtClean="0"/>
              <a:t>Difference between linearly separable data &amp; Non linearly separable data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linearly </a:t>
            </a:r>
            <a:r>
              <a:rPr lang="en-US" sz="2800" dirty="0" smtClean="0"/>
              <a:t>separable </a:t>
            </a:r>
            <a:r>
              <a:rPr lang="en-US" sz="2800" dirty="0"/>
              <a:t>data 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r>
              <a:rPr lang="en-US" sz="2800" dirty="0"/>
              <a:t>linearly separable data is simple data that can be classified using simple or complex ML </a:t>
            </a:r>
            <a:r>
              <a:rPr lang="en-US" sz="2800" dirty="0" smtClean="0"/>
              <a:t>techniques.</a:t>
            </a:r>
          </a:p>
          <a:p>
            <a:r>
              <a:rPr lang="en-US" sz="2800" dirty="0"/>
              <a:t>Linearly separable data is data that if graphed in two dimensions, can be separated by a straight </a:t>
            </a:r>
            <a:r>
              <a:rPr lang="en-US" sz="2800" dirty="0"/>
              <a:t>line</a:t>
            </a:r>
          </a:p>
          <a:p>
            <a:r>
              <a:rPr lang="en-US" sz="2800" dirty="0"/>
              <a:t>Data is classified with the help of </a:t>
            </a:r>
            <a:r>
              <a:rPr lang="en-US" sz="2800" dirty="0" err="1"/>
              <a:t>hyperplane</a:t>
            </a:r>
            <a:r>
              <a:rPr lang="en-US" sz="2800" dirty="0"/>
              <a:t>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Non-linearly </a:t>
            </a:r>
            <a:r>
              <a:rPr lang="en-US" sz="2800" dirty="0" smtClean="0"/>
              <a:t>separable data:</a:t>
            </a:r>
            <a:endParaRPr lang="en-US" sz="2800" dirty="0"/>
          </a:p>
          <a:p>
            <a:r>
              <a:rPr lang="en-US" sz="2800" dirty="0"/>
              <a:t>This concept can be extended to three or more dimensions as </a:t>
            </a:r>
            <a:r>
              <a:rPr lang="en-US" sz="2800" dirty="0"/>
              <a:t>well</a:t>
            </a:r>
          </a:p>
          <a:p>
            <a:r>
              <a:rPr lang="en-US" sz="2800" dirty="0"/>
              <a:t>We use Kernels to make non-separable data into separable data.</a:t>
            </a:r>
            <a:endParaRPr lang="en-US" sz="2800" dirty="0"/>
          </a:p>
          <a:p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kernel Transforms a low dimensional input data into a higher dimensional space.</a:t>
            </a:r>
          </a:p>
          <a:p>
            <a:r>
              <a:rPr lang="en-US" sz="2800" dirty="0" smtClean="0"/>
              <a:t>It converts non linear separable problem to linear separable problems by adding more dimensions to it ,thus a kernel trick helps us to build a  more accurate classifier hence it is useful in non linear separation problems.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Pros &amp; cons of SVM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/>
          </a:bodyPr>
          <a:lstStyle/>
          <a:p>
            <a:r>
              <a:rPr lang="en-US" sz="2800" dirty="0"/>
              <a:t>Pros: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works really well with a clear margin of separation.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effective in high dimensional spaces</a:t>
            </a:r>
            <a:endParaRPr lang="en-US" dirty="0" smtClean="0"/>
          </a:p>
          <a:p>
            <a:r>
              <a:rPr lang="en-US" sz="2800" dirty="0"/>
              <a:t>Cons:</a:t>
            </a:r>
          </a:p>
          <a:p>
            <a:r>
              <a:rPr lang="en-US" sz="2800" dirty="0"/>
              <a:t> </a:t>
            </a:r>
            <a:r>
              <a:rPr lang="en-US" sz="2800" dirty="0"/>
              <a:t>It doesn't perform well when we have large data set because the required training time is higher.</a:t>
            </a:r>
          </a:p>
          <a:p>
            <a:r>
              <a:rPr lang="en-US" sz="2800" dirty="0"/>
              <a:t>SVM does not perform very well when the data set has more noise i.e. </a:t>
            </a:r>
            <a:r>
              <a:rPr lang="en-US" sz="2800" dirty="0"/>
              <a:t>target classes are </a:t>
            </a:r>
            <a:r>
              <a:rPr lang="en-US" sz="2800" dirty="0" smtClean="0"/>
              <a:t>overlapping.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69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9131"/>
            <a:ext cx="8915399" cy="75663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Applications of SVM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056069"/>
            <a:ext cx="8915399" cy="484759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1)Face detection:</a:t>
            </a:r>
          </a:p>
          <a:p>
            <a:r>
              <a:rPr lang="en-US" sz="2800" dirty="0" smtClean="0"/>
              <a:t>SVM classify parts of the image as a face &amp; non-face &amp; create a square boundary around the face </a:t>
            </a:r>
          </a:p>
          <a:p>
            <a:r>
              <a:rPr lang="en-US" sz="2800" dirty="0" smtClean="0"/>
              <a:t>2.Classification </a:t>
            </a:r>
            <a:r>
              <a:rPr lang="en-US" sz="2800" dirty="0"/>
              <a:t>of Images</a:t>
            </a:r>
          </a:p>
          <a:p>
            <a:r>
              <a:rPr lang="en-US" sz="2800" dirty="0"/>
              <a:t>SVMs can classify images with higher search accuracy. Its accuracy is higher than traditional query-based refinement </a:t>
            </a:r>
            <a:r>
              <a:rPr lang="en-US" sz="2800" dirty="0" smtClean="0"/>
              <a:t>schemes</a:t>
            </a:r>
          </a:p>
          <a:p>
            <a:r>
              <a:rPr lang="en-US" sz="2800" dirty="0" smtClean="0"/>
              <a:t>3.</a:t>
            </a:r>
            <a:r>
              <a:rPr lang="en-US" sz="2800" dirty="0"/>
              <a:t> Text and Hypertext Categorization</a:t>
            </a:r>
          </a:p>
          <a:p>
            <a:r>
              <a:rPr lang="en-US" sz="2800" dirty="0"/>
              <a:t>4. Handwriting Recognition</a:t>
            </a:r>
          </a:p>
          <a:p>
            <a:r>
              <a:rPr lang="en-US" sz="2800" dirty="0"/>
              <a:t>We can also use SVMs to recognize hand-written characters that use for data entry and validating signatures on documents.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797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552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Support Vector Machine</vt:lpstr>
      <vt:lpstr>Types of Support Vector Machine</vt:lpstr>
      <vt:lpstr>Types of Support Vector Machine</vt:lpstr>
      <vt:lpstr>PowerPoint Presentation</vt:lpstr>
      <vt:lpstr>Difference between linearly separable data &amp; Non linearly separable data</vt:lpstr>
      <vt:lpstr>PowerPoint Presentation</vt:lpstr>
      <vt:lpstr>Pros &amp; cons of SVM</vt:lpstr>
      <vt:lpstr>Applications of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uday</dc:creator>
  <cp:lastModifiedBy>uday</cp:lastModifiedBy>
  <cp:revision>11</cp:revision>
  <dcterms:created xsi:type="dcterms:W3CDTF">2022-02-02T14:15:15Z</dcterms:created>
  <dcterms:modified xsi:type="dcterms:W3CDTF">2022-02-03T14:13:32Z</dcterms:modified>
</cp:coreProperties>
</file>