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73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70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96084"/>
            <a:ext cx="7766936" cy="728087"/>
          </a:xfrm>
        </p:spPr>
        <p:txBody>
          <a:bodyPr/>
          <a:lstStyle/>
          <a:p>
            <a:pPr algn="ctr"/>
            <a:r>
              <a:rPr lang="en-US" dirty="0" smtClean="0"/>
              <a:t>Accuracy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175069"/>
            <a:ext cx="7766936" cy="292951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Accuracy is one metric for evaluating classification model.informally,accuracy is the fraction of predictions our model got right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92" y="4414032"/>
            <a:ext cx="36671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45464"/>
            <a:ext cx="7766936" cy="728087"/>
          </a:xfrm>
        </p:spPr>
        <p:txBody>
          <a:bodyPr/>
          <a:lstStyle/>
          <a:p>
            <a:pPr algn="ctr"/>
            <a:r>
              <a:rPr lang="en-US" dirty="0" smtClean="0"/>
              <a:t>Accuracy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711430"/>
            <a:ext cx="7766936" cy="35219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For binary classification, accuracy can also be calculated In terms of positive and negatives as follows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Where TP=True positive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TN=True Negative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FP=False positive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FN=False negative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10" y="3557062"/>
            <a:ext cx="3095625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09" y="4340781"/>
            <a:ext cx="5553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92428"/>
            <a:ext cx="7766936" cy="656823"/>
          </a:xfrm>
        </p:spPr>
        <p:txBody>
          <a:bodyPr/>
          <a:lstStyle/>
          <a:p>
            <a:pPr algn="ctr"/>
            <a:r>
              <a:rPr lang="en-US" sz="4800" dirty="0" smtClean="0"/>
              <a:t>Methods Cross validation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787" y="1500816"/>
            <a:ext cx="10058161" cy="4449223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True Negative:</a:t>
            </a:r>
            <a:r>
              <a:rPr lang="en-US" sz="2800" dirty="0"/>
              <a:t> Model has given prediction No, and the real or actual value was also No.</a:t>
            </a:r>
          </a:p>
          <a:p>
            <a:pPr algn="l"/>
            <a:r>
              <a:rPr lang="en-US" sz="2800" b="1" dirty="0"/>
              <a:t>True Positive:</a:t>
            </a:r>
            <a:r>
              <a:rPr lang="en-US" sz="2800" dirty="0"/>
              <a:t> The model has predicted yes, and the actual value was also true.</a:t>
            </a:r>
          </a:p>
          <a:p>
            <a:pPr algn="l"/>
            <a:r>
              <a:rPr lang="en-US" sz="2800" b="1" dirty="0"/>
              <a:t>False Negative:</a:t>
            </a:r>
            <a:r>
              <a:rPr lang="en-US" sz="2800" dirty="0"/>
              <a:t> The model has predicted no, but the actual value was Yes, it is also called as </a:t>
            </a:r>
            <a:r>
              <a:rPr lang="en-US" sz="2800" b="1" dirty="0"/>
              <a:t>Type-II error</a:t>
            </a:r>
            <a:r>
              <a:rPr lang="en-US" sz="2800" dirty="0"/>
              <a:t>.</a:t>
            </a:r>
          </a:p>
          <a:p>
            <a:pPr algn="l"/>
            <a:r>
              <a:rPr lang="en-US" sz="2800" b="1" dirty="0"/>
              <a:t>False Positive:</a:t>
            </a:r>
            <a:r>
              <a:rPr lang="en-US" sz="2800" dirty="0"/>
              <a:t> The model has predicted Yes, but the actual value was No. It is also called a </a:t>
            </a:r>
            <a:r>
              <a:rPr lang="en-US" sz="2800" b="1" dirty="0"/>
              <a:t>Type-I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1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57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Accuracy metrics</vt:lpstr>
      <vt:lpstr>Accuracy metrics</vt:lpstr>
      <vt:lpstr>Methods Cross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uday</dc:creator>
  <cp:lastModifiedBy>uday</cp:lastModifiedBy>
  <cp:revision>12</cp:revision>
  <dcterms:created xsi:type="dcterms:W3CDTF">2022-01-22T13:47:12Z</dcterms:created>
  <dcterms:modified xsi:type="dcterms:W3CDTF">2022-01-25T14:04:03Z</dcterms:modified>
</cp:coreProperties>
</file>