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0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93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2597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35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1213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56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80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1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7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3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4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8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0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8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9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43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4854" y="1668242"/>
            <a:ext cx="9117636" cy="3921189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Ensemble </a:t>
            </a:r>
            <a:r>
              <a:rPr lang="en-US" sz="2800" dirty="0" smtClean="0"/>
              <a:t>technique : It is a technique which uses multiple weak learners to produce a strong model for regression and classification </a:t>
            </a:r>
            <a:endParaRPr lang="en-US" sz="2800" dirty="0"/>
          </a:p>
          <a:p>
            <a:pPr algn="l"/>
            <a:r>
              <a:rPr lang="en-US" sz="2800" dirty="0" err="1" smtClean="0"/>
              <a:t>Boosting:Buliding</a:t>
            </a:r>
            <a:r>
              <a:rPr lang="en-US" sz="2800" dirty="0" smtClean="0"/>
              <a:t> multiple models (typically of the same type)Each of which learns to fix the prediction </a:t>
            </a:r>
            <a:r>
              <a:rPr lang="en-US" sz="2800" dirty="0"/>
              <a:t>errors </a:t>
            </a:r>
            <a:r>
              <a:rPr lang="en-US" sz="2800" dirty="0" smtClean="0"/>
              <a:t>of a prior model in the sequence of models.</a:t>
            </a:r>
            <a:endParaRPr lang="en-US" sz="2800" dirty="0"/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917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1070" y="401273"/>
            <a:ext cx="6454504" cy="873735"/>
          </a:xfrm>
        </p:spPr>
        <p:txBody>
          <a:bodyPr/>
          <a:lstStyle/>
          <a:p>
            <a:r>
              <a:rPr lang="en-US" dirty="0" smtClean="0"/>
              <a:t>Gradient boosting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4854" y="1668242"/>
            <a:ext cx="9117636" cy="3921189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It is an supervised machine learning algorithm used </a:t>
            </a:r>
            <a:endParaRPr lang="en-US" sz="2800" dirty="0"/>
          </a:p>
          <a:p>
            <a:pPr algn="l"/>
            <a:r>
              <a:rPr lang="en-US" sz="2800" dirty="0" smtClean="0"/>
              <a:t>For classification &amp; regression problem.</a:t>
            </a:r>
          </a:p>
          <a:p>
            <a:pPr algn="l"/>
            <a:r>
              <a:rPr lang="en-US" sz="2800" dirty="0" smtClean="0"/>
              <a:t>Gradient boosting is popular boosting algorithm. In gradient boosting each predictors corrects its predecessors error.</a:t>
            </a:r>
          </a:p>
          <a:p>
            <a:pPr algn="l"/>
            <a:r>
              <a:rPr lang="en-US" sz="2800" dirty="0" smtClean="0"/>
              <a:t>Here each predictor is trained using the residual errors of predecessors as label.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941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1070" y="401273"/>
            <a:ext cx="6454504" cy="873735"/>
          </a:xfrm>
        </p:spPr>
        <p:txBody>
          <a:bodyPr/>
          <a:lstStyle/>
          <a:p>
            <a:r>
              <a:rPr lang="en-US" dirty="0" smtClean="0"/>
              <a:t>Weak learners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4854" y="1668242"/>
            <a:ext cx="9117636" cy="3921189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Weak learners are the models which is used sequentially to reduce the error generated from the previous models and to return a strong model on the end .</a:t>
            </a:r>
          </a:p>
          <a:p>
            <a:pPr algn="l"/>
            <a:r>
              <a:rPr lang="en-US" sz="2800" dirty="0" smtClean="0"/>
              <a:t>Decision trees are used as weak learner in gradient  boosting algorithm.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822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1070" y="401273"/>
            <a:ext cx="8461420" cy="873735"/>
          </a:xfrm>
        </p:spPr>
        <p:txBody>
          <a:bodyPr/>
          <a:lstStyle/>
          <a:p>
            <a:pPr algn="l"/>
            <a:r>
              <a:rPr lang="en-US" sz="3600" dirty="0" err="1" smtClean="0"/>
              <a:t>Xg</a:t>
            </a:r>
            <a:r>
              <a:rPr lang="en-US" sz="3600" dirty="0" smtClean="0"/>
              <a:t> boost or Extreme gradient boosting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4854" y="1668242"/>
            <a:ext cx="9117636" cy="3921189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/>
              <a:t>Xg</a:t>
            </a:r>
            <a:r>
              <a:rPr lang="en-US" sz="2800" dirty="0" smtClean="0"/>
              <a:t> boost is an advanced implementation of gradient boosting along with some regularization factors .</a:t>
            </a:r>
          </a:p>
          <a:p>
            <a:pPr algn="l"/>
            <a:r>
              <a:rPr lang="en-US" sz="2800" dirty="0" smtClean="0"/>
              <a:t>It is a boosting technique having enhanced performance </a:t>
            </a:r>
          </a:p>
          <a:p>
            <a:pPr algn="l"/>
            <a:r>
              <a:rPr lang="en-US" sz="2800" dirty="0" smtClean="0"/>
              <a:t>It is designed for speed and performance </a:t>
            </a:r>
          </a:p>
          <a:p>
            <a:pPr algn="l"/>
            <a:r>
              <a:rPr lang="en-US" sz="2800" dirty="0" smtClean="0"/>
              <a:t>The main benefit of the </a:t>
            </a:r>
            <a:r>
              <a:rPr lang="en-US" sz="2800" dirty="0" err="1" smtClean="0"/>
              <a:t>Xg</a:t>
            </a:r>
            <a:r>
              <a:rPr lang="en-US" sz="2800" dirty="0" smtClean="0"/>
              <a:t> boost implementation is computational efficiency and often better model performance 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224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1070" y="401273"/>
            <a:ext cx="8461420" cy="873735"/>
          </a:xfrm>
        </p:spPr>
        <p:txBody>
          <a:bodyPr/>
          <a:lstStyle/>
          <a:p>
            <a:pPr algn="l"/>
            <a:r>
              <a:rPr lang="en-US" sz="3600" dirty="0" smtClean="0"/>
              <a:t>Features of </a:t>
            </a:r>
            <a:r>
              <a:rPr lang="en-US" sz="3600" dirty="0" err="1" smtClean="0"/>
              <a:t>Xg</a:t>
            </a:r>
            <a:r>
              <a:rPr lang="en-US" sz="3600" dirty="0" smtClean="0"/>
              <a:t> boost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4854" y="1668242"/>
            <a:ext cx="9117636" cy="392118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800" dirty="0" smtClean="0"/>
              <a:t>Can be run both single and distributed system </a:t>
            </a:r>
          </a:p>
          <a:p>
            <a:pPr algn="l"/>
            <a:r>
              <a:rPr lang="en-US" sz="2800" dirty="0" smtClean="0"/>
              <a:t>It is used in supervised learning (both regression and classification problems )</a:t>
            </a:r>
          </a:p>
          <a:p>
            <a:pPr algn="l"/>
            <a:r>
              <a:rPr lang="en-US" sz="2800" dirty="0" smtClean="0"/>
              <a:t>Supports parallel processing </a:t>
            </a:r>
          </a:p>
          <a:p>
            <a:pPr algn="l"/>
            <a:r>
              <a:rPr lang="en-US" sz="2800" dirty="0" err="1" smtClean="0"/>
              <a:t>Catche</a:t>
            </a:r>
            <a:r>
              <a:rPr lang="en-US" sz="2800" dirty="0" smtClean="0"/>
              <a:t> optimization </a:t>
            </a:r>
          </a:p>
          <a:p>
            <a:pPr algn="l"/>
            <a:r>
              <a:rPr lang="en-US" sz="2800" dirty="0" smtClean="0"/>
              <a:t>Reduce over fitting </a:t>
            </a:r>
          </a:p>
          <a:p>
            <a:pPr algn="l"/>
            <a:r>
              <a:rPr lang="en-US" sz="2800" dirty="0" smtClean="0"/>
              <a:t>Auto tree pruning </a:t>
            </a:r>
          </a:p>
          <a:p>
            <a:pPr algn="l"/>
            <a:r>
              <a:rPr lang="en-US" sz="2800" dirty="0" smtClean="0"/>
              <a:t>Can handle missing values </a:t>
            </a:r>
          </a:p>
          <a:p>
            <a:pPr algn="l"/>
            <a:r>
              <a:rPr lang="en-US" sz="2800" dirty="0" smtClean="0"/>
              <a:t>Has inbuilt cross validation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69215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1444</TotalTime>
  <Words>234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PowerPoint Presentation</vt:lpstr>
      <vt:lpstr>Gradient boosting </vt:lpstr>
      <vt:lpstr>Weak learners </vt:lpstr>
      <vt:lpstr>Xg boost or Extreme gradient boosting </vt:lpstr>
      <vt:lpstr>Features of Xg boost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technique </dc:title>
  <dc:creator>uday</dc:creator>
  <cp:lastModifiedBy>uday</cp:lastModifiedBy>
  <cp:revision>7</cp:revision>
  <dcterms:created xsi:type="dcterms:W3CDTF">2022-02-08T13:44:15Z</dcterms:created>
  <dcterms:modified xsi:type="dcterms:W3CDTF">2022-02-10T15:35:07Z</dcterms:modified>
</cp:coreProperties>
</file>