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6" r:id="rId3"/>
    <p:sldId id="257"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53571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3246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773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75378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70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95909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00418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90490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2151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B41A2-53B9-4F79-B27F-12B651EF6250}"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92877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6697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B41A2-53B9-4F79-B27F-12B651EF6250}"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98235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B41A2-53B9-4F79-B27F-12B651EF6250}"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265037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B41A2-53B9-4F79-B27F-12B651EF6250}"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169682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2315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B41A2-53B9-4F79-B27F-12B651EF6250}"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5B9A3-F74D-4F9B-A9A0-ED113F8A60C8}" type="slidenum">
              <a:rPr lang="en-US" smtClean="0"/>
              <a:t>‹#›</a:t>
            </a:fld>
            <a:endParaRPr lang="en-US"/>
          </a:p>
        </p:txBody>
      </p:sp>
    </p:spTree>
    <p:extLst>
      <p:ext uri="{BB962C8B-B14F-4D97-AF65-F5344CB8AC3E}">
        <p14:creationId xmlns:p14="http://schemas.microsoft.com/office/powerpoint/2010/main" val="311264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9B41A2-53B9-4F79-B27F-12B651EF6250}" type="datetimeFigureOut">
              <a:rPr lang="en-US" smtClean="0"/>
              <a:t>1/30/2022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B5B9A3-F74D-4F9B-A9A0-ED113F8A60C8}" type="slidenum">
              <a:rPr lang="en-US" smtClean="0"/>
              <a:t>‹#›</a:t>
            </a:fld>
            <a:endParaRPr lang="en-US"/>
          </a:p>
        </p:txBody>
      </p:sp>
    </p:spTree>
    <p:extLst>
      <p:ext uri="{BB962C8B-B14F-4D97-AF65-F5344CB8AC3E}">
        <p14:creationId xmlns:p14="http://schemas.microsoft.com/office/powerpoint/2010/main" val="26705786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96084"/>
            <a:ext cx="7766936" cy="728087"/>
          </a:xfrm>
        </p:spPr>
        <p:txBody>
          <a:bodyPr/>
          <a:lstStyle/>
          <a:p>
            <a:pPr algn="ctr"/>
            <a:r>
              <a:rPr lang="en-US" dirty="0" smtClean="0"/>
              <a:t>Hyper parameter tuning</a:t>
            </a:r>
            <a:endParaRPr lang="en-US" dirty="0"/>
          </a:p>
        </p:txBody>
      </p:sp>
      <p:sp>
        <p:nvSpPr>
          <p:cNvPr id="3" name="Subtitle 2"/>
          <p:cNvSpPr>
            <a:spLocks noGrp="1"/>
          </p:cNvSpPr>
          <p:nvPr>
            <p:ph type="subTitle" idx="1"/>
          </p:nvPr>
        </p:nvSpPr>
        <p:spPr>
          <a:xfrm>
            <a:off x="1507067" y="3175069"/>
            <a:ext cx="7766936" cy="2929517"/>
          </a:xfrm>
        </p:spPr>
        <p:txBody>
          <a:bodyPr>
            <a:normAutofit/>
          </a:bodyPr>
          <a:lstStyle/>
          <a:p>
            <a:pPr algn="l"/>
            <a:r>
              <a:rPr lang="en-US" b="1" dirty="0" smtClean="0"/>
              <a:t>It is the process of determining the right combination of the hyperparameters that allows the model to maximize model performance. Setting the correct combination of the hyperparameters is the only way to extract the maximum performance out of the models.</a:t>
            </a:r>
          </a:p>
          <a:p>
            <a:pPr algn="l"/>
            <a:r>
              <a:rPr lang="en-US" b="1" dirty="0" smtClean="0"/>
              <a:t>Hyperparameter tuning is the </a:t>
            </a:r>
            <a:r>
              <a:rPr lang="en-US" b="1" dirty="0"/>
              <a:t>problem of choosing a set of optimal hyperparameters for a learning algorithm. A </a:t>
            </a:r>
            <a:r>
              <a:rPr lang="en-US" b="1" dirty="0" smtClean="0"/>
              <a:t>hyper parameter </a:t>
            </a:r>
            <a:r>
              <a:rPr lang="en-US" b="1" dirty="0"/>
              <a:t>is a parameter whose value is used to control the learning process.</a:t>
            </a:r>
            <a:r>
              <a:rPr lang="en-US" b="1" dirty="0" smtClean="0"/>
              <a:t> </a:t>
            </a:r>
            <a:endParaRPr lang="en-US" b="1" dirty="0" smtClean="0"/>
          </a:p>
        </p:txBody>
      </p:sp>
    </p:spTree>
    <p:extLst>
      <p:ext uri="{BB962C8B-B14F-4D97-AF65-F5344CB8AC3E}">
        <p14:creationId xmlns:p14="http://schemas.microsoft.com/office/powerpoint/2010/main" val="337810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96084"/>
            <a:ext cx="7766936" cy="728087"/>
          </a:xfrm>
        </p:spPr>
        <p:txBody>
          <a:bodyPr/>
          <a:lstStyle/>
          <a:p>
            <a:pPr algn="ctr"/>
            <a:r>
              <a:rPr lang="en-US" sz="3200" dirty="0" smtClean="0"/>
              <a:t>Techniques of Hyper parameter tuning</a:t>
            </a:r>
            <a:endParaRPr lang="en-US" sz="3200" dirty="0"/>
          </a:p>
        </p:txBody>
      </p:sp>
      <p:sp>
        <p:nvSpPr>
          <p:cNvPr id="3" name="Subtitle 2"/>
          <p:cNvSpPr>
            <a:spLocks noGrp="1"/>
          </p:cNvSpPr>
          <p:nvPr>
            <p:ph type="subTitle" idx="1"/>
          </p:nvPr>
        </p:nvSpPr>
        <p:spPr>
          <a:xfrm>
            <a:off x="1507067" y="3175069"/>
            <a:ext cx="7766936" cy="2929517"/>
          </a:xfrm>
        </p:spPr>
        <p:txBody>
          <a:bodyPr>
            <a:normAutofit/>
          </a:bodyPr>
          <a:lstStyle/>
          <a:p>
            <a:pPr algn="l"/>
            <a:r>
              <a:rPr lang="en-US" b="1" dirty="0" smtClean="0"/>
              <a:t>1)Grid search</a:t>
            </a:r>
          </a:p>
          <a:p>
            <a:pPr algn="l"/>
            <a:r>
              <a:rPr lang="en-US" b="1" dirty="0" smtClean="0"/>
              <a:t>2)Random search</a:t>
            </a:r>
            <a:r>
              <a:rPr lang="en-US" b="1" dirty="0" smtClean="0"/>
              <a:t> </a:t>
            </a:r>
            <a:endParaRPr lang="en-US" b="1" dirty="0" smtClean="0"/>
          </a:p>
        </p:txBody>
      </p:sp>
    </p:spTree>
    <p:extLst>
      <p:ext uri="{BB962C8B-B14F-4D97-AF65-F5344CB8AC3E}">
        <p14:creationId xmlns:p14="http://schemas.microsoft.com/office/powerpoint/2010/main" val="416980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2428"/>
            <a:ext cx="7766936" cy="1017431"/>
          </a:xfrm>
        </p:spPr>
        <p:txBody>
          <a:bodyPr/>
          <a:lstStyle/>
          <a:p>
            <a:pPr algn="ctr"/>
            <a:r>
              <a:rPr lang="en-US" sz="4800" dirty="0" smtClean="0"/>
              <a:t>Grid search</a:t>
            </a:r>
            <a:endParaRPr lang="en-US" sz="4800" dirty="0"/>
          </a:p>
        </p:txBody>
      </p:sp>
      <p:sp>
        <p:nvSpPr>
          <p:cNvPr id="3" name="Subtitle 2"/>
          <p:cNvSpPr>
            <a:spLocks noGrp="1"/>
          </p:cNvSpPr>
          <p:nvPr>
            <p:ph type="subTitle" idx="1"/>
          </p:nvPr>
        </p:nvSpPr>
        <p:spPr>
          <a:xfrm>
            <a:off x="605544" y="2041730"/>
            <a:ext cx="10058161" cy="3264366"/>
          </a:xfrm>
        </p:spPr>
        <p:txBody>
          <a:bodyPr>
            <a:noAutofit/>
          </a:bodyPr>
          <a:lstStyle/>
          <a:p>
            <a:pPr algn="l"/>
            <a:r>
              <a:rPr lang="en-US" sz="2800" dirty="0" smtClean="0"/>
              <a:t>Grid </a:t>
            </a:r>
            <a:r>
              <a:rPr lang="en-US" sz="2800" dirty="0"/>
              <a:t>search is the simplest algorithm for </a:t>
            </a:r>
            <a:r>
              <a:rPr lang="en-US" sz="2800" dirty="0" err="1"/>
              <a:t>hyperparameter</a:t>
            </a:r>
            <a:r>
              <a:rPr lang="en-US" sz="2800" dirty="0"/>
              <a:t> tuning. Basically, we divide the </a:t>
            </a:r>
            <a:r>
              <a:rPr lang="en-US" sz="2800" b="1" dirty="0"/>
              <a:t>domain of the hyperparameters</a:t>
            </a:r>
            <a:r>
              <a:rPr lang="en-US" sz="2800" dirty="0"/>
              <a:t> into a discrete grid. Then, we try every combination of values of this grid, calculating some performance metrics using cross-validation.</a:t>
            </a:r>
            <a:endParaRPr lang="en-US" sz="2800" dirty="0"/>
          </a:p>
        </p:txBody>
      </p:sp>
    </p:spTree>
    <p:extLst>
      <p:ext uri="{BB962C8B-B14F-4D97-AF65-F5344CB8AC3E}">
        <p14:creationId xmlns:p14="http://schemas.microsoft.com/office/powerpoint/2010/main" val="649151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94" y="206062"/>
            <a:ext cx="7766936" cy="1017431"/>
          </a:xfrm>
        </p:spPr>
        <p:txBody>
          <a:bodyPr/>
          <a:lstStyle/>
          <a:p>
            <a:pPr algn="ctr"/>
            <a:r>
              <a:rPr lang="en-US" sz="4000" dirty="0" smtClean="0"/>
              <a:t>Drawbacks of Grid search</a:t>
            </a:r>
            <a:endParaRPr lang="en-US" sz="4000" dirty="0"/>
          </a:p>
        </p:txBody>
      </p:sp>
      <p:sp>
        <p:nvSpPr>
          <p:cNvPr id="3" name="Subtitle 2"/>
          <p:cNvSpPr>
            <a:spLocks noGrp="1"/>
          </p:cNvSpPr>
          <p:nvPr>
            <p:ph type="subTitle" idx="1"/>
          </p:nvPr>
        </p:nvSpPr>
        <p:spPr>
          <a:xfrm>
            <a:off x="579786" y="1223493"/>
            <a:ext cx="10058161" cy="5344733"/>
          </a:xfrm>
        </p:spPr>
        <p:txBody>
          <a:bodyPr>
            <a:noAutofit/>
          </a:bodyPr>
          <a:lstStyle/>
          <a:p>
            <a:pPr algn="l"/>
            <a:r>
              <a:rPr lang="fr-FR" sz="2800" dirty="0" smtClean="0"/>
              <a:t>1.It </a:t>
            </a:r>
            <a:r>
              <a:rPr lang="fr-FR" sz="2800" dirty="0" err="1" smtClean="0"/>
              <a:t>is</a:t>
            </a:r>
            <a:r>
              <a:rPr lang="fr-FR" sz="2800" dirty="0" smtClean="0"/>
              <a:t> </a:t>
            </a:r>
            <a:r>
              <a:rPr lang="fr-FR" sz="2800" dirty="0" err="1" smtClean="0"/>
              <a:t>very</a:t>
            </a:r>
            <a:r>
              <a:rPr lang="fr-FR" sz="2800" dirty="0" smtClean="0"/>
              <a:t> slow</a:t>
            </a:r>
          </a:p>
          <a:p>
            <a:pPr algn="l"/>
            <a:r>
              <a:rPr lang="fr-FR" sz="2800" dirty="0" smtClean="0"/>
              <a:t>2.It requiers lot of time </a:t>
            </a:r>
            <a:endParaRPr lang="fr-FR" sz="2800" dirty="0"/>
          </a:p>
          <a:p>
            <a:pPr algn="l"/>
            <a:r>
              <a:rPr lang="en-US" sz="2800" dirty="0" smtClean="0"/>
              <a:t>3.</a:t>
            </a:r>
            <a:r>
              <a:rPr lang="en-US" sz="2800" dirty="0" smtClean="0"/>
              <a:t>Tuning is complex and expensive</a:t>
            </a:r>
          </a:p>
          <a:p>
            <a:pPr algn="l"/>
            <a:r>
              <a:rPr lang="en-US" sz="2800" dirty="0" smtClean="0"/>
              <a:t>4.time consuming process</a:t>
            </a:r>
            <a:endParaRPr lang="en-US" sz="2800" dirty="0" smtClean="0"/>
          </a:p>
        </p:txBody>
      </p:sp>
    </p:spTree>
    <p:extLst>
      <p:ext uri="{BB962C8B-B14F-4D97-AF65-F5344CB8AC3E}">
        <p14:creationId xmlns:p14="http://schemas.microsoft.com/office/powerpoint/2010/main" val="9125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794" y="206062"/>
            <a:ext cx="7766936" cy="1017431"/>
          </a:xfrm>
        </p:spPr>
        <p:txBody>
          <a:bodyPr/>
          <a:lstStyle/>
          <a:p>
            <a:pPr algn="ctr"/>
            <a:r>
              <a:rPr lang="en-US" sz="4000" dirty="0" smtClean="0"/>
              <a:t>Random search</a:t>
            </a:r>
            <a:endParaRPr lang="en-US" sz="4000" dirty="0"/>
          </a:p>
        </p:txBody>
      </p:sp>
      <p:sp>
        <p:nvSpPr>
          <p:cNvPr id="3" name="Subtitle 2"/>
          <p:cNvSpPr>
            <a:spLocks noGrp="1"/>
          </p:cNvSpPr>
          <p:nvPr>
            <p:ph type="subTitle" idx="1"/>
          </p:nvPr>
        </p:nvSpPr>
        <p:spPr>
          <a:xfrm>
            <a:off x="579786" y="1223493"/>
            <a:ext cx="10058161" cy="5344733"/>
          </a:xfrm>
        </p:spPr>
        <p:txBody>
          <a:bodyPr>
            <a:noAutofit/>
          </a:bodyPr>
          <a:lstStyle/>
          <a:p>
            <a:pPr algn="l"/>
            <a:r>
              <a:rPr lang="en-US" sz="2800" dirty="0" smtClean="0"/>
              <a:t>Random search is a technique where random combinations of the hyperparameters are used to find the bes</a:t>
            </a:r>
            <a:r>
              <a:rPr lang="en-US" sz="2800" dirty="0" smtClean="0"/>
              <a:t>t solution for the built model.</a:t>
            </a:r>
          </a:p>
          <a:p>
            <a:pPr algn="l"/>
            <a:r>
              <a:rPr lang="en-US" sz="2800" dirty="0" smtClean="0"/>
              <a:t>It tests only a randomly selected subset of these points. </a:t>
            </a:r>
            <a:endParaRPr lang="en-US" sz="2800" dirty="0" smtClean="0"/>
          </a:p>
        </p:txBody>
      </p:sp>
    </p:spTree>
    <p:extLst>
      <p:ext uri="{BB962C8B-B14F-4D97-AF65-F5344CB8AC3E}">
        <p14:creationId xmlns:p14="http://schemas.microsoft.com/office/powerpoint/2010/main" val="3232480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161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Hyper parameter tuning</vt:lpstr>
      <vt:lpstr>Techniques of Hyper parameter tuning</vt:lpstr>
      <vt:lpstr>Grid search</vt:lpstr>
      <vt:lpstr>Drawbacks of Grid search</vt:lpstr>
      <vt:lpstr>Random 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uday</dc:creator>
  <cp:lastModifiedBy>uday</cp:lastModifiedBy>
  <cp:revision>23</cp:revision>
  <dcterms:created xsi:type="dcterms:W3CDTF">2022-01-22T13:47:12Z</dcterms:created>
  <dcterms:modified xsi:type="dcterms:W3CDTF">2022-01-30T04:54:28Z</dcterms:modified>
</cp:coreProperties>
</file>