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6" r:id="rId7"/>
    <p:sldId id="259" r:id="rId8"/>
    <p:sldId id="264" r:id="rId9"/>
    <p:sldId id="263" r:id="rId10"/>
    <p:sldId id="27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E7E926-D5A5-4E50-89D2-5081B3242200}" v="490" dt="2022-10-15T05:32:52.454"/>
    <p1510:client id="{4C168C56-4466-472B-ADFC-7F25D6B4A5A0}" v="325" dt="2022-10-15T06:51:26.507"/>
    <p1510:client id="{8B697CAF-B092-44F4-87A3-EA3AB7EC1C0B}" v="2" dt="2022-10-16T04:01:35.866"/>
    <p1510:client id="{9BFD666A-A99B-4FD6-A952-111667196D00}" v="344" dt="2022-10-16T08:34:44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B5EB8A-CE78-4677-A0EF-076960680F8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228D93A7-B37C-42E6-BF69-F488A96D212F}">
      <dgm:prSet phldrT="[Text]" phldr="1"/>
      <dgm:spPr/>
      <dgm:t>
        <a:bodyPr/>
        <a:lstStyle/>
        <a:p>
          <a:endParaRPr lang="en-US"/>
        </a:p>
      </dgm:t>
    </dgm:pt>
    <dgm:pt modelId="{0D457053-ED87-49EE-8218-C245D3F29A22}" type="parTrans" cxnId="{A094A76F-FA6F-48E9-B5F5-58196EED3BE8}">
      <dgm:prSet/>
      <dgm:spPr/>
      <dgm:t>
        <a:bodyPr/>
        <a:lstStyle/>
        <a:p>
          <a:endParaRPr lang="en-US"/>
        </a:p>
      </dgm:t>
    </dgm:pt>
    <dgm:pt modelId="{A9FE6DFD-1F73-4041-9E1F-C573396C0999}" type="sibTrans" cxnId="{A094A76F-FA6F-48E9-B5F5-58196EED3BE8}">
      <dgm:prSet/>
      <dgm:spPr/>
      <dgm:t>
        <a:bodyPr/>
        <a:lstStyle/>
        <a:p>
          <a:endParaRPr lang="en-US"/>
        </a:p>
      </dgm:t>
    </dgm:pt>
    <dgm:pt modelId="{9FD6544A-BEA4-4294-A593-3AA210A8F5C5}">
      <dgm:prSet phldrT="[Text]" phldr="1"/>
      <dgm:spPr/>
      <dgm:t>
        <a:bodyPr/>
        <a:lstStyle/>
        <a:p>
          <a:endParaRPr lang="en-US"/>
        </a:p>
      </dgm:t>
    </dgm:pt>
    <dgm:pt modelId="{2B59FAFD-B22C-4AF6-A953-372F56207A64}" type="parTrans" cxnId="{A4D70415-32C2-4030-A360-FC17C2307245}">
      <dgm:prSet/>
      <dgm:spPr/>
      <dgm:t>
        <a:bodyPr/>
        <a:lstStyle/>
        <a:p>
          <a:endParaRPr lang="en-US"/>
        </a:p>
      </dgm:t>
    </dgm:pt>
    <dgm:pt modelId="{A8591C1F-962D-4FF4-A6CA-F3030F8B8A8A}" type="sibTrans" cxnId="{A4D70415-32C2-4030-A360-FC17C2307245}">
      <dgm:prSet/>
      <dgm:spPr/>
      <dgm:t>
        <a:bodyPr/>
        <a:lstStyle/>
        <a:p>
          <a:endParaRPr lang="en-US"/>
        </a:p>
      </dgm:t>
    </dgm:pt>
    <dgm:pt modelId="{2235A513-88EF-41B2-B500-FDD52414B9BA}">
      <dgm:prSet phldrT="[Text]" phldr="1"/>
      <dgm:spPr/>
      <dgm:t>
        <a:bodyPr/>
        <a:lstStyle/>
        <a:p>
          <a:endParaRPr lang="en-US"/>
        </a:p>
      </dgm:t>
    </dgm:pt>
    <dgm:pt modelId="{E14C9C04-5733-4AFB-9167-AC60A559335D}" type="parTrans" cxnId="{48E25BBE-2524-4569-BF8E-66F17855E3B1}">
      <dgm:prSet/>
      <dgm:spPr/>
      <dgm:t>
        <a:bodyPr/>
        <a:lstStyle/>
        <a:p>
          <a:endParaRPr lang="en-US"/>
        </a:p>
      </dgm:t>
    </dgm:pt>
    <dgm:pt modelId="{53B13443-F74E-40AB-992C-1B38DDF792E7}" type="sibTrans" cxnId="{48E25BBE-2524-4569-BF8E-66F17855E3B1}">
      <dgm:prSet/>
      <dgm:spPr/>
      <dgm:t>
        <a:bodyPr/>
        <a:lstStyle/>
        <a:p>
          <a:endParaRPr lang="en-US"/>
        </a:p>
      </dgm:t>
    </dgm:pt>
    <dgm:pt modelId="{C166921F-7BC3-470C-BE75-C31B6F7C2E60}">
      <dgm:prSet phldrT="[Text]" phldr="1"/>
      <dgm:spPr/>
      <dgm:t>
        <a:bodyPr/>
        <a:lstStyle/>
        <a:p>
          <a:endParaRPr lang="en-US"/>
        </a:p>
      </dgm:t>
    </dgm:pt>
    <dgm:pt modelId="{D6052EFF-DA42-4CB5-B5DF-D6DE314F9A83}" type="parTrans" cxnId="{6A639678-4081-4C02-80DD-A05EB81C578E}">
      <dgm:prSet/>
      <dgm:spPr/>
      <dgm:t>
        <a:bodyPr/>
        <a:lstStyle/>
        <a:p>
          <a:endParaRPr lang="en-US"/>
        </a:p>
      </dgm:t>
    </dgm:pt>
    <dgm:pt modelId="{6BB28D8E-2595-4724-811A-C92D00064696}" type="sibTrans" cxnId="{6A639678-4081-4C02-80DD-A05EB81C578E}">
      <dgm:prSet/>
      <dgm:spPr/>
      <dgm:t>
        <a:bodyPr/>
        <a:lstStyle/>
        <a:p>
          <a:endParaRPr lang="en-US"/>
        </a:p>
      </dgm:t>
    </dgm:pt>
    <dgm:pt modelId="{F008C8D6-C3FE-4DAF-A4B7-BE0D3ABF2FDF}">
      <dgm:prSet phldrT="[Text]" phldr="1"/>
      <dgm:spPr/>
      <dgm:t>
        <a:bodyPr/>
        <a:lstStyle/>
        <a:p>
          <a:endParaRPr lang="en-US"/>
        </a:p>
      </dgm:t>
    </dgm:pt>
    <dgm:pt modelId="{9732C6DC-BECD-4733-9BA4-CF7440F595C9}" type="parTrans" cxnId="{E3ECAA2E-6F71-4C85-ADB9-35469A1945B4}">
      <dgm:prSet/>
      <dgm:spPr/>
      <dgm:t>
        <a:bodyPr/>
        <a:lstStyle/>
        <a:p>
          <a:endParaRPr lang="en-US"/>
        </a:p>
      </dgm:t>
    </dgm:pt>
    <dgm:pt modelId="{780A1BFB-9CB9-4D86-9CEC-F5A64C8C6567}" type="sibTrans" cxnId="{E3ECAA2E-6F71-4C85-ADB9-35469A1945B4}">
      <dgm:prSet/>
      <dgm:spPr/>
      <dgm:t>
        <a:bodyPr/>
        <a:lstStyle/>
        <a:p>
          <a:endParaRPr lang="en-US"/>
        </a:p>
      </dgm:t>
    </dgm:pt>
    <dgm:pt modelId="{72C67611-219B-4725-9B0A-0AF75678CA1C}" type="pres">
      <dgm:prSet presAssocID="{F7B5EB8A-CE78-4677-A0EF-076960680F8B}" presName="diagram" presStyleCnt="0">
        <dgm:presLayoutVars>
          <dgm:dir/>
          <dgm:resizeHandles val="exact"/>
        </dgm:presLayoutVars>
      </dgm:prSet>
      <dgm:spPr/>
    </dgm:pt>
    <dgm:pt modelId="{C302EFB7-6F4A-4DD5-AAF0-0003F440C5BE}" type="pres">
      <dgm:prSet presAssocID="{228D93A7-B37C-42E6-BF69-F488A96D212F}" presName="node" presStyleLbl="node1" presStyleIdx="0" presStyleCnt="5">
        <dgm:presLayoutVars>
          <dgm:bulletEnabled val="1"/>
        </dgm:presLayoutVars>
      </dgm:prSet>
      <dgm:spPr/>
    </dgm:pt>
    <dgm:pt modelId="{47D653D3-2019-499B-B7DB-ADB804CA910B}" type="pres">
      <dgm:prSet presAssocID="{A9FE6DFD-1F73-4041-9E1F-C573396C0999}" presName="sibTrans" presStyleCnt="0"/>
      <dgm:spPr/>
    </dgm:pt>
    <dgm:pt modelId="{69D1328C-69AC-4867-B1CC-9F775DF66A15}" type="pres">
      <dgm:prSet presAssocID="{9FD6544A-BEA4-4294-A593-3AA210A8F5C5}" presName="node" presStyleLbl="node1" presStyleIdx="1" presStyleCnt="5">
        <dgm:presLayoutVars>
          <dgm:bulletEnabled val="1"/>
        </dgm:presLayoutVars>
      </dgm:prSet>
      <dgm:spPr/>
    </dgm:pt>
    <dgm:pt modelId="{60B86C8D-6175-46DA-A17A-11BFF5B0F8D8}" type="pres">
      <dgm:prSet presAssocID="{A8591C1F-962D-4FF4-A6CA-F3030F8B8A8A}" presName="sibTrans" presStyleCnt="0"/>
      <dgm:spPr/>
    </dgm:pt>
    <dgm:pt modelId="{93CCA2F0-82E8-4BA3-82F5-72D325325693}" type="pres">
      <dgm:prSet presAssocID="{2235A513-88EF-41B2-B500-FDD52414B9BA}" presName="node" presStyleLbl="node1" presStyleIdx="2" presStyleCnt="5">
        <dgm:presLayoutVars>
          <dgm:bulletEnabled val="1"/>
        </dgm:presLayoutVars>
      </dgm:prSet>
      <dgm:spPr/>
    </dgm:pt>
    <dgm:pt modelId="{462382D2-B50D-4302-B5D6-5F6141B2B7C7}" type="pres">
      <dgm:prSet presAssocID="{53B13443-F74E-40AB-992C-1B38DDF792E7}" presName="sibTrans" presStyleCnt="0"/>
      <dgm:spPr/>
    </dgm:pt>
    <dgm:pt modelId="{19F25A2F-18DD-4191-AEC1-4F622DFA52D4}" type="pres">
      <dgm:prSet presAssocID="{C166921F-7BC3-470C-BE75-C31B6F7C2E60}" presName="node" presStyleLbl="node1" presStyleIdx="3" presStyleCnt="5">
        <dgm:presLayoutVars>
          <dgm:bulletEnabled val="1"/>
        </dgm:presLayoutVars>
      </dgm:prSet>
      <dgm:spPr/>
    </dgm:pt>
    <dgm:pt modelId="{D51EEBA0-B7C8-4519-9BC0-4B613EEF9E9D}" type="pres">
      <dgm:prSet presAssocID="{6BB28D8E-2595-4724-811A-C92D00064696}" presName="sibTrans" presStyleCnt="0"/>
      <dgm:spPr/>
    </dgm:pt>
    <dgm:pt modelId="{14D2FFB4-E83A-4633-90C0-F6B5F2B31044}" type="pres">
      <dgm:prSet presAssocID="{F008C8D6-C3FE-4DAF-A4B7-BE0D3ABF2FDF}" presName="node" presStyleLbl="node1" presStyleIdx="4" presStyleCnt="5">
        <dgm:presLayoutVars>
          <dgm:bulletEnabled val="1"/>
        </dgm:presLayoutVars>
      </dgm:prSet>
      <dgm:spPr/>
    </dgm:pt>
  </dgm:ptLst>
  <dgm:cxnLst>
    <dgm:cxn modelId="{A4D70415-32C2-4030-A360-FC17C2307245}" srcId="{F7B5EB8A-CE78-4677-A0EF-076960680F8B}" destId="{9FD6544A-BEA4-4294-A593-3AA210A8F5C5}" srcOrd="1" destOrd="0" parTransId="{2B59FAFD-B22C-4AF6-A953-372F56207A64}" sibTransId="{A8591C1F-962D-4FF4-A6CA-F3030F8B8A8A}"/>
    <dgm:cxn modelId="{E3ECAA2E-6F71-4C85-ADB9-35469A1945B4}" srcId="{F7B5EB8A-CE78-4677-A0EF-076960680F8B}" destId="{F008C8D6-C3FE-4DAF-A4B7-BE0D3ABF2FDF}" srcOrd="4" destOrd="0" parTransId="{9732C6DC-BECD-4733-9BA4-CF7440F595C9}" sibTransId="{780A1BFB-9CB9-4D86-9CEC-F5A64C8C6567}"/>
    <dgm:cxn modelId="{B23BC241-C737-4146-A47B-DB116246E4F1}" type="presOf" srcId="{228D93A7-B37C-42E6-BF69-F488A96D212F}" destId="{C302EFB7-6F4A-4DD5-AAF0-0003F440C5BE}" srcOrd="0" destOrd="0" presId="urn:microsoft.com/office/officeart/2005/8/layout/default"/>
    <dgm:cxn modelId="{A094A76F-FA6F-48E9-B5F5-58196EED3BE8}" srcId="{F7B5EB8A-CE78-4677-A0EF-076960680F8B}" destId="{228D93A7-B37C-42E6-BF69-F488A96D212F}" srcOrd="0" destOrd="0" parTransId="{0D457053-ED87-49EE-8218-C245D3F29A22}" sibTransId="{A9FE6DFD-1F73-4041-9E1F-C573396C0999}"/>
    <dgm:cxn modelId="{B2CC6E52-1424-4C88-8527-490722422863}" type="presOf" srcId="{F7B5EB8A-CE78-4677-A0EF-076960680F8B}" destId="{72C67611-219B-4725-9B0A-0AF75678CA1C}" srcOrd="0" destOrd="0" presId="urn:microsoft.com/office/officeart/2005/8/layout/default"/>
    <dgm:cxn modelId="{6A639678-4081-4C02-80DD-A05EB81C578E}" srcId="{F7B5EB8A-CE78-4677-A0EF-076960680F8B}" destId="{C166921F-7BC3-470C-BE75-C31B6F7C2E60}" srcOrd="3" destOrd="0" parTransId="{D6052EFF-DA42-4CB5-B5DF-D6DE314F9A83}" sibTransId="{6BB28D8E-2595-4724-811A-C92D00064696}"/>
    <dgm:cxn modelId="{3D8F747D-EE23-4CF1-B44F-6CE0E2EEFF36}" type="presOf" srcId="{F008C8D6-C3FE-4DAF-A4B7-BE0D3ABF2FDF}" destId="{14D2FFB4-E83A-4633-90C0-F6B5F2B31044}" srcOrd="0" destOrd="0" presId="urn:microsoft.com/office/officeart/2005/8/layout/default"/>
    <dgm:cxn modelId="{3061618A-FDFF-4CDA-84F5-6F0C591C5906}" type="presOf" srcId="{C166921F-7BC3-470C-BE75-C31B6F7C2E60}" destId="{19F25A2F-18DD-4191-AEC1-4F622DFA52D4}" srcOrd="0" destOrd="0" presId="urn:microsoft.com/office/officeart/2005/8/layout/default"/>
    <dgm:cxn modelId="{70522FBA-F0CC-42DD-A282-8D8BF6B6A99C}" type="presOf" srcId="{2235A513-88EF-41B2-B500-FDD52414B9BA}" destId="{93CCA2F0-82E8-4BA3-82F5-72D325325693}" srcOrd="0" destOrd="0" presId="urn:microsoft.com/office/officeart/2005/8/layout/default"/>
    <dgm:cxn modelId="{48E25BBE-2524-4569-BF8E-66F17855E3B1}" srcId="{F7B5EB8A-CE78-4677-A0EF-076960680F8B}" destId="{2235A513-88EF-41B2-B500-FDD52414B9BA}" srcOrd="2" destOrd="0" parTransId="{E14C9C04-5733-4AFB-9167-AC60A559335D}" sibTransId="{53B13443-F74E-40AB-992C-1B38DDF792E7}"/>
    <dgm:cxn modelId="{72827AF9-5181-4AA0-8B76-0D6EE09C27B1}" type="presOf" srcId="{9FD6544A-BEA4-4294-A593-3AA210A8F5C5}" destId="{69D1328C-69AC-4867-B1CC-9F775DF66A15}" srcOrd="0" destOrd="0" presId="urn:microsoft.com/office/officeart/2005/8/layout/default"/>
    <dgm:cxn modelId="{7ABCED3F-02FB-43B7-A3F2-9ECEE010822B}" type="presParOf" srcId="{72C67611-219B-4725-9B0A-0AF75678CA1C}" destId="{C302EFB7-6F4A-4DD5-AAF0-0003F440C5BE}" srcOrd="0" destOrd="0" presId="urn:microsoft.com/office/officeart/2005/8/layout/default"/>
    <dgm:cxn modelId="{13DED3C8-FC19-4473-B1D5-31874E0090D2}" type="presParOf" srcId="{72C67611-219B-4725-9B0A-0AF75678CA1C}" destId="{47D653D3-2019-499B-B7DB-ADB804CA910B}" srcOrd="1" destOrd="0" presId="urn:microsoft.com/office/officeart/2005/8/layout/default"/>
    <dgm:cxn modelId="{8974BE4E-CE58-4B53-9281-7DF803278049}" type="presParOf" srcId="{72C67611-219B-4725-9B0A-0AF75678CA1C}" destId="{69D1328C-69AC-4867-B1CC-9F775DF66A15}" srcOrd="2" destOrd="0" presId="urn:microsoft.com/office/officeart/2005/8/layout/default"/>
    <dgm:cxn modelId="{153FC511-2FC8-4842-8714-BC7023A3EE4F}" type="presParOf" srcId="{72C67611-219B-4725-9B0A-0AF75678CA1C}" destId="{60B86C8D-6175-46DA-A17A-11BFF5B0F8D8}" srcOrd="3" destOrd="0" presId="urn:microsoft.com/office/officeart/2005/8/layout/default"/>
    <dgm:cxn modelId="{9148AF36-B694-47A5-A753-C319CCA513D2}" type="presParOf" srcId="{72C67611-219B-4725-9B0A-0AF75678CA1C}" destId="{93CCA2F0-82E8-4BA3-82F5-72D325325693}" srcOrd="4" destOrd="0" presId="urn:microsoft.com/office/officeart/2005/8/layout/default"/>
    <dgm:cxn modelId="{ECEA4F69-7C0F-4AF8-83B1-F684B0BA127F}" type="presParOf" srcId="{72C67611-219B-4725-9B0A-0AF75678CA1C}" destId="{462382D2-B50D-4302-B5D6-5F6141B2B7C7}" srcOrd="5" destOrd="0" presId="urn:microsoft.com/office/officeart/2005/8/layout/default"/>
    <dgm:cxn modelId="{BC960D8F-D2F7-45F1-A826-A0EB1988467D}" type="presParOf" srcId="{72C67611-219B-4725-9B0A-0AF75678CA1C}" destId="{19F25A2F-18DD-4191-AEC1-4F622DFA52D4}" srcOrd="6" destOrd="0" presId="urn:microsoft.com/office/officeart/2005/8/layout/default"/>
    <dgm:cxn modelId="{A06C5020-6594-491B-BBD2-4222D4BFCFA7}" type="presParOf" srcId="{72C67611-219B-4725-9B0A-0AF75678CA1C}" destId="{D51EEBA0-B7C8-4519-9BC0-4B613EEF9E9D}" srcOrd="7" destOrd="0" presId="urn:microsoft.com/office/officeart/2005/8/layout/default"/>
    <dgm:cxn modelId="{749235D7-4E29-4AE9-894A-91ACBF17F8F1}" type="presParOf" srcId="{72C67611-219B-4725-9B0A-0AF75678CA1C}" destId="{14D2FFB4-E83A-4633-90C0-F6B5F2B3104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AFF5F4-7314-4AC8-BA9C-9A7777E7BF6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395B49-E63A-4E80-8792-97A633ABDE5E}">
      <dgm:prSet/>
      <dgm:spPr/>
      <dgm:t>
        <a:bodyPr/>
        <a:lstStyle/>
        <a:p>
          <a:r>
            <a:rPr lang="en-US"/>
            <a:t>Admin (Police) can log in with their ID who has already registered.</a:t>
          </a:r>
        </a:p>
      </dgm:t>
    </dgm:pt>
    <dgm:pt modelId="{99A77C30-132F-4A6E-9874-4C6D7A7150F3}" type="parTrans" cxnId="{759805BA-3315-4A46-99AB-1B9C6138DD1B}">
      <dgm:prSet/>
      <dgm:spPr/>
      <dgm:t>
        <a:bodyPr/>
        <a:lstStyle/>
        <a:p>
          <a:endParaRPr lang="en-US"/>
        </a:p>
      </dgm:t>
    </dgm:pt>
    <dgm:pt modelId="{E1C88A44-4622-4D30-8615-C0770B7479E2}" type="sibTrans" cxnId="{759805BA-3315-4A46-99AB-1B9C6138DD1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1023237-D51D-411B-B851-10912110A275}">
      <dgm:prSet/>
      <dgm:spPr/>
      <dgm:t>
        <a:bodyPr/>
        <a:lstStyle/>
        <a:p>
          <a:r>
            <a:rPr lang="en-US"/>
            <a:t>Admin can generate QR code for police department.</a:t>
          </a:r>
        </a:p>
      </dgm:t>
    </dgm:pt>
    <dgm:pt modelId="{893AA274-89D4-4751-906D-7C41288B9F7C}" type="parTrans" cxnId="{9749260F-3AE7-4671-9E35-665104B5312E}">
      <dgm:prSet/>
      <dgm:spPr/>
      <dgm:t>
        <a:bodyPr/>
        <a:lstStyle/>
        <a:p>
          <a:endParaRPr lang="en-US"/>
        </a:p>
      </dgm:t>
    </dgm:pt>
    <dgm:pt modelId="{473EEE7B-E656-4BC6-B94D-27B0FBC7A89F}" type="sibTrans" cxnId="{9749260F-3AE7-4671-9E35-665104B5312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17FD9AE-14BB-45F6-AE44-872847458E94}">
      <dgm:prSet/>
      <dgm:spPr/>
      <dgm:t>
        <a:bodyPr/>
        <a:lstStyle/>
        <a:p>
          <a:r>
            <a:rPr lang="en-US"/>
            <a:t>Admin can check feedback which are given by citizen and improve their work by analysis it.</a:t>
          </a:r>
        </a:p>
      </dgm:t>
    </dgm:pt>
    <dgm:pt modelId="{49F52F44-A974-41D6-929C-B117FB6DD969}" type="parTrans" cxnId="{E6D86F9F-DC62-46F0-8550-6F513DE40D0A}">
      <dgm:prSet/>
      <dgm:spPr/>
      <dgm:t>
        <a:bodyPr/>
        <a:lstStyle/>
        <a:p>
          <a:endParaRPr lang="en-US"/>
        </a:p>
      </dgm:t>
    </dgm:pt>
    <dgm:pt modelId="{531EFEF0-AB86-4328-9EDC-C98E96DFC56C}" type="sibTrans" cxnId="{E6D86F9F-DC62-46F0-8550-6F513DE40D0A}">
      <dgm:prSet phldrT="3" phldr="0"/>
      <dgm:spPr/>
      <dgm:t>
        <a:bodyPr/>
        <a:lstStyle/>
        <a:p>
          <a:endParaRPr lang="en-US"/>
        </a:p>
      </dgm:t>
    </dgm:pt>
    <dgm:pt modelId="{566E7086-7EA4-42B4-8D02-748B58C7D24E}" type="pres">
      <dgm:prSet presAssocID="{74AFF5F4-7314-4AC8-BA9C-9A7777E7BF6C}" presName="Name0" presStyleCnt="0">
        <dgm:presLayoutVars>
          <dgm:dir/>
          <dgm:resizeHandles val="exact"/>
        </dgm:presLayoutVars>
      </dgm:prSet>
      <dgm:spPr/>
    </dgm:pt>
    <dgm:pt modelId="{6E1D2EF6-E880-43F8-9920-AB4C541198A7}" type="pres">
      <dgm:prSet presAssocID="{5A395B49-E63A-4E80-8792-97A633ABDE5E}" presName="node" presStyleLbl="node1" presStyleIdx="0" presStyleCnt="3">
        <dgm:presLayoutVars>
          <dgm:bulletEnabled val="1"/>
        </dgm:presLayoutVars>
      </dgm:prSet>
      <dgm:spPr/>
    </dgm:pt>
    <dgm:pt modelId="{EAA44CD7-FB95-4BE7-B00E-AAABFF2224DA}" type="pres">
      <dgm:prSet presAssocID="{E1C88A44-4622-4D30-8615-C0770B7479E2}" presName="sibTrans" presStyleLbl="sibTrans1D1" presStyleIdx="0" presStyleCnt="2"/>
      <dgm:spPr/>
    </dgm:pt>
    <dgm:pt modelId="{889CF99C-EEB4-44BD-A687-9CD3D6BC49EF}" type="pres">
      <dgm:prSet presAssocID="{E1C88A44-4622-4D30-8615-C0770B7479E2}" presName="connectorText" presStyleLbl="sibTrans1D1" presStyleIdx="0" presStyleCnt="2"/>
      <dgm:spPr/>
    </dgm:pt>
    <dgm:pt modelId="{4695BB6D-2238-4A8E-A9C8-2130C5876CDE}" type="pres">
      <dgm:prSet presAssocID="{C1023237-D51D-411B-B851-10912110A275}" presName="node" presStyleLbl="node1" presStyleIdx="1" presStyleCnt="3">
        <dgm:presLayoutVars>
          <dgm:bulletEnabled val="1"/>
        </dgm:presLayoutVars>
      </dgm:prSet>
      <dgm:spPr/>
    </dgm:pt>
    <dgm:pt modelId="{4DE7D50C-019C-48EB-B3B4-CC110568EFDA}" type="pres">
      <dgm:prSet presAssocID="{473EEE7B-E656-4BC6-B94D-27B0FBC7A89F}" presName="sibTrans" presStyleLbl="sibTrans1D1" presStyleIdx="1" presStyleCnt="2"/>
      <dgm:spPr/>
    </dgm:pt>
    <dgm:pt modelId="{F483CC8C-5CBB-4932-A766-917E03CE4786}" type="pres">
      <dgm:prSet presAssocID="{473EEE7B-E656-4BC6-B94D-27B0FBC7A89F}" presName="connectorText" presStyleLbl="sibTrans1D1" presStyleIdx="1" presStyleCnt="2"/>
      <dgm:spPr/>
    </dgm:pt>
    <dgm:pt modelId="{5E094EF8-89FF-4CAE-B5C2-69449796D168}" type="pres">
      <dgm:prSet presAssocID="{017FD9AE-14BB-45F6-AE44-872847458E94}" presName="node" presStyleLbl="node1" presStyleIdx="2" presStyleCnt="3">
        <dgm:presLayoutVars>
          <dgm:bulletEnabled val="1"/>
        </dgm:presLayoutVars>
      </dgm:prSet>
      <dgm:spPr/>
    </dgm:pt>
  </dgm:ptLst>
  <dgm:cxnLst>
    <dgm:cxn modelId="{9749260F-3AE7-4671-9E35-665104B5312E}" srcId="{74AFF5F4-7314-4AC8-BA9C-9A7777E7BF6C}" destId="{C1023237-D51D-411B-B851-10912110A275}" srcOrd="1" destOrd="0" parTransId="{893AA274-89D4-4751-906D-7C41288B9F7C}" sibTransId="{473EEE7B-E656-4BC6-B94D-27B0FBC7A89F}"/>
    <dgm:cxn modelId="{FBD3B41C-0166-4DD8-AA73-8F7408C6D6E5}" type="presOf" srcId="{473EEE7B-E656-4BC6-B94D-27B0FBC7A89F}" destId="{F483CC8C-5CBB-4932-A766-917E03CE4786}" srcOrd="1" destOrd="0" presId="urn:microsoft.com/office/officeart/2016/7/layout/RepeatingBendingProcessNew"/>
    <dgm:cxn modelId="{5B2D8E6D-BB63-4367-9828-AB2C0C45E07E}" type="presOf" srcId="{473EEE7B-E656-4BC6-B94D-27B0FBC7A89F}" destId="{4DE7D50C-019C-48EB-B3B4-CC110568EFDA}" srcOrd="0" destOrd="0" presId="urn:microsoft.com/office/officeart/2016/7/layout/RepeatingBendingProcessNew"/>
    <dgm:cxn modelId="{DE7E609D-9EDD-440E-9C91-F0AA926EB295}" type="presOf" srcId="{017FD9AE-14BB-45F6-AE44-872847458E94}" destId="{5E094EF8-89FF-4CAE-B5C2-69449796D168}" srcOrd="0" destOrd="0" presId="urn:microsoft.com/office/officeart/2016/7/layout/RepeatingBendingProcessNew"/>
    <dgm:cxn modelId="{E6D86F9F-DC62-46F0-8550-6F513DE40D0A}" srcId="{74AFF5F4-7314-4AC8-BA9C-9A7777E7BF6C}" destId="{017FD9AE-14BB-45F6-AE44-872847458E94}" srcOrd="2" destOrd="0" parTransId="{49F52F44-A974-41D6-929C-B117FB6DD969}" sibTransId="{531EFEF0-AB86-4328-9EDC-C98E96DFC56C}"/>
    <dgm:cxn modelId="{90A208A3-5778-4FBC-9343-A406B1B426C1}" type="presOf" srcId="{5A395B49-E63A-4E80-8792-97A633ABDE5E}" destId="{6E1D2EF6-E880-43F8-9920-AB4C541198A7}" srcOrd="0" destOrd="0" presId="urn:microsoft.com/office/officeart/2016/7/layout/RepeatingBendingProcessNew"/>
    <dgm:cxn modelId="{4939F2AE-9EC0-46BE-BCDE-63B3B647B758}" type="presOf" srcId="{74AFF5F4-7314-4AC8-BA9C-9A7777E7BF6C}" destId="{566E7086-7EA4-42B4-8D02-748B58C7D24E}" srcOrd="0" destOrd="0" presId="urn:microsoft.com/office/officeart/2016/7/layout/RepeatingBendingProcessNew"/>
    <dgm:cxn modelId="{759805BA-3315-4A46-99AB-1B9C6138DD1B}" srcId="{74AFF5F4-7314-4AC8-BA9C-9A7777E7BF6C}" destId="{5A395B49-E63A-4E80-8792-97A633ABDE5E}" srcOrd="0" destOrd="0" parTransId="{99A77C30-132F-4A6E-9874-4C6D7A7150F3}" sibTransId="{E1C88A44-4622-4D30-8615-C0770B7479E2}"/>
    <dgm:cxn modelId="{F45145C0-47CC-4602-ACAE-5BE68AC1F68F}" type="presOf" srcId="{E1C88A44-4622-4D30-8615-C0770B7479E2}" destId="{889CF99C-EEB4-44BD-A687-9CD3D6BC49EF}" srcOrd="1" destOrd="0" presId="urn:microsoft.com/office/officeart/2016/7/layout/RepeatingBendingProcessNew"/>
    <dgm:cxn modelId="{B4E886CD-0A54-4A77-B7BC-CA55BE47B938}" type="presOf" srcId="{C1023237-D51D-411B-B851-10912110A275}" destId="{4695BB6D-2238-4A8E-A9C8-2130C5876CDE}" srcOrd="0" destOrd="0" presId="urn:microsoft.com/office/officeart/2016/7/layout/RepeatingBendingProcessNew"/>
    <dgm:cxn modelId="{9C18A4D5-A92D-4870-8B6C-D2BFEC04A5C3}" type="presOf" srcId="{E1C88A44-4622-4D30-8615-C0770B7479E2}" destId="{EAA44CD7-FB95-4BE7-B00E-AAABFF2224DA}" srcOrd="0" destOrd="0" presId="urn:microsoft.com/office/officeart/2016/7/layout/RepeatingBendingProcessNew"/>
    <dgm:cxn modelId="{583893EC-C5E0-4C83-9A96-91D54AF1011D}" type="presParOf" srcId="{566E7086-7EA4-42B4-8D02-748B58C7D24E}" destId="{6E1D2EF6-E880-43F8-9920-AB4C541198A7}" srcOrd="0" destOrd="0" presId="urn:microsoft.com/office/officeart/2016/7/layout/RepeatingBendingProcessNew"/>
    <dgm:cxn modelId="{EA682C92-C9C3-41E9-A61A-C0300198C020}" type="presParOf" srcId="{566E7086-7EA4-42B4-8D02-748B58C7D24E}" destId="{EAA44CD7-FB95-4BE7-B00E-AAABFF2224DA}" srcOrd="1" destOrd="0" presId="urn:microsoft.com/office/officeart/2016/7/layout/RepeatingBendingProcessNew"/>
    <dgm:cxn modelId="{AC8781C1-0C66-4614-99E5-E85C3C1B5D8F}" type="presParOf" srcId="{EAA44CD7-FB95-4BE7-B00E-AAABFF2224DA}" destId="{889CF99C-EEB4-44BD-A687-9CD3D6BC49EF}" srcOrd="0" destOrd="0" presId="urn:microsoft.com/office/officeart/2016/7/layout/RepeatingBendingProcessNew"/>
    <dgm:cxn modelId="{D491E7D3-207F-45ED-9D9D-C55A43D03055}" type="presParOf" srcId="{566E7086-7EA4-42B4-8D02-748B58C7D24E}" destId="{4695BB6D-2238-4A8E-A9C8-2130C5876CDE}" srcOrd="2" destOrd="0" presId="urn:microsoft.com/office/officeart/2016/7/layout/RepeatingBendingProcessNew"/>
    <dgm:cxn modelId="{15B9DBC5-7366-46C8-BE7C-507740E7B254}" type="presParOf" srcId="{566E7086-7EA4-42B4-8D02-748B58C7D24E}" destId="{4DE7D50C-019C-48EB-B3B4-CC110568EFDA}" srcOrd="3" destOrd="0" presId="urn:microsoft.com/office/officeart/2016/7/layout/RepeatingBendingProcessNew"/>
    <dgm:cxn modelId="{5D3D1C0A-C1E9-4961-8E27-A31F521BB4F1}" type="presParOf" srcId="{4DE7D50C-019C-48EB-B3B4-CC110568EFDA}" destId="{F483CC8C-5CBB-4932-A766-917E03CE4786}" srcOrd="0" destOrd="0" presId="urn:microsoft.com/office/officeart/2016/7/layout/RepeatingBendingProcessNew"/>
    <dgm:cxn modelId="{E62EE1A6-3DDC-4161-AFFF-6F8790F10A2E}" type="presParOf" srcId="{566E7086-7EA4-42B4-8D02-748B58C7D24E}" destId="{5E094EF8-89FF-4CAE-B5C2-69449796D168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2EFB7-6F4A-4DD5-AAF0-0003F440C5BE}">
      <dsp:nvSpPr>
        <dsp:cNvPr id="0" name=""/>
        <dsp:cNvSpPr/>
      </dsp:nvSpPr>
      <dsp:spPr>
        <a:xfrm>
          <a:off x="46867" y="29"/>
          <a:ext cx="177187" cy="106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867" y="29"/>
        <a:ext cx="177187" cy="106312"/>
      </dsp:txXfrm>
    </dsp:sp>
    <dsp:sp modelId="{69D1328C-69AC-4867-B1CC-9F775DF66A15}">
      <dsp:nvSpPr>
        <dsp:cNvPr id="0" name=""/>
        <dsp:cNvSpPr/>
      </dsp:nvSpPr>
      <dsp:spPr>
        <a:xfrm>
          <a:off x="241772" y="29"/>
          <a:ext cx="177187" cy="106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1772" y="29"/>
        <a:ext cx="177187" cy="106312"/>
      </dsp:txXfrm>
    </dsp:sp>
    <dsp:sp modelId="{93CCA2F0-82E8-4BA3-82F5-72D325325693}">
      <dsp:nvSpPr>
        <dsp:cNvPr id="0" name=""/>
        <dsp:cNvSpPr/>
      </dsp:nvSpPr>
      <dsp:spPr>
        <a:xfrm>
          <a:off x="46867" y="124060"/>
          <a:ext cx="177187" cy="106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867" y="124060"/>
        <a:ext cx="177187" cy="106312"/>
      </dsp:txXfrm>
    </dsp:sp>
    <dsp:sp modelId="{19F25A2F-18DD-4191-AEC1-4F622DFA52D4}">
      <dsp:nvSpPr>
        <dsp:cNvPr id="0" name=""/>
        <dsp:cNvSpPr/>
      </dsp:nvSpPr>
      <dsp:spPr>
        <a:xfrm>
          <a:off x="241772" y="124060"/>
          <a:ext cx="177187" cy="106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1772" y="124060"/>
        <a:ext cx="177187" cy="106312"/>
      </dsp:txXfrm>
    </dsp:sp>
    <dsp:sp modelId="{14D2FFB4-E83A-4633-90C0-F6B5F2B31044}">
      <dsp:nvSpPr>
        <dsp:cNvPr id="0" name=""/>
        <dsp:cNvSpPr/>
      </dsp:nvSpPr>
      <dsp:spPr>
        <a:xfrm>
          <a:off x="144319" y="248091"/>
          <a:ext cx="177187" cy="106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319" y="248091"/>
        <a:ext cx="177187" cy="106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44CD7-FB95-4BE7-B00E-AAABFF2224DA}">
      <dsp:nvSpPr>
        <dsp:cNvPr id="0" name=""/>
        <dsp:cNvSpPr/>
      </dsp:nvSpPr>
      <dsp:spPr>
        <a:xfrm>
          <a:off x="4906438" y="868487"/>
          <a:ext cx="668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2710" y="45719"/>
              </a:lnTo>
            </a:path>
            <a:path>
              <a:moveTo>
                <a:pt x="405812" y="45719"/>
              </a:moveTo>
              <a:lnTo>
                <a:pt x="66852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</a:t>
          </a:r>
        </a:p>
      </dsp:txBody>
      <dsp:txXfrm>
        <a:off x="5169149" y="794701"/>
        <a:ext cx="143101" cy="239012"/>
      </dsp:txXfrm>
    </dsp:sp>
    <dsp:sp modelId="{6E1D2EF6-E880-43F8-9920-AB4C541198A7}">
      <dsp:nvSpPr>
        <dsp:cNvPr id="0" name=""/>
        <dsp:cNvSpPr/>
      </dsp:nvSpPr>
      <dsp:spPr>
        <a:xfrm>
          <a:off x="1868572" y="2308"/>
          <a:ext cx="3039665" cy="18237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Admin (Police) can log in with their ID who has already registered.</a:t>
          </a:r>
        </a:p>
      </dsp:txBody>
      <dsp:txXfrm>
        <a:off x="1868572" y="2308"/>
        <a:ext cx="3039665" cy="1823799"/>
      </dsp:txXfrm>
    </dsp:sp>
    <dsp:sp modelId="{4DE7D50C-019C-48EB-B3B4-CC110568EFDA}">
      <dsp:nvSpPr>
        <dsp:cNvPr id="0" name=""/>
        <dsp:cNvSpPr/>
      </dsp:nvSpPr>
      <dsp:spPr>
        <a:xfrm>
          <a:off x="3388405" y="1824307"/>
          <a:ext cx="3738788" cy="668523"/>
        </a:xfrm>
        <a:custGeom>
          <a:avLst/>
          <a:gdLst/>
          <a:ahLst/>
          <a:cxnLst/>
          <a:rect l="0" t="0" r="0" b="0"/>
          <a:pathLst>
            <a:path>
              <a:moveTo>
                <a:pt x="3738788" y="0"/>
              </a:moveTo>
              <a:lnTo>
                <a:pt x="3738788" y="351361"/>
              </a:lnTo>
              <a:lnTo>
                <a:pt x="0" y="351361"/>
              </a:lnTo>
              <a:lnTo>
                <a:pt x="0" y="668523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</a:t>
          </a:r>
        </a:p>
      </dsp:txBody>
      <dsp:txXfrm>
        <a:off x="5162710" y="2039062"/>
        <a:ext cx="190179" cy="239012"/>
      </dsp:txXfrm>
    </dsp:sp>
    <dsp:sp modelId="{4695BB6D-2238-4A8E-A9C8-2130C5876CDE}">
      <dsp:nvSpPr>
        <dsp:cNvPr id="0" name=""/>
        <dsp:cNvSpPr/>
      </dsp:nvSpPr>
      <dsp:spPr>
        <a:xfrm>
          <a:off x="5607361" y="2308"/>
          <a:ext cx="3039665" cy="1823799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Admin can generate QR code for police department.</a:t>
          </a:r>
        </a:p>
      </dsp:txBody>
      <dsp:txXfrm>
        <a:off x="5607361" y="2308"/>
        <a:ext cx="3039665" cy="1823799"/>
      </dsp:txXfrm>
    </dsp:sp>
    <dsp:sp modelId="{5E094EF8-89FF-4CAE-B5C2-69449796D168}">
      <dsp:nvSpPr>
        <dsp:cNvPr id="0" name=""/>
        <dsp:cNvSpPr/>
      </dsp:nvSpPr>
      <dsp:spPr>
        <a:xfrm>
          <a:off x="1868572" y="2525230"/>
          <a:ext cx="3039665" cy="1823799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Admin can check feedback which are given by citizen and improve their work by analysis it.</a:t>
          </a:r>
        </a:p>
      </dsp:txBody>
      <dsp:txXfrm>
        <a:off x="1868572" y="2525230"/>
        <a:ext cx="3039665" cy="1823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i="1">
                <a:solidFill>
                  <a:srgbClr val="080808"/>
                </a:solidFill>
                <a:cs typeface="Calibri"/>
              </a:rPr>
              <a:t>Problem Statement :</a:t>
            </a:r>
            <a:r>
              <a:rPr lang="en-US" sz="2000" i="1">
                <a:solidFill>
                  <a:srgbClr val="080808"/>
                </a:solidFill>
                <a:cs typeface="Calibri"/>
              </a:rPr>
              <a:t> QR Code Based Citizen Feedback System For Gujrat Police</a:t>
            </a:r>
            <a:endParaRPr lang="en-US" sz="2000" i="1">
              <a:solidFill>
                <a:srgbClr val="08080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b="1" i="1" u="sng">
                <a:solidFill>
                  <a:srgbClr val="080808"/>
                </a:solidFill>
                <a:cs typeface="Calibri Light"/>
              </a:rPr>
              <a:t>Welcome to SSIP Hackathon</a:t>
            </a:r>
            <a:endParaRPr lang="en-US" sz="3600" b="1" i="1" u="sng">
              <a:solidFill>
                <a:srgbClr val="080808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F6181-5B52-3823-0D4C-CBCFCF03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33067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i="1" dirty="0"/>
              <a:t>        Admin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06BE54D-FCA9-D80B-49DB-002F75AA5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9" y="7145735"/>
            <a:ext cx="2398120" cy="32519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endParaRPr lang="en-US" sz="2000"/>
          </a:p>
        </p:txBody>
      </p:sp>
      <p:grpSp>
        <p:nvGrpSpPr>
          <p:cNvPr id="22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2D92F58-4FD8-2AF3-D534-472AE6F32F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12896" y="172719"/>
            <a:ext cx="5858622" cy="364055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487950E-FD8B-AF46-9BAC-B0BB843B1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603" y="3902255"/>
            <a:ext cx="6793778" cy="26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1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4B819-482C-C220-F014-909930CD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130074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 b="1" i="1">
                <a:cs typeface="Calibri Light"/>
              </a:rPr>
              <a:t>Presented by </a:t>
            </a:r>
            <a:endParaRPr lang="en-US" sz="4000" b="1" i="1"/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02273CA-FAE0-4B2E-C2CB-401A22E13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30" y="1199067"/>
            <a:ext cx="3876165" cy="40281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9913-7133-D9AE-4C15-7BBA04B09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1974573"/>
            <a:ext cx="5754896" cy="319746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cs typeface="Calibri" panose="020F0502020204030204"/>
              </a:rPr>
              <a:t>Patel Nishantkumar </a:t>
            </a:r>
            <a:r>
              <a:rPr lang="en-US" sz="1800" dirty="0" err="1">
                <a:cs typeface="Calibri" panose="020F0502020204030204"/>
              </a:rPr>
              <a:t>Sureshbhai</a:t>
            </a:r>
            <a:r>
              <a:rPr lang="en-US" sz="1800" dirty="0">
                <a:cs typeface="Calibri" panose="020F0502020204030204"/>
              </a:rPr>
              <a:t>                                                     </a:t>
            </a:r>
          </a:p>
          <a:p>
            <a:pPr marL="0" indent="0">
              <a:buNone/>
            </a:pPr>
            <a:r>
              <a:rPr lang="en-US" sz="1800" dirty="0">
                <a:cs typeface="Calibri" panose="020F0502020204030204"/>
              </a:rPr>
              <a:t>Patel Mihir </a:t>
            </a:r>
            <a:r>
              <a:rPr lang="en-US" sz="1800" dirty="0" err="1">
                <a:cs typeface="Calibri" panose="020F0502020204030204"/>
              </a:rPr>
              <a:t>Sureshbhai</a:t>
            </a:r>
            <a:r>
              <a:rPr lang="en-US" sz="1800" dirty="0">
                <a:cs typeface="Calibri" panose="020F0502020204030204"/>
              </a:rPr>
              <a:t>                                                                 </a:t>
            </a:r>
          </a:p>
          <a:p>
            <a:pPr marL="0" indent="0">
              <a:buNone/>
            </a:pPr>
            <a:r>
              <a:rPr lang="en-US" sz="1800" dirty="0">
                <a:cs typeface="Calibri" panose="020F0502020204030204"/>
              </a:rPr>
              <a:t>Gohel Uday </a:t>
            </a:r>
            <a:r>
              <a:rPr lang="en-US" sz="1800" dirty="0" err="1">
                <a:cs typeface="Calibri" panose="020F0502020204030204"/>
              </a:rPr>
              <a:t>Aniruddhbhai</a:t>
            </a:r>
          </a:p>
          <a:p>
            <a:pPr marL="0" indent="0">
              <a:buNone/>
            </a:pPr>
            <a:r>
              <a:rPr lang="en-US" sz="1800" dirty="0">
                <a:cs typeface="Calibri" panose="020F0502020204030204"/>
              </a:rPr>
              <a:t>Lad Shivam </a:t>
            </a:r>
            <a:r>
              <a:rPr lang="en-US" sz="1800" dirty="0" err="1">
                <a:cs typeface="Calibri" panose="020F0502020204030204"/>
              </a:rPr>
              <a:t>Vinodbhai</a:t>
            </a:r>
            <a:endParaRPr lang="en-US" sz="18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 dirty="0">
                <a:cs typeface="Calibri" panose="020F0502020204030204"/>
              </a:rPr>
              <a:t>Nirmal Harsh </a:t>
            </a:r>
            <a:r>
              <a:rPr lang="en-US" sz="1800" dirty="0" err="1">
                <a:cs typeface="Calibri" panose="020F0502020204030204"/>
              </a:rPr>
              <a:t>Janakbhai</a:t>
            </a:r>
            <a:endParaRPr lang="en-US" sz="18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 dirty="0" err="1">
                <a:cs typeface="Calibri" panose="020F0502020204030204"/>
              </a:rPr>
              <a:t>Brahmaniya</a:t>
            </a:r>
            <a:r>
              <a:rPr lang="en-US" sz="1800" dirty="0">
                <a:cs typeface="Calibri" panose="020F0502020204030204"/>
              </a:rPr>
              <a:t> Fenil </a:t>
            </a:r>
            <a:r>
              <a:rPr lang="en-US" sz="1800" dirty="0" err="1">
                <a:cs typeface="Calibri" panose="020F0502020204030204"/>
              </a:rPr>
              <a:t>Girishbhai</a:t>
            </a:r>
            <a:endParaRPr lang="en-US" sz="1800">
              <a:cs typeface="Calibri" panose="020F0502020204030204"/>
            </a:endParaRPr>
          </a:p>
          <a:p>
            <a:pPr marL="0" indent="0">
              <a:buNone/>
            </a:pPr>
            <a:endParaRPr lang="en-US" sz="1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i="1" dirty="0">
                <a:cs typeface="Calibri" panose="020F0502020204030204"/>
              </a:rPr>
              <a:t>2nd year students of Information Technology Department of Vishwakarma Government Engineering College, Chandkheda, Ahmedabad.</a:t>
            </a:r>
            <a:endParaRPr lang="en-US" sz="200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0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FBBEF-6A4B-9510-3ACC-7433056E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i="1">
                <a:cs typeface="Calibri Light"/>
              </a:rPr>
              <a:t>What is this problem about ?</a:t>
            </a:r>
            <a:endParaRPr lang="en-US" sz="3600" b="1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CF6E-FB4B-FE22-7D99-B173BEFE5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There are many difficulties while collecting feedbacks in Police Department. There are no facilities available to collect feedback online and review it automatically.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Our system will help for collecting the feedback from citizen.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Also Admin(Police) will login through website and check the feedbacks of area.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6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4FD0C-8F00-4F43-9F1E-368921DA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i="1">
                <a:cs typeface="Calibri Light"/>
              </a:rPr>
              <a:t>Citizen Log in</a:t>
            </a:r>
            <a:endParaRPr lang="en-US" sz="3600" b="1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B303-C7F4-BA24-2A14-CFB9ACA05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By scanning QR code of particular area , citizen can give feedback for police department where he/she belongs to.</a:t>
            </a:r>
          </a:p>
          <a:p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After scanning, citizen have to log in with their E-mail ID. So we can keep the record of it.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Our website will provide 3 types of feedback. This feedback will stored in our system.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1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4747089-0322-4B03-B224-817DD4C8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28512D-3055-4911-A4D1-4A084C9C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933928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C98C7BF-70D9-4D19-BD2D-D808991FD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3853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40246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501609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17193-D3D6-6F26-4EED-D2FDAB70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190" y="2721789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i="1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After scanning</a:t>
            </a:r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 </a:t>
            </a:r>
          </a:p>
        </p:txBody>
      </p:sp>
      <p:graphicFrame>
        <p:nvGraphicFramePr>
          <p:cNvPr id="3" name="Diagram 4">
            <a:extLst>
              <a:ext uri="{FF2B5EF4-FFF2-40B4-BE49-F238E27FC236}">
                <a16:creationId xmlns:a16="http://schemas.microsoft.com/office/drawing/2014/main" id="{ACA8F719-1AED-3A38-C801-E291FA2E32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021354"/>
              </p:ext>
            </p:extLst>
          </p:nvPr>
        </p:nvGraphicFramePr>
        <p:xfrm>
          <a:off x="-671423" y="3076455"/>
          <a:ext cx="465827" cy="354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FD685C2-1A84-41DE-BFA0-0A068F83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914977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4CED521-8F95-995D-7A7A-25ECD0FB7B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3" y="12168"/>
            <a:ext cx="6387033" cy="686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0B07A-C3B0-E8BB-E78E-4CF172FC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i="1"/>
              <a:t>Citizen Pages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47E300-0970-FC37-509A-1EA351FBFA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36889" y="1452302"/>
            <a:ext cx="3505779" cy="5160242"/>
          </a:xfr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BAD227-8543-5A5D-45CD-32BDA6F530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594763" y="1451814"/>
            <a:ext cx="3507972" cy="5168184"/>
          </a:xfrm>
        </p:spPr>
      </p:pic>
    </p:spTree>
    <p:extLst>
      <p:ext uri="{BB962C8B-B14F-4D97-AF65-F5344CB8AC3E}">
        <p14:creationId xmlns:p14="http://schemas.microsoft.com/office/powerpoint/2010/main" val="75105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993A9-1462-65C6-9F40-1CA30800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i="1" dirty="0">
                <a:ea typeface="Calibri Light"/>
                <a:cs typeface="Calibri Light"/>
              </a:rPr>
              <a:t>Feedback Form</a:t>
            </a:r>
            <a:endParaRPr lang="en-US" sz="3600" b="1" dirty="0"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4C360CD-C696-8008-B36A-06F4D0F5D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372" y="1193510"/>
            <a:ext cx="9979255" cy="5515415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4197-942E-5DF9-FF65-7609A244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i="1">
                <a:cs typeface="Calibri Light"/>
              </a:rPr>
              <a:t>Admin Log in</a:t>
            </a:r>
            <a:endParaRPr lang="en-US" sz="3600" b="1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47" name="Rectangle 3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3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3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1E338E1A-F5DC-01B2-ABDA-34A47D741A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3878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592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D1238-B1F8-873B-9F29-4F91442C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i="1" kern="1200">
                <a:latin typeface="+mj-lt"/>
                <a:ea typeface="+mj-ea"/>
                <a:cs typeface="+mj-cs"/>
              </a:rPr>
              <a:t>After Admin Log in</a:t>
            </a:r>
            <a:r>
              <a:rPr lang="en-US" sz="3600" kern="1200">
                <a:latin typeface="+mj-lt"/>
                <a:ea typeface="+mj-ea"/>
                <a:cs typeface="+mj-cs"/>
              </a:rPr>
              <a:t> </a:t>
            </a:r>
          </a:p>
        </p:txBody>
      </p:sp>
      <p:sp>
        <p:nvSpPr>
          <p:cNvPr id="26" name="Content Placeholder 12">
            <a:extLst>
              <a:ext uri="{FF2B5EF4-FFF2-40B4-BE49-F238E27FC236}">
                <a16:creationId xmlns:a16="http://schemas.microsoft.com/office/drawing/2014/main" id="{84443DC7-E904-BB4B-7E13-AC06695F1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906191" y="2401207"/>
            <a:ext cx="4008384" cy="28205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2000" dirty="0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F46D195-47A3-AB7A-4609-5A1C1A9D8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742" y="460265"/>
            <a:ext cx="5907765" cy="633158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899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B9ACD-2053-A739-2F4F-57F084219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976" y="2291432"/>
            <a:ext cx="4593406" cy="1135737"/>
          </a:xfrm>
          <a:prstGeom prst="ellipse">
            <a:avLst/>
          </a:prstGeo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600" b="1" i="1" kern="1200">
                <a:latin typeface="+mj-lt"/>
                <a:ea typeface="+mj-ea"/>
                <a:cs typeface="+mj-cs"/>
              </a:rPr>
              <a:t>Admin Log in page</a:t>
            </a:r>
            <a:endParaRPr lang="en-US" sz="3600" i="1" kern="1200">
              <a:latin typeface="+mj-lt"/>
              <a:ea typeface="+mj-ea"/>
              <a:cs typeface="+mj-cs"/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403B4269-E0CC-7E70-666A-E693464B6BE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2660043" y="6786301"/>
            <a:ext cx="304822" cy="770889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BB4DA76-F78F-7251-2C21-D15116E1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407" y="374001"/>
            <a:ext cx="5804623" cy="6072796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06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Welcome to SSIP Hackathon</vt:lpstr>
      <vt:lpstr>What is this problem about ?</vt:lpstr>
      <vt:lpstr>Citizen Log in</vt:lpstr>
      <vt:lpstr>After scanning </vt:lpstr>
      <vt:lpstr>Citizen Pages</vt:lpstr>
      <vt:lpstr>Feedback Form</vt:lpstr>
      <vt:lpstr>Admin Log in</vt:lpstr>
      <vt:lpstr>After Admin Log in </vt:lpstr>
      <vt:lpstr>Admin Log in page</vt:lpstr>
      <vt:lpstr>        Admin Overview</vt:lpstr>
      <vt:lpstr>Presented by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367</cp:revision>
  <dcterms:created xsi:type="dcterms:W3CDTF">2022-10-15T04:24:02Z</dcterms:created>
  <dcterms:modified xsi:type="dcterms:W3CDTF">2022-10-16T08:35:01Z</dcterms:modified>
</cp:coreProperties>
</file>