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14ED9-5784-4CC2-89BE-6637E05916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65FE22-1403-4D2D-99B0-B14371C9C7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BB7563-19C9-454B-BE7B-350611822B81}"/>
              </a:ext>
            </a:extLst>
          </p:cNvPr>
          <p:cNvSpPr>
            <a:spLocks noGrp="1"/>
          </p:cNvSpPr>
          <p:nvPr>
            <p:ph type="dt" sz="half" idx="10"/>
          </p:nvPr>
        </p:nvSpPr>
        <p:spPr/>
        <p:txBody>
          <a:bodyPr/>
          <a:lstStyle/>
          <a:p>
            <a:fld id="{3728CDAA-2752-4BA6-B42F-A4B8902BC95B}" type="datetimeFigureOut">
              <a:rPr lang="en-US" smtClean="0"/>
              <a:t>4/8/2020</a:t>
            </a:fld>
            <a:endParaRPr lang="en-US"/>
          </a:p>
        </p:txBody>
      </p:sp>
      <p:sp>
        <p:nvSpPr>
          <p:cNvPr id="5" name="Footer Placeholder 4">
            <a:extLst>
              <a:ext uri="{FF2B5EF4-FFF2-40B4-BE49-F238E27FC236}">
                <a16:creationId xmlns:a16="http://schemas.microsoft.com/office/drawing/2014/main" id="{85E02756-BA58-436F-9E50-C94176EFF3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6D9099-8C24-495F-BE58-BFF53D7ABB37}"/>
              </a:ext>
            </a:extLst>
          </p:cNvPr>
          <p:cNvSpPr>
            <a:spLocks noGrp="1"/>
          </p:cNvSpPr>
          <p:nvPr>
            <p:ph type="sldNum" sz="quarter" idx="12"/>
          </p:nvPr>
        </p:nvSpPr>
        <p:spPr/>
        <p:txBody>
          <a:bodyPr/>
          <a:lstStyle/>
          <a:p>
            <a:fld id="{046A1B44-C60E-495D-BF84-D29F30F49F03}" type="slidenum">
              <a:rPr lang="en-US" smtClean="0"/>
              <a:t>‹#›</a:t>
            </a:fld>
            <a:endParaRPr lang="en-US"/>
          </a:p>
        </p:txBody>
      </p:sp>
    </p:spTree>
    <p:extLst>
      <p:ext uri="{BB962C8B-B14F-4D97-AF65-F5344CB8AC3E}">
        <p14:creationId xmlns:p14="http://schemas.microsoft.com/office/powerpoint/2010/main" val="3536889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8BE63-4778-4337-A5BC-5A3579486C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C8FD97-3871-46ED-9347-67A89158BF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4E63C8-BC7A-4353-8920-D1733F6D050D}"/>
              </a:ext>
            </a:extLst>
          </p:cNvPr>
          <p:cNvSpPr>
            <a:spLocks noGrp="1"/>
          </p:cNvSpPr>
          <p:nvPr>
            <p:ph type="dt" sz="half" idx="10"/>
          </p:nvPr>
        </p:nvSpPr>
        <p:spPr/>
        <p:txBody>
          <a:bodyPr/>
          <a:lstStyle/>
          <a:p>
            <a:fld id="{3728CDAA-2752-4BA6-B42F-A4B8902BC95B}" type="datetimeFigureOut">
              <a:rPr lang="en-US" smtClean="0"/>
              <a:t>4/8/2020</a:t>
            </a:fld>
            <a:endParaRPr lang="en-US"/>
          </a:p>
        </p:txBody>
      </p:sp>
      <p:sp>
        <p:nvSpPr>
          <p:cNvPr id="5" name="Footer Placeholder 4">
            <a:extLst>
              <a:ext uri="{FF2B5EF4-FFF2-40B4-BE49-F238E27FC236}">
                <a16:creationId xmlns:a16="http://schemas.microsoft.com/office/drawing/2014/main" id="{77013D6B-4D09-41CC-89B8-B21B6BFD0B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BA3657-449A-48C1-836A-A3F14D6F3DBF}"/>
              </a:ext>
            </a:extLst>
          </p:cNvPr>
          <p:cNvSpPr>
            <a:spLocks noGrp="1"/>
          </p:cNvSpPr>
          <p:nvPr>
            <p:ph type="sldNum" sz="quarter" idx="12"/>
          </p:nvPr>
        </p:nvSpPr>
        <p:spPr/>
        <p:txBody>
          <a:bodyPr/>
          <a:lstStyle/>
          <a:p>
            <a:fld id="{046A1B44-C60E-495D-BF84-D29F30F49F03}" type="slidenum">
              <a:rPr lang="en-US" smtClean="0"/>
              <a:t>‹#›</a:t>
            </a:fld>
            <a:endParaRPr lang="en-US"/>
          </a:p>
        </p:txBody>
      </p:sp>
    </p:spTree>
    <p:extLst>
      <p:ext uri="{BB962C8B-B14F-4D97-AF65-F5344CB8AC3E}">
        <p14:creationId xmlns:p14="http://schemas.microsoft.com/office/powerpoint/2010/main" val="3711790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D2544C-1F15-4FEC-A129-6F3128BA08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770A34-A369-4C6A-B344-02E07EC54F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CFA36A-DF1B-405B-9836-3C73009B51C4}"/>
              </a:ext>
            </a:extLst>
          </p:cNvPr>
          <p:cNvSpPr>
            <a:spLocks noGrp="1"/>
          </p:cNvSpPr>
          <p:nvPr>
            <p:ph type="dt" sz="half" idx="10"/>
          </p:nvPr>
        </p:nvSpPr>
        <p:spPr/>
        <p:txBody>
          <a:bodyPr/>
          <a:lstStyle/>
          <a:p>
            <a:fld id="{3728CDAA-2752-4BA6-B42F-A4B8902BC95B}" type="datetimeFigureOut">
              <a:rPr lang="en-US" smtClean="0"/>
              <a:t>4/8/2020</a:t>
            </a:fld>
            <a:endParaRPr lang="en-US"/>
          </a:p>
        </p:txBody>
      </p:sp>
      <p:sp>
        <p:nvSpPr>
          <p:cNvPr id="5" name="Footer Placeholder 4">
            <a:extLst>
              <a:ext uri="{FF2B5EF4-FFF2-40B4-BE49-F238E27FC236}">
                <a16:creationId xmlns:a16="http://schemas.microsoft.com/office/drawing/2014/main" id="{504CB320-9159-4396-95E1-DBB51C94FD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952945-AB90-4C16-A0C3-CF9EF247B61F}"/>
              </a:ext>
            </a:extLst>
          </p:cNvPr>
          <p:cNvSpPr>
            <a:spLocks noGrp="1"/>
          </p:cNvSpPr>
          <p:nvPr>
            <p:ph type="sldNum" sz="quarter" idx="12"/>
          </p:nvPr>
        </p:nvSpPr>
        <p:spPr/>
        <p:txBody>
          <a:bodyPr/>
          <a:lstStyle/>
          <a:p>
            <a:fld id="{046A1B44-C60E-495D-BF84-D29F30F49F03}" type="slidenum">
              <a:rPr lang="en-US" smtClean="0"/>
              <a:t>‹#›</a:t>
            </a:fld>
            <a:endParaRPr lang="en-US"/>
          </a:p>
        </p:txBody>
      </p:sp>
    </p:spTree>
    <p:extLst>
      <p:ext uri="{BB962C8B-B14F-4D97-AF65-F5344CB8AC3E}">
        <p14:creationId xmlns:p14="http://schemas.microsoft.com/office/powerpoint/2010/main" val="2612312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403EA-6F46-4C10-8646-4BE03D0230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1C7E95-9BF0-4A0F-A6EB-63C1DE4C12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B7BA53-6CD4-41D9-8621-2784DB6C1698}"/>
              </a:ext>
            </a:extLst>
          </p:cNvPr>
          <p:cNvSpPr>
            <a:spLocks noGrp="1"/>
          </p:cNvSpPr>
          <p:nvPr>
            <p:ph type="dt" sz="half" idx="10"/>
          </p:nvPr>
        </p:nvSpPr>
        <p:spPr/>
        <p:txBody>
          <a:bodyPr/>
          <a:lstStyle/>
          <a:p>
            <a:fld id="{3728CDAA-2752-4BA6-B42F-A4B8902BC95B}" type="datetimeFigureOut">
              <a:rPr lang="en-US" smtClean="0"/>
              <a:t>4/8/2020</a:t>
            </a:fld>
            <a:endParaRPr lang="en-US"/>
          </a:p>
        </p:txBody>
      </p:sp>
      <p:sp>
        <p:nvSpPr>
          <p:cNvPr id="5" name="Footer Placeholder 4">
            <a:extLst>
              <a:ext uri="{FF2B5EF4-FFF2-40B4-BE49-F238E27FC236}">
                <a16:creationId xmlns:a16="http://schemas.microsoft.com/office/drawing/2014/main" id="{E0CB7CDD-24FB-41AA-8BE5-61530A3CC4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CCD1D7-A834-4842-9B34-7838BBC4598C}"/>
              </a:ext>
            </a:extLst>
          </p:cNvPr>
          <p:cNvSpPr>
            <a:spLocks noGrp="1"/>
          </p:cNvSpPr>
          <p:nvPr>
            <p:ph type="sldNum" sz="quarter" idx="12"/>
          </p:nvPr>
        </p:nvSpPr>
        <p:spPr/>
        <p:txBody>
          <a:bodyPr/>
          <a:lstStyle/>
          <a:p>
            <a:fld id="{046A1B44-C60E-495D-BF84-D29F30F49F03}" type="slidenum">
              <a:rPr lang="en-US" smtClean="0"/>
              <a:t>‹#›</a:t>
            </a:fld>
            <a:endParaRPr lang="en-US"/>
          </a:p>
        </p:txBody>
      </p:sp>
    </p:spTree>
    <p:extLst>
      <p:ext uri="{BB962C8B-B14F-4D97-AF65-F5344CB8AC3E}">
        <p14:creationId xmlns:p14="http://schemas.microsoft.com/office/powerpoint/2010/main" val="1378212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37B83-2230-4B8C-B799-AFEA06F3FF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0C1D682-90FA-469B-9AEB-6C6FE958C1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54465A-C72F-4371-84BA-002AD335ACC1}"/>
              </a:ext>
            </a:extLst>
          </p:cNvPr>
          <p:cNvSpPr>
            <a:spLocks noGrp="1"/>
          </p:cNvSpPr>
          <p:nvPr>
            <p:ph type="dt" sz="half" idx="10"/>
          </p:nvPr>
        </p:nvSpPr>
        <p:spPr/>
        <p:txBody>
          <a:bodyPr/>
          <a:lstStyle/>
          <a:p>
            <a:fld id="{3728CDAA-2752-4BA6-B42F-A4B8902BC95B}" type="datetimeFigureOut">
              <a:rPr lang="en-US" smtClean="0"/>
              <a:t>4/8/2020</a:t>
            </a:fld>
            <a:endParaRPr lang="en-US"/>
          </a:p>
        </p:txBody>
      </p:sp>
      <p:sp>
        <p:nvSpPr>
          <p:cNvPr id="5" name="Footer Placeholder 4">
            <a:extLst>
              <a:ext uri="{FF2B5EF4-FFF2-40B4-BE49-F238E27FC236}">
                <a16:creationId xmlns:a16="http://schemas.microsoft.com/office/drawing/2014/main" id="{FEB1FA30-A4B6-423E-AB0C-97C178BC4A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1BF17C-FD2C-4DCD-88C6-92879A2EED26}"/>
              </a:ext>
            </a:extLst>
          </p:cNvPr>
          <p:cNvSpPr>
            <a:spLocks noGrp="1"/>
          </p:cNvSpPr>
          <p:nvPr>
            <p:ph type="sldNum" sz="quarter" idx="12"/>
          </p:nvPr>
        </p:nvSpPr>
        <p:spPr/>
        <p:txBody>
          <a:bodyPr/>
          <a:lstStyle/>
          <a:p>
            <a:fld id="{046A1B44-C60E-495D-BF84-D29F30F49F03}" type="slidenum">
              <a:rPr lang="en-US" smtClean="0"/>
              <a:t>‹#›</a:t>
            </a:fld>
            <a:endParaRPr lang="en-US"/>
          </a:p>
        </p:txBody>
      </p:sp>
    </p:spTree>
    <p:extLst>
      <p:ext uri="{BB962C8B-B14F-4D97-AF65-F5344CB8AC3E}">
        <p14:creationId xmlns:p14="http://schemas.microsoft.com/office/powerpoint/2010/main" val="1624813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A4D2B-768C-44C2-81E6-AD9D9688D9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D28CB7-715F-47A5-B9AC-C4F477242C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7D4E5D-6CE8-426E-8B72-E78E2452E4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F2BADF2-CCCD-4864-BB8F-26AA84B6AF49}"/>
              </a:ext>
            </a:extLst>
          </p:cNvPr>
          <p:cNvSpPr>
            <a:spLocks noGrp="1"/>
          </p:cNvSpPr>
          <p:nvPr>
            <p:ph type="dt" sz="half" idx="10"/>
          </p:nvPr>
        </p:nvSpPr>
        <p:spPr/>
        <p:txBody>
          <a:bodyPr/>
          <a:lstStyle/>
          <a:p>
            <a:fld id="{3728CDAA-2752-4BA6-B42F-A4B8902BC95B}" type="datetimeFigureOut">
              <a:rPr lang="en-US" smtClean="0"/>
              <a:t>4/8/2020</a:t>
            </a:fld>
            <a:endParaRPr lang="en-US"/>
          </a:p>
        </p:txBody>
      </p:sp>
      <p:sp>
        <p:nvSpPr>
          <p:cNvPr id="6" name="Footer Placeholder 5">
            <a:extLst>
              <a:ext uri="{FF2B5EF4-FFF2-40B4-BE49-F238E27FC236}">
                <a16:creationId xmlns:a16="http://schemas.microsoft.com/office/drawing/2014/main" id="{A2DCFF61-1250-426C-98DD-AC17132C74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544CE3-4928-4A4B-A2DC-44C53B99894C}"/>
              </a:ext>
            </a:extLst>
          </p:cNvPr>
          <p:cNvSpPr>
            <a:spLocks noGrp="1"/>
          </p:cNvSpPr>
          <p:nvPr>
            <p:ph type="sldNum" sz="quarter" idx="12"/>
          </p:nvPr>
        </p:nvSpPr>
        <p:spPr/>
        <p:txBody>
          <a:bodyPr/>
          <a:lstStyle/>
          <a:p>
            <a:fld id="{046A1B44-C60E-495D-BF84-D29F30F49F03}" type="slidenum">
              <a:rPr lang="en-US" smtClean="0"/>
              <a:t>‹#›</a:t>
            </a:fld>
            <a:endParaRPr lang="en-US"/>
          </a:p>
        </p:txBody>
      </p:sp>
    </p:spTree>
    <p:extLst>
      <p:ext uri="{BB962C8B-B14F-4D97-AF65-F5344CB8AC3E}">
        <p14:creationId xmlns:p14="http://schemas.microsoft.com/office/powerpoint/2010/main" val="1412362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12ACA-0D10-4457-81DF-9EF5B837E41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F732D05-26A5-41CB-B8AE-FFFD97365E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6D294F-ED37-44FD-BA71-C0DDABA46A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5BDFA3-A7BE-4C90-B4C0-863EBD0B8E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A71E65-6C3F-4902-9103-3290F10C99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394ABA-63A1-4741-B65C-012001340A3E}"/>
              </a:ext>
            </a:extLst>
          </p:cNvPr>
          <p:cNvSpPr>
            <a:spLocks noGrp="1"/>
          </p:cNvSpPr>
          <p:nvPr>
            <p:ph type="dt" sz="half" idx="10"/>
          </p:nvPr>
        </p:nvSpPr>
        <p:spPr/>
        <p:txBody>
          <a:bodyPr/>
          <a:lstStyle/>
          <a:p>
            <a:fld id="{3728CDAA-2752-4BA6-B42F-A4B8902BC95B}" type="datetimeFigureOut">
              <a:rPr lang="en-US" smtClean="0"/>
              <a:t>4/8/2020</a:t>
            </a:fld>
            <a:endParaRPr lang="en-US"/>
          </a:p>
        </p:txBody>
      </p:sp>
      <p:sp>
        <p:nvSpPr>
          <p:cNvPr id="8" name="Footer Placeholder 7">
            <a:extLst>
              <a:ext uri="{FF2B5EF4-FFF2-40B4-BE49-F238E27FC236}">
                <a16:creationId xmlns:a16="http://schemas.microsoft.com/office/drawing/2014/main" id="{E3584F4A-666B-4856-BAA0-1069BAB368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9FF0CD-CED5-41EA-BF64-7D199DF6A4D6}"/>
              </a:ext>
            </a:extLst>
          </p:cNvPr>
          <p:cNvSpPr>
            <a:spLocks noGrp="1"/>
          </p:cNvSpPr>
          <p:nvPr>
            <p:ph type="sldNum" sz="quarter" idx="12"/>
          </p:nvPr>
        </p:nvSpPr>
        <p:spPr/>
        <p:txBody>
          <a:bodyPr/>
          <a:lstStyle/>
          <a:p>
            <a:fld id="{046A1B44-C60E-495D-BF84-D29F30F49F03}" type="slidenum">
              <a:rPr lang="en-US" smtClean="0"/>
              <a:t>‹#›</a:t>
            </a:fld>
            <a:endParaRPr lang="en-US"/>
          </a:p>
        </p:txBody>
      </p:sp>
    </p:spTree>
    <p:extLst>
      <p:ext uri="{BB962C8B-B14F-4D97-AF65-F5344CB8AC3E}">
        <p14:creationId xmlns:p14="http://schemas.microsoft.com/office/powerpoint/2010/main" val="1205672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06FE9-EFF6-41CD-A2DE-6485D20CBE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16F072-30EF-49E6-99AA-6BBED8AAAEB1}"/>
              </a:ext>
            </a:extLst>
          </p:cNvPr>
          <p:cNvSpPr>
            <a:spLocks noGrp="1"/>
          </p:cNvSpPr>
          <p:nvPr>
            <p:ph type="dt" sz="half" idx="10"/>
          </p:nvPr>
        </p:nvSpPr>
        <p:spPr/>
        <p:txBody>
          <a:bodyPr/>
          <a:lstStyle/>
          <a:p>
            <a:fld id="{3728CDAA-2752-4BA6-B42F-A4B8902BC95B}" type="datetimeFigureOut">
              <a:rPr lang="en-US" smtClean="0"/>
              <a:t>4/8/2020</a:t>
            </a:fld>
            <a:endParaRPr lang="en-US"/>
          </a:p>
        </p:txBody>
      </p:sp>
      <p:sp>
        <p:nvSpPr>
          <p:cNvPr id="4" name="Footer Placeholder 3">
            <a:extLst>
              <a:ext uri="{FF2B5EF4-FFF2-40B4-BE49-F238E27FC236}">
                <a16:creationId xmlns:a16="http://schemas.microsoft.com/office/drawing/2014/main" id="{ABD0DBBF-4354-43E9-B9B6-5D26AFDF8F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ABA2348-FEE6-419E-ABDF-61153E5DF92D}"/>
              </a:ext>
            </a:extLst>
          </p:cNvPr>
          <p:cNvSpPr>
            <a:spLocks noGrp="1"/>
          </p:cNvSpPr>
          <p:nvPr>
            <p:ph type="sldNum" sz="quarter" idx="12"/>
          </p:nvPr>
        </p:nvSpPr>
        <p:spPr/>
        <p:txBody>
          <a:bodyPr/>
          <a:lstStyle/>
          <a:p>
            <a:fld id="{046A1B44-C60E-495D-BF84-D29F30F49F03}" type="slidenum">
              <a:rPr lang="en-US" smtClean="0"/>
              <a:t>‹#›</a:t>
            </a:fld>
            <a:endParaRPr lang="en-US"/>
          </a:p>
        </p:txBody>
      </p:sp>
    </p:spTree>
    <p:extLst>
      <p:ext uri="{BB962C8B-B14F-4D97-AF65-F5344CB8AC3E}">
        <p14:creationId xmlns:p14="http://schemas.microsoft.com/office/powerpoint/2010/main" val="2337974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4BCAD8-6ED3-41D2-81D2-3E27687E3E3D}"/>
              </a:ext>
            </a:extLst>
          </p:cNvPr>
          <p:cNvSpPr>
            <a:spLocks noGrp="1"/>
          </p:cNvSpPr>
          <p:nvPr>
            <p:ph type="dt" sz="half" idx="10"/>
          </p:nvPr>
        </p:nvSpPr>
        <p:spPr/>
        <p:txBody>
          <a:bodyPr/>
          <a:lstStyle/>
          <a:p>
            <a:fld id="{3728CDAA-2752-4BA6-B42F-A4B8902BC95B}" type="datetimeFigureOut">
              <a:rPr lang="en-US" smtClean="0"/>
              <a:t>4/8/2020</a:t>
            </a:fld>
            <a:endParaRPr lang="en-US"/>
          </a:p>
        </p:txBody>
      </p:sp>
      <p:sp>
        <p:nvSpPr>
          <p:cNvPr id="3" name="Footer Placeholder 2">
            <a:extLst>
              <a:ext uri="{FF2B5EF4-FFF2-40B4-BE49-F238E27FC236}">
                <a16:creationId xmlns:a16="http://schemas.microsoft.com/office/drawing/2014/main" id="{16D85940-8514-4AD5-A0CC-FEF798FDEF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84C7B70-CE5E-46B6-9305-7ABDE12BD9FF}"/>
              </a:ext>
            </a:extLst>
          </p:cNvPr>
          <p:cNvSpPr>
            <a:spLocks noGrp="1"/>
          </p:cNvSpPr>
          <p:nvPr>
            <p:ph type="sldNum" sz="quarter" idx="12"/>
          </p:nvPr>
        </p:nvSpPr>
        <p:spPr/>
        <p:txBody>
          <a:bodyPr/>
          <a:lstStyle/>
          <a:p>
            <a:fld id="{046A1B44-C60E-495D-BF84-D29F30F49F03}" type="slidenum">
              <a:rPr lang="en-US" smtClean="0"/>
              <a:t>‹#›</a:t>
            </a:fld>
            <a:endParaRPr lang="en-US"/>
          </a:p>
        </p:txBody>
      </p:sp>
    </p:spTree>
    <p:extLst>
      <p:ext uri="{BB962C8B-B14F-4D97-AF65-F5344CB8AC3E}">
        <p14:creationId xmlns:p14="http://schemas.microsoft.com/office/powerpoint/2010/main" val="321989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573B2-BFBB-4692-B792-6F1D01E808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6D3A72-2D45-4F70-872C-DCFE4D4357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1CADFA6-4A7F-4D8D-9161-AB41879CC1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218739-87AD-4C9E-BAE4-4649F38CA517}"/>
              </a:ext>
            </a:extLst>
          </p:cNvPr>
          <p:cNvSpPr>
            <a:spLocks noGrp="1"/>
          </p:cNvSpPr>
          <p:nvPr>
            <p:ph type="dt" sz="half" idx="10"/>
          </p:nvPr>
        </p:nvSpPr>
        <p:spPr/>
        <p:txBody>
          <a:bodyPr/>
          <a:lstStyle/>
          <a:p>
            <a:fld id="{3728CDAA-2752-4BA6-B42F-A4B8902BC95B}" type="datetimeFigureOut">
              <a:rPr lang="en-US" smtClean="0"/>
              <a:t>4/8/2020</a:t>
            </a:fld>
            <a:endParaRPr lang="en-US"/>
          </a:p>
        </p:txBody>
      </p:sp>
      <p:sp>
        <p:nvSpPr>
          <p:cNvPr id="6" name="Footer Placeholder 5">
            <a:extLst>
              <a:ext uri="{FF2B5EF4-FFF2-40B4-BE49-F238E27FC236}">
                <a16:creationId xmlns:a16="http://schemas.microsoft.com/office/drawing/2014/main" id="{62FE837F-759A-438A-89C0-418F23DDA3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0AE07D-F9E2-42AE-9602-354ACFFD071F}"/>
              </a:ext>
            </a:extLst>
          </p:cNvPr>
          <p:cNvSpPr>
            <a:spLocks noGrp="1"/>
          </p:cNvSpPr>
          <p:nvPr>
            <p:ph type="sldNum" sz="quarter" idx="12"/>
          </p:nvPr>
        </p:nvSpPr>
        <p:spPr/>
        <p:txBody>
          <a:bodyPr/>
          <a:lstStyle/>
          <a:p>
            <a:fld id="{046A1B44-C60E-495D-BF84-D29F30F49F03}" type="slidenum">
              <a:rPr lang="en-US" smtClean="0"/>
              <a:t>‹#›</a:t>
            </a:fld>
            <a:endParaRPr lang="en-US"/>
          </a:p>
        </p:txBody>
      </p:sp>
    </p:spTree>
    <p:extLst>
      <p:ext uri="{BB962C8B-B14F-4D97-AF65-F5344CB8AC3E}">
        <p14:creationId xmlns:p14="http://schemas.microsoft.com/office/powerpoint/2010/main" val="1615118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62BFC-BBA9-45B3-94E1-651A005DC1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3B9C8F-FA7B-400A-A080-7EC8747CC8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2D5DBD7-3F8D-4DEA-B0A6-AF7BCE8AF2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C9C57E-A4B9-4C0B-ACE0-099004BFF9B4}"/>
              </a:ext>
            </a:extLst>
          </p:cNvPr>
          <p:cNvSpPr>
            <a:spLocks noGrp="1"/>
          </p:cNvSpPr>
          <p:nvPr>
            <p:ph type="dt" sz="half" idx="10"/>
          </p:nvPr>
        </p:nvSpPr>
        <p:spPr/>
        <p:txBody>
          <a:bodyPr/>
          <a:lstStyle/>
          <a:p>
            <a:fld id="{3728CDAA-2752-4BA6-B42F-A4B8902BC95B}" type="datetimeFigureOut">
              <a:rPr lang="en-US" smtClean="0"/>
              <a:t>4/8/2020</a:t>
            </a:fld>
            <a:endParaRPr lang="en-US"/>
          </a:p>
        </p:txBody>
      </p:sp>
      <p:sp>
        <p:nvSpPr>
          <p:cNvPr id="6" name="Footer Placeholder 5">
            <a:extLst>
              <a:ext uri="{FF2B5EF4-FFF2-40B4-BE49-F238E27FC236}">
                <a16:creationId xmlns:a16="http://schemas.microsoft.com/office/drawing/2014/main" id="{2D9540DB-DC74-4259-91EB-7E832213F5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2348EA-44E3-4054-8EE4-D66C85F69CFE}"/>
              </a:ext>
            </a:extLst>
          </p:cNvPr>
          <p:cNvSpPr>
            <a:spLocks noGrp="1"/>
          </p:cNvSpPr>
          <p:nvPr>
            <p:ph type="sldNum" sz="quarter" idx="12"/>
          </p:nvPr>
        </p:nvSpPr>
        <p:spPr/>
        <p:txBody>
          <a:bodyPr/>
          <a:lstStyle/>
          <a:p>
            <a:fld id="{046A1B44-C60E-495D-BF84-D29F30F49F03}" type="slidenum">
              <a:rPr lang="en-US" smtClean="0"/>
              <a:t>‹#›</a:t>
            </a:fld>
            <a:endParaRPr lang="en-US"/>
          </a:p>
        </p:txBody>
      </p:sp>
    </p:spTree>
    <p:extLst>
      <p:ext uri="{BB962C8B-B14F-4D97-AF65-F5344CB8AC3E}">
        <p14:creationId xmlns:p14="http://schemas.microsoft.com/office/powerpoint/2010/main" val="964927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7786B4-19E7-4299-82AF-79FCAB95BA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11866B9-3EFF-4B95-A5A3-271D6C18F7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374B00-065D-45CA-AC92-2E9A274150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28CDAA-2752-4BA6-B42F-A4B8902BC95B}" type="datetimeFigureOut">
              <a:rPr lang="en-US" smtClean="0"/>
              <a:t>4/8/2020</a:t>
            </a:fld>
            <a:endParaRPr lang="en-US"/>
          </a:p>
        </p:txBody>
      </p:sp>
      <p:sp>
        <p:nvSpPr>
          <p:cNvPr id="5" name="Footer Placeholder 4">
            <a:extLst>
              <a:ext uri="{FF2B5EF4-FFF2-40B4-BE49-F238E27FC236}">
                <a16:creationId xmlns:a16="http://schemas.microsoft.com/office/drawing/2014/main" id="{78834B39-FA83-45E9-BEFF-876B3AD56C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6E96782-9EBD-4289-B466-CA55352C71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6A1B44-C60E-495D-BF84-D29F30F49F03}" type="slidenum">
              <a:rPr lang="en-US" smtClean="0"/>
              <a:t>‹#›</a:t>
            </a:fld>
            <a:endParaRPr lang="en-US"/>
          </a:p>
        </p:txBody>
      </p:sp>
    </p:spTree>
    <p:extLst>
      <p:ext uri="{BB962C8B-B14F-4D97-AF65-F5344CB8AC3E}">
        <p14:creationId xmlns:p14="http://schemas.microsoft.com/office/powerpoint/2010/main" val="20289231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D07B18D-DC15-4B83-B427-C73B7C7C7F7C}"/>
              </a:ext>
            </a:extLst>
          </p:cNvPr>
          <p:cNvSpPr/>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3600" b="1" kern="1200" dirty="0">
                <a:ln w="0"/>
                <a:solidFill>
                  <a:srgbClr val="FF0000"/>
                </a:solidFill>
                <a:effectLst>
                  <a:outerShdw blurRad="38100" dist="19050" dir="2700000" algn="tl" rotWithShape="0">
                    <a:schemeClr val="dk1">
                      <a:alpha val="40000"/>
                    </a:schemeClr>
                  </a:outerShdw>
                </a:effectLst>
                <a:latin typeface="Arial Rounded MT Bold" panose="020F0704030504030204" pitchFamily="34" charset="0"/>
                <a:ea typeface="+mj-ea"/>
                <a:cs typeface="Aparajita" panose="02020603050405020304" pitchFamily="18" charset="0"/>
              </a:rPr>
              <a:t>BLOOD BANK</a:t>
            </a:r>
            <a:endParaRPr lang="en-US" sz="3600" b="1" kern="1200" cap="none" spc="0" dirty="0">
              <a:ln w="0"/>
              <a:solidFill>
                <a:srgbClr val="FF0000"/>
              </a:solidFill>
              <a:effectLst>
                <a:outerShdw blurRad="38100" dist="19050" dir="2700000" algn="tl" rotWithShape="0">
                  <a:schemeClr val="dk1">
                    <a:alpha val="40000"/>
                  </a:schemeClr>
                </a:outerShdw>
              </a:effectLst>
              <a:latin typeface="Arial Rounded MT Bold" panose="020F0704030504030204" pitchFamily="34" charset="0"/>
              <a:ea typeface="+mj-ea"/>
              <a:cs typeface="Aparajita" panose="02020603050405020304" pitchFamily="18" charset="0"/>
            </a:endParaRPr>
          </a:p>
        </p:txBody>
      </p:sp>
      <p:pic>
        <p:nvPicPr>
          <p:cNvPr id="9" name="Picture 8" descr="A close up of a sign&#10;&#10;Description automatically generated">
            <a:extLst>
              <a:ext uri="{FF2B5EF4-FFF2-40B4-BE49-F238E27FC236}">
                <a16:creationId xmlns:a16="http://schemas.microsoft.com/office/drawing/2014/main" id="{92442FCE-7FB9-488D-B357-27320E81C016}"/>
              </a:ext>
            </a:extLst>
          </p:cNvPr>
          <p:cNvPicPr>
            <a:picLocks noChangeAspect="1"/>
          </p:cNvPicPr>
          <p:nvPr/>
        </p:nvPicPr>
        <p:blipFill rotWithShape="1">
          <a:blip r:embed="rId2">
            <a:extLst>
              <a:ext uri="{28A0092B-C50C-407E-A947-70E740481C1C}">
                <a14:useLocalDpi xmlns:a14="http://schemas.microsoft.com/office/drawing/2010/main" val="0"/>
              </a:ext>
            </a:extLst>
          </a:blip>
          <a:stretch/>
        </p:blipFill>
        <p:spPr>
          <a:xfrm>
            <a:off x="5167206" y="961812"/>
            <a:ext cx="4930987" cy="4930987"/>
          </a:xfrm>
          <a:prstGeom prst="rect">
            <a:avLst/>
          </a:prstGeom>
        </p:spPr>
      </p:pic>
    </p:spTree>
    <p:extLst>
      <p:ext uri="{BB962C8B-B14F-4D97-AF65-F5344CB8AC3E}">
        <p14:creationId xmlns:p14="http://schemas.microsoft.com/office/powerpoint/2010/main" val="1456392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social media post&#10;&#10;Description automatically generated">
            <a:extLst>
              <a:ext uri="{FF2B5EF4-FFF2-40B4-BE49-F238E27FC236}">
                <a16:creationId xmlns:a16="http://schemas.microsoft.com/office/drawing/2014/main" id="{46BB310E-981A-48A0-A461-B611659AF4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131" y="592593"/>
            <a:ext cx="4486901" cy="5363323"/>
          </a:xfrm>
          <a:prstGeom prst="rect">
            <a:avLst/>
          </a:prstGeom>
        </p:spPr>
      </p:pic>
      <p:pic>
        <p:nvPicPr>
          <p:cNvPr id="5" name="Picture 4" descr="A screenshot of a social media post&#10;&#10;Description automatically generated">
            <a:extLst>
              <a:ext uri="{FF2B5EF4-FFF2-40B4-BE49-F238E27FC236}">
                <a16:creationId xmlns:a16="http://schemas.microsoft.com/office/drawing/2014/main" id="{5878FF66-896B-4F87-BAF7-B1834AB9B4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8970" y="397302"/>
            <a:ext cx="4267796" cy="5753903"/>
          </a:xfrm>
          <a:prstGeom prst="rect">
            <a:avLst/>
          </a:prstGeom>
        </p:spPr>
      </p:pic>
    </p:spTree>
    <p:extLst>
      <p:ext uri="{BB962C8B-B14F-4D97-AF65-F5344CB8AC3E}">
        <p14:creationId xmlns:p14="http://schemas.microsoft.com/office/powerpoint/2010/main" val="2511830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A63EF1B7-7D9F-4538-B2D4-0460C60F56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273" y="377585"/>
            <a:ext cx="4315427" cy="5877745"/>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A279BB55-CA00-481B-806B-4653C3358C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809" y="377585"/>
            <a:ext cx="4353533" cy="5620534"/>
          </a:xfrm>
          <a:prstGeom prst="rect">
            <a:avLst/>
          </a:prstGeom>
        </p:spPr>
      </p:pic>
    </p:spTree>
    <p:extLst>
      <p:ext uri="{BB962C8B-B14F-4D97-AF65-F5344CB8AC3E}">
        <p14:creationId xmlns:p14="http://schemas.microsoft.com/office/powerpoint/2010/main" val="3361189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social media post&#10;&#10;Description automatically generated">
            <a:extLst>
              <a:ext uri="{FF2B5EF4-FFF2-40B4-BE49-F238E27FC236}">
                <a16:creationId xmlns:a16="http://schemas.microsoft.com/office/drawing/2014/main" id="{A4E5F917-57F9-46AC-87B8-F228DE191C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288" y="597578"/>
            <a:ext cx="4391638" cy="5325218"/>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2499191A-3741-4344-8093-218FB68668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3377" y="642548"/>
            <a:ext cx="4858428" cy="5572903"/>
          </a:xfrm>
          <a:prstGeom prst="rect">
            <a:avLst/>
          </a:prstGeom>
        </p:spPr>
      </p:pic>
    </p:spTree>
    <p:extLst>
      <p:ext uri="{BB962C8B-B14F-4D97-AF65-F5344CB8AC3E}">
        <p14:creationId xmlns:p14="http://schemas.microsoft.com/office/powerpoint/2010/main" val="561776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65F77907-B851-498D-948F-EBFBE9631B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713" y="630255"/>
            <a:ext cx="4706007" cy="5344271"/>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112CC8EA-1A3F-4223-83C5-677A6619E9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1282" y="368745"/>
            <a:ext cx="4363059" cy="5953956"/>
          </a:xfrm>
          <a:prstGeom prst="rect">
            <a:avLst/>
          </a:prstGeom>
        </p:spPr>
      </p:pic>
    </p:spTree>
    <p:extLst>
      <p:ext uri="{BB962C8B-B14F-4D97-AF65-F5344CB8AC3E}">
        <p14:creationId xmlns:p14="http://schemas.microsoft.com/office/powerpoint/2010/main" val="2715392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509F26-B5DC-4BA7-B476-4CB044237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sp>
        <p:nvSpPr>
          <p:cNvPr id="10" name="Rectangle 9">
            <a:extLst>
              <a:ext uri="{FF2B5EF4-FFF2-40B4-BE49-F238E27FC236}">
                <a16:creationId xmlns:a16="http://schemas.microsoft.com/office/drawing/2014/main" id="{DB103EB1-B135-4526-B883-33228FC27F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80000">
            <a:off x="815340" y="683404"/>
            <a:ext cx="10561320" cy="5404104"/>
          </a:xfrm>
          <a:prstGeom prst="rect">
            <a:avLst/>
          </a:prstGeom>
          <a:solidFill>
            <a:srgbClr val="FFFFFF"/>
          </a:solidFill>
          <a:ln w="3175" cap="sq" cmpd="thinThick">
            <a:solidFill>
              <a:srgbClr val="DDDDDD"/>
            </a:solidFill>
            <a:miter lim="800000"/>
          </a:ln>
          <a:effectLst>
            <a:outerShdw blurRad="2667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pic>
        <p:nvPicPr>
          <p:cNvPr id="3" name="Picture 2" descr="A screenshot of a cell phone&#10;&#10;Description automatically generated">
            <a:extLst>
              <a:ext uri="{FF2B5EF4-FFF2-40B4-BE49-F238E27FC236}">
                <a16:creationId xmlns:a16="http://schemas.microsoft.com/office/drawing/2014/main" id="{0C2F6DC6-32AD-404F-9D6B-2C5867D1808C}"/>
              </a:ext>
            </a:extLst>
          </p:cNvPr>
          <p:cNvPicPr>
            <a:picLocks noChangeAspect="1"/>
          </p:cNvPicPr>
          <p:nvPr/>
        </p:nvPicPr>
        <p:blipFill rotWithShape="1">
          <a:blip r:embed="rId2">
            <a:extLst>
              <a:ext uri="{28A0092B-C50C-407E-A947-70E740481C1C}">
                <a14:useLocalDpi xmlns:a14="http://schemas.microsoft.com/office/drawing/2010/main" val="0"/>
              </a:ext>
            </a:extLst>
          </a:blip>
          <a:srcRect t="8900" b="45216"/>
          <a:stretch/>
        </p:blipFill>
        <p:spPr>
          <a:xfrm rot="21480000">
            <a:off x="1137837" y="1003258"/>
            <a:ext cx="9916327" cy="4764396"/>
          </a:xfrm>
          <a:prstGeom prst="rect">
            <a:avLst/>
          </a:prstGeom>
        </p:spPr>
      </p:pic>
    </p:spTree>
    <p:extLst>
      <p:ext uri="{BB962C8B-B14F-4D97-AF65-F5344CB8AC3E}">
        <p14:creationId xmlns:p14="http://schemas.microsoft.com/office/powerpoint/2010/main" val="369492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FBE82D4-DE58-4FA7-8641-4FD3A3738635}"/>
              </a:ext>
            </a:extLst>
          </p:cNvPr>
          <p:cNvSpPr/>
          <p:nvPr/>
        </p:nvSpPr>
        <p:spPr>
          <a:xfrm>
            <a:off x="2941835" y="2644170"/>
            <a:ext cx="6308330" cy="1569660"/>
          </a:xfrm>
          <a:prstGeom prst="rect">
            <a:avLst/>
          </a:prstGeom>
          <a:noFill/>
        </p:spPr>
        <p:txBody>
          <a:bodyPr wrap="none" lIns="91440" tIns="45720" rIns="91440" bIns="45720">
            <a:spAutoFit/>
          </a:bodyPr>
          <a:lstStyle/>
          <a:p>
            <a:pPr algn="ctr"/>
            <a:r>
              <a:rPr lang="en-US" sz="9600" b="1" cap="none" spc="0" dirty="0">
                <a:ln w="22225">
                  <a:solidFill>
                    <a:schemeClr val="accent2"/>
                  </a:solidFill>
                  <a:prstDash val="solid"/>
                </a:ln>
                <a:solidFill>
                  <a:schemeClr val="accent2">
                    <a:lumMod val="40000"/>
                    <a:lumOff val="60000"/>
                  </a:schemeClr>
                </a:solidFill>
                <a:effectLst/>
              </a:rPr>
              <a:t>THANK YOU</a:t>
            </a:r>
          </a:p>
        </p:txBody>
      </p:sp>
    </p:spTree>
    <p:extLst>
      <p:ext uri="{BB962C8B-B14F-4D97-AF65-F5344CB8AC3E}">
        <p14:creationId xmlns:p14="http://schemas.microsoft.com/office/powerpoint/2010/main" val="2841086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BB4B3B7-8360-4226-B582-7BACD838226E}"/>
              </a:ext>
            </a:extLst>
          </p:cNvPr>
          <p:cNvSpPr/>
          <p:nvPr/>
        </p:nvSpPr>
        <p:spPr>
          <a:xfrm>
            <a:off x="701457" y="814192"/>
            <a:ext cx="10672176" cy="5601533"/>
          </a:xfrm>
          <a:prstGeom prst="rect">
            <a:avLst/>
          </a:prstGeom>
        </p:spPr>
        <p:txBody>
          <a:bodyPr wrap="square">
            <a:spAutoFit/>
          </a:bodyPr>
          <a:lstStyle/>
          <a:p>
            <a:pPr indent="457200" algn="ctr"/>
            <a:r>
              <a:rPr lang="en-US" sz="2000" b="1" dirty="0">
                <a:latin typeface="Times New Roman" panose="02020603050405020304" pitchFamily="18" charset="0"/>
                <a:ea typeface="Times New Roman" panose="02020603050405020304" pitchFamily="18" charset="0"/>
              </a:rPr>
              <a:t>INTRODUCTION</a:t>
            </a:r>
          </a:p>
          <a:p>
            <a:pPr indent="457200" algn="just"/>
            <a:endParaRPr lang="en-US" dirty="0">
              <a:latin typeface="Times New Roman" panose="02020603050405020304" pitchFamily="18" charset="0"/>
              <a:ea typeface="Times New Roman" panose="02020603050405020304" pitchFamily="18" charset="0"/>
            </a:endParaRPr>
          </a:p>
          <a:p>
            <a:pPr indent="457200" algn="just"/>
            <a:r>
              <a:rPr lang="en-US" sz="2000" dirty="0">
                <a:latin typeface="Times New Roman" panose="02020603050405020304" pitchFamily="18" charset="0"/>
                <a:ea typeface="Times New Roman" panose="02020603050405020304" pitchFamily="18" charset="0"/>
                <a:cs typeface="Times New Roman" panose="02020603050405020304" pitchFamily="18" charset="0"/>
              </a:rPr>
              <a:t>	Online Blood Bank is aims serving for human welfare. We have all the information; you will ever need. Many people are here for you, to help you, willing to donate blood for you anytime. We have done all the job, rest is yours. search the blood group you need.</a:t>
            </a:r>
            <a:endParaRPr lang="en-US" sz="2000" b="1" dirty="0">
              <a:effectLst>
                <a:outerShdw blurRad="50800" dist="38100" algn="tr" rotWithShape="0">
                  <a:prstClr val="black">
                    <a:alpha val="40000"/>
                  </a:prstClr>
                </a:outerShdw>
              </a:effectLst>
              <a:latin typeface="Times New Roman" panose="02020603050405020304" pitchFamily="18" charset="0"/>
              <a:ea typeface="Times New Roman" panose="02020603050405020304" pitchFamily="18" charset="0"/>
              <a:cs typeface="Times New Roman" panose="02020603050405020304" pitchFamily="18" charset="0"/>
            </a:endParaRPr>
          </a:p>
          <a:p>
            <a:pPr indent="457200" algn="just"/>
            <a:r>
              <a:rPr lang="en-US" sz="2000" dirty="0">
                <a:latin typeface="Times New Roman" panose="02020603050405020304" pitchFamily="18" charset="0"/>
                <a:ea typeface="Times New Roman" panose="02020603050405020304" pitchFamily="18" charset="0"/>
                <a:cs typeface="Times New Roman" panose="02020603050405020304" pitchFamily="18" charset="0"/>
              </a:rPr>
              <a:t>	You can help us by registering on Online Blood Bank if you are willing to donate your blood when needed. As a proud member of Online Blood Bank and a responsible human being, you can help someone in need. So, donate blood in online.</a:t>
            </a:r>
          </a:p>
          <a:p>
            <a:r>
              <a:rPr lang="en-US" sz="2000" dirty="0">
                <a:latin typeface="Times New Roman" panose="02020603050405020304" pitchFamily="18" charset="0"/>
                <a:cs typeface="Times New Roman" panose="02020603050405020304" pitchFamily="18" charset="0"/>
              </a:rPr>
              <a:t>	The number of persons who need blood are increasing in large number day by day. In order to help people who, need blood, my Online Blood Bank can be used effectively for getting the details of blood donors having the same blood group and within the same city. With the help of my Online Blood Bank people who are having the thought of donating blood gets registered in my Online Blood Bank giving his total details.</a:t>
            </a:r>
            <a:endParaRPr lang="en-US" sz="2000" b="1" dirty="0">
              <a:effectLst>
                <a:outerShdw blurRad="50800" dist="38100" algn="tr" rotWithShape="0">
                  <a:prstClr val="black">
                    <a:alpha val="40000"/>
                  </a:prstClr>
                </a:outerShdw>
              </a:effectLst>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My Online Blood Bank site is available to everyone easily.  A person who likes to donate blood gives his entire details i.e., fill in the registration form and can create a username with a password by which he can modify his details if at all there are any changes in his information given before.  </a:t>
            </a:r>
            <a:endParaRPr lang="en-US" sz="2000" b="1" dirty="0">
              <a:effectLst>
                <a:outerShdw blurRad="50800" dist="38100" algn="tr" rotWithShape="0">
                  <a:prstClr val="black">
                    <a:alpha val="40000"/>
                  </a:prstClr>
                </a:outerShdw>
              </a:effectLst>
              <a:latin typeface="Times New Roman" panose="02020603050405020304" pitchFamily="18" charset="0"/>
              <a:cs typeface="Times New Roman" panose="02020603050405020304" pitchFamily="18" charset="0"/>
            </a:endParaRPr>
          </a:p>
          <a:p>
            <a:pPr indent="457200" algn="just"/>
            <a:endParaRPr lang="en-US" sz="2000" b="1" dirty="0">
              <a:effectLst>
                <a:outerShdw blurRad="50800" dist="38100" algn="tr" rotWithShape="0">
                  <a:prstClr val="black">
                    <a:alpha val="40000"/>
                  </a:prstClr>
                </a:outerShdw>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42750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24172D8-5BF3-4817-8A65-4E50660846D5}"/>
              </a:ext>
            </a:extLst>
          </p:cNvPr>
          <p:cNvSpPr/>
          <p:nvPr/>
        </p:nvSpPr>
        <p:spPr>
          <a:xfrm>
            <a:off x="400833" y="363255"/>
            <a:ext cx="8743167" cy="2339102"/>
          </a:xfrm>
          <a:prstGeom prst="rect">
            <a:avLst/>
          </a:prstGeom>
        </p:spPr>
        <p:txBody>
          <a:bodyPr wrap="square">
            <a:spAutoFit/>
          </a:bodyPr>
          <a:lstStyle/>
          <a:p>
            <a:pPr algn="just"/>
            <a:r>
              <a:rPr lang="en-US" sz="2000" b="1" dirty="0">
                <a:latin typeface="Times New Roman" panose="02020603050405020304" pitchFamily="18" charset="0"/>
                <a:ea typeface="Times New Roman" panose="02020603050405020304" pitchFamily="18" charset="0"/>
              </a:rPr>
              <a:t>Modules:</a:t>
            </a:r>
            <a:endParaRPr lang="en-US" sz="2400" b="1" dirty="0">
              <a:effectLst>
                <a:outerShdw blurRad="50800" dist="38100" algn="tr" rotWithShape="0">
                  <a:prstClr val="black">
                    <a:alpha val="40000"/>
                  </a:prstClr>
                </a:outerShdw>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mj-lt"/>
              <a:buAutoNum type="arabicPeriod"/>
            </a:pPr>
            <a:r>
              <a:rPr lang="en-US" dirty="0">
                <a:latin typeface="Times New Roman" panose="02020603050405020304" pitchFamily="18" charset="0"/>
                <a:ea typeface="Times New Roman" panose="02020603050405020304" pitchFamily="18" charset="0"/>
              </a:rPr>
              <a:t>Login</a:t>
            </a:r>
            <a:endParaRPr lang="en-US" sz="2000" b="1"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mj-lt"/>
              <a:buAutoNum type="arabicPeriod"/>
            </a:pPr>
            <a:r>
              <a:rPr lang="en-US" dirty="0">
                <a:latin typeface="Times New Roman" panose="02020603050405020304" pitchFamily="18" charset="0"/>
                <a:ea typeface="Times New Roman" panose="02020603050405020304" pitchFamily="18" charset="0"/>
              </a:rPr>
              <a:t>Registration</a:t>
            </a:r>
            <a:endParaRPr lang="en-US" sz="2000" b="1"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mj-lt"/>
              <a:buAutoNum type="arabicPeriod"/>
            </a:pPr>
            <a:r>
              <a:rPr lang="en-US" dirty="0">
                <a:latin typeface="Times New Roman" panose="02020603050405020304" pitchFamily="18" charset="0"/>
                <a:ea typeface="Times New Roman" panose="02020603050405020304" pitchFamily="18" charset="0"/>
              </a:rPr>
              <a:t>Admin</a:t>
            </a:r>
            <a:endParaRPr lang="en-US" sz="2000" b="1" dirty="0">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mj-lt"/>
              <a:buAutoNum type="arabicPeriod"/>
            </a:pPr>
            <a:r>
              <a:rPr lang="en-US" dirty="0">
                <a:latin typeface="Times New Roman" panose="02020603050405020304" pitchFamily="18" charset="0"/>
                <a:ea typeface="Times New Roman" panose="02020603050405020304" pitchFamily="18" charset="0"/>
              </a:rPr>
              <a:t>Donor or User</a:t>
            </a:r>
            <a:endParaRPr lang="en-US" sz="2000" b="1" dirty="0">
              <a:effectLst>
                <a:outerShdw blurRad="50800" dist="38100" algn="tr" rotWithShape="0">
                  <a:prstClr val="black">
                    <a:alpha val="40000"/>
                  </a:prstClr>
                </a:outerShdw>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mj-lt"/>
              <a:buAutoNum type="arabicPeriod"/>
            </a:pPr>
            <a:r>
              <a:rPr lang="en-US" dirty="0">
                <a:latin typeface="Times New Roman" panose="02020603050405020304" pitchFamily="18" charset="0"/>
                <a:ea typeface="Times New Roman" panose="02020603050405020304" pitchFamily="18" charset="0"/>
              </a:rPr>
              <a:t>Make a Blood Request from Admin</a:t>
            </a:r>
            <a:endParaRPr lang="en-US" sz="2000" b="1" dirty="0">
              <a:effectLst>
                <a:outerShdw blurRad="50800" dist="38100" algn="tr" rotWithShape="0">
                  <a:prstClr val="black">
                    <a:alpha val="40000"/>
                  </a:prstClr>
                </a:outerShdw>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mj-lt"/>
              <a:buAutoNum type="arabicPeriod"/>
            </a:pPr>
            <a:r>
              <a:rPr lang="en-US" dirty="0">
                <a:latin typeface="Times New Roman" panose="02020603050405020304" pitchFamily="18" charset="0"/>
                <a:ea typeface="Times New Roman" panose="02020603050405020304" pitchFamily="18" charset="0"/>
              </a:rPr>
              <a:t>About Blood Bank</a:t>
            </a:r>
            <a:endParaRPr lang="en-US" sz="2000" b="1" dirty="0">
              <a:effectLst>
                <a:outerShdw blurRad="50800" dist="38100" algn="tr" rotWithShape="0">
                  <a:prstClr val="black">
                    <a:alpha val="40000"/>
                  </a:prstClr>
                </a:outerShdw>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mj-lt"/>
              <a:buAutoNum type="arabicPeriod"/>
            </a:pPr>
            <a:r>
              <a:rPr lang="en-US" dirty="0">
                <a:latin typeface="Times New Roman" panose="02020603050405020304" pitchFamily="18" charset="0"/>
                <a:ea typeface="Times New Roman" panose="02020603050405020304" pitchFamily="18" charset="0"/>
              </a:rPr>
              <a:t>Feedback</a:t>
            </a:r>
            <a:endParaRPr lang="en-US" sz="2000" b="1" dirty="0">
              <a:effectLst>
                <a:outerShdw blurRad="50800" dist="38100" algn="tr" rotWithShape="0">
                  <a:prstClr val="black">
                    <a:alpha val="40000"/>
                  </a:prstClr>
                </a:outerShdw>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98312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ell phone&#10;&#10;Description automatically generated">
            <a:extLst>
              <a:ext uri="{FF2B5EF4-FFF2-40B4-BE49-F238E27FC236}">
                <a16:creationId xmlns:a16="http://schemas.microsoft.com/office/drawing/2014/main" id="{A260805C-1D77-4F74-A2BE-21F06A80EF18}"/>
              </a:ext>
            </a:extLst>
          </p:cNvPr>
          <p:cNvPicPr>
            <a:picLocks noChangeAspect="1"/>
          </p:cNvPicPr>
          <p:nvPr/>
        </p:nvPicPr>
        <p:blipFill rotWithShape="1">
          <a:blip r:embed="rId2">
            <a:extLst>
              <a:ext uri="{28A0092B-C50C-407E-A947-70E740481C1C}">
                <a14:useLocalDpi xmlns:a14="http://schemas.microsoft.com/office/drawing/2010/main" val="0"/>
              </a:ext>
            </a:extLst>
          </a:blip>
          <a:srcRect t="13315"/>
          <a:stretch/>
        </p:blipFill>
        <p:spPr>
          <a:xfrm>
            <a:off x="643467" y="770326"/>
            <a:ext cx="10905066" cy="5317346"/>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1426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0FBC30DC-35D3-46B7-A4F7-40D9B5FA9B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983" y="643467"/>
            <a:ext cx="4498634" cy="5571066"/>
          </a:xfrm>
          <a:prstGeom prst="rect">
            <a:avLst/>
          </a:prstGeom>
        </p:spPr>
      </p:pic>
      <p:pic>
        <p:nvPicPr>
          <p:cNvPr id="9" name="Picture 8" descr="A screenshot of a social media post&#10;&#10;Description automatically generated">
            <a:extLst>
              <a:ext uri="{FF2B5EF4-FFF2-40B4-BE49-F238E27FC236}">
                <a16:creationId xmlns:a16="http://schemas.microsoft.com/office/drawing/2014/main" id="{83C439BC-411C-4F02-A27C-DE7834CF1B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6417" y="643467"/>
            <a:ext cx="4512563" cy="5571066"/>
          </a:xfrm>
          <a:prstGeom prst="rect">
            <a:avLst/>
          </a:prstGeom>
        </p:spPr>
      </p:pic>
    </p:spTree>
    <p:extLst>
      <p:ext uri="{BB962C8B-B14F-4D97-AF65-F5344CB8AC3E}">
        <p14:creationId xmlns:p14="http://schemas.microsoft.com/office/powerpoint/2010/main" val="3401713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omputer&#10;&#10;Description automatically generated">
            <a:extLst>
              <a:ext uri="{FF2B5EF4-FFF2-40B4-BE49-F238E27FC236}">
                <a16:creationId xmlns:a16="http://schemas.microsoft.com/office/drawing/2014/main" id="{62082008-51C8-4691-8D48-A8CDD6447A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198" y="418680"/>
            <a:ext cx="4505954" cy="6020640"/>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7A9DAD23-4B90-4EF0-8A5F-6D3135B079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3850" y="590154"/>
            <a:ext cx="3943900" cy="5677692"/>
          </a:xfrm>
          <a:prstGeom prst="rect">
            <a:avLst/>
          </a:prstGeom>
        </p:spPr>
      </p:pic>
    </p:spTree>
    <p:extLst>
      <p:ext uri="{BB962C8B-B14F-4D97-AF65-F5344CB8AC3E}">
        <p14:creationId xmlns:p14="http://schemas.microsoft.com/office/powerpoint/2010/main" val="3741238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ell phone&#10;&#10;Description automatically generated">
            <a:extLst>
              <a:ext uri="{FF2B5EF4-FFF2-40B4-BE49-F238E27FC236}">
                <a16:creationId xmlns:a16="http://schemas.microsoft.com/office/drawing/2014/main" id="{4CC809E6-AD2F-41B8-B01D-17035AE4EA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3673" y="643467"/>
            <a:ext cx="6224653" cy="5571065"/>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6557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56EE07C7-8175-49BA-A0C0-51CF070DA7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4608" y="643467"/>
            <a:ext cx="3969384" cy="5571066"/>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B940312F-A009-4730-B06E-750D22AA72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6865" y="1012874"/>
            <a:ext cx="5291667" cy="5201659"/>
          </a:xfrm>
          <a:prstGeom prst="rect">
            <a:avLst/>
          </a:prstGeom>
        </p:spPr>
      </p:pic>
    </p:spTree>
    <p:extLst>
      <p:ext uri="{BB962C8B-B14F-4D97-AF65-F5344CB8AC3E}">
        <p14:creationId xmlns:p14="http://schemas.microsoft.com/office/powerpoint/2010/main" val="2106335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B21BF277-EBA8-49BB-B36B-44EAD69DDB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466" y="768386"/>
            <a:ext cx="5620534" cy="5068007"/>
          </a:xfrm>
          <a:prstGeom prst="rect">
            <a:avLst/>
          </a:prstGeom>
        </p:spPr>
      </p:pic>
      <p:pic>
        <p:nvPicPr>
          <p:cNvPr id="5" name="Picture 4" descr="A screenshot of a social media post&#10;&#10;Description automatically generated">
            <a:extLst>
              <a:ext uri="{FF2B5EF4-FFF2-40B4-BE49-F238E27FC236}">
                <a16:creationId xmlns:a16="http://schemas.microsoft.com/office/drawing/2014/main" id="{FE933A4D-4ADF-4F67-9143-2D02069383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6884" y="768386"/>
            <a:ext cx="5534797" cy="4944165"/>
          </a:xfrm>
          <a:prstGeom prst="rect">
            <a:avLst/>
          </a:prstGeom>
        </p:spPr>
      </p:pic>
    </p:spTree>
    <p:extLst>
      <p:ext uri="{BB962C8B-B14F-4D97-AF65-F5344CB8AC3E}">
        <p14:creationId xmlns:p14="http://schemas.microsoft.com/office/powerpoint/2010/main" val="40858098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23</Words>
  <Application>Microsoft Office PowerPoint</Application>
  <PresentationFormat>Widescreen</PresentationFormat>
  <Paragraphs>16</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Arial Rounded MT Bold</vt:lpstr>
      <vt:lpstr>Calibri</vt:lpstr>
      <vt:lpstr>Calibri Light</vt:lpstr>
      <vt:lpstr>Impact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Bayyi Venkata Sai Uday Kiran Kumar</dc:creator>
  <cp:lastModifiedBy>Bayyi Venkata Sai Uday Kiran Kumar</cp:lastModifiedBy>
  <cp:revision>3</cp:revision>
  <dcterms:created xsi:type="dcterms:W3CDTF">2020-04-08T14:43:28Z</dcterms:created>
  <dcterms:modified xsi:type="dcterms:W3CDTF">2020-04-08T15:28:24Z</dcterms:modified>
</cp:coreProperties>
</file>