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63" r:id="rId4"/>
    <p:sldId id="364" r:id="rId5"/>
    <p:sldId id="365" r:id="rId6"/>
    <p:sldId id="366" r:id="rId7"/>
    <p:sldId id="368" r:id="rId8"/>
    <p:sldId id="347" r:id="rId9"/>
    <p:sldId id="354" r:id="rId10"/>
    <p:sldId id="301" r:id="rId11"/>
    <p:sldId id="300" r:id="rId12"/>
    <p:sldId id="286" r:id="rId13"/>
    <p:sldId id="369" r:id="rId14"/>
    <p:sldId id="349" r:id="rId15"/>
    <p:sldId id="302" r:id="rId16"/>
    <p:sldId id="350" r:id="rId17"/>
    <p:sldId id="264" r:id="rId18"/>
    <p:sldId id="358" r:id="rId19"/>
    <p:sldId id="359" r:id="rId20"/>
    <p:sldId id="356" r:id="rId21"/>
    <p:sldId id="357" r:id="rId22"/>
    <p:sldId id="352" r:id="rId23"/>
    <p:sldId id="370" r:id="rId24"/>
    <p:sldId id="371" r:id="rId25"/>
    <p:sldId id="372" r:id="rId26"/>
    <p:sldId id="351" r:id="rId27"/>
    <p:sldId id="270" r:id="rId28"/>
    <p:sldId id="266" r:id="rId29"/>
    <p:sldId id="273" r:id="rId30"/>
    <p:sldId id="272" r:id="rId31"/>
    <p:sldId id="267" r:id="rId32"/>
    <p:sldId id="288" r:id="rId33"/>
    <p:sldId id="289" r:id="rId34"/>
    <p:sldId id="275" r:id="rId35"/>
    <p:sldId id="276" r:id="rId36"/>
    <p:sldId id="277" r:id="rId37"/>
    <p:sldId id="278" r:id="rId38"/>
    <p:sldId id="279" r:id="rId39"/>
    <p:sldId id="280" r:id="rId40"/>
    <p:sldId id="290" r:id="rId41"/>
    <p:sldId id="281" r:id="rId42"/>
    <p:sldId id="292" r:id="rId43"/>
    <p:sldId id="291" r:id="rId44"/>
    <p:sldId id="353" r:id="rId45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24CF6-D91E-2B4C-8FA8-4DDECBE73071}" v="1" dt="2024-05-17T03:18:38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15824CF6-D91E-2B4C-8FA8-4DDECBE73071}"/>
    <pc:docChg chg="custSel modSld">
      <pc:chgData name="Uday Kiran Rage" userId="8cfd044a105e3dbd" providerId="LiveId" clId="{15824CF6-D91E-2B4C-8FA8-4DDECBE73071}" dt="2024-05-17T03:18:38.821" v="0" actId="7634"/>
      <pc:docMkLst>
        <pc:docMk/>
      </pc:docMkLst>
      <pc:sldChg chg="addSp">
        <pc:chgData name="Uday Kiran Rage" userId="8cfd044a105e3dbd" providerId="LiveId" clId="{15824CF6-D91E-2B4C-8FA8-4DDECBE73071}" dt="2024-05-17T03:18:38.821" v="0" actId="7634"/>
        <pc:sldMkLst>
          <pc:docMk/>
          <pc:sldMk cId="0" sldId="264"/>
        </pc:sldMkLst>
        <pc:inkChg chg="add">
          <ac:chgData name="Uday Kiran Rage" userId="8cfd044a105e3dbd" providerId="LiveId" clId="{15824CF6-D91E-2B4C-8FA8-4DDECBE73071}" dt="2024-05-17T03:18:38.821" v="0" actId="7634"/>
          <ac:inkMkLst>
            <pc:docMk/>
            <pc:sldMk cId="0" sldId="264"/>
            <ac:inkMk id="2" creationId="{4231BA72-4974-FFD3-915A-E99FD970C06D}"/>
          </ac:inkMkLst>
        </pc:inkChg>
      </pc:sldChg>
      <pc:sldChg chg="addSp">
        <pc:chgData name="Uday Kiran Rage" userId="8cfd044a105e3dbd" providerId="LiveId" clId="{15824CF6-D91E-2B4C-8FA8-4DDECBE73071}" dt="2024-05-17T03:18:38.821" v="0" actId="7634"/>
        <pc:sldMkLst>
          <pc:docMk/>
          <pc:sldMk cId="0" sldId="286"/>
        </pc:sldMkLst>
        <pc:inkChg chg="add">
          <ac:chgData name="Uday Kiran Rage" userId="8cfd044a105e3dbd" providerId="LiveId" clId="{15824CF6-D91E-2B4C-8FA8-4DDECBE73071}" dt="2024-05-17T03:18:38.821" v="0" actId="7634"/>
          <ac:inkMkLst>
            <pc:docMk/>
            <pc:sldMk cId="0" sldId="286"/>
            <ac:inkMk id="2" creationId="{52BC9853-3CFE-B4DC-E161-6343B391BE0C}"/>
          </ac:inkMkLst>
        </pc:inkChg>
      </pc:sldChg>
      <pc:sldChg chg="addSp">
        <pc:chgData name="Uday Kiran Rage" userId="8cfd044a105e3dbd" providerId="LiveId" clId="{15824CF6-D91E-2B4C-8FA8-4DDECBE73071}" dt="2024-05-17T03:18:38.821" v="0" actId="7634"/>
        <pc:sldMkLst>
          <pc:docMk/>
          <pc:sldMk cId="0" sldId="354"/>
        </pc:sldMkLst>
        <pc:inkChg chg="add">
          <ac:chgData name="Uday Kiran Rage" userId="8cfd044a105e3dbd" providerId="LiveId" clId="{15824CF6-D91E-2B4C-8FA8-4DDECBE73071}" dt="2024-05-17T03:18:38.821" v="0" actId="7634"/>
          <ac:inkMkLst>
            <pc:docMk/>
            <pc:sldMk cId="0" sldId="354"/>
            <ac:inkMk id="2" creationId="{DE4681E3-BCDD-E07D-3ABD-F30C4079CA65}"/>
          </ac:inkMkLst>
        </pc:inkChg>
      </pc:sldChg>
      <pc:sldChg chg="addSp">
        <pc:chgData name="Uday Kiran Rage" userId="8cfd044a105e3dbd" providerId="LiveId" clId="{15824CF6-D91E-2B4C-8FA8-4DDECBE73071}" dt="2024-05-17T03:18:38.821" v="0" actId="7634"/>
        <pc:sldMkLst>
          <pc:docMk/>
          <pc:sldMk cId="0" sldId="356"/>
        </pc:sldMkLst>
        <pc:inkChg chg="add">
          <ac:chgData name="Uday Kiran Rage" userId="8cfd044a105e3dbd" providerId="LiveId" clId="{15824CF6-D91E-2B4C-8FA8-4DDECBE73071}" dt="2024-05-17T03:18:38.821" v="0" actId="7634"/>
          <ac:inkMkLst>
            <pc:docMk/>
            <pc:sldMk cId="0" sldId="356"/>
            <ac:inkMk id="2" creationId="{D84F7ADC-6750-3265-C69E-2BB561A717AA}"/>
          </ac:inkMkLst>
        </pc:inkChg>
      </pc:sldChg>
      <pc:sldChg chg="addSp">
        <pc:chgData name="Uday Kiran Rage" userId="8cfd044a105e3dbd" providerId="LiveId" clId="{15824CF6-D91E-2B4C-8FA8-4DDECBE73071}" dt="2024-05-17T03:18:38.821" v="0" actId="7634"/>
        <pc:sldMkLst>
          <pc:docMk/>
          <pc:sldMk cId="0" sldId="358"/>
        </pc:sldMkLst>
        <pc:inkChg chg="add">
          <ac:chgData name="Uday Kiran Rage" userId="8cfd044a105e3dbd" providerId="LiveId" clId="{15824CF6-D91E-2B4C-8FA8-4DDECBE73071}" dt="2024-05-17T03:18:38.821" v="0" actId="7634"/>
          <ac:inkMkLst>
            <pc:docMk/>
            <pc:sldMk cId="0" sldId="358"/>
            <ac:inkMk id="2" creationId="{F0A63AD6-DCA8-23AA-F6A9-18ECE5C21053}"/>
          </ac:inkMkLst>
        </pc:inkChg>
      </pc:sldChg>
      <pc:sldChg chg="addSp">
        <pc:chgData name="Uday Kiran Rage" userId="8cfd044a105e3dbd" providerId="LiveId" clId="{15824CF6-D91E-2B4C-8FA8-4DDECBE73071}" dt="2024-05-17T03:18:38.821" v="0" actId="7634"/>
        <pc:sldMkLst>
          <pc:docMk/>
          <pc:sldMk cId="0" sldId="363"/>
        </pc:sldMkLst>
        <pc:inkChg chg="add">
          <ac:chgData name="Uday Kiran Rage" userId="8cfd044a105e3dbd" providerId="LiveId" clId="{15824CF6-D91E-2B4C-8FA8-4DDECBE73071}" dt="2024-05-17T03:18:38.821" v="0" actId="7634"/>
          <ac:inkMkLst>
            <pc:docMk/>
            <pc:sldMk cId="0" sldId="363"/>
            <ac:inkMk id="2" creationId="{42E3F4BC-9EDE-2593-2166-850246B1A848}"/>
          </ac:inkMkLst>
        </pc:inkChg>
      </pc:sldChg>
      <pc:sldChg chg="addSp">
        <pc:chgData name="Uday Kiran Rage" userId="8cfd044a105e3dbd" providerId="LiveId" clId="{15824CF6-D91E-2B4C-8FA8-4DDECBE73071}" dt="2024-05-17T03:18:38.821" v="0" actId="7634"/>
        <pc:sldMkLst>
          <pc:docMk/>
          <pc:sldMk cId="0" sldId="370"/>
        </pc:sldMkLst>
        <pc:inkChg chg="add">
          <ac:chgData name="Uday Kiran Rage" userId="8cfd044a105e3dbd" providerId="LiveId" clId="{15824CF6-D91E-2B4C-8FA8-4DDECBE73071}" dt="2024-05-17T03:18:38.821" v="0" actId="7634"/>
          <ac:inkMkLst>
            <pc:docMk/>
            <pc:sldMk cId="0" sldId="370"/>
            <ac:inkMk id="2" creationId="{51DB84A8-13A6-D504-5EA2-0DC9DB7AE342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B7720B9-0939-4FF8-97AF-715F9F6ECF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F90AB70-EDEF-4244-A2E7-135D9AEBD8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7E356E2-BBF1-43CB-9786-124422DF05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40EA962E-3064-466C-A874-4DA6E864E1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3888B7C-A2A5-D84A-A176-A1CD573DEB4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3:19:07.92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3165BB"/>
    </inkml:brush>
    <inkml:brush xml:id="br3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20158 9078 8179,'0'-9'328,"0"3"1,0-1 490,0 0 0,-3-1 0,0-1 0,0 0 2457,-1 3-3185,3 2 0,-4 5 0,5 2 0,0 3 0,0 3 0,0 0 0,0 0 0,0 1 0,0 2 0,0 0 0,0 1 0,0-1 0,0 2 0,0 0 0,0 3 0,0 0 0,0 2 0,0-1 0,0 1 0,0 0 0,0 0 0,0 2 0,0 1 0,0-2 0,0 0 0,0-1 0,1-1 0,1 0 0,2-2 0,-2 0 0,-1 0 0,-1-1 0,0 0 0,1-2 0,1-2 0,1 1 57,-1 0 1,-1-2 0,-1 3 0,0-2 0,0 1 0,0 0 0,0-1 0,0 1 0,0-1 0,0 3 0,0-1 0,0 2 0,0-1 0,0 2 0,0-1 0,1 0-1,1-1 1,1 1 0,-1 1 0,-1 2 0,-1-1 0,0 0 7,0-2 0,3 2 0,1 4 0,-2 0 0,-1 0 0,-1-1 0,0-2 0,0 1 0,0 1 0,0 0 0,0 2 0,0-1 0,0-1 0,0 1 0,0 1 0,0-2 0,-1 1 0,-1 0 0,-2 2 0,1-1 0,0 1 7,0-2 1,-1 0 0,2-1 0,-1 3 0,0 0 0,0 1-1,-1-2 1,2 1 0,1-2 0,1-2 0,0 0 0,0-1-1,0-2 1,0-1 0,0-2 0,0-2 0,0 0 0,1-2-1,1 0 1,3 0-153,0-3 1,-3 2 0,2-3 0,0 2 0,1-1 0,2 1 0,-2 1 0,-1 2 0,-1-1 0,0 0 0,0 1 0,-1-1 0,-1 0 0,-1 0 0,-1 1-12,-2-1 0,1 0 0,-3 1 0,0-2 0,1-1 0,-2-1 0,2 2 0,0 0 0,1 1 0,0 1 0,-1-1 0,0 0 0,-2 2 0,2 1 0,-1 2 0,1 2 0,0-2 0,1 1 0,0-1 0,0 3 0,-1 0 0,4-1 0,0 0 0,0-1 0,0 1 0,0-1 0,0 1 0,0-1 0,-1 1 0,-1 0 0,-1 2 0,1 0 0,0 1 0,0-1 0,-1-2 0,0-1 0,0-2 0,0-1-61,1-2 1,1-6-1,1-5 1,0-7-1,1-7 61,2-2 0,2-10 0,4-2 0</inkml:trace>
  <inkml:trace contextRef="#ctx0" brushRef="#br0" timeOffset="1">20242 9022 8133,'-3'-9'524,"-1"1"1,-1 0-1,1 2 1,1 0 0,0 0-1,-1 1-306,-1 0 0,3 3 1,-1 5-1,3 3 1,2 0-1,2-1 1,1-1-1,3-1 1,3 0-1,2 0 0,2 0 1,1-2-1,3-1 1,2 0-1,4 0-55,2 0 1,5 0 0,2 0 0,3 0 0,1-1 0,2-2-1,3-1 1,0 0 0,-1 0 0,0 1 0,-3 0 0,0-1-1,0 0 1,-3-1 0,-5 2 0,-4 0 0,-1 0 0,0 1-1,-1 0 1,0 0-8,1-1 0,0 0 0,1 2 0,-1-1 0,1-1 0,-1 0 0,-1 1 0,0 0 0,1-1 0,1 1 0,1 0 0,-1 0 0,1-1 0,1 0 0,3 0 0,1 0 0,1-1 0,0 1 0,-1-1 0,0 0 0,1-1 7,1 0 1,-3 3 0,-1-2 0,-2 0 0,-1 1 0,1 0-1,0 0 1,0 0 0,-4 1 0,0 1 0,-2 0 0,1-1-1,-1-1 1,-1 1 0,-1 1 0,0 1 0,-1-1 0,3-1-1,0-2 1,1 2-1,0 1 1,0 1 0,4 0 0,0-1 0,-1-1 0,-2-1-1,-2 1 1,-2 1 0,1 1 0,0 0 0,0 0 0,-1-1-1,0-1 1,-1-1 0,-1 1 0,2 1 0,1 1 0,-2 0-1,0-1 1,-1-1-105,-1-2 0,1 1 1,0 3-1,-1 0 1,1 0-1,-1 0 1,1 0-1,-1 0 1,-3-1-1,-2-1 1,-3-1-1,-1 1 1,1 1-1,-1 1 1,0 0-1,-1 1 1,0 2-60,-2 3 0,-3 3 0,2 0 0,-1 0 0,-1 1 0,1-1 0,-1 0 0,-1 1 0,0-1 0,0 1 0,1 2 0,-1 1 0,0 0 0,0 2 0,1-1 0,-1 3 0,-1 1 0,-1 0 0,0 2 0,0 2 0,0-2 0,0 5 0,0 1 0,1 0 0,1 0 0,2-1 0,-2 1 0,-1 3 0,-1 2 0,0-1 0,0-1 0,1-1 0,1 0 0,1 0 0,-1 0 0,-1 0 0,-1 0 0,0 0 0,0 0 0,0 0 0,0-4 0,0-2 0,0 0 0,0 0 0,0 0 0,0-1 0,0 1 0,0-1 0,1-2 0,1 0 0,1 0 0,-1 0 0,0 2 0,0 1 0,2-1 0,-1 2 0,0 1 0,0 1 0,0-1 0,0-1 0,0 1 0,1-2 0,-2 2 0,1-2 0,0 0 0,-2 0 0,-1 1 0,0 0 0,1 2 0,1 0 0,1-1 0,0 0 0,0-1 0,1 3 0,0 1 0,1 1 0,1 0 0,0 0 0,0-1 0,0 0 0,1 1 0,-1-5 0,0 4 0,0-1 0,-1-1 0,-1 1 0,-1 2 0,2 1 0,-1 0 0,0-1 0,-1 1 0,0 0 0,1 0 0,0-1 0,0-1 0,-1-2 0,-1 0 0,0 2 0,1 2 0,0 3 0,0 0 0,0 0 0,0-1 0,-2-3 0,1 0 0,1-1 0,-1-1 0,1-1 0,-1 1 0,2 1 0,0 0 0,0 0 0,-1-1 0,0-1 0,1 1 0,1 1 0,-1 1 0,-2-1 0,0-1 0,0-3 0,1 1 0,-1 0 0,-1 2 0,-1-3 0,0-2 0,0-1 0,0-1 0,0-2 0,0-1 0,0-4 0,0-2 0,0 0 0,0-3 0,-1-4 0,-2-6 0,-2-3 0,-5-1 0,2 0 0,1 1 0,1 0 0,-3 1 0,-1 1 0,-3 0 0,-1 1 0,0 0 0,0 1 0,0 1 0,-1 1 0,-1 0 0,-2 0 0,0 0 0,-1 0 0,0 0 0,2 0 0,1 0 0,-4 0 0,1 0 0,-1 0 0,0 0 0,-1 1 0,-2 1 0,-1 1 0,-2-1 0,-1 1 0,-3-1 0,-3 1 0,-1-1 0,-2-1 0,-1 0 0,1 1 0,0 1 0,2-1 0,-1 0 0,-1 0 0,-1 1 0,0-1 0,3-1 0,-1-1 0,1 0 0,0 0 0,1 0 0,3 0 0,3 0 0,2 0 0,-1 0 0,-1 0 0,-1 0 0,1 0 0,2 0 0,-1 1 0,-2 2 0,-2 0 0,1-1 0,2-1 0,2-1 0,-1 0 0,-1 0 0,4 0 0,0 0 0,1 0 0,0 0 0,1 0 0,-1 0 0,0 0 0,1 0 0,2 0 0,-1 0 0,-2 0 0,-2 0 0,-2 0 0,0 0 0,1 0 0,0 0 0,-1 0 0,0 1 0,0 1 0,0 1 0,3 0 0,-2-3 0,-1 0 0,0 0 0,2 1 0,2 1 0,3 1 0,3-1 0,1-1 0,2-1 0,1 0 0,2 0 0,1 0 0,-1 0 0,1 0 0,0 0 0,-1 0 0,1 0 0,0 0 0,0 0 0,-1 0 0,0 1 0,-3 1 0,-1 2 0,0-2 0,1-1 0,3-1 0,0 0 0,1 0 0,0 1 0,0 1 0,-1 1 0,1-1 0,0-1 0,-2-1 0,0 0 0,-2 0 0,1 3 0,3 0 0,-1-1 0,1-1 0,0-1 0,-1 0 0,1 0 0,0 1 0,0 1 0,-1 1 0,1 0 0,0-2 0,-1 0 0,1 1 0,0 1 0,-1-1 0,1-1 0,0 0 0,-1 1 0,1 1 0,-2 1 0,0-2 0,3 1 0,0-1 0,0 0 0,-2-1 0,1 1 0,0 1 0,-1 0 0,1 0 0,0 0 0,-1-1 0,1 0 0,0 0 0,-1 1 0,1 0 0,1-2 0,1 2 0,0 0 0,0-1 0,-1-1 0,-1-1 0,-1 1 0,1 1 0,0 1 0,-1-1 0,1-1 0,0-1 0,-1 0 0,1 0 0,0 0 0,-1 0 0,1 0 0,0 0 0,4-1 0,2-2 0,2-3 0,0-3 0,-2 0 0,0 0 0,1 0 0,1-1 0,1 1 0,0 0 0,0-1 0,0 0 0,0-1 0,0-2 0,0-2 0,0 1 0,0 0 0,-1-2 0,-1 1 0,-1-1 0,1 1 0,1-1 0,1 2 0,0-1 0,0 2 0,0-2 0,0 2 0,0-2 0,0 2 0,0-1 0,-1 3 0,-1 0 0,-1-1 0,1 0 0,1 0 0,1 2 0,-1 1 0,-1-1 0,-2 1 0,2 0 0,1 0 0,1-1 0,0 1 0,0 0 0,0-1 0,0 0 0,0-1 0,0-2 0,0 2 0,0 0 0,0 2 0,0-1 0,0-2 0,0 0 0,1 0 0,1 2 0,2 1 0,-2 0 0,-1-1 0,-1 1 0,-1 1 0,-1 0 0,-2 2 0,1 0 0,0 0 0,0 0 0,1-2 0,1 0 0,1-1 0,-1-2 0,-1 0 0,-1-1 0,1 0 0,1 1 0,0 0 0,-1-3 0,-2 1 0,2-1 0,1 2 0,0-1 0,-1 1 0,-1 0 0,1-1 0,0 1 0,0-1 0,-1 1 0,1-1 0,-2 1 0,1 3 0,-1 0 0,1 2 0,0 1 0,2 0 0,3 2 0,4 4 0,7 4 0,1 5 0</inkml:trace>
  <inkml:trace contextRef="#ctx0" brushRef="#br0" timeOffset="2">20763 9972 8026,'-9'-9'156,"3"2"0,-1 2 0,1 0 0,1 2 0,3 1 0,3 4 0,3 1 0,0 2 0,2-1 0,-1 2 0,2-2 0,1 0 0,2-2 0,-1-1 0,0-1 0,0 0 0,1 0 0,-1 0 0,0 0 0,1-1 0,-1-2 0,0-3 0,1-3 0,-2-1 0,-1-1 0,-2-3 0,-1 0 0,-1-3 0,-2 0 0,-2-2 0,-2 0 0,-2 1 0,-2-1 0,-3 0 0,-2 2 0,0 1 0,-1 4 0,2 2 0,0 1 0,-1 3 0,0 3 0,0 2 0,-2 1 0,4 1 0,-3 2 0,3 4 0,1 4 0,-1 1 0,1 0 0,1 2 0,1 1 0,0 3 0,1 1 0,1-1 0,2 0 0,2-2 0,1 0 0,0 2 0,0 1 0,0 3 0,0-1 0,0-2 0,0 1 0,0 2 0,0-3 0,1 4 0,1-1 0,1-1 0,0 0 0,0 0 0,0 0 0,-1 0 0,0 1 0,1 0 0,0-1 0,-1 1 0,-1 0 0,-1 0 0,1-2 0,1 0 0,1-2 0,-1-2 0,-1 0 0,-1-1 312,0 0 0,0-2 0,0-4 0,0 1 0,0-3 0,0-4 0,0-6 306,0-4 1,-4-7 0,-1 0 0</inkml:trace>
  <inkml:trace contextRef="#ctx0" brushRef="#br0" timeOffset="3">20605 10335 7897,'-9'0'182,"0"-1"0,2-1 0,3-1 0,3 1 0,6 0 0,4 0 0,5-1 0,-1 0 0,2 1 0,-1 0 0,3-1 0,0 0 0,1 0 0,-1-1 0,-2 0 0,2 0 0,-1 0 0,0 1 364,-4 0 0,2 0 0,-1 3 0,1 0 0,2 0 0,-2 0 114,-1 0 0,1 0 0,1 0 0</inkml:trace>
  <inkml:trace contextRef="#ctx0" brushRef="#br0" timeOffset="4">21005 10261 7897,'-3'-10'273,"-1"1"0,0 0 0,0-1 0,3 2 0,3 2 0,4 3 0,2 3 0,1 3 0,-3 3 0,-2 2 0,-1 3 0,0 0-39,-1 1 0,-1 2 0,-1-3 0,0 3 0,0-1 0,0 2 0,0-2 0,0 1 0,0-2 0,0 0 0,1 1 0,1-1 0,1 1 0,1-1 585,0-1 0,-3 0 0,3-2 0</inkml:trace>
  <inkml:trace contextRef="#ctx0" brushRef="#br0" timeOffset="5">21033 10018 7980,'-9'-9'297,"4"0"1,2 0 0,2-1 0,1 1 0,1 1 0,2 1 0,3 4 0,1 3-1,-1 3 1,-1 4 0,-2 1 521,0 1 0,0 1 0,-3-1 0</inkml:trace>
  <inkml:trace contextRef="#ctx0" brushRef="#br0" timeOffset="6">21154 9776 7997,'0'-17'156,"0"1"0,0 3 0,0 0 0,0 1 0,0 1 0,1 1 0,2 4 0,4 3 0,1 2 0,1 1 0,0 1 0,1 2 0,-2 3 0,-1 4 0,0 1 0,0 2 0,1 1 0,1 0 0,1 1 0,-1 2 0,-1 3 0,-2 2 0,3 4 0,-4-1 0,1 1 0,-1 3 0,0 1 0,0 2 0,-1 2 0,-2 1 0,-1 1 0,0 1 0,1 0 0,1 1 0,-1-2 0,-1-2 0,-1-3 0,0-2 0,-1-3 0,-1-3 0,-1-6 0,1-2 3120,1-4-2602,1-5 1,4-6-1,1-5 1</inkml:trace>
  <inkml:trace contextRef="#ctx0" brushRef="#br0" timeOffset="7">21527 10140 7994,'-5'-5'218,"-1"4"0,5-1 1,1 3-1,4 3 1,4 2-1,2 0 1,1-1-1,2-1 1,-1-1-1,1 0 0,-1-1 1,-1-1-1,1-1 1,-1 0-1,3-1-55,0-2 1,-2 1 0,0-4 0,-2-1 0,0-1 0,-1-3-1,0 0 1,-1-2 0,-1 2 0,-4 1 0,-2 0 0,-1 1-1,0 0 1,-1 0 0,-2 2 0,-5 2 0,-2 1 0,-3 2-1,-1 1 1,1 2-1,1 2 1,-1 2 0,-1 4 0,1 1 0,0-1 0,1 1-1,2 3 1,1 2 0,-1 3 0,2 1 0,2-1 0,3 2-1,2 0 1,1 3 0,1 0 0,2 0 0,4-3 0,4 0-1,5-2 1,1-3 54,2-2 0,3-4 1,1-3-1,0-3 1,3-2-1,2-3 1,2-3-1,1-4 1,-2-2-1,-3 0 0,-4 0 1,-3-2-1,-1 2 1,-2 2-1,-5 1 601,-4 2 0,1 0 0,-2-3 0</inkml:trace>
  <inkml:trace contextRef="#ctx0" brushRef="#br0" timeOffset="8">21564 13445 8356,'-9'-1'1638,"1"-1"0,5-2-1466,6-2 0,0 3 1,2-3-1,-2-1 1,0-1-1,-1-2 1,-1 1-1,0 0 1,1-1-1,1 1 1,-1 0-1,0-2 0,0 0 1,1-2-1,1-1 1,-1 0-1,1 0 1,1 0-1,1 0-16,-1 1 0,4-1 0,-4 3 0,1-1 0,0 0 0,0 2 0,1 1 0,-1-1 0,1 1 0,1 0 0,2 0 0,-2 2 0,-1 2 0,-1 0 0,2 1 0,0-1 0,1 2 0,1 0 0,-1 0 0,0 1 0,0 1 16,1 1 0,-1 0 1,0 0-1,1 0 1,-1 0-1,0 1 1,1 1-1,-2 2 1,-1 0-1,-1 2 1,1-1-1,-1 1 0,0 0 1,0 0-1,-1 2 1,-1 0-1,0 2 1,0 1-1,0 0 0,0 0 0,-1 1 1,-3 3-1,0-2 1,0-3-1,0-1 1,0 1-1,0-1 1,0 0-1,0 1 1,0-1-1,1 0 0,1 1 1,1 0-1,-1 1 1,-1 2-1,-1-2 1,0-1-1,1 0 125,3-1 1,-3 0 0,2 1 0,-1-2 0,0-1 0,1-1 0,-1 2 0,0-1-1,0 0 1,1-1 0,-1 2-134,-1 0 1,-5 1 0,-1 0 0</inkml:trace>
  <inkml:trace contextRef="#ctx0" brushRef="#br0" timeOffset="9">21471 13594 8243,'-8'-1'546,"0"-1"0,2-2 0,0-2 0,1-1 0,1 0 0,-1 0-137,-1 0 1,1 5-1,-1-1 1,1 2-1,3 1 1,5 0 0,4 0-1,3 0-246,3 0 1,-2-1 0,5-1 0,1-2 0,3 0 0,3-1-1,0 1 1,4-2 0,2 2 0,2-1 0,0 0 0,0-1-1,1 0 1,1 0 0,-1 1 0,-2 1 0,-1-1 0,-3 1-1,-1 0 1,-2 2-1,0 0 1,-4 2 0,3-1 0,-2-1 0,-2-1 0,2 1-1,1 1 1,1 1 0,-2 0 0,0 0 0,-1 0 0,0-1-1,2-1 1,1-1 0,-2 1 0,-1 1 0,-3 0 0,0-1-1,-1-1 1,0 1 491,-3 1 0,-1 1 1,-2 0-1,0 0 0,-1 0 2621,-5 0-3255,0 0 0,-7 4 1,4 2-1,-1 2 1,-1 1-1,-2 1 1,2-1-1,1 1 1,1 2-1,0 1 0,0 1 1,0 0-1,0 0 1,0 0-1,0 1 1,0 1-1,0 1 1,0-1-1,0 0 0,0 0 1,0 1-1,0-1 1,0-1-1,1-1 1,1 1-1,3 0 1,-1 1-1,0-1 0,-1 1 1,0 0-1,0-2 1,0 0-1,0 0 1,0-1-1,1-2 1,-1-3-22,0-2 0,0 0 0,-2 3 0,1-2 0,1-1 0,-2 0 0,-3 1 0,-4-1 0,1-4 0,0 2 0,-1-1 0,1 1 0,-2 0 0,0 2 0,-1-2 0,2 0 0,0-1 0,0 0 0,0 1 0,-2 0 0,0 1 0,-1 1 0,1-3 0,0 2 0,2-1 0,-2-1 0,-3 0 0,-2 0 0,0 0 0,-1 1 0,2-1 0,-1-1 0,1 0 0,-1 0 0,0 1 0,-1-1 0,-2 0 0,0 0 0,1 1 0,0-1 0,-1 2 0,2 0 0,0-2 0,-3 0 0,1 0 0,-1 1 0,2 0 0,-1 0 0,1 0 0,-1 0 0,1 0 0,-1 1 0,2-1 0,-1 0 0,1 0 0,-2 0 0,1 0 0,-1 0 0,1 0 0,0 1 0,-2-2 0,1 4 0,0-1 0,-1-1 0,1 1 0,1-1 0,-1 1 0,2 0 0,-1-1 0,2-1 0,0 0 0,1 0 0,2 0 0,1 0 0,-1 0 0,1-1 0,0-1 0,-1 0 0,1 2 0,0 0 0,-1 0 0,1-3 0,0 0 0,-1 0 0,1 0 0,0 1 0,0 1 0,-1 1 0,1-1 0,0-1 0,-1-1 0,1 1 0,0 1 0,-1 1 0,0-1 0,-1-1 0,-2-1 0,2 0 0,0 0 0,2 1 0,0 1 0,0 2 0,-1-2 0,1-1 0,0-1 0,-1 0 0,1 0 0,0 0 0,-1 0 0,1 0 0,0 0 0,3 0 0,0-1 0,1-1 0,0-3 0,-1 0 0,1-2 0,0-1 0,2-2 0,0 1 0,0 0 0,3-1 0,0 1 0,0 0 0,0-1 0,0-2 0,1-1 0,1-2 0,1-1 0,-1-2 0,1-1 0,-1 1 0,1-1 0,0 1 0,0-2 0,0-1 0,0 0 0,0 0 0,0 1 0,-1 2 0,-1-1 0,0 0 0,2 2 0,0 0 0,-1 3 0,-1 0 0,-1 3 0,0 1 0,1 0 0,1 1 0,1 0 0,-1-1 0,-1 1 0,-1 3 0,-1 1 0,-2 0 0,-3 3 0,-3 1 0,4 0 0,1-1 0,1-2 0,-1 0 0,0-1 0,0 0 0,2-3 0,0 3 0,2-1 0,2 0 0,1 0 0,3-1 0,2 1 0,2 0 0,2 1 0,1 0 0,2 0 0,2 0 0,4 0 0,5-1 0,4 0 0,4-1 0,2 1 0,2 0-1093,-1 0 1,4 4 0,2-1 272,-1 2 1,-1 1 0,-3 0 0</inkml:trace>
  <inkml:trace contextRef="#ctx0" brushRef="#br0" timeOffset="10">23082 13128 8214,'0'-9'218,"-1"0"0,-2-1 1,1 2-1,2 3 1,4 4-1,0 4 1,1 2-1,-1 2 1,0 3-1,-2 1 0,-1 3 1,-1-1-1,1 1 1,1 0-1,1 0-62,-1 1 0,0 0 0,-2 4 0,0 0 0,0-1 0,1 1 0,1 0 0,1 0 0,-1 2 0,-1 2 0,0-1 0,1 1 0,1-1 0,-1 1 0,0 0 0,0 1 0,1-3 0,0-4 0,1-1 0,-1 0 0,0-2 663,1-2 0,-2-1 0,3-2 0,0-1-224,1-1 0,0 1 0,3-3 0</inkml:trace>
  <inkml:trace contextRef="#ctx0" brushRef="#br0" timeOffset="11">23417 13473 8101,'-3'-10'297,"-1"0"1,-1-1 0,1-2 0,2 2 0,1 1 0,0 1 0,-2 3 0,-3 3-1,-2 2 1,-2 1 0,1 0-142,0 0 0,-1 1 0,1 1 0,0 2 0,-1 1 0,2 3 0,1-1 0,1 0 0,-1-1 0,2 3 0,2 1 0,2 2 0,1 1 0,0-1 0,0 1 0,1-1 0,2 0 0,3 1 0,3-2 0,1 0 0,1-2 16,2 0 0,2 1 1,-1-2-1,0-2 1,2-3-1,-1-2 1,0-1-1,-1 0 1,0-1-1,-1-2 1,-1-2-1,-2-2 0,-1-3 1,0-2-1,-3-2 1,-3 2-1,-2 2 1,-1-1-1,-1 0-58,-2-1 1,1-1-1,-6 3 1,-1-2-1,-2 0 1,-1 2-1,1 1 1,0 4-1,-2 0 1,2 1-1,0 0-114,2 2 0,0 1 0,0 1 0</inkml:trace>
  <inkml:trace contextRef="#ctx0" brushRef="#br0" timeOffset="12">23743 13398 8138,'0'-9'234,"0"0"0,0-1 0,1 1 0,1 0 0,2 0 0,0 2 0,1 2 0,-1 0 0,-1 1 0,-4 0 0,-4 2 0,-3 1 0,-1 2 0,-1 2-71,1 3 1,0-1 0,-1 1 0,1 3 0,0 1 0,1 2-1,0 1 1,2 0 0,0 3 0,1 1 0,2 2 0,2-1-1,1 1 1,0-1 0,0-2 0,1-1 0,2-2 0,3-1-1,3-2 1,3-2-8,0-2 0,5 0 0,-2-4 0,3 1 0,1-2 0,2-3 0,1-5 0,-2-1 0,0-2 0,-1-2 0,-1 0 0,0 0 0,-3-2 0,-1-1 0,-2-3 0,1 1 0,-2-1 0,-1 0 0,-1-1 0,-2-2 0,-1-2 62,1-2 0,-1-1 1,-1-3-1,-1-1 1,-2-4-1,0 0 1,0-1-1,1 3 1,-1 2-1,-1 3 0,-1 1 1,0 4-1,0 2 1,0 5-1,-1 5-46,-2 4 0,-1 3 1,-2 6-1,3 4 1,2 3-1,1 3 1,0-2-1,0 1 1,0 0-1,-1 4 1,-1 1-1,-2 2 0,2-1 1,1 1-1,1 0 1,0-1-1,0 1 1,0 1-1,0 0 0,0 2 0,0 0 1,0-4-1,0 2 1,0 1-1,1 0 1,1 0-1,3-1 1,-1-3-1,1 0 1,-1-2-1,0 1 0,-1-1 1,0 0-1,1-2 1,-1-2-1,0-3 1,0-2-1,0 1-3449,1 2 2457,-3-4 1,7-1 0,-2-4 0</inkml:trace>
  <inkml:trace contextRef="#ctx0" brushRef="#br0" timeOffset="13">24218 13231 8313,'0'-15'297,"0"3"1,0 1 0,0 2 0,1 0 0,2 1 0,3 1 0,1 5 0,-2 3-1,-4 3 1,-4 2 0,-2 1-116,-2 1 0,-1-2 0,-2 1 0,1 0 0,-1 1 0,-2 1 0,0 1 0,0-1 0,2 0 0,1 0 0,-1-2 0,1-1 0,0 1 0,-1 2 0,1 0 0,1 0 0,1 1 0,1-1 637,2 0 0,-3 0 0,2 1 0</inkml:trace>
  <inkml:trace contextRef="#ctx0" brushRef="#br0" timeOffset="14">24041 13361 9175,'0'-9'163,"0"3"1,0-1 0,1 1 0,2 1 0,3 2 0,2 2-1,2 1 1,-1 1 0,0 2 0,2 3 0,1 2 0,2 2-1,2-1 1,-2 1 0,1 2 0,-1 1 0,2 1 0,-1 0-1,1 1 1,0 0 491,2 0 0,-2 1 1,-1-2-1,1-1 0,-1 1 164,1-3 0,-5 3 0,2 1 0</inkml:trace>
  <inkml:trace contextRef="#ctx0" brushRef="#br0" timeOffset="15">21527 16694 20695,'6'0'192,"-1"-1"1,0-1 0,-1-2-1,2 0 1,-2-1 0,0 0 0,-2-3-1,-1 0 1,-1-1 0,0-1 0,0 1-1,0 0 1,0-1 0,0-2 0,0-1-1,0-1 1,0 0-45,0-1 1,-1 1 0,-1-3 0,-2 2 0,0-2 0,-1 1 0,2-1 0,0 2 0,-1-1 0,0 1 0,-1-1 0,1-1 0,-2 0 0,2-2 0,-1 1 0,1-1-1,-1 0 1,1 2 0,-1 0 0,0 1 0,1-3 0,1-2-78,-1 1 0,0 0 0,-3 1 0,1 1 1,1-1-1,1-1 0,-1 0 0,1-2 0,-1 1 1,1 2-1,-2 0 0,2-1 0,-1 0 0,1-2 1,-1 1-1,1 2 0,-1 0 0,2-1 0,0 0 1,0-2-72,1 1 0,-2 2 0,1 0 0,1-1 0,0 0 0,0-2 0,-1 1 0,0 2 0,2 0 0,1-1 0,0 0 0,0-2 0,-1 1 0,-1 2 0,-1 1 0,1 0 0,1 2 0,1-2 0,0 2 0,-1-1 0,-2 3 0,2-4 0,-2 3 0,2-3 0,1-1 0,0 1 0,-1-1 0,-1 0 0,-1 1 0,1-2 0,0 0 0,2-2 0,0 0 0,0-1 0,0 0 0,0-1 0,0 2 0,-1 2 0,-1 2 0,-1 0 0,1 2 0,1 1 0,1 2 0,0 0 0,0 3 0,0-1 0,0-3 0,0 1 0,0-1 0,0 2 0,0-1 0,0 0 0,0-1 0,0 0 0,0-1 0,0-1 0,0-2 0,0 0 0,0-1 0,0 0 0,0 1 0,0-1 0,0 1 0,0-1 0,0 0 0,0 2 0,0 1 0,0 4 0,0 0 0,-1 1 0,-1-1 0,-1 0 0,1 2 0,1 1 0,1-1 0,0 1 0,0 0 0,0-1 0,0 1 0,0 0 0,0-2 0,0-1 0,0 2 0,0-3 0,0 3 0,0 1 0,0-1 0,-1 1 0,-1 0 0,-1-1 0,1 1 0,1 0 0,1-1 0,0 4 0,0 2 0,0 3 0,0 5 0,0 8 0,0 2 0</inkml:trace>
  <inkml:trace contextRef="#ctx0" brushRef="#br0" timeOffset="16">21080 14730 8371,'0'-10'3276,"0"1"-3058,0 0 0,0 3 1,1-1-1,2 0 1,3-1-1,2 0 1,1 0-1,-2 2 1,-1 0-1,1 0 0,2 1 1,0-1-1,0 2 1,1 0-1,-1 2-26,0 1 1,0 1 0,1 0-1,-1 0 1,0 0 0,1 0 0,-1 0-1,0 0 1,1 0 0,-1 0 0,0 0-1,2 0 1,0 0 0,1-1 0,0-1-1,-1-1 1,1 0 275,0-1 0,0 2 0,-2-4 0,-1 2 0,0 2 0,-1 2 0,-5 3 109,-6 3 0,-9 3 0,-2 0 0</inkml:trace>
  <inkml:trace contextRef="#ctx0" brushRef="#br0" timeOffset="17">21108 14711 8396,'-10'0'364,"1"0"0,1-1 0,3-1 0,5-1 0,4 0 0,2-1 0,0-1 0,1-2 0,1 1 1274,-2-1 0,2-1-1466,-2-2 0,3 1 1,0 0-1,0-2 1,1 0-1,-1-1 1,0 0-1,0 1 1,0-1-1,-2 0 1,-1 0-1,1-1 0,2 1 1,-1 0-1,-1 1 1,-1 0-1,1-2 1,-2 2-1,-2 0 920,-2 2 0,2 3 0,0 0 0,-1-2 0,0 5 0,1 3-929,4 6 1,-2-1 0,0 1 0,0 0 0,-1 0 0,1 1-1,0 0 1,0 1 0,0 1 0,1 1 0,0 0 0,1 1-1,0 2 1,0-1 0,0 1 0,0-1 0,0-1 0,0 1-1,0-1 1,-1 2-113,2-2 1,0-1-1,0 0 1,-1-2-1,-2-2 1,-5-3 0,-7-2-1,-4-1 1,-2 0-1,-2 0 1,1 0 0,-3 1-52,-1 2 0,3-2 0,-1 3 0,1-2 0,-1 0 0,2 2 0,-1 0 0,2 1 0,0 0 0,1 3 0,3 1 0,3 2 0,3 2 0,1-2 0,7 4 0,0-1 0</inkml:trace>
  <inkml:trace contextRef="#ctx0" brushRef="#br0" timeOffset="18">20996 16974 8204,'-15'-9'182,"0"3"0,5-6 0,2 1 0,3 2 0,3 0 0,2 1 0,4 0 0,5 3 0,3 1 0,1 2 0,2 1 0,-1 1 0,3 0 0,1 0 0,0 0 0,1 1 0,-2 1 0,0 2-34,-2 1 1,1 3 0,2 3 0,-2 1 0,-1 1 0,-2 0 0,-2 3 0,0 1 0,-3 2 0,-2 0 0,-3-1 0,-2 1 0,-1 0 0,-1 2 0,-2 1 0,-4-1-1,-3-2 1,-4-1 0,1-2 0,-2-1 0,2-2 0,-1-1 14,3-2 1,1-5 0,0-2 0,1-2 0,0-1 0,0-1-1,2-2 1,2-4 0,1-3 0,2-4 0,1 0 0,1-4-1,0-2 1,1-2 0,2-2 0,3-2 0,2-1 0,2-1-1,0 0 1,1-1 133,2-2 1,3 2 0,0-2 0,0 3 0,1 3 0,-1 4 0,-1 2 0,1 3-1,-2 2 1,0 4 0,-3 5 521,-1 3 0,4 10 0,0 2 0</inkml:trace>
  <inkml:trace contextRef="#ctx0" brushRef="#br0" timeOffset="19">21368 17095 8121,'-9'0'182,"3"0"0,2 0 0,3 0 0,5 0 0,3 0 0,2 0 0,2 0 0,0 0 0,3-1 0,-1-1 0,0-3 0,-1 0 0,-1-2 0,0-1 0,-1-2 0,-2 1 0,0-1 0,0-2 0,-2 0 0,-2 3 0,-3 3 0,1-2 0,0 0 0,-3 0 0,-4 2 0,-3 2 0,-2 3 0,0 1 0,-1 1 0,-2 3 0,2 2 0,0 2 0,-1 1 0,0 2 0,0 0 0,2 1-19,1 0 1,-1 1 0,2 1 0,1-1 0,2 2 0,1-2-1,2 2 1,0-2 0,4 2 0,1-2 0,4 0 0,3-1-1,4-3 1,0-2 0,2-1 0,-1-2 0,1-2 0,0-1-1,2-1 1,0 0 8,1 0 0,-1-1 1,-2-2-1,0-4 1,0-1-1,2-2 1,-1-2-1,0 0 1,-3 0-1,0-1 1,-3 0-1,1-1 0,-1 0 1,1 0-1,-1 1 1,-3 2-1,-3 0 1,0 1-1,0-2 20,-1 0 1,-1 0 0,-4 2-1,-2 2 1,-4 2 0,-1 3 0,-1 3-1,-1 3 1,-2 3 0,-1 2 0,-2 2-1,-1-1 1,-1 1 0,1 2 0,1 1-1,1 1 1,0 0-169,1 1 1,0-1 0,4 3 0,1-3 0,2-1 0,2-1-1,3-2 1,2 0 0,3-2 0,2-2 0,3-3 0,3-2 0,4-2-1,2-2 1,0-4 0,0-4 0,-2-1 0,0 0 0,-1-1-1,1 1-167,-1 0 0,-3 2 0,1 1 0,0-1 0,-1 1 0,-1 1 0,0 2 0,-3 4 0,-2 4 0,-2 4 0,-1 2 0,2 1 0,0 1 0,2-1 0,1-1 0,2-1 210,-1-4 0,0 1 1,1-1-1,0-1 1,1-1-1,3-2 0,0-2 1,2-4-1,-1-4 1,0-2-1,-1-1 0,0 0 1,0-1-1,0-1 1,-1-2-1,-2 0 1,0-1-1,-3 0 0,-1 1 1,-2 0 58,0 3 1,-2 0 0,-3 4-1,-1-1 1,-2 3 0,-4 3 0,-1 2-1,-2 2 1,-3 1 0,-2 1 0,-3 1-1,0 3 1,-1 4 0,0 3 0,2 2-1,0 0 1,2 2 0,-1 0-1,2 1 1,1-1-1010,3 0 958,5 2 1,-2-2 0,3 3 0,2-3 0,2-3 0,3-1 0,4-2 0,1-1 0,2-1 0,2-4 0,1-3 0,2-3 0,0-4 0,1-1 0,-2-1 0,1-2 0,-2-1 0,1-3 0,-3-3 0,-1-1 0,0 1 0,-1-1 0,0 0 0,0 0 0,0-3 0,-2-3 0,-2-2 0,0-2 0,-1-1 0,1-2 0,-3-2 0,-1-3 0,-1-3 0,0-1 0,0 2 0,0 4 0,0 2 0,0 5 0,0 5-76,0 7 0,-1 6 0,-1 5 0,-1 5 0,0 5 0,2 4 0,1 5 0,0 4 0,0 5 0,0 3 0,1 1 0,3 2 0,1 1 0,1 1 0,0 0 0,0-1 0,1-1 0,-1 0 0,0 0-248,-1-1 0,2 2 0,-4-6 0,0-1 0,-1 0 248,1 0 0,-2 1 0,3 4 0</inkml:trace>
  <inkml:trace contextRef="#ctx0" brushRef="#br0" timeOffset="20">21275 13519 20890,'-1'-5'252,"-1"1"0,-1 0 0,0-2 0,0-3 0,0 0 0,0-1 0,-1-3 0,-2-2 0,0-3 0,1 0 0,0-2 0,0-1 0,-3-1-104,0-2 1,-1 2 0,-1-2 0,1 0 0,0 1 0,0-2 0,-1 1 0,0 1 0,-1 0 0,-2 0 0,2-2 0,0 0 0,2-1 0,1-1 0,1-1 0,1 0-1,1 0 1,1 1 0,-1-2 0,1-1 0,-1-1 0,0-1-88,1 0 0,-2 0 1,2-3-1,0 2 1,-1 1-1,-1 2 1,-1 1-1,0 2 1,0 3-1,1 5 1,-1 2-1,2 1 0,1-2 1,1-1-1,0 1 1,1-1-1,1 0 1,1 0-1,0-3 1,0-3-62,0-2 0,0 4 0,0 1 0,0 2 0,0 2 0,0 0 0,-1 4 0,-1 3 0,-1 4 0,-1 0 0,0-1 0,-1 1 0,0 1 0,1 0 0,1 0 0,-1 0 0,-1 1 0,0 0 0,1-2 0,0-1 0,1-2 0,-1 1 0,3-1 0,-2-2 0,1 0 0,-1 0 0,0 2 0,1 1 0,0-1 0,0 1 0,-1 0 0,1 0 0,0 0 0,-1 3 0,2 3 0,-1 6 0,3 3 0,3 3 0,0 0 0,1 0 0,0 0 0,2 5 0,2 0 0</inkml:trace>
  <inkml:trace contextRef="#ctx0" brushRef="#br0" timeOffset="21">20782 12411 8391,'-1'-6'192,"-1"0"1,-1-1 0,1-2-1,2 1 1,3 1 0,3 2 0,2 0-1,2-1 1,2 0 0,1 0 0,2 0-1,1-1 1,2-2 0,1 1 0,-1 1-1,1 1 1,-2-2 80,-1 0 0,1 0 0,-2 0 0,-1 3 0,-1 0 0,-3 1 0,0 0 0,-1 1 0,0 0 0,-1 1 0,-1 3 0,-4 4-820,-2 3 1,-2-2 0,-2 0 0,-4 2 0,-1-1 0,0 0-246,2-1 1,-3 1 0,4 2 0</inkml:trace>
  <inkml:trace contextRef="#ctx0" brushRef="#br0" timeOffset="22">20894 12328 11046,'-10'0'0,"1"0"0,0 0 0,-1 0 0,1 0 0,0 0 0,-1 0 0,1 0 0,0 0 0,-1 0 0,1 0 163,0 0 1,4-5 0,2-1 0,2-2 0,1-1 0,1-2-1,2-1 1,3-3 0,2 0 0,1-1 0,0 0 0,-2-3-1,-1-2 1,0 0 0,1 0 0,-2 1 0,-1 2 0,-2-1-1,0 1 1,0-1 88,1 0 0,0 1 0,-3 0 0,0 2 0,0 0 0,0 1 0,0 0 0,0 3 0,0 1 0,0 2 0,0 2 0,0 4 0,0 6-89,0 4 1,0 2 0,0 1 0,0-1 0,0 0 0,0 1-1,0 0 1,0 1 0,1 2 0,1-2 0,3-1 0,-1 0-1,0-1 1,-1 0 0,0 1 0,1-1 0,0 0 0,0 2-1,0 0 1,-1 1 8,0 0 0,3-1 1,-2 1-1,0 0 1,1 0-1,0 1 1,0-1-1,0 0 1,1-2-1,0-1 1,1 2-1,0 0 0,1 0 1,1-1-1,1-3 1,-1 0-1,0 0 1,1 1-1,-1-3 3104,0-1-3214,1 3 0,-4-6 0,-1 1 1,-2-3-1,-4-2 0,-4 1 0,-3 1 1,-3 1-1,0 0 0,-3 0 0,1 1 1,-2 1-1,2 2 0,-2 0 0,2 1 1,-1-2-1,0 0 0,1 1 0,1 1 1,3 2-63,3 2 0,2 0 0,4 0 0</inkml:trace>
  <inkml:trace contextRef="#ctx0" brushRef="#br0" timeOffset="23">22570 16462 27633,'-5'-10'38,"3"1"0,-4 0 1,0-2-1,0-1 1,-1-5-1,-1-3 1,-2-5-1,-3-2 1,2-2-1,0-2 0,-1-2 1,0 0-1,0 1 1,2 1-1,0-1 1,-2-1-1,0 1 1,1 2-1,0 1 0,2 3 1,0 0-1,-1 0 1,1-2-1,0-2 1,0 0-1,2 1 1,1 1-39,-1 0 0,-2 0 0,1 0 0,1-1 0,1-1 0,-1-2 0,-2 0 0,1 0 0,1 1 0,1 0 0,-1 0 0,1 0 0,0 0 0,-1 0 0,-2 1 0,-1 2 0,-1 2 0,-2 1 0,1 0 0,-1 2 0,1 1 0,-1 2 0,1 0 0,0 0 0,0-3 0,2 0 0,1-1 0,-2 2 0,1-2 0,-1 0 0,1-1 0,1 0 0,3 2 0,1 0 0,2 3 0,-1 3 0,1 2 0,1 2 0,1 1 0,1 2 0,0 1 0,0-1 0,0 1 0,0 0 0,0-1 0,0 1 0,0 0 0,0-2 0,0 0 0,0-1 0,0-1 0,0 1 0,0-1 0,0 1 0,0-1 0,0-2 0,0 0 0,0 0 0,0 1 0,-1 0 0,-1 1 0,-2 1 0,-1 2 0,2 1 0,-3-1 0,-2 1 0,1 0 0,0-1 0,2 1 0,-1 1 0,2 1 0,0 0 0,2 0 0,0-1 0,0-1 0,-1-1 0,0 1 0,3 0 0,0-1 0,0 1 0,0 0 0,0-1 0,0 1 0,0 0 0,1 1 0,1 2 0,1 6 0,-1 6 0,-1 3 0,-1 3 0,0 4 0,0 1 0,0 6 0,0 1 0</inkml:trace>
  <inkml:trace contextRef="#ctx0" brushRef="#br0" timeOffset="24">21871 14599 8711,'-3'-6'327,"0"0"1,0 3 0,4-3-1,2-1 1,3 1 0,2 1-1,2 0 1,-1 1 0,0-1-1,1 0-135,-1 1 1,0-2 0,1 3-1,0 0 1,1 0 0,2-1 0,-1 0-1,2-2 1,0 1 0,2-1 0,-2 0-1,0 1 1,-3 0 0,-1 3 0,0 0-1,-1 0 1,-1 0 2599,-2 3-3885,-6 3 1,-6 6 0,-6-1 658,-4 0 1,-1 5 0,-2 0 0</inkml:trace>
  <inkml:trace contextRef="#ctx0" brushRef="#br1" timeOffset="25">21871 14590 13014,'-6'-4'0,"0"-2"0,0-3 0,0 0 0,3 0 0,2 0 0,2 0 156,2 3 0,-1-2 0,4 2 0,-2-3 0,-1 1 0,0 1 0,0 1 0,-1-2 0,0 0 0,0-1 0,1-1 0,-1 1 0,-1-1 0,-1-2 0,0 0 0,0 1 0,0 0 0,0 1 0,0-1 0,0-2 0,0 1 117,0-2 0,-1 4 0,-1-4 0,-1 2 0,1 0 0,1-1 0,1 1 0,0-1 0,-1 2 0,-1 1 0,-1 0 0,1 1 382,1 0 0,1 5 1,0 4-1,0 5 0,0 3-437,0 1 0,0-2 1,0-1-1,0 1 1,0 1-1,0 2 1,0-1-1,0 0 1,0 1-1,0-1 0,1 0 1,1 0-1,2 1 1,0 0-1,1 2-45,1 0 0,0 1 0,3-1 0,0 1 0,1 1 0,-1-1 0,0-2 1,1 0-1,-1-2 0,0 0 0,1 1 0,-1-2 0,0-1 0,1-1 0,-1 1-172,0-2 1,-5-1-1,-3-3 1,-4 1-1,-2 1 1,-2-1-1,-1-1 1,-2 0-1,1 1 1,-1 2-1,-2-1 1,-1 0-1,-1 0 1,0 0-1,-1 1 1,0 1-1,-1 1-1640,1 1 1,0-1 1019,0 3 0,-3 5 1,4 0-1</inkml:trace>
  <inkml:trace contextRef="#ctx0" brushRef="#br0" timeOffset="26">21452 13529 8124,'-6'0'1587,"0"0"-1451,4-4 1,-6 1-1,5-3 1,1-1-1,1-1 1,1-2-1,1 1 1,2 0-1,3-1 1,0 1-1,-1 0 1,0 0-1,-1-1 1,1 0-1,0-1 1,-1-2-1,-2 1 1,0-1 0,0 0-1,1-1 1,-1 0-1,-1 0 1,-1 0-1,0-1 20,0-1 0,0 1 0,0 0 0,0-2 0,-1 0 0,-2-2 0,-2 1 0,-1-1 0,-1 0 0,1 0 0,0-2 0,0-2 0,-1 0 0,-1 0 0,1-1 0,1-2 0,-1-1 0,-1-1 0,1 0 0,2 0 0,0 0-8,0 0 1,2 0 0,-3 1 0,2-1 0,1 0 0,0 1 0,0 1 0,1 1 0,0-1 0,0 0 0,-1 1 0,1 1 0,0 0 0,1 1 0,-1-1 0,-1 2-1,1-2 1,0 1 0,0 0 0,-1 3 0,0 0 0,0 1-7,0 1 0,-4-1 1,4 1-1,0 2 1,0 0-1,0 1 1,1-1-1,1 1 1,0-1-1,-1 1 1,-1-1-1,1 0 1,1-1-1,1 1 0,0 0 1,-1 0-1,-1-2 1,-2-1-1,1 1 1,0-1-1,0 2 1,0 0-1,0 3 185,0 0 1,-1 2 0,2 2-1,-2 1 1,2 0 0,1-1-1,1 1 1,0 0 0,0-1-1,0 3-796,0 4 1,1 1 0,1 8 0,2 2 0,-2 1 0,0 2 0,0 3 199,1 0 0,4 2 0,-2 2 0</inkml:trace>
  <inkml:trace contextRef="#ctx0" brushRef="#br0" timeOffset="27">21182 12244 8531,'-9'0'234,"0"0"0,-1 0 0,2-1 0,3-2 0,5-3 0,5 0 0,3 1 0,2 1 0,-1 1 0,0 0 0,0 0 0,1 0 0,0-1 0,2 1-42,0 1 1,0 1 0,-1 1-1,0 0 1,2 0 0,-2 0 0,-1-1-1,1-1 1,0-1 0,1 1 0,0 1-1,-2 1 1,-1 0 0,1-1 0,-1-1-1,0-1 1,1 1 626,-1 1 0,0 9 0,1 2 0</inkml:trace>
  <inkml:trace contextRef="#ctx0" brushRef="#br0" timeOffset="28">21210 12234 8459,'-9'6'468,"-1"-3"0,1-2 0,1-2 0,3-1 0,4-2 0,3-2 0,0-1-305,-1-1 1,-1-1 0,1 0 0,1 2 0,1 1 0,-1-1-1,-1-2 1,-1 0 0,0-1 0,0-2 0,0 0 0,0-1-1,0 1 1,0-1 0,0-1 0,0 0 0,0 0 0,1 0-1,1-1 1,1 0 133,-1 0 1,-1-1 0,-1 3 0,2 1 0,0-1 0,1 1 0,-1 0 0,-1-1-1,-1 1 1,0 0 0,1 3 248,2 3 0,-2 3 0,2 6 0,-2 3 0,-1 2 0,0 2-364,0-1 0,0 0 0,0 1 0,0-1 0,0 0 0,0 1 0,0-1 0,1 0 0,1 0 0,1 1 0,-1-1 0,0 0 0,2 2 0,1 0 0,1 2 0,0-2 0,1-1 0,1 0 36,-2-1 0,5 0 1,-1 0-1,1 1 1,1-1-1,2 1 1,-1 1-1,1-1 1,-2-2-1,1 0 0,-1-2 1,-1 0-1,0 0 1,-2-1-1,0-1-184,1-3 1,-6-1 0,-4 0 0,-5 1-1,-4 1 1,-1 2 0,-1 0 0,-3 0-1,1-1 1,-1 0 0,2 1 0,-1 1-1,1-1 1,1-1 0,0 0 0,1 0-346,-3-1 0,3-1 0,-2-1 0,1 0 0,2 0 0,1-1 311,2-2 0,10 2 0,6-3 0</inkml:trace>
  <inkml:trace contextRef="#ctx0" brushRef="#br2" timeOffset="29">23342 16247 8110,'-5'-1'364,"2"-2"0,2-3 0,1-2 0,0-1 0,0-1 0,0 1 0,0 0 0,0-1 0,-1 1-201,-2 0 1,-1-1 0,-4 1 0,2-1 0,-1-2 0,-1 0-1,-1 0 1,2 2 0,1 1 0,-1 0 0,-1-2 0,-2 0-1,2-2 1,1 2 0,0 0 0,0-1 0,0-1 0,0-1-1,1 1 1,-1 0-16,2 0 1,-3 3 0,2-3 0,-2 3 0,1 1 0,1-1 0,-1 1 0,-2 0 0,1-1 0,1 1 0,1 0 0,-2-1 0,0 0 0,0-1 0,1-2 0,0 1-1,1-1 1,0 0 0,1 0 0,0-1 0,1 2 0,-2-1 14,1 1 1,2-1 0,-2 4 0,0 0 0,1 0 0,-2-2-1,2 0 1,-1-2 0,1 2 0,-1 1 0,1-1 0,-1 0-1,0-1 1,0-1 0,1 0 0,-1-2 0,1 0 0,0-1-1,1 0 1,-1-2-1,1-1 1,-3 1 0,2-1 0,-1 1 0,-1 0 0,-1 1-1,1 2 1,-1-2 0,0 1 0,-1-1 0,2 3 0,0 0-1,0 3 1,0 1 0,-2 0 0,1 1 0,0-1 0,1-2-1,0-1 1,-1-1-1,1 1 1,0-1 0,-2 2 0,-1-4 0,1-2 0,-2-3-1,-1-1 1,1 1 0,1-1 0,-2-1 0,0 0 0,-1 2-1,-1 2 1,1 4 0,-1 1 0,2 3 0,1 0 0,0 2-1,1 0 1,0 1-117,-1 1 1,1-1-1,1 2 1,1-2 0,0-2-1,0 1 1,0-1 0,0-2-1,0 0 1,0-1 0,0 1-1,0 0 1,1 0-1,1 1 1,1-1 0,-1 1-1,0 2 1,-1 1 0,-1 1-48,1-1 0,3 0 0,-2 0 0,0 2 0,1-1 0,-1-1 0,2-2 0,0 1 0,0 0 0,1-1 0,0 1 0,0 0 0,-1 0 0,1-1 0,1 1 0,0 0 0,-2-1 0,2 1 0,-3 0 0,3-1 0,1 1 0,0 0 0,-1-1 0,-1 1 0,-1 0 0,1 0 0,1-1 0,1 1 0,0 0 0,-1-1 0,-1 1 0,-1 0 0,0-1 0,3 1 0,-1 1 0,-1 1 0,-1 0 0,1 0 0,-1-1 0,1-2 0,-1 1 0,0 1 0,0 1 0,0 0 0,0 0 0,0-1 0,-1-1 0,0-1 0,-2 1 0,2 0 0,-1 0 0,1 2 0,-1 1 0,1-1 0,-2-2 0,1 0 0,-1 0 0,0-1 0,0 1 0,-2-1 0,0-2 0,-1 0 0,-1 0 0,1 2 0,0 1 0,1 0 0,0-1 0,3 1 0,0 1 0,1 3 0,0 6 0,2 6 0,1 5 0,1 4 0,0 3 0,0 8 0,0 6 0</inkml:trace>
  <inkml:trace contextRef="#ctx0" brushRef="#br2" timeOffset="30">22402 14441 8479,'-6'0'546,"-1"0"0,0 0 0,-1 0 0,-1 0 0,-1 0 0,2 1-182,2 2 0,3-2 0,5 1 0,2-3 0,1-3 0,2 0 0,2-1 0,0 1 0,0-1-67,1-1 1,-1 1 0,0-2 0,1 1 0,0-1 0,1-1 0,2 1 0,-2 2-1,-2 0 1,-1 1 0,-2-1-232,1 3 1,-3 1 0,0 1 0</inkml:trace>
  <inkml:trace contextRef="#ctx0" brushRef="#br3" timeOffset="31">22365 14441 13575,'-7'-4'819,"1"-2"0,0-2 0,1-2 0,2 1-671,2 0 1,1 2 0,0 1 0,0-1 0,0-1 0,0-2 0,0 1 0,0-1 0,-1-2 0,-1-1 0,-1-2 0,0-1 0,2-2 0,1 0 0,0-1 0,-1 0-1,-1 1 1,-1 0 0,1 2 0,0 1 0,0 2 0,-1 1 943,1 2 0,1 1 0,0 0-795,-2 3 1,2 3 0,-1 5 0,4 2 0,4 0 0,1 2 0,0-2 0,0 1-1,0 0 1,1 1 0,1 0-135,1 1 1,-4-1 0,1 2 0,2-1 0,3 0 0,-1 0-1,0 1 1,-1 1 0,1 1 0,2-1 0,-2 0 0,-1 1-1,0-1 1,0 0 0,1 1 0,2-1 0,-2 0 0,0 1-1,-2-1 1,0 0-103,1 0 1,-1-2-1,0-2 1,0 0-1,1-1 1,-2 1 0,-1-1-1,-2 2 1,1-2-1,-2 1 1,-1 0-1,-4 1-7,-4 0-143,-4 2 0,0-7 0,-1 3 0,-2 0 0,-1 1 0,-1 1 0,0 0 0,1-1 1,-2 0-1,2 1 0,-2 0 0,2 0 0,-2-1 0,2-1 0,-1 1 0,3 0 0,1 1 1,1 1-1,3-1 147,3 1 0,2 6 0,1 1 0</inkml:trace>
  <inkml:trace contextRef="#ctx0" brushRef="#br2" timeOffset="32">23035 16760 8378,'-6'-5'1092,"0"0"0,-1-1 0,2 0-944,2-1 1,1 6 0,0 2 0,-2 3 0,0 3 0,-1 1 0,-1 2 0,0-1 0,0 1 0,1 2 0,1 1 0,2 1 0,0 3 0,-1 1 0,0 0 0,1 0-1,1-2 1,2 0 0,1-1 0,2 0 0,2-2 0,1-1 14,1-3 1,1 1 0,1-6 0,-1-2 0,1-1 0,2-1-1,0 0 1,1-1 0,-1-4 0,0-3 0,0-3 0,-2-2-1,0 0 1,-1-2 0,0 0 0,0 0 0,0 1 0,-2 1-1,-2-1 1,-1 3 133,-2 0 1,3 2 0,-2 0 0,-1 1 0,-1 5 0,-1 6 0,0 5 0,0 1-1,0 0 1,0 1 0,1-1-135,2 0 1,1 1 0,3-1 0,-1 0 0,3-1 0,1 0-1,2-2 1,0 0 0,-1-1 0,1-2 0,0-2 0,0-1-1,1-1 1,-1-2 0,0-3 0,-3-2 0,-2-1 0,-1-1-1,1 1 1,-2-1-1,-2-3 1,-2 3 0,-1-4 0,0 1 0,0-2 0,0 1-1,-1 0 1,-2 2 0,-3-1 0,-3-2 0,0 0 0,-1 0-1,-2 2 1,0 0 0,0 1 0,2 1 0,2 3 0,1 3-1,0 0 1,0 1-633,-1 0 1,3 2 0,2 5 0,2 3 0,1 2 0,0 1 0,0 1-352,0-1 1,8 4 0,2 2 0</inkml:trace>
  <inkml:trace contextRef="#ctx0" brushRef="#br2" timeOffset="33">23417 16666 8536,'-10'-5'297,"4"-2"1,0 3 0,-1 0 0,1 0 0,3 2 0,6 0 0,4 2 0,2 0-1,0 0 1,1 0 0,-1 0-135,0 0 1,1 0 0,-1 0 0,1 0 0,2 0 0,0 2-1,0 0 1,-1 1 0,0 0 0,2 0 0,-2 1 0,-1 1-1,0 2 1,-1 2 0,0 1 0,0 1 0,-2 2 0,-1-1-1,0 1 1,-1-1 3112,-1-1-3185,-3 4 0,-1-4 0,0 4 0,0-1 0,0 0 0,-1-1 0,-3-1 0,-2-1 0,-2-1 0,0 1 0,0-3 0,2-1 0,-1-1 0,-1 0 0,-2-2 0,1-2 0,0-1 0,0-1 0,-1-1 0,2-2 0,2-4 0,3-2 0,2-2 0,1-3 0,0 0 0,1-3 0,2 0 0,2-3 0,1-1 0,0-1 0,2-1 0,0 0 0,1 2 0,0 1 0,1 0 0,-1 0-324,0 3 1,1 4 0,-1 1 0,0 2-1,1 1 1,-1 3 0,0 3 0,1 3-1,-2 3 233,-2 3 0,2 7 0,-3 1 0</inkml:trace>
  <inkml:trace contextRef="#ctx0" brushRef="#br2" timeOffset="34">23780 16676 8299,'0'-10'234,"0"1"0,0 0 0,0-1 0,1 2 0,2 2 0,3 4 0,2 4 0,-2 4 0,-2 4 0,-1 1 0,0 2 0,-1 2 0,0 1 0,0 2 63,1 1 1,0-2 0,-3 0 0,0-2 0,1 2 0,2-1 0,0 1 0,-1-3-1,-1 0 1,-1-3 0,0 0 521,0-2 0,4 0 0,1 1 0</inkml:trace>
  <inkml:trace contextRef="#ctx0" brushRef="#br2" timeOffset="35">23799 16564 8306,'-14'-13'364,"4"2"0,-2-1 0,4 1 0,3 2 0,2 1 0,3 3 0,3 4 0,2 4 0,2 1 243,2 0 1,4 3-1,2-2 1</inkml:trace>
  <inkml:trace contextRef="#ctx0" brushRef="#br2" timeOffset="36">23929 16136 8535,'0'-10'192,"-3"1"1,0 0 0,1-1-1,2 2 1,3 3 0,2 5 0,1 5-1,0 4 1,2 3 0,0 1 0,1 2-1,0 0 1,0 1 0,-2-1 0,-2 2-1,0 1 1,-1 0-30,1 1 1,-2-1 0,-3 2 0,0 1 0,0 1 0,0 2-1,0 2 1,0 1 0,-1 2 0,-1 1 0,-3 1 0,1 0-1,0 0 1,2 0 0,1-1 0,1-1 0,1-1 0,1 0-1,2-1 1,1-2-1,3-4 1,0-4 0,0-3 0,0 0 0,-2-4 0,1-1-1,1-4 1,2-1 0,-1-2 0,0-1 0,0-2 0,1-2-1,-1-3 1,0-4 0,2-1 0,0-3 0,2 0 0,-3-2-1,-2 0 1,-2-2-1,2-1 1,-4-3 0,-1 1 0,-2 0 0,-1 0 0,0 2-1,0 3 1,0 1 0,-1 3 0,-2 3 0,-4 5 0,-4 4-1,-1 4 1,-1 6 0,1 5 0,0 6 0,1 4 0,3 2-1,3 1 1,1-1-47,2-3 1,0 2-1,2-4 1,2-1-1,1-2 1,4-1-1,3-3 1,4-3-1,-1-5 1,2-4-1,-1-2 1,2-2-1,-2-3 1,-2-5-118,-1-6 0,-6-2 0,-1-2 0</inkml:trace>
  <inkml:trace contextRef="#ctx0" brushRef="#br2" timeOffset="37">24003 16527 8426,'-9'0'394,"1"-1"1,3-1-1,6-1 1,7 0-1,7 2 1,6 1 0,4-1-395,2-2 0,9-2 0,2-4 0</inkml:trace>
  <inkml:trace contextRef="#ctx0" brushRef="#br2" timeOffset="38">21406 13612 9287,'-6'-6'1638,"3"0"0,2-1-1475,1-1 1,3-2 0,1 1 0,-2 0 0,0-1 0,0 1-1,1-1 1,0-2 0,0-1 0,0-2 0,-1 0 0,-1-1-1,-1 2 1,1-1 0,1 1 0,1-3 0,0 0 0,-2-1-1,-1 2 1,1 0-8,2-1 0,-2 3 0,3 0 0,-1-1 0,1 2 0,0-2 0,1 2 0,1-2 0,1 2 0,0-1 0,1 3 0,1 1 0,1 0 0,0 2 0,1 1 0,-2 1 0,0-1 0,1 1 0,-1 1 0,0 0 0,1 1 0,-1-1 0,3-2 0,1 2 0,-2-1 0,-1 1 0,1 0 0,0 0 0,2 0 0,-1 1 0,0-1 0,1 1 0,-1-1 0,1 0 0,-1 1 0,0 2 0,1 1 0,-1 0 0,0-1 0,-2-1 0,-1 1 0,1 2 0,-1 3 0,2-1 0,0 3 0,-3 0 0,-1 1 0,-1 0 0,1 1 0,-1 1 0,-1 3 0,-1-1 0,-1 0 0,0 0 0,0 0 0,1 1 0,0 3 0,0-1 0,0 2 0,-1-2 0,0 2 0,1-1 0,0 3 31,1 0 1,-1 2 0,-2-1 0,2-1-1,0 1 1,0 0 0,-2 0 0,0-2-1,0 1 1,2 0 0,-2-2 0,-1-2-1,-1-3 1,0-1 0,1 0 0,1 1-188,1-1 0,0-5 0,-3-4 0,0-5 0,0-3 0,0-2 0,0 1 0,0 0 0,0-1 0,0-3 0,0 2 0,0-5 0,0 0 0,0-2 0,0-1 0,-1 1 0,-1-1 0,-2 1 0,0-2 0,-2-1 0,2 0 0,-1 1 0,0 2 0,-2 3 0,-2-2 0,-1 1 0,-1 0 0,-2 3 0,2 0 0,0 1 0,1-1 0,-1 4 0,-2 1 0,2 1 0,0 1 0,-1 1 0,0 1 0,0-1 0,2 1 0,1 0 0,-1 2 0,1 0 0,0-1 0,0 0 0,-1 1 0,1 2 0,0 2 0,-1 3 0,1-1 0,0 0 0,-1 3 0,1-1 0,0 3 0,-1 1 0,1 1 0,0 2 0,-1-2 0,1-1 0,0 0 0,0-1 0,-1 1 0,1 2 0,1 0 0,0 0 0,2-2 0,0 0 0,0 2 0,1 0 0,-1-1 0,1 0 0,3 1 0,-2 1 0,1-1 0,0 0 0,1 1 0,0-1 0,0 1 0,-1-1 0,0 0 0,2 1 0,1-1 0,0 1 0,0-1 0,0 2 0,1-1 0,2 0 0,1 0 0,0-1 0,1 1 0,-1-1 0,0 2 0,0-4 0,-2 2 0,2-1 0,-1-2 0,0 1 0,0 2 0,0 0 0,0-1 0,0 0 0,-1-2 0,-1 0 0,-2-3 0,-2-4 0,-2-4 0,-1-6 0,1-2 0,-1-2 0,2 0 0,0 1 0,2-2 0,0-2 0,0-3 0,-1 0 0,1-1 0,1 0 0,1 0 0,0-3 0,0 2 0,0-2 0,0 0 0,0 0 0,0 2 0,0 0 0,1 2 0,1 2 0,2 1 0,0 1 0,1 0 0,0 0 0,2 0 0,-1 1 0,0 2 0,1 1 0,1 3 0,-1 1 0,-1-1 0,1-2 0,2 3 0,0 1 0,0 0 0,0 1 0,1-1 0,-1 3 0,0 1 0,1 1 0,-1 0 0,0 0 0,1 0 0,-1 0 0,0 0 0,1 0 0,0 0 0,1 1 0,2 3 0,-2 1 0,0 1 0,2 0 0,-3-1 0,3 3 0,-3-2 0,-1 1 0,1 1 0,-1 2 0,0-1 0,0 0 0,-2 0 0,-2 1 0,-1-1 0,-1 1 0,0 2 0,0 1 0,-1 1 0,-1 0 0,-1 0 0,0 0 0,0 1 0,2 0 0,0 1 0,1-1 0,0-2 0,-3 2 0,0 1 0,0-2 0,1-1 0,1-3 0,1-1 0,0 0 0,0 1 0,1-1 0,2-1 0,1-1 0,-2-3 0,0-5 0,-1-2 0,-2-4 0,-1-1 0,-1-2 0,0-2 0,0 0 0,0 1 0,0-3 0,-1 1 0,-1-2 0,-1-1 0,0-1 0,0 1 0,-1 1 0,-1 1 0,-3-1 0,0 0 0,0-1 0,0 2 0,-1 0 0,-1 3 0,0 0 0,-1 2 0,1 0 0,-1-1 0,-3 1 0,0 0 0,1 0 0,-1 0 0,0 2 0,3 2 0,1 0 0,-1 1 0,0-1 0,-2 3 0,2 1 0,1 0 0,0-1 0,0-1 0,-1 1 0,-2 1 0,2 1 0,0 0 0,2 1 0,0 1 0,0 1 0,-1-1 0,1 0 0,0 1 0,-1 3 0,2 0 0,1 0 0,1 1 0,-2 3 0,0 1 0,-1 2 0,-1 3 0,2 3 0,2 1 0,-2 6 0,3-2 0</inkml:trace>
  <inkml:trace contextRef="#ctx0" brushRef="#br2" timeOffset="39">22504 14758 8379,'-9'-7'891,"1"1"-891,2-1 0,6 3 0,5 0 0</inkml:trace>
  <inkml:trace contextRef="#ctx0" brushRef="#br2" timeOffset="40">22104 13017 6909,'-6'5'1638,"1"-1"0,-1-1-1404,1 0 0,3-1 0,-2-5 0,1-3 0,0-2 0,1-2 0,0 1 0,0 0 0,-1-1 0,0 1 0,2 0 0,1-1 0,0 1 0,0-1-71,0-3 1,-1 3 0,-1-2 0,-1 1 0,1 2 0,1-1-1,1-2 1,0 0 0,0 0 0,-1 2 0,-1 1 0,-1-1-1,1 1 1,1-1 0,1-2 0,0 0 0,-1 1 0,-1-1-1,-1 1 1,1-3-1,0 0 1,2 1 0,-1-1 0,-1 0 0,-1-1 0,1 0-1,0-1 1,0 2 0,-1-1 0,1 2 0,0-2 0,0 1-1,-1-2 1,0 1 0,-1-1 0,0 1 0,-1-1 0,-2 1-1,0-1 1,-1 0-1,2 1 1,0-1 0,-3-1 0,-1 0 0,1 2 0,1-1-1,1 1 1,0 0 0,1 1 0,0 0 0,1 0 0,0 0-1,-1 1 1,0 1 0,0-2 0,1 0 0,0-1 0,1 2-1,-1 0 1,3 0 28,1-2 1,-2 3 0,0-3-1,1 2 1,1 2 0,1 0 0,0 2-1,0 0 1,-1-1 0,-1 1 0,-1 0-1,0-1 1,0 1 0,-2 0 0,1-1-1,0 1 1,1 0 41,-1 0 0,3-1 0,-2 1 0,2 0 0,0 0 0,-1 2 0,-2 1 0,2-1 0,0-1-234,-1 2-820,2 2 1,-3 5 0,4 2 0,0 3 808,0 3 1,0 0-1,0 0 1</inkml:trace>
  <inkml:trace contextRef="#ctx0" brushRef="#br2" timeOffset="41">21825 12290 8075,'-10'-1'546,"1"-1"0,0-1 0,-1 1 0,1 1 0,0 1 0,-1 0 546,1 0 0,3 0 0,1 1-910,1 2 0,2-2 0,5 2 0,3-2 0,2-1 0,1 0 0,2 0 0,0 0 0,3 0 0,-1 0 0,2 0 0,-2 0 0,1 0 0,1-1 0,0-1 0,0-1 0,-2 1 0,0 0 182,-1-1 0,1 2 0,-4-3 0,0 1 0,1-1 0,-2 1 0,-2 1 0,-3 2 0,-2 4-2003,-1 4 1,-3 1 818,0 0 1,-8 1 0,0-1 0</inkml:trace>
  <inkml:trace contextRef="#ctx0" brushRef="#br2" timeOffset="42">21806 12355 7978,'-6'0'655,"0"0"0,-2 0 1,1-1-1,0-1 0,1-1-421,-2 1 0,1 0 0,1-1 0,3-3 0,2-2 0,1-2 0,0 1 0,1 0 0,1-1 0,1 1 0,-1-1 0,0-3 0,0-1 0,1-2-52,-1 1 0,0-1 0,1-2 0,0-1 0,-1 0 0,-1 1 0,-1 0 0,0 2 0,0 1 0,0 1 0,0 0 0,0 1 0,0 1 0,0 2 0,0 1 0,0-1 0,-1 1 0,-1 0 182,-1-1 0,-2 2 0,3 1 0,-2 1 0,0-2 0,0 0 0,1-1 0,0 0 0,0-1 455,1 1 0,1 3 0,2 1 0,1-1 273,1 1 0,0 2 0,-3-3-1038,0-1 1,1 3-1,1 1 1,1 6-1,0 3 1,0 2 0,1 2-1,1 2 1,0 1-1,0 1 1,2 0 0,1 1-1,2 0 1,-1 1-1,0-1 1,1 1-1,-1-1 1,0 0 0,1-1-55,-1 1 0,0-4 0,0 1 0,1 0 0,-1-1 0,-1 2 0,0-2 0,-2-1 0,1-1 0,1-2 0,2-1 0,-2 1 0,-1 1 0,-1-1 0,1-1 0,-1 0 0,-1 0 0,0 0 0,0-2 0,-3 3 0,2-1 0,-3-1 0,-2 1 0,-3-1 0,-2-1 0,-2 0 0,-1-2 0,2 0 0,1 0 0,-1 1 0,-1-1 0,-2-1 0,1 0 0,0 1 0,-1 2 0,1-2 0,0-1 0,-1 0 0,1 1 0,0 1 0,0-1 0,-1-1 0,1-1 0,0 0 0,0-1 0,3-2 0,2-2 0,4-5 0,0 1 0,0 0 0,0-1 0,0 0 0,0-1 0,0-2 0,0 1 0,0-2 0,0-1 0,0-3 0,0 0 0,0-1 0,-1 0 0,-1 2 0,-1 0 0,0 2 0,-1-2 0,3 4 0,-5-1 0,4 5 0,-1 0 0,1 2 0,1 3 0,1 8 0,1 3 0,1 2 0,2 0 0,0 1 0,2-1 0,-2 0 0,1 1 0,-1 0 0,1 1 0,0 3 0,3-1 0,0 2 0,1-1 0,1 3 0,-1-1 0,0 0 0,4 1 0,-1-2 0,-1-1 0,0 0 0,-2-3 0,-1 0 0,0-3 0,-2-1 0,1-2 0,1-3 0,1-4 0,-2-3 0,-1 0 0,-3-2-549,3 4 0,-4-2 1,0 3-1,-4-1 1,-4 1 548,-2 1 0,-1-3 0,-1-1 0</inkml:trace>
  <inkml:trace contextRef="#ctx0" brushRef="#br2" timeOffset="43">24776 16052 8529,'5'-1'273,"-2"-2"0,-2-3 0,-1-3 0,-1 1 0,-1 1 0,-2 2 0,-1-1 0,-2 2 0,-1-1 0,-2 0 0,1-1 0,0 0-110,-1-1 1,0 1 0,-1-3 0,-3-1 0,0 1 0,-2-1-1,1-2 1,-1 0 0,1 0 0,-1-1 0,2 1 0,0-1-1,2 0 1,-1-2 0,0 0 0,-1 0 0,1 1 0,1 1-1,-1-1 1,0 2-1,-2-2 1,4 3 0,-3-4 0,2 2 0,0 2 0,0 0-1,2 1 1,0-2 0,2 0 0,1 1 0,1-1 0,-1 1-1,-1-2 1,1 2 0,1 0 0,0-1 0,-1 0 0,1-1-1,0 1 1,0 0-1,0 0 1,2 1 0,-2 0 0,0-3 0,0 1 0,1-1-1,0 2 1,-1-1 0,-1 0 0,-1-1 0,0 1 0,0 1-1,2-1 1,-1 0 0,-1-1 0,-2 1 0,1 1 0,0 2-1,-2 1 1,0-2-1,-1-1 1,-1 2 0,3-3 0,-2 3 0,0 1 0,1-1-1,-1 1 1,1 0 0,-3-2 0,1 0 0,-2-1 0,1-1-1,-3 0 1,0-3 0,-2 0 0,1-1 0,-1 2 0,0-2-1,0-1 1,-2 0-16,-1-1 1,-3 4 0,4-1 0,0 1 0,1-1 0,2 2 0,-1 0 0,0 2 0,2-1 0,-1 1 0,2 1 0,-2 0 0,3 2 0,-1-1 0,2-2 0,-3 0-1,1 0 1,0 2 0,3 1 0,0-1 0,0 1 0,-2-1-125,-1-3 0,1 5 0,0-3 1,-1-1-1,1 2 0,0 0 1,1 0-1,0 1 0,0-1 1,0-2-1,1 0 0,0 0 0,1 2 1,0 1-1,-1-1 0,1 1 1,-1-1-1,1-2 0,-2 0 1,0 1-25,0 0 0,-1 3 0,4 1 0,-3 1 0,1-1 0,-2 1 0,2 1 0,-2 0 0,2 1 0,-2-1 0,2 0 0,0 1 0,1 1 0,2 0 0,0 0 0,1 0 0,0-1 0,0-1 0,0-2 0,2 1 0,1-1 0,0-1 0,-3-2 0,2 1 0,1 0 0,0-1 0,-1 1 0,2 0 0,1-1 0,1 1 0,0 0 0,0-1 0,1 1 0,1-1 0,0-2 0,-1 0 0,-1 1 0,-1 0 0,1 1 0,-1-1 0,-1-2 0,2 1 0,-2 2 0,0 1 0,0 0 0,0-1 0,1 1 0,-1 0 0,1 0 0,-1 0 0,1 2 0,-2 1 0,2-1 0,-1-2 0,1 0 0,-1 1 0,0 0 0,-2 2 0,1-1 0,0-1 0,-1-1 0,-1 2 0,2 1 0,-2 0 0,2-3 0,-3-1 0,0 2 0,0 1 0,0 2 0,-1 0 0,2 4 0,2 3 0,3 5-656,2 1 1,4 2-1,2 2 1,2 1 0,5 1-165,1-1 1,7 4 0,3-3 0</inkml:trace>
  <inkml:trace contextRef="#ctx0" brushRef="#br2" timeOffset="44">22961 14562 8338,'-7'0'468,"1"0"0,-1 0 0,-1 0 0,-2 0 0,1 0 0,0 0 0,1-1-286,5-2 0,4 1 0,9-4 0,-1-1 0,1-2 0,3-1 0,2-1 0,3-3 0,0 0 0,2-2 0,1 1 0,1-1 0,-2 1 0,-1 0 0,-3 3 0,-1 1 0,-2 2 0,-1 1-625,-2 1 1,-5 4 442,-2 6 0,-6 7 0,-2 4 0</inkml:trace>
  <inkml:trace contextRef="#ctx0" brushRef="#br2" timeOffset="45">22951 14609 8245,'-13'0'163,"2"-4"1,-1-2 0,2 0 0,1 0 0,3-1 0,3-2-1,2 0 1,1-1 0,0-2 0,0 0 0,0 0 0,0-2-1,0 0 1,0-2 0,0 1 0,0-2 0,0 0 0,0-2-1,0 0 1,0 1-1,0-1 1,-4 0 0,-2 0 0,-4-2 0,-1-1 0,-2 2-1,-1-1 1,0 0 0,0 1 0,0 0 0,0 2 0,0 1-1,0 1 1,1 1 0,2 1 0,0 0 0,2 0 0,0 1-1,0 1 1,2 2 200,1 1 0,4 0 0,-2-1 0,1 1 0,-1 0 0,2-1 0,0 0 0,0-1 0,-1-2 728,1 2 0,1 4 0,1 0-858,0 0 0,0 4 0,0 3 0,1 4 0,1 2 0,2 1 0,1 0 0,2 1 0,-1 1 0,0 1 0,1-1 0,2 0 0,0 1 0,0-1 858,0 0 0,1 1 0,0 0-1054,3 2 1,-2-1-1,4 1 1,2-2-1,1 0 1,0 0-1,2 1 1,2 2-1,2-2 1,2 0-1,0-2 1,-1 0-1,1 0 1,0 1-1,0-1 1,-4-1-1,-1 0 1,-4-2-1,-3 1 1,-4 1-39,-2 2 0,-1-1 0,-4 0 0,-1 1 0,-1-1 0,-1 0 0,0 1 0,-1-1 0,-2 0 0,-3 2 0,-3-1 0,-1 1 0,-1 0 0,-3-1 0,1-2 0,-2-1 0,2 0 0,-2-1 0,2-1 0,0-1 0,1-2 0,1 2 0,-1-1 0,0 0 0,1-2 0,0 0 0,3 2 0,3 3 0,5 2 0,6 2 0,5-1 0,4 8 0,3 3 0</inkml:trace>
  <inkml:trace contextRef="#ctx0" brushRef="#br2" timeOffset="46">24664 16536 8490,'0'-15'218,"0"0"0,-1 2 1,-1 0-1,-1 0 1,1-2-1,1 1 1,1 0-1,0 2 1,-1 0-1,-1 0 0,-1 2 1,0 2-1,-1 2 1,-3 7-1,0 7-55,1 3 1,-2 6 0,3-2 0,-2 4 0,1 2 0,0 4-1,0 2 1,1 1 0,0 1 0,3 1 0,1 1 0,1-1-1,0-2 1,1-3 0,2-3 0,4-4 0,1-2 0,2-4-1,2-3 1,1-2 40,2-4 1,-3-6 0,3-5 0,-2-3-1,-2-6 1,0-2 0,-2-3 0,-1 0 0,0 1-1,-3-1 1,-1 1 0,-2 2 0,-1 1 0,-1 1-1,0 3 1,0 0-33,0 3 0,0 6 1,0 5-1,0 5 1,0 3-1,1 2 1,2-1-1,3 0 1,2 1-1,-1-1 1,0 0-1,2 0 0,3-2 1,-1-2-1,-1-1 1,0-2-1,0-1 1,1-1-1,2-1-9,-2-2 1,0-2 0,-2-5 0,-1-2 0,-1-1 0,-1-1-1,-2 0 1,-2-1 0,-1 0 0,-1-1 0,-1 1 0,-2-1-1,-5 1 1,-2 0 0,-3 1 0,-2-1 0,0 0 0,-1 0-1,2 3 1,-1 1-159,1 2-661,2 0 1,-1 3-1,4 0 1,0 3 0,4 4-165,5 5 1,8-2 0,7 0 0</inkml:trace>
  <inkml:trace contextRef="#ctx0" brushRef="#br2" timeOffset="47">24907 16331 8490,'-14'0'192,"3"-1"1,-4-1 0,3-2-1,2 0 1,4-1 0,3 1 0,4-1-1,4 2 1,4 0 0,0 0 0,0 1-1,2 0 1,0 0 0,2-1 0,1 0-1,-1 0 1,0-1-30,0 2 1,-2 1 0,1 1 0,-2 0 0,0 0 0,-1 0-1,0 1 1,1 3 0,-1 2 0,-1 2 0,-1 2 0,-1 2-1,-2 0 1,-1 0 0,0-1 0,0 0 0,-1 2 0,-1-2-1,-2-1 1,-2 0 18,-3-1 0,1 0 0,-2 0 0,0-3 0,-1-3 0,-1-2 0,-1-1 0,2-1 0,1-2 0,2-3 0,0-4 0,3-1 0,1-3 0,1 0 0,0-3 0,0 0 0,0-2 0,0 1-592,0-1 0,0 1 1,1 2-1,1 0 1,3 1-1,0 0 0,3 4 1,2 4 224,3 4 1,-1 2-1,-3 1 1</inkml:trace>
  <inkml:trace contextRef="#ctx0" brushRef="#br2" timeOffset="48">25139 16359 8490,'-4'5'252,"-1"-1"0,-1 0 0,1-2 0,0-3 0,3-5 0,1-2 0,2-2 0,1-3 0,2-2 0,-1-3 0,0-1 0,0-2 0,-1-2-89,-1-1 1,-1 0 0,0-4 0,0 0 0,-1 0 0,-2-1-1,-4-2 1,-4-2 0,-2-1 0,-2-1 0,-1 1 0,-2 0-1,0 0 1,-1 0 0,0 2 0,2 4 0,1 6 0,4 6-1,2 3 1,3 4 28,1 3 1,4 3 0,0 7-1,3 4 1,3 3 0,0 2 0,1 0-1,1 4 1,0 2 0,0 3 0,0-1-1,0-2 1,1 1 0,-1 2 0,0 3-1,0 1 1,-1-1-30,0 0 1,2 0 0,-1 3 0,2 0 0,2 0 0,-1-1-1,0-1 1,0-3 0,1 1 0,-1-1 0,0-1 0,2-5-1,0-4 1,2-5 0,-2-3 0,-1-1 0,0-3 0,-2-3-1,-1-4 1,-1-3 8,2-4 0,0 2 1,0-5-1,-2 0 1,-3-1-1,0 1 1,-1 0-1,1 0 1,-1-1-1,-1 1 1,-1 1-1,0 1 0,0 0 1,-1 1-1,-1 1 1,-2 3-1,-1 4 1,0 5-1,1 6 80,0 5 0,1 1 0,3 3 0,0 2 0,1 0 0,2 1 0,3-1 0,2-2 0,3 1 0,1-2 0,3-1 0,0-4 0,2-3-121,2-3 0,4-2 0,5-1 1</inkml:trace>
  <inkml:trace contextRef="#ctx0" brushRef="#br2" timeOffset="49">25055 15959 8490,'-22'0'182,"3"0"0,0 0 0,6 0 0,5 0 0,5-1 0,6-2 0,5-4 0,5-1 0,5-1 0,3 0 0,0-1 0,1 0 0,0 0 0,0-1 0,-2 3 0,0 1 0,-3 2 0,-3 0 637,-3 1 0,-4 3 0,-3-3 0</inkml:trace>
  <inkml:trace contextRef="#ctx0" brushRef="#br2" timeOffset="50">24776 16071 8490,'-27'0'297,"2"-2"1,5 0 0,3-2 0,6-1 0,5-1 0,6 0 0,6 1 0,4 0-1,4 3 1,0 1 0,3 2 521,0 2 0,2 3 0,-1 3 0</inkml:trace>
  <inkml:trace contextRef="#ctx0" brushRef="#br0" timeOffset="51">19534 17188 8179,'-14'1'-129,"1"1"333,3 1 1,1 0 0,0-2 0,2 1-1,2 2 1,0 1 0,1-2 0,-1-4 0,3-5-1,1-2 1,1-1 0,0 0 0,0-1 0,0 1-1,1 0 1,1-2-57,2-1 1,2 1 0,-2-1 0,1 1 0,2-1 0,2-1 0,0-2 0,0-1 0,1-2 0,-1 0 0,1-1 0,2 0 0,0 1 0,-1-1 0,0 2 0,-2 0-1,0 1 1,1 0 0,-1-2 0,0 0 0,1 0 0,-1 2 14,0 0 1,1 1 0,0-4 0,1 0 0,2 1 0,-2-1-1,0 0 1,1 1 0,1-1 0,1 1 0,-1-1 0,0-1-1,-1 0 1,1-2 0,1 1 0,-1 2 0,-1-1 0,-2-1-1,0-1 1,2 2-16,0 0 1,-3 3 0,-2 0 0,0 1 0,1-1 0,2-2 0,-1 0 0,0 1 0,0 0 0,1 1 0,0-2 0,1 1 0,2-1 0,-1 0 0,1 1 0,-1-1-1,0 0 1,-2 1 0,-1 0 0,1 2 0,-1 0 0,0 0 14,0-2 1,1 3 0,-1-1 0,0-1 0,1 0 0,-1-2-1,1 1 1,2-1 0,0 0 0,0 1 0,-2-1 0,0-1-1,2 0 1,0-2 0,-1 1 0,0 1 0,-1-1 0,1-1-1,2 2 1,-2 1-8,0 3 0,-2-1 0,0 2 0,1 0 0,-2-1 0,-1 1 0,-1 0 0,1 2 0,2 0 0,0 0 0,0-1 0,1-3 0,-2 0 0,-1 1 0,-1 0 0,3 0 0,0-2 0,1 0 0,-1 0 0,-1 1 0,0 2-111,1-2 1,4 0 0,-1-2 0,0 1 0,-2-1 0,0 0 0,2 1 0,0-1 0,1 0 0,-1 1 0,0-1 0,0 1 0,-2-1 0,-1 0 0,1 2 0,-1 0 0,0 2 0,1-1 0,-1 1 0,0-1 0,1 0-46,-1-2 0,-1 2 0,-1 2 0,0-1 0,0 2 0,1-1 0,0 0 0,0 0 0,-2-1 0,1-1 0,1-1 0,2 0 0,-2 2 0,-1-2 0,-1 0 0,2-2 0,0 1 0,1-1 0,1 0 0,-1 1 0,0-1 0,0 2 0,-3 1 0,2-1 0,-2 4 0,2 0 0,2-2 0,-1 1 0,0-2 0,1 1 0,-1-1 0,0-1 0,2 0 0,0-1 0,1 2 0,0 0 0,-2 1 0,0-1 0,-1 1 0,0-2 0,0 1 0,1-1 0,-1 1 0,0 1 0,1-3 0,-1 2 0,-1 1 0,0 1 0,-2 0 0,1 1 0,1 1 0,1-1 0,-2 1 0,-2 0 0,0 2 0,0 1 0,1-1 0,1 2 0,-1 1 0,0 1 0,0-1 0,-1 1 0,0 0 0,-2 0 0,1 1 0,-3-1 0,2 5 0,-2 1 0,-2 5 0,-2 3 0,-3 4 0,-3 4 0,0 1 0,0 2 0</inkml:trace>
  <inkml:trace contextRef="#ctx0" brushRef="#br0" timeOffset="52">20782 14590 8194,'-6'0'546,"-1"0"0,0 0 0,-1 0 0,0-1 0,1-2 0,5-2-390,4 0 0,0-3 0,5 5 0,1 1 0,2 1 0,4 1 0,-1 0 0,2 0 0,-1 0 0,2 0 0,-1 0 0,1 0 0,0 0 0,2 0 0,-1 1 0,0 1 0,-3 1 0,0-1 0,-2-1 0,1-1 0,-1 2 312,0 1 0,-2-2 0,-1 2 0,1-2 0,-2 0 0,-1 1 0,-2 2 351,-1 1 0,-5 1 0,-4 4 0</inkml:trace>
  <inkml:trace contextRef="#ctx0" brushRef="#br0" timeOffset="53">20754 14553 8298,'-9'0'252,"-1"0"0,1 0 0,0-1 0,0-2 0,4-2 0,5-2 0,5 1 0,4-1 0,0-1 0,1-2 0,3 1 0,2-1 0,3-3-89,0-2 1,2-3 0,1 0 0,1-1 0,-1 0 0,1 1-1,1-1 1,-1 0 0,1 1 0,-2 0 0,-2 2 0,-3 1-1,0 1 1,-1 0 0,0 1 0,-3 1 0,-2 2 0,0 2-1,-1 1 1,-1 0 491,-2 0 0,0 3 1,-4 0-1,2 0 0,1-2 2621,2 1-3104,-3 1 0,1 5 1,-5 2-1,-1 2 1,-2 2-1,-1-1 1,0 1-1,-1 1 1,1 2-1,-1-1 1,1 0-1,-2 2 0,1 1 1,-2 3-1,0 0 1,-1 1-1,2 0 1,-1 2-1,-1 0 155,-2 1 1,4 0 0,0-2-1,0-1 1,0-3 0,0 0-1,1-1 1,1-1 0,0 0-1,2-2-148,1 0 0,-3 5 0,-1 0 1</inkml:trace>
  <inkml:trace contextRef="#ctx0" brushRef="#br0" timeOffset="54">18575 17551 8525,'-14'0'172,"0"0"0,5 0 1,0 0-1,-1 0 1,1 0-1,0 0 1,-1-1-1,1-1 1,0-1-1,-1 1 1,2 0-1,3 0 0,5-2 1,5 2-1,4 0 1,3 0-1,1-1 1,3 1-1,2 1-9,3 1 1,1 0 0,-4 0 0,2 0 0,1 0 0,1 0-1,-3 1 1,-1 2 0,-3 3 0,1 3 0,-1 1 0,0 1-1,-2 3 1,-2-1 0,-3 2 0,-3 0 0,-1 4 0,-2 2-1,-1-1 1,-2 0-1,-2-1 1,-2-1 0,-4 1 0,-1-2 0,1 0 0,0-3-1,-1 0 1,1-3 0,0 0 0,-1-3 0,1-1 0,0-2-1,0-1 1,-1-2 0,1 0 0,1-4 0,0 0 0,3-2-1,1-1 1,2-3-1,1-4 1,1 1 0,0-4 0,1-2 0,2-2 0,3-2-1,3-3 1,1-1 0,1 1 0,3 0 0,0 0 0,3-4-1,0-2 1,2 0 0,0 1 0,-2 1 0,0 0 0,-3 1-1,0 2 1,-3 4 382,-1 5 0,0 2 0,-2 7 0,-2 5 0,-3 8 0,-2 8 273,-1 3 0,0 10 0,0 2 0</inkml:trace>
  <inkml:trace contextRef="#ctx0" brushRef="#br0" timeOffset="55">19050 17681 8172,'-9'-3'192,"0"-1"1,3-1 0,3-2-1,4-1 1,4 2 0,5 3 0,0 2-1,1 1 1,1 0 0,0 0 0,1 0-1,-1 0 1,1 0 0,1 0 0,0 0-1,0 0 1,0 0-30,1 0 1,-4-4 0,3-2 0,-2-2 0,0 0 0,-1 0-1,-3-2 1,-2-1 0,0 0 0,0-1 0,-3 0 0,-2 0-1,-1-1 1,-1 1 0,-2 0 0,-5 3 0,-2 2 0,-3 2-1,-1 1 1,0 1-1,-1 2 1,0 6 0,-3 1 0,2 2 0,1 2 0,1 2-1,0 1 1,1 2 0,1 1 0,2 2 0,2 1 0,0-1-1,3 1 1,1-1 0,2 2 0,1 1 0,1 0 0,1 0-1,3-1 1,4-2-16,4 1 1,3-3 0,-1-2 0,1-1 0,4-1 0,2-3 0,-1-2 0,0-1 0,0-2 0,0-3 0,3-3 0,0-5 0,0-2 0,-2-2 0,1-3 0,1 0-1,0-3 1,-1 0 0,-2-1 0,-2 2 0,-3 0 0,1 1 23,-2 0 0,0-1 1,-6 3-1,-1 2 1,-2 0-1,-1 2 1,-2 0-1,-1-1 1,-1 1-1,0 0 1,-1 1-1,-2 1 0,-2 3 1,-1 1-1,-1 0 1,-3 1-1,-1 1 1,-1 1-1,-1 1-9,1 2 1,-5 2 0,2 5 0,-2-1 0,1 0 0,1 0-1,1 2 1,0 0 0,1 3 0,1-1 0,2 2 0,1-2-1,0 1 1,3 1 0,3 2 0,2-1 0,1 0 0,0-3-1,1-1 1,3 0-122,6-4 0,-1 0 0,4-5 0,0 0 0,0-2 0,2-1 1,1 0-1,1-1 0,-1-2 0,0-1 0,-1-1 0,1-2 1,-1 0-1,1-1 0,-2 2 0,0 0 0,-2 1 0,1 1 0,-1 1 1,1 0-43,-1 0 0,0 2 0,-2 1 0,0 1 0,1 3 0,2 1 0,-1 1 0,1-1 0,0 0 0,2-1 0,1 1 0,2-3 0,0-1 0,2-1 0,1 0 0,1 0 0,1-2 0,0-4 0,-2-3 0,-2-1 0,0-1 0,-2-2 0,-1-2 0,-3 0 0,-1 0 0,-2 1 0,-2 0 0,0-3 0,-3 0 0,-1 1 0,-1 1 0,0 2 0,-1 1 0,-2-1 0,-3 1 0,-3 1 0,-2 4 0,-2 4 0,0 2 0,-2 1 0,1 0 0,-2 0 0,-1 1 0,0 2 0,-2 3 0,1 4 0,-1 1 0,1 1 0,0 1 0,1 0 0,0 3 0,1 0 0,2 1 0,0-2 0,2 1 0,1-1 0,1 1 0,4-1 0,2 0 0,1-3 0,1-2 0,2-4 0,5-3 0,3-2 0,4-1 0,0-2 0,1-3 0,0-6 0,2-2 0,0-3 0,0 1 0,-2-1 0,-1-1 0,-1-3 0,0-3 0,-1 0 0,-1-3 0,-2-1 0,-1-2 0,1-2 0,2-2 0,0-6 0,-3-1 0,-2-3 0,0-4 0,2-3 0,1-1 0,-5 24 0,0 1 0,6-26 0,-3 2 0,-1 1 0,-2 2 0,-1 5 0,0 6 0,-1 7 0,-1 6 0,-2 4 0,-2 4 0,-2 4 0,-2 3 0,1 5 0,-2 6 0,2 5 0,0 3 0,0 5 0,0 6 0,1 6 0,0 6 0,2 6 0,2 3 0,2 2 0,2-1 0,1-2 0,3 1 0,0-2 0,1 1 0,0-4 0,2-4 0,0-6 0,2-5 0,2-2 0,-2-2 0,-1-4 0,1-4 0,3-2 0,1 1 0,2-1 0</inkml:trace>
  <inkml:trace contextRef="#ctx0" brushRef="#br2" timeOffset="56">22393 11899 8211,'-6'-9'655,"2"1"0,1 0 1,0 2-1,1-1 0,1-1-473,1-2 0,3 6 0,0 4 0,-1 5 0,0 4 0,0 0 0,1 0 0,0 1 0,-1-1 0,0 0 0,1 2 0,-1 0 0,-1 1 0,-1 0 0,0-1 0,0 2 0,1 1 0,1 2-34,1-1 1,0 1 0,-2 2 0,1 1 0,1-1 0,1 0 0,-1-1 0,1-2 0,0 2 0,0 0 0,-2 2 0,0-2 0,0 0 0,1-1 0,-1 0 0,-1 2-1,-1 0 1,1 0 0,2-2 0,0 0 0,-1-1 0,0 1 14,1 0 1,-2-5 0,3 2 0,-1 0 0,0 0 0,-1 1-1,-1-1 1,0-1 0,1-2 0,2 0 0,-2 2 0,-1 0-1,-1-1 1,0 0 0,0-1 0,0 1 0,0 2 0,0-2-1,0 0 1,0-2-16,0 0 1,1 1 0,1-1 0,1 0 0,-1 0 0,-1 1 0,-1 0 0,0 1 0,0 2 0,0-2 0,0 1 0,0-1 0,0 1 0,0 0 0,0-1 0,0 1-1,0 0 1,0-1 0,0 1 0,0-1 0,0 2 0,0-2 14,0-1 1,0 0 0,0-1 0,0 0 0,0 1 0,0-1-1,0 0 1,0 0 0,0 1 0,0-1 0,0 0 0,0 1-1,0-1 1,0 0 0,0 1 0,-1-1 0,-1 0 0,-1 2-1,1 0 1,1 1-128,1 0 1,0-2-1,0-1 1,0 1-1,0-1 1,0 0-1,0 1 1,0-1-1,0 0 1,0 1 0,0-1-1,0 0 1,0 1-1,1-1 1,1 0-1,1 0 1,-1 1-1,-1 0 1,-1 2 0,0 0-1,1-1 1,1 0-37,1-2 0,0 0 0,-3 1 0,0-1 0,0 0 0,0 1 0,0-1 0,0 0 0,0 0 0,0 1 0,0-1 0,0 0 0,0 1 0,0-4 0,0 0 0,-1 0 0,-1 1 0,-1-1 0,1 1 0,1-3 0,1 0 0,0-4 0</inkml:trace>
  <inkml:trace contextRef="#ctx0" brushRef="#br2" timeOffset="57">22374 13287 8017,'-3'-10'297,"0"1"1,1 0 0,1-1 0,1 1 0,0 0 0,-1 0 0,-1 2 0,-2 1-1,1 0 1,0 0 0,-1 0 248,-1 2 0,2 0 0,-3 2 0,-1-2 0,1 0 0,0 0-374,-1 2 0,4 4 1,2 2-1,4 0 1,1 1-1,1 0 1,0 1-1,1 1 1,1-1-1,-1 0 1,0 0-1,0 1 0,0-1 1,1 0-1,-1-1 1,0 0-1,1 0 1,2 3-1,0-1 32,0-1 1,1 1 0,-1-2 0,0-1-1,-1 1 1,0-1 0,-2 1 0,1 0 0,1 3-1,2 0 1,-1 1 0,-1 0 0,0 0 0,-3-2-1,0-1 1,-1 1 263,0 2 0,2-3 0,-3 0 0,0 1 0,-2 2 0,-1 0 0,0 0 867,0 1 1,0-4-1336,0 0 0,0-4 0,0 2 0</inkml:trace>
  <inkml:trace contextRef="#ctx0" brushRef="#br2" timeOffset="58">22681 13156 8067,'0'-6'409,"0"0"1,0-1-1,0-2 1,0 0-1,1 0 1,1-1 0,2 2-1,1 1-175,-1 1 0,-1 5 0,-3 1 0,-1 5 0,-1 3 0,-1 1 0,0 0 0,-1-2 0,0-1 0,0 1 0,-1 2 0,1 0 0,0 0 0,1 0-30,-2-3 1,4 2 0,-3-2 0,1 2-1,-1 2 1,0-1 0,0 0 0,1 1 0,0-1-1,-1 0 1,1 1 0,0-1 0,-1 0 0,0 1-1,-1-1 1,1 0 13,0 1 0,-1-4 1,3 0-1,-2 0 1,0 0-1,0 1 1,1-1-1,0 0 1,-1-1-1,-1 0 0,0 0 1,1 3-1,-1 0 1,1 1-1,-1 1 437,-1-1 0,3 0 1,-2 1-1,1-1 0,1-1 0,-1-2 0,3 0 1,-3-4-1,1 2 0,-1 1-418,2 2 0,0-3 0,0 0 0,-2 0-237,-1-1 0,3 1 0,-1-1 0,2 3 0,1 2 0,-4-2 0,-2-2 0</inkml:trace>
  <inkml:trace contextRef="#ctx0" brushRef="#br2" timeOffset="59">21257 13063 8042,'0'-6'3276,"0"0"-3145,0 4 0,0-7 0,1 4 0,1-1 0,1 0 0,0-1 0,1-2 0,2 1 0,4 1 0,2 2 0,4 0 0,3 2 0,6 0 0,6 0 1,5 1-1,5 1 0,2 1 0,3 0 0,0 0 0,0 1 0,-3 1 0,-3 1 0,-3-1 0,-6-1 0,-7 0 103,-7 2 0,-7-2 0,-4 4 0,-3-2 0,-4 1 0,-4 0 0,-4 1 0,0-1 0,-1 0 0,-3 0 0,-2-1 0,-4 0 0,-3 0 0,-3 0-52,-1 0 0,-2 1 0,-1-2 0,-2 1 0,-5 1 0,-2-1 0,-3 1 0,-1 0 0,1 1 0,1 0 0,0 1 0,3 1 0,4-2 0,4 0 0,5-1 0,5 1 0,4 0 0,5 3-26,5 0 0,8-3 0,6-2 0,7-2 0,3-1 0,4 0 0,2 0 0,3 0 0,3 0 0,1-1 0,1-1 0,-1-2 0,2-1 0,0-1 0,1-1 0,-1 2 0,-2 0 0,-1 1 0,0 0 0,-1 2 0,-1 1 16,-2 1 0,-7 0 1,0 0-1,-5 1 1,-1 1-1,-4 2 1,-3 1-1,-4 1 1,-6 0-1,-3-2 1,-2-1-1,-2 0 0,-2-1 1,-1-1-1,-2-1 1,0-1-1,-1-1 1,1-2-1,-2 0-128,0-1 0,1 2 0,1 3 0,-2 0 1,-1 0-1,0 0 0,-1 0 0,2 0 1,0 1-1,2 1 0,-1 3 0,2 0 1,1 2-1,4 1 0,3 2 0,3-1 0,2 0 1,3 1-1,3-2 0,6-1 0,5-2 1,4-1-45,3-2 0,2-1 0,3-2 0,0-2 0,-1-3 0,-1-2 0,-3-1 0,0-1 0,-2 0 0,-3-1 0,-2-3 0,-5 1 0,-3-1 0,-5 2 0,-3-1 0,-4 1 0,-6 2 0,-5 1 0,-6 4 0,-5 1 0,-4 2 0,0 2 0,-4 4 0,-1 4 0,-1 5 0,-2 2 0,1 4 0,1 2 0,3 0 0,4 2 0,5 1 0,4 1 0,6-2 0,4 0 0,4-2 0,7-1 0,8-3 0,6 0 0,6-4 0,4-2 0,2-6 0,1-3 0,4-2 0,1 0 0,0-1 0,-2-2 0,-2-5 0,-2-2 0,-1-3 0,-3-2 0,-1-1 0,-3-2 0,-4-1 0,-2 1 0,-4-1 0,-3 0 0,-2 2 0,-2 0 0,-3 2 0,-4-1 0,-5 1 0,-4 0 0,-2 2 0,-6 4 0,-3 3 0,-2 2 0,-2 3 0,-1 4 0,-2 6 0,0 4 0,-1 4 0,1 3 0,-1 3 0,2 3 0,2 0 0,5 0 0,5-2 0,4 2 0,5 1 0,4 0 0,2-2 0,7-3 0,5-3 0,5-4 0,7-3 0,3-1 0,4-3 0,3-2 0,1-4 0,0-4 0,1-4 0,1-3 0,1-4 0,-1-2 0,-2-3 0,-2-2 0,-2-1 0,-2-3 0,-4-1 0,-2 0 0,-3 0 0,-5 1 0,-3-1 0,-3-1 0,0-1 0,-6 3 0,-7 2 0,-4 3 0,-6 1 0,-3 4 0,-3 4 0,-3 6 0,-2 4 0,-4 4 0,-1 6 0,-3 4 0,3 4 0,0 1 0,2 2 0,-1 2 0,2 1 0,2 0 0,5 1 0,5-1 0,3-1 0,3 0 0,4-4 0,3 1 0,3-4 0,3-1 0,3-5 0,4-1 0,4-4 0,2-1 0,2-2 0,1-2 0,3-3 0,3-3 0,1-4 0,2-2 0,-1-4 0,0-1 0,-1-2 0,0 0 0,1-2 0,2-1 0,-3-4 0,-2 2 0,-1 0 0,-2-1 0,-3-1 0,-2 0 0,-4 2 0,-3 6 0,-3 4 0,-2 4 0,-3 2 0,-3 2 0,-5 6 0,-4 7 0,-3 5 0,-3 7 0,-3 4 0,0 4 0,1 2 0,1 1 0,1 1 0,2 1 0,0-2 0,3 1 0,3-1 0,5-2 0,4-3 0,3-2 0,4-2 0,5-3 0,7-3 0,6-5 0,5-4 0,4-3 0,2-2 0,2-3 0,1-3 0,1-5 0,2-4 0,-1-2 0,-1-2 0,-2-1 0,-7-2 0,-1-1 0,-2 1 0,-4-1 0,-5 0 0,-4 2 0,-5 3 0,-4 1 0,-3 0 0,-3-1 0,-4 2 0,-6 2 0,-5 3 0,-6 2 0,-3 0 0,-1 3 0,-1 1 0,-1 3 0,-1 3 0,-1 3 0,2 5 0,-1 0 0,1 2 0,2 4 0,3 1 0,3 2 0,3 0 0,1-1 0,3 1 0,3 0 0,5-2 0,4 0 0,3-3 0,4 1 0,5-3 0,6-1 0,3-3 0,4-3 0,4-3 0,4-1 0,0-1 0,3-1 0,0-2 0,-1-3 0,1-4 0,-1-2 0,-1-3 0,-3 0 0,-4-1 0,-3 0 0,-5-2 0,-2 0 0,-6-1 0,-4 1 0,-3 2 0,-3 1 0,-4 2 0,-6 2 0,-6 0 0,-4 2 0,-3 0 0,-1 3 0,-3 3 0,-1 2 0,0 2 0,2 2 0,2 5 0,0 2 0,0 3 0,1 2 0,4 3 0,2 1 0,3 3 0,4 0 0,3-1 0,2 1 0,4-1 0,3-2 0,4 0 0,6 0 0,4-2 0,4-1 0,5-3 0,1-4 0,3-3 0,2-3 0,1-2 0,1-1 0,-1-1 0,-1-2 0,-1-5 0,0-3 0,-1-3 0,-3-2 0,-4 1 0,-5-2 0,-3-1 0,-2 0 0,-4-1 0,-2 2 0,-2 0 0,-2 2 0,-3-2 0,-6-1 0,-7 0 0,-1-1 0,-3 2 0,-1 1 0,-1 4 0,-2 2 0,-2 4 0,-1 3 0,-1 3 0,0 3 0,1 3 0,1 4 0,3 2 0,0 4 0,3 1 0,4 2 0,3-2 0,4 0 0,3-2-208,3 2 1,2-4 0,3 1 0,4-2-1,7 1 1,8-2 0,7-1 207,5 0 0,11-1 0,4 0 0</inkml:trace>
  <inkml:trace contextRef="#ctx0" brushRef="#br2" timeOffset="60">22718 13789 8053,'-9'-5'409,"0"2"1,1 1-1,0 0 1,2-1-1,-1 1 1,-1 1 0,-2 0-1,1-1 137,0-1 0,5-1 0,4 5 0,5 3 0,3 2 0,2 1-444,3-1 0,1 6 1,6-2-1,3 2 0,5 3 1,5 0-1,5 4 1,5 3-1,-18-10 0,0 1 1,3 0-1,0 1 1,2 2-1,0 0 0,1-1 1,1 2-1,-1-1 1,0 1-1,0-1 0,-1 1 1,-1 0-1,0 1 1,0 0-1,-1 0 0,0 0 1,-1 0-1,-1 0 1,1 0-1,-2-1 0,-1 0 1,0 0-1,0 0 7,-1-1 0,0 1 0,1 1 0,-1 0 1,0-1-1,0 0 0,1 1 0,-1-1 1,0 1-1,0 0 0,-1-1 0,0 0 0,0 1 1,0 0-1,-1 0 0,1 1 0,-1 0 1,0 1-1,0-2 0,-1 0 0,18 18 0,-2 0 1,-1 1-1,-2 0 0,1-2 0,-2-2 1,1-1-1,-1-2 0,0-1 0,-2-2 188,-1-2 1,-1 1 0,-1-5 0,-2 0 0,-3-1 0,-1-3 0,-1-1 0,-4-4-1,-1-2 1,-4-1 0,-1-2 248,0-1 0,-5-5 0,-2-1 0,-3-4 0,-2-2 0,-2 0-500,-1-2 1,-2 0-1,-2-1 1</inkml:trace>
  <inkml:trace contextRef="#ctx0" brushRef="#br2" timeOffset="61">24515 15186 8013,'-9'-8'297,"0"0"1,0 2 0,-1 0 0,1 1 0,1 1 0,0 1 0,4 0 0,3-1-1,5 1 1,5-1 0,3-1-135,4-2 1,1-1 0,2-2 0,0 0 0,2-2 0,1 0-1,-1 1 1,-2 0 0,0 1 0,-2 0 0,-1-1 0,-4 4-1,-2 1 1,-5 2 0,-5 0 0,-6 3 0,-6 3 0,-3 5-1,-3 3 1,0 3-260,-1-2 0,0 0 1,1 1-1,-1 0 1,1 0-1,3-2 1,3-1-1,1 1 1,2-1-1,1 0 1,1 0 95,4 1 0,2-1 0,1 0 0</inkml:trace>
  <inkml:trace contextRef="#ctx0" brushRef="#br2" timeOffset="62">24478 15233 8013,'-9'0'273,"-3"0"0,-1 0 0,2 0 0,0 0 0,2 0 0,0 0 0,1 0 0,5-1 0,6-3 0,5-2 0,1-2 0,0-1-39,1-1 0,-1 1 0,0 0 0,0-1 0,-2 2 0,-2 1 0,0 2 0,-1 0 0,1 0 0,0 2 0,-2 4 0,-4 4 0,-3 4 0,-3 0-42,1 0 1,1 1 0,-2-1-1,2 0 1,-1 0 0,2-2 0,0-1-1,3 0 1,3-2 0,4-4 0,3-5-1,1-3 1,2-2 0,3-2 0,0-1-1,1-2 1,0 0-398,2 0 0,0 1 0,-3 2 0,-2 0 1,-3 2-1,-2 1 0,-3 4 0,-6 1 0,-6 3 1,-4 3-1,-1 4 0,1 3 0,0 0 0,-2 0 1,2 1-1,1-1-615,4 0 1,-1 0 0,3 1 0,0-1 245,0 0 0,5-3 0,4-2 0</inkml:trace>
  <inkml:trace contextRef="#ctx0" brushRef="#br2" timeOffset="63">24702 15102 8683,'-24'0'364,"1"0"0,5 0 0,-1 0 0,0 0 0,2 1 0,1 1 0,4 1 0,3-1 0,6 1-316,6 0 1,9-2 0,2 3 0</inkml:trace>
  <inkml:trace contextRef="#ctx0" brushRef="#br2" timeOffset="64">24916 14963 8013,'-32'0'262,"0"0"0,1 0 0,5-1 0,5-2 0,7-1 0,3-1-262,5-2 0,6-1 0,5-2 0</inkml:trace>
  <inkml:trace contextRef="#ctx0" brushRef="#br2" timeOffset="65">12579 9162 19318,'0'-5'3276,"1"1"-3140,2 4 1,0-4-1,5 1 1,4 0-1,1 0 1,4 0-1,1 1 1,4 1-1,2 1 1,1 0-1,-1 0 1,-2 0-1,-1 1 1,-1 2-1,-2 3 1,0 3-1,-3 1 1,-2 1 0,-3 3-1,0 0 1,-2 2-1,-2-1 1,-3 1-1,-2-1-19,-1 0 1,0 2 0,0-2 0,0 0-1,0 0 1,-1-2 0,-2-1 0,-3-1 0,-2 0-1,-2 2 1,1-3 0,0-2 0,-1-2 0,1-1-1,0-1 1,-1 0 0,1-2 0,0-2 0,0-4-93,3-5 1,2-1-1,4-3 1,0 0-1,0-3 1,0-2 0,1 0-1,2-2 1,2-1-1,2-1 1,-1-1 0,2 0-1,2 1 1,4 1-1,-1-2 1,2-1 0,-2-1-1,2 2 1,-1 0-1,3 1 1,0 0 0,2 2-391,0 0 1,-4 5 0,0 3 0,-1 2 0,0 0 0,-1 2 0,-2 2 0,-1 4 0,-4 5-456,-3 6 1,2 5 0,0 4 0</inkml:trace>
  <inkml:trace contextRef="#ctx0" brushRef="#br2" timeOffset="66">13166 9320 8538,'0'-9'182,"1"1"0,1 0 0,2 3 0,0 0 0,1 1 0,0 0 0,3 2 0,0 1 0,1 0 0,1-1 0,2-3 0,1 1 0,1-1 0,0 0 0,0-2 0,-1-2 0,0 0 0,-1 0-26,0-1 0,0 1 0,-5 0 0,-2-1 0,0 1 0,-1 0 0,1 0 0,-3-1 0,-2 1 0,-3 1 0,-5 0 0,-2 3 0,-3 1 0,-2 2 0,-2 1 0,0 2 0,-2 2 0,1 3 0,-1 3 0,0 1 0,1 1 0,-1 2 0,2 3 0,1-1 0,3 0 0,1 1 0,2 0 0,2 2 0,0 1 0,3-1 0,2 1 0,3-2 0,4 0 0,6-1 0,5-1 0,5 0 0,4-3 0,1-2 0,5-1 0,1-2 0,4-2 0,0-1 0,3-2 0,1-1 0,-1-2 0,-1-2 0,0-3 0,-1-3 0,-2-3 0,-4 0 0,-4-1 0,-5 1 0,-3 0 0,-4-1 0,-1 1 0,-2-2 0,-3 1 0,-3-2 0,0 2 0,0-2 0,-1 1 0,-2-2 0,-1 2 0,-1 1 0,-1 0 0,-2 1 0,-4 0 0,-1 2 0,-1 2 0,-1 0 0,-3 3 0,-2 1 0,-3 2 0,-1 1 0,0 2 0,-3 2 0,-2 2 0,-1 2 0,2 2 0,0 1 0,2 1 0,1 2 0,3 0 0,0 2-68,2 1 0,7 2 0,-1 1 0,4-1 1,3 0-1,2-2 0,4-1 0,5-2 1,7-1-1,4-2 0,2-2 0,1-1 1,1-4-1,0-2 0,1-1 0,-1 0 1,1-1-1,0-2 0,-1-4 0,-2-1-12,-3-1 1,0-2-1,-2 0 1,-1-1-1,-4 0 1,-2 2 0,-3 2-1,-2 0 1,-1 4-1,-2 3 1,-1 5 0,0 4-1,3 1 1,2 0-48,2 0 0,5 0 0,3-2 1,2-2-1,1-1 0,3-1 1,2 1-1,1-1 0,-1-1 0,2-1 1,1-2-1,1-1 0,0-3 1,-1 0-1,-2-2 0,-4-1 0,0-3 1,-1 0-1,-2-2 0,-3-1 303,-4 1-332,-1-4 0,-2 6 0,-2-5 0,-3 0 0,-2-1 0,-2 1 0,-3 1 0,-4 1 0,-5 0 0,-2 2 0,-4 3 0,-3 5 0,-1 3 0,-3 1 0,-1 1 0,-1 2 0,1 5 0,2 2 0,4 3 0,1 2 0,2 0 0,3 1 0,3 0 0,4 0 0,3 2 0,1 0 0,3 0 0,3-3 0,5-2 0,4-3 0,5-1 0,2 0 0,0-3 0,2-3 0,1-2 0,0-2 0,0-3 0,0-4 0,-1-5 0,1-1 0,-3-3 0,0-5 0,-3-2 0,0-4 0,0-2 0,-2-3 0,-1-3 0,-2-3 0,-2-3 0,-1-6 0,-1-3 0,-2 0 0,-1 0 0,0 1 0,0 0 0,-1 0 0,-1 1 0,-2 6 0,-1 3 0,-2 4 0,0 3 0,-1 5 0,-1 6 0,0 1 0,-2 11 0,2 5 0,3 11 0,2 8 0,1 6 0,0 4 0,1 2 0,1 6 0,2 4 0,1 2 0,2 2 0,1 4 0,-1 0 0,-1 1 0,1-2 0,0 1 0,1 2 0,-2 0 0,1-3 0,1-3 0,3-2 0,1-3 0,3-2 0,1-1 0,3-3 0,5-3 0,5-4 0,6-4 0,4-1 0,5-2 0,5-7 0,3 0 0</inkml:trace>
  <inkml:trace contextRef="#ctx0" brushRef="#br2" timeOffset="67">13855 10391 8270,'0'-9'1212,"0"-1"0,0 1-1020,0 0 1,0-1 0,0 1-1,1 1 1,0 2 0,0 3 0,-3 6-1,-3 2 1,-2 1 0,-1 1 0,-1 2-1,-1 4 1,1 0 0,-1 2 0,-2-1-1,0 4 1,0 2-45,2 1 1,2 2 0,1-2 0,1 0 0,2 1 0,2 0 0,1 1 0,1-1 0,1 1 0,2-2 0,4-2 0,2-4 0,3-2 0,4 0 0,2-2 0,3-1-1,1-4 1,0-2 0,-1-2 0,2-1 0,0-1 0,0-1 23,-3-2 0,0-2 1,-1-5-1,-1 0 1,0-1-1,-2-2 1,-1 1-1,-2-1 1,-1 0-1,-3 0 1,-2-2-1,-2 2 0,-1-2 1,0 2-1,-1-2 1,0 2-1,-1-1 1,-1 3-1,-1 1 32,0 0 1,-1 2 0,-1 3 0,-1 5-1,2 5 1,3 3 0,3 2 0,1-1 0,1 0-1,3 1 1,1-1 0,1 0 0,1-1 0,0 0-1,1-3 1,0-1-49,1-2 0,0-1 0,4-1 0,-2 0 0,0 0 0,-1-1 0,-1-1 0,1-3 0,-2-2 0,-1-4 0,-2 1 0,-3-2 0,-3 1 0,0-2 0,0-2 0,-1-1 0,-3-1 0,-2 0 0,-3 2 0,-3-3 0,-2-1-134,-2-3 1,-2 0 0,3 4 0,-1-1 0,-3 0-1,1 2 1,-1 1 0,3 4 0,-1 2 0,2 0 0,-1 1-1,0 1 1,1 2 0,3 6 0,3 7 0,3 3-1,2 2-3299,2 0 2457,2 2 1,8 1 0,2 3 0</inkml:trace>
  <inkml:trace contextRef="#ctx0" brushRef="#br2" timeOffset="68">14637 10233 8193,'-6'-10'218,"2"2"0,1 1 1,0 1-1,1-2 1,2 1-1,3 0 1,3 2-1,3 1 1,0 1-1,0 2 0,1 1 1,0 1-1,1 2 1,2 0-1,-2 0-62,-1 1 0,3 1 0,0 3 0,1 0 0,0-2 0,0 1 0,-1 2 0,0 3 0,-1 0 0,0 0 0,0-2 0,-2 0 0,-1 2 0,0 1 0,-2 0 0,-2 1 0,-1-2 0,-2 1 0,0 0 0,0 1 0,2-1 0,-2-2 0,-4 0 0,-3-2 0,0 0 0,-2 0 0,0-2 0,0-2 0,0 0 0,0-1 0,-1 1 0,-2-3 0,1-1 0,0-1 0,0 0 0,-1-1 0,2-2 0,1-4 0,1-1 0,-1-1 0,2-2 0,2-1 16,2-4 0,-2-1 1,0-3-1,1 0 1,1-3-1,1 0 1,1-1-1,2 1 1,3 0-1,2 0 1,2 0-1,-1 2 0,1 3 1,2 1-1,0 3 1,0 1-1,1 5 1,0 4-1,2 3 62,1 1 1,-2 0 0,-1 0 0</inkml:trace>
  <inkml:trace contextRef="#ctx0" brushRef="#br2" timeOffset="69">15195 10242 8244,'0'-19'204,"0"2"1,0 1 0,0 4 0,1 2-1,1 3 1,2 3 0,-2 3 0,-1 5 0,-1 3-1,0 3 1,0 0 0,0 1 0,0 3 0,0-1-1,0 2 1,0-1 68,0 3 0,3-3 0,1 2 0,0-1 0,0 1 0,-1-1 0,1 1 0,2-2 0,0-1 0,-1-2 0,0 1 0,0 0 546,3-1 0,0 0 0,1-2 0</inkml:trace>
  <inkml:trace contextRef="#ctx0" brushRef="#br2" timeOffset="70">15102 10037 8411,'-5'-13'364,"-2"2"0,4-1 0,1 2 0,1 0 0,1 1 0,1 1 0,2 1 0,2 5 0,0 4 455,-2 5 0,2 1 0,1 1 0</inkml:trace>
  <inkml:trace contextRef="#ctx0" brushRef="#br2" timeOffset="71">15382 9451 8268,'-6'-28'148,"2"4"1,4 3 0,0 4 0,0 2 0,1 3 0,2 3 0,4 5 0,1 4 0,2 3 0,2 4 0,0 2 0,0 3 0,1 5 0,-1 2 0,1 4 0,-1 1-1,0 2 1,0 0 0,-2 0 0,-2-2 0,0 3 0,-3 1 14,-1 0 1,2 2 0,-3-5 0,-1 2 0,-1 1 0,-1 0-1,0 0 1,-1-1 0,-1-2 0,-2 0 0,0 1 0,0 0-1,2 0 1,1-2 0,0-1 0,-1 0 0,-1 1 0,1-1-1,0 1 1,2-2-8,0 1 0,0-1 0,2-4 0,0 1 0,1-1 0,-1-2 0,0-1 0,0-2 0,2 0 0,0-1 0,1 0 0,1 0 0,0-2 0,1-1 0,1 0 0,3-3 0,-1-2 0,1-1 0,1 0 0,1-1 0,2-1 16,1-1 0,1 0 1,-1-1-1,0-1 1,-1-2-1,1 0 1,-2-1-1,0 0 1,-2-3-1,1 0 1,-1-1-1,-1-1 0,-1 1 1,-3 0-1,-2 0 1,0-1-1,-1 0 1,2-1-1,-2-2-91,0 2 1,-1-3 0,-3 2 0,0 0 0,0 2 0,0 1 0,-1 0 0,-2-1 0,-3 2 0,-3 2 0,0 3 0,-1 3 0,-2 2 0,0 2 0,1 1 0,0 2 0,2 2 0,0 0 1105,-1 0-1219,1 5 1,4-4-1,1 3 1,1 0 0,-1 0-1,2 1 1,1-1 0,2 0-1,4-1 1,4 0-1,5 0 1,5-2 0,4-2-1,6-1 1,7-4 0,7-2-1,7-1 1,-22-1 0,1 1-1,2-2 1,1 1-1,2-2 1,-1-1 0,0 0-1,0 0 1,-1 0 0,0-1-1,-2 0 1,0 0 31,0 1 0,0-1 0,-4-1 0,0-1 0,2-1 0,-1 1 0</inkml:trace>
  <inkml:trace contextRef="#ctx0" brushRef="#br2" timeOffset="72">15167 9795 8361,'-6'-21'105,"0"3"1,4 5 0,1 1-1,6 3 1,8 1 0,7 2-1,7 0 1,6-1 0,9-1 0,6-1-1,-20 4 1,1 1 0,3-2-1,0 0 1,4 1 0,0-1-1,1 0 1,1 0 0,0 0 0,1 0-1,-2 1 1,0 1 0,-1 0-1,-2 1 1,0 0 0,-1-1-1,-2 1 1,-1 0 0,-2 1 0,0-1-1,21-1 550,-5 2 0,-6-2 1,-4 1-1,-3 1 0,-4 1-63,-5 1 1,0 4 0,-8 1 0</inkml:trace>
  <inkml:trace contextRef="#ctx0" brushRef="#br2" timeOffset="73">6024 16275 8522,'-9'-1'218,"-1"-1"0,2-2 1,1-1-1,2-2 1,1-2-1,3 1 1,3 1-1,3 1 1,1 0-1,-1-1 0,0 2 1,0 0-1,0 0 1,-1-2-1,1-2-70,0 0 1,1 0 0,5-1 0,0 1 0,3 0 0,-1-2 0,2 0 0,-1-1 0,4 0 0,1 2 0,4 1 0,0-1 0,2 1 0,0 0 0,3 0 0,-1 2-1,-1 2 1,0 1 0,1 2 0,0 1 0,-2 1 0,-4 1-1,-1 2 1,-1 2 0,-1 4 0,1 1 0,-2-1 0,0 0 0,-2 1 0,-1-1 0,-1 0 0,2 0 0,-2 1 0,2-1 0,-1 0 0,3 1 0,-1-2 0,1-1-1,-1-2 1,1 1 0,3-2 0,3 0 0,0-2 0,2-1 14,-1-1 1,2 0 0,-3 0 0,0-1 0,2-1 0,0-2-1,-1 0 1,-1-2 0,-3 1 0,0-1 0,-1 0 0,-2 0-1,0-1 1,-3 1 0,0 0 0,-3 0 0,-1 0 0,0-1-1,-1 1 1,0 0-16,1 0 1,-1 3 0,0-3 0,1 1 0,-1 1 0,0-1 0,0 1 0,1-1 0,-1 1 0,0-1 0,1 3 0,-1 0 0,0 0 0,1-1 0,-1 1 0,1 1-1,2 1 1,0 0 0,1 0 0,-1 1 0,1 1 0,1 2-83,-1 1 1,4 1-1,-2 2 1,3-1 0,1 1-1,-2 0 1,0 0 0,-2 0-1,3 1 1,1 1 0,3-1-1,-1 0 1,-1 1 0,-2-1-1,2 0 1,0 0 0,2-2-1,-1-2 1,-1 0 0,-2-1-110,1 0 1,0 3-1,1-4 1,1-1-1,-2-1 1,2-1-1,0 0 1,1 0-1,-1 0 1,0 0-1,-1 0 1,-2 0 0,2 0-1,1 0 1,0 0-1,-1-1 1,-2-1-1,-3-1 1,2 0-1,0-1 24,2 1 0,-1-3 1,0 2-1,-1-1 0,-2-1 1,2-1-1,0 1 0,1 0 1,-2 0-1,0 0 0,0-1 1,2 1-1,0 1 0,-2 0 1,-1 0-1,-2-2 1,0 2-1,-1 1 0,0 1 1,0 0-14,-2 1 1,-4-2-1,1 1 1,0 2-1,1 3 1,1 3-1,1 1 1,-1 0-1,1 1 1,2 1 0,0-1-1,1-1 1,0 1-1,3 2 1,1-1-1,2-1 168,-1-1 0,1 0 0,0 1 0,0-1 0,2 0 1,2 0-1,-1 0 0,2-2 0,0-1 0,2 0 0,1 0 1,1-1-1,-1-1 0,0-1 0,-2-1 0,3-1 1,-1-2-1,1 0 0,-2-1 0,0 0-90,-2 1 0,3-3 0,-4 2 0,2-1 0,-1 1 0,0-1 0,0 1 0,1-1 1,1 0-1,0 1 0,-2 0 0,0 2 0,-1 0 0,0 0 0,0 1 0,0 1 1,-2 1-1,-3 0 0,-1 0 0,-2 0-1475,2 0 1437,-4 0 1,4 1-1,-5 1 1,1 2-1,0 1 1,2 2 0,-1-1-1,-1-1 1,1 0-1,1 0 1,3 2 0,2-1-1,0-1 1,3 0-1,0-1 1,1 0-1,-1-1 1,3-2 0,1-1-1,1 0 1,0 0-1,0 0 1,-1 0 0,-1 0-1,-2-1 1,-2-3-1,0-1 1,0-1 0,1 0-1,-1 0 1,1-1-1,-2 1 1,-1-1-1,1 0 1,1-1 0,-1 2-1,-2 0 1,0 0-1,-1 1 1,1 1 0,-1 0-71,-3 0 1,2 3-1,-5-2 1,0 2 0,-2 1-1,-1 0 1,1 1-1,-1 2 1,0 2 0,1 2-1,2-1 1,0 1 0,0 0-1,-1 1 1,1-2-1,4 0 1,2 0 0,0 0-1,2 1 114,2-2 0,1 2 1,5-4-1,1-1 0,1 0 1,2 0-1,1 1 1,3 0-1,0-2 0,1-2 1,0-2-1,1-1 0,-1 0 1,-1-1-1,-1 1 1,-2-1-1,-1 1 0,-2-2 1,-2 1-1,-2-1 1,-1 0-1,0 1-101,-1 0 1,-2 1-1,-4 2 1,0-1-1,-2 1 1,2 1-1,-2 1 1,1 0-1,-2 0 1,1 1-1,-1 1 1,1 2-1,-1 0 1,1 2-1,-1-1 1,1 2-1,-1 1 1,1 1-1,-1-2 1,2-1 55,1 1 1,3 1 0,2-1 0,0-2 0,1 0 0,-1-1 0,3 1 0,1 0 0,1-1 0,0-2 0,0-1 0,0-1 0,0 0 0,1-1 0,0-1-1,0-2 1,-2-2 0,0-1 0,-1-1 0,3-1 31,2-1 1,-3 1 0,1 0 0,-3-1 0,-1 1 0,-1-1-1,-2-1 1,-3 1 0,-1 2 0,-2 0 0,-1 2 0,-2 1-1,0 1 1,0 2 0,2 1 0,0 1 0,0 0 12,-2 0 1,0 1 0,-4 1 0,0 1 0,0 0-1,2 1 1,0 1 0,3 2 0,-1-2 0,2 0 0,-1-1-1,2 1 1,-1-1 0,1 2 0,1-2 0,3 1-1,2-1 1,-2 0 0,1-2 0,0-1-40,0-1 0,4 0 1,-3 0-1,-1 0 0,-2 0 1,0 0-1,-2 0 0,0 0 1,-2 0-1,-2-1 0,-2-1 1,-1-2-1,-3 0 0,-2-1 1,0 1-1,-1-2 0,1 1 1,-3-2-249,-1-1 1,-1-2 0,-1 2 0,-1 1 0,-3 2 0,1 0 0,-1 0 0,1 0 0,-1 1 0,0 0 0,-3 1 0,0 0 0,-1 0 0,-1 1-586,1 1 1,0 1 0,0 0 0</inkml:trace>
  <inkml:trace contextRef="#ctx0" brushRef="#br2" timeOffset="74">3091 11937 8587,'0'-10'364,"0"1"0,1 1 0,2 2 0,4 6 0,1 6 0,1 2 0,0 1 0,1 1 0,0-1-216,3 0 1,-2-3 0,4 1 0,3 0 0,3 0 0,4 0 0,1-2 0,3 1 0,2-2 0,4 0 0,2-2 0,3-1 0,3-1 0,-1 0 0,-1-1 0,0-1-1,0-2 1,0 0 0,2-2 0,-2 1 0,1-1 0,-2 0 7,1 0 0,1 3 0,1-3 0,-2 1 0,-3 1 0,0 0 0,1 1 0,2 0 0,-3 0 0,-2 1 0,-2 1 0,1 1 0,-1 0 0,-1 0 0,-1 0 0,-3 0 0,-2 0 0,-2 0 0,0 0 0,1 0 0,0 0 0,-1 0 0,0 0 0,3 0 0,1 0 0,1 0 0,2 0 0,0 0 0,1 0 0,-1 0 0,1 0 0,-1 0 0,0 0 0,-1 0 0,0 0 0,1 0 0,0 0 0,1 0 0,-4 0 0,-3-2 0,-1 0 0,1-1 0,1 1 0,0 0 0,-2 0 0,-4-1 0,0 1 0,0 0 0,1 0 0,-3-2 0,-1 0 0,-3-1 0,1 2 0,-1 0 0,1-1 0,-1 0 0,1 0 0,-2 1 0,1 0 0,-2-2 0,1 1 0,-3-1 0,0 1-329,-2 0 1,-3 0 0,-2 2 0,-4-1 0,-7 0 0,-8 2 172,-5 1 0,-4 0 0,-4 0 0</inkml:trace>
  <inkml:trace contextRef="#ctx0" brushRef="#br2" timeOffset="75">5019 11890 8425,'0'-9'218,"0"-1"0,0 1 1,0 0-1,0-1 1,1 1-1,2 0 1,3 1-1,3 0 1,3 2-1,0-1 0,-1 0 1,0 0-1,-3 3 1,-1 1-1,-2 1-55,0 3 1,-2 3 0,-3 6 0,0-1 0,0 0 0,0 2-1,0 0 1,0 1 0,0 1 0,0 0 0,0 2 0,0-1-1,0 0 1,0-2 0,0 1 0,0 1 0,0 0 0,0 0-1,0-1 1,0-1 88,0-2 0,0 2 0,0 1 0,0-2 0,0 0 0,0-2 0,0-2 0,0-4 0,0-6 0,0-5 0,0-4 0,0-1 0,0-1-60,0-3 1,0-1 0,-1 0-1,-1-1 1,-2 2 0,2 0 0,1 3-1,1-1 1,0 2 0,0-1 0,0 3-1,-1 1 1,-1 3 0,-1 3 0,1 3-1,1 5 1,1 4-21,0 5 0,0-2 1,0 5-1,0-1 1,0 1-1,0-1 1,0 2-1,0-1 1,0 1-1,0-2 1,0 1-1,1 0 0,1-2 1,1 0-1,0 0 1,1-1-1,2-1 1,0-2-1,-1-1-137,-1 1 0,3-1 0,-1 0 0</inkml:trace>
  <inkml:trace contextRef="#ctx0" brushRef="#br2" timeOffset="76">5093 11834 8457,'0'-6'204,"-1"0"1,-1-2 0,-1 0 0,2 0-1,3 2 1,5 3 0,3 2 0,3 2 0,-1 1-1,1 1 1,0 0 0,2 0 0,1 1 0,2 0-1,1 1 1,3 0-42,3-1 1,-1 0 0,1-2 0,1 1 0,3 0 0,2 0-1,0 0 1,-3-1 0,0-1 0,-1-1 0,-1 0 0,-2 0-1,0 0 1,-3 0 0,0 0 0,-3 0 0,-2 0 0,0 0-1,-2 0 1,0 0 304,-3 0 0,-4 0 0,-2 0 0,-4 1 0,-6 2 0,-2 1 0,-2 0-296,0 0 0,-1 0 1,1-2-1,-1 2 1,-2 0-1,0 1 1,-1-2-1,1 0 1,-1 1-1,-2 0 1,-2 0-1,0-1 0,-2 0 1,1 2-1,-1-1 1,0 1-1,1-1 1,-1 1-1,1-1 20,-1 0 1,0 3 0,2-4-1,0 0 1,3 0 0,0 0 0,3-1-1,0 0 1,2 0 0,0 1 0,1 0-1,0 1 1,2-1 0,-1-1 0,0 0-1,-1 0 1,2 1 41,-1-1 0,-1 0 0,-2 0 0,1 1 0,0-1 0,-1-1 0,1 0 0,0 1 0,0 2 0,-1-2 0,1-1 0,0-1 0,-1 0 0,1 0-48,0 0 0,0 1 0,2 1-186,1 1 0,4 1 0,-1-1 0,2 3 0,1 0 0,1-1 0,2-1 0,2-3 0,1-2 0,0-3 0,2 0 0,1-1 0,2 2 0,3-1-221,0-2 1,-1 1 0,2-1-1,2-1 1,0 2 0,1 1 0,-1 1-1,-3 0 1,-1 1 0,-1 1 0,-2 1-1,-2 1 1,0 1 0,-3 3 220,-1 3 0,-5 0 0,-4 5 0</inkml:trace>
  <inkml:trace contextRef="#ctx0" brushRef="#br2" timeOffset="77">5307 12020 8584,'-1'-14'655,"-1"1"0,-2 4 1,-1 3-1,-1 4 0,0 4-227,3 4 1,-6 7 0,-1 1 0</inkml:trace>
  <inkml:trace contextRef="#ctx0" brushRef="#br3" timeOffset="78">2803 15605 23669,'0'-6'297,"0"0"1,1-1 0,1 1 0,2 1 0,1 1 0,2 1 0,1 0 0,2 0-1,0 0 1,2 1 0,0 0-150,-1-1 1,1 0 0,-1 3 0,4 0 0,1 0 0,4 0 0,0 0 0,3 0 0,2 0 0,3 0 0,3 0 0,2 0 0,1 0 0,0 0 0,2 0 0,0 1-1,1 1 1,0 1 0,1-1 0,-2-1 0,-1-1 0,0 1-22,3 3 0,0-3 0,2 2 1,-2-2-1,1-1 0,1 0 1,2-1-1,1-1 0,-2-1 1,-1 0-1,1 2 0,-1 0 0,0-1 1,1-1-1,-2 1 0,-2 1 1,-1 1-1,-2 0 0,0-1 1,-1-1-128,-2-1 0,1 0 0,-1 2 0,0-1 0,-1-2 0,-1-1 0,-2 0 0,0 1 0,1 0 0,2 1 0,1 0 0,-1-1 0,0-1 0,0 0 0,1 1 0,-1 0 0,-1 1 0,-1 0 0,-1-1 0,-1 0 0,-2-1 0,1 1 0,2 2 0,-1-1 0,-2 0 0,0 0 0,0 0 0,3 0 0,2 0 0,0-1 0,1 1 0,0 0 0,2 0 0,1 1 0,-1 1 0,-3 1 0,-3 0 0,-1 0 0,0 0 0,-1 0 0,-1 0 0,-5 0 0,-3 0 0,-2 0 0,-1 0 0,1 0 0,-1-1 0,0-1 0,-3-2 0,-3-1-1639,-2 3 1,-5-2 820,-2 8 0,-6 5 1,-6 5-1</inkml:trace>
  <inkml:trace contextRef="#ctx0" brushRef="#br3" timeOffset="79">4953 15465 11513,'-9'-18'204,"4"3"1,1 3 0,1 1 0,0 2-1,0 0 1,2 0 0,1-1 0,1 2 0,2 1-1,1 0 1,1 0 0,2-1 0,1-1 0,1-1-1,-2 2 1,-2 1 204,-1 1 1,0 3-1,-2-2 1,2 4-1,-2 5 1,-1 4 0,0 1-1,1 1-237,1 3 0,1-3 1,-2 4-1,1-2 1,-1 1-1,0 1 1,0 0-1,1 0 1,1 0-1,-1 1 1,0 0-1,0 1 0,0-2 1,0 1-1,0-2 1,0 1-1,0-3 1,-1-1-1,-1 0 10,-1-1 0,4-3 0,-1-2 0,-2-2 0,-2-4 0,-3-3 0,-1-4 0,0-3 0,0-3 0,-1-1 0,1 1 0,1-1 0,0 0 0,1-2 0,0 0 0,0-1 0,0 1 0,1 3-838,1 3 1,0-1-1,-1 3 1,-1 4 0,1 5 278,1 8 0,1 5 0,0 7 1</inkml:trace>
  <inkml:trace contextRef="#ctx0" brushRef="#br3" timeOffset="80">5056 15260 21569,'-6'-3'90,"0"-1"0,1 0 0,1-1 0,-1 1 1,1-1-1,-1 0 0,0 0 92,1 0 0,2 3 0,4 0 0,2 3 0,2 2 0,0 0 0,0 0 0,0 1 0,3 2 0,1 0 0,2 0 0,1-1 0,0 0 0,2 1 0,0 1 0,2 0 0,1 0 0,3 0 3094,0 0-3289,3 1 1,-4 0 0,4 0 0,0-2 0,-1 0 0,-1 0 0,-1-1 0,0 1 0,-1-2 0,2 0 0,-1-2 0,-2 0 0,-1 0 0,-1 1 0,-2-1 0,1-1 0,-1-1 0,0 1 0,-2 1 0,-2 1 0,0 1 0,-2-1 0,0 0 0,1-1 0,-1 0 0,0 0 0,1 1 0,-1 0 0,0 0 0,1 0 0,-1-1-1,0-1 1,0 0 0,-2 2 0,-1 0 0,1-1-83,1-1 1,2-1 0,-1 1-1,0 1 1,2 1 0,0-1 0,2-1-1,-2-1 1,0 0 0,1 0-1,0 1 1,1 1 0,-1 1 0,0-1-1,0-1-107,-2-1 242,-5 0 1,-2 0 0,-6 0 0,-3 0 0,-2 0 0,-2 0 0,0 0 0,-1 1 0,-3 1 0,0 2 0,-3-1 0,-1 0 0,-3 1 0,-2 0 0,-1 0-1,-1-1 1,-2 1 0,-1 2 0,0 0 0,-1-1 0,-1 0 0,-1 0 0,2 2 0,2-1 0,3 0 0,2 0 0,4 0 0,2 1 0,2-1 0,1 0-1,2-1 1,3-1 0,-1-1 0,1 1 0,-1-1 0,1 0 108,1 1 1,-1-3 0,2 3 0,-3-1 0,-3 0 0,0 0 0,-1 0-1,0 2 1,-2-1 0,1 0 0,1-2 0,3-1 0,1-1 0,0 1-1,-1 1 1,1 1 991,0-1-991,-1-1 1,1-1 0,0 0-1,0-1 1,2-1 0,2-2 0,1-1-807,2-2 1,1 1-1,2 1 1,2 1 0,3 2-438,2 1 1,-1 1 0,-1 0 272,1 0 1,-3 0 0,0 0 0</inkml:trace>
  <inkml:trace contextRef="#ctx0" brushRef="#br3" timeOffset="81">13268 11359 12440,'12'-18'896,"1"-1"-740,-2 0 0,-5 4 0,-1 0 0,-2 2 0,0 2 0,-1 0 0,-1 2 0,-1 0 0,1-1 0,1 1 0,1 0 0,-1-1 0,0 1 0,0 0 0,1-1 0,0 2 0,1 1 0,-1 3 0,-1 3 0,-1 5 0,-1 3 0,0 2 0,-1 4 0,-1-1 0,-2 1 0,-1 0 0,0 2 0,0 1 0,-2 1 0,-1 0 0,-1 1 0,1 2 0,0 1 0,-3 3 0,1 2 0,-1 1 0,-1 1 0,-1 1 0,-2 2 0,-1 4 0,-2 3 0,0 3-14,-1-2 0,3-2 1,1-2-1,-1 0 1,1 3-1,0 0 1,1-1-1,0-2 1,0 1-1,1 0 1,-1 0-1,3-2 1,0-3-1,2-3 0,0-1 1,-1-1-1,2 0 1,1-4-1,2 0 1,1-1-1,0 1 1,1-3-1,0-1 267,1-3 1,-2-2-1,1 1 1,0 0-1,0-3 1,0-1 0,1 0-1,1-1 0,1 0 1,0-4-1,0-5 1,0-6-1,0-2 1,0-1 0,1-1-1,1 1-350,1 0 0,1 3 0,-2-1 0,1 0 0,0 0 0,0 0 0,0 0-293,-1 0 1,0 3 128,2 1 0,-2 2 0,4 1 34,1 0 0,-2 0 0,0-1-152,0-2 21,-2 2 163,-3-3 39,0 4 1,-1 6-1,-2 0 0,2 1 0,-3-4 0,-1-2-429,4 4-118,-3-5 1,4-1 0,0-3 0,0-2 0,0-2 0,0-1-2731,0-1 2184,0 5 1,0 0 0,0 2 569,0-3 1,0-3 0,0 0 0</inkml:trace>
  <inkml:trace contextRef="#ctx0" brushRef="#br3" timeOffset="82">13296 15279 27332,'4'-9'-84,"0"-1"0,3 1 1,-1 0-1,-1 0 0,0-1 1,1 1-1,0 0 0,1 0 1,-1 2-1,0 1 1,0-1-1,0-2 0,1 0 1,-2 0-1,0-1 0,-1 1 1,1 0-1,-1 0 256,1-1 0,-7 5 1,-3 3-1,-1 3 1,1 3-1,0 1 1,0 3-1,-2 0 1,1 1-1,0-1 1,0 0-1,0-2 0,-1 1 1,0 2-1,0 3 1,0 0-1,0 1 1,0-1-1,-1 1-9,-1 2 1,-4 4 0,1 3 0,-1 2 0,0 3 0,-2 2-1,0 3 1,-1 0 0,1 1 0,-1 0 0,1 3 0,-1-1-1,2-1 1,1-3 0,3-2 0,1-1 0,0 0 0,2-1-1,2-2 1,0 0-145,0 1 0,3-1 1,-1 1-1,2 1 1,-1-1-1,0 1 1,-1-1-1,1 2 1,1 0-1,0 0 0,-1-1 1,-1-1-1,0-1 1,-1 1-1,-1 1 1,-2 1-1,1-2 1,-1 0-1,-1-2 1,-2 0-20,1 0 0,0-4 0,-1 2 0,1-2 0,0-3 0,-1 0 0,2-3 0,1 0 0,1-3 0,-2 0 0,1-2 0,0 0 0,2 0 0,0 1 0,1-1 0,-2-1 0,1-1 0,2-4 0,-2-6 0,1-4 0,2-1 0,1-1 0,1-1 0,1 1-274,2 0 1,-2 0 0,3-1 0,-1 1 0,0 0 0,-1-1 0,0 2 0,0 1 0,1 1 0,1-1 0,-1 1 0,1 1-174,1 1 0,-3 1 1,2 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3:19:08.007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15465 11611 7959,'1'-10'1825,"2"1"-1416,-2 0 1,5 0-1,-4 2 1,2 2-1,0 0 1,0 0 0,-1-2-1,1 2-175,3 2 0,-3 3 0,-1 3 0,-2 3 0,-1 3 0,0 0 0,0 0 0,0 1 0,0 0 0,0 1 0,1 3 0,1 0 0,1 3 0,-1 2-30,-1 2 1,2 2 0,0 3 0,-1-1-1,1 1 1,-1 0 0,1 2 0,0-1 0,0-2-1,0-3 1,-1-2 0,-1-2 0,-1 0 0,0-3-1,0-2 1,0-5-752,0-5 1,0-7 0,0-10 0,0 1 0,0-1 0,0-1 376,0-2 1,-4 0 0,-1-2 0</inkml:trace>
  <inkml:trace contextRef="#ctx0" brushRef="#br0" timeOffset="1">15521 11620 7959,'-5'-4'273,"-3"0"0,3-4 0,-2 2 0,1 0 0,0 0 0,0 1 0,0-1 0,-1 1 0,2-2 0,2-1 0,3-2 0,3 1-110,3 0 1,1 3 0,1-1 0,2 0 0,2-1 0,0-1-1,1 0 1,1 2 0,0 1 0,1 0 0,0-1 0,1 2-1,-2 1 1,1 2 0,-2 1 0,1 1 0,-3 1 0,-1 2-1,-1 3 1,-2 4-8,-1 2 0,-4-1 0,1 4 0,-2-1 0,-1 0 0,-1 0 0,-1 1 0,-2 0 0,-1 1 0,-2-2 0,-3 1 0,-1-2 0,-1 1 0,-1-3 0,1-1 0,-1 0 0,2-1 0,0-1 0,-1 0 0,0-3 0,0-1 253,2-2 1,1-1-1,-1-1 1,1 0-1,0 0 1,1-1 0,0-1-1,4-1 2,3 1 0,3 1 0,8 1 1</inkml:trace>
  <inkml:trace contextRef="#ctx0" brushRef="#br0" timeOffset="2">15773 11778 7882,'-7'-9'163,"2"0"1,1-1 0,3 2 0,3 1 0,4 2 0,3 0-1,0 3 1,0 1 0,1 1 0,-1 0 0,1 0 0,2 1-1,0 2 1,-1 3 0,1 0 0,-1 0 0,2 1 0,-2 2-1,-1 0 1,0 0 8,-1 1 0,0 2 1,0 1-1,0 1 1,-2-1-1,-2-1 1,-1-2-1,-2-1 1,-1 1-1,-1-1 1,0 0-1,-1 0 0,-1-2 1,-2-2-1,-1-1 1,-2-2-1,-2-1 1,0-1-1,0 0-16,0 0 0,2-3 0,2-2 0,0-2 0,1-4 0,0 0 0,2-2 0,1-2 0,1 0 0,0-1 0,1-1 0,1 0 0,2-2 0,1 1 0,2-1 0,2 0 0,0 2 0,0 1 0,0 4 0,2 3 0,0 1 663,2 2 0,-1 4 0,-3-2 0</inkml:trace>
  <inkml:trace contextRef="#ctx0" brushRef="#br0" timeOffset="3">16136 11741 7907,'0'-6'252,"0"0"0,0-2 0,0 0 0,1 0 0,2 2 0,3 2 0,1 4 0,1 3 0,-3 1 0,-1 1 0,-1 3 0,0 2 0,0 3 21,-1-2 0,2 3 0,-1-2 0,0 1 0,-1-1 0,0 0 0,1 0 0,0-1 0,0 1 0,1 0 0,0-1 0,1 0 546,1-2 0,0 0 0,3 1 0</inkml:trace>
  <inkml:trace contextRef="#ctx0" brushRef="#br0" timeOffset="4">16145 11564 7908,'-8'-9'297,"0"-2"1,3 0 0,1-1 0,2 0 0,1 2 0,2 2 0,2 0 0,3 3-1,3 2 1,-1 4 0,-1 4 364,-1 4 1,1 4 0,2 2 0</inkml:trace>
  <inkml:trace contextRef="#ctx0" brushRef="#br0" timeOffset="5">16350 11601 7946,'0'-9'192,"0"0"1,0-1 0,1 1-1,2 1 1,2 3 0,1 4 0,0 4-1,-1 3 1,-1 3 0,1 4 0,0 1-1,1 3 1,1 0 0,-1 2 0,1-1-1,1 0 1,2 0-30,-1 0 1,0-4 0,1 3 0,0-1 0,1-3 0,3 1-1,-1-3 1,1-2 0,-2-1 0,0-3 0,1-1 0,-1-2-1,0-2 1,-2-3 0,-2-4 0,0-4 0,-2-2 0,-1-1-1,0 0 1,-1 0 28,0-3 1,-1-1 0,-3 0-1,0-1 1,0 0 0,0 0 0,-1-2-1,-2-1 1,-2 2 0,-1 0 0,0 2-1,0 2 1,-1 1 0,1 3 0,0 3-1,0 1 1,1 3 899,0 3 0,2 3 0</inkml:trace>
  <inkml:trace contextRef="#ctx0" brushRef="#br0" timeOffset="6">16918 11676 9529,'0'-10'327,"0"1"1,0 0 0,0 0-1,0-1 1,1 1 0,1 0-1,2 0 1,0 2 0,1 1-1,0-1-164,-1-2 1,-5 4 0,-6 2 0,-1 3 0,-1 3 0,0 2-1,-1 2 1,1-1 0,0 1 0,-1 2 0,1 3 0,0 0-1,0 1 1,2-1 0,1 1 0,0 1 0,1 0 0,1 0-1,2 0 1,0 0-27,-1-1 0,1 0 0,4-4 1,2-1-1,1-1 0,3-1 0,0-2 1,1-2-1,2-2 0,0-3 1,1-3-1,0-3 0,-2 0 0,0-1 1,-1-2-1,0-1 0,0-1 1,1 0-1,-1 0 0,-1 1-118,-1 2 1,0 0 0,-3 2-1,0 0 1,0 1 0,-2 5-1,-1 7 1,-1 6 0,1 2 0,1-1-1,3 0 1,-1-2 0,1 0-1,0 1 1,1-1 79,-1 0 0,4-2 0,-3-2 0,2-1 0,1-2 0,1-1 0,-2-2 0,-1-2 0,0-3 0,0-3 0,0 0 0,0-1 0,-2-3 0,1-2 0,-2-3 0,0-1 0,-2-3 0,-1-3 0,0-3 0,1-3 0,1-3 83,-1-2 0,-2-5 0,-2-1 0,-2-2 0,-1-1 0,-1 1 0,-1 1 0,1 2 0,0-1 0,1 3 0,2 2 0,1 3 0,0 3 0,-1 3 0,0 2 0,2 3 0,1 3 0,0 6-99,0 2 0,0 8 0,0 4 0,0 5 0,0 5 0,0 2 0,0 4 0,1 1 1,2 2-1,0 1 0,-1 1 0,-1 3 0,0 1 0,1 0 0,2 1 0,0 1 1,0 0-1,-1 1 0,0 0-36,1 0 1,2 3-1,-2 0 1,0 0 0,1 0-1,-1 0 1,2-2-1,-1-2 1,1-2 0,0 0-1,0-1 1,1-3-1,-1-1 1,0-1 0,1-1-1,1 0 1,2-3-1,-1-2 1,0-3 0,1 0-189,-1-1 0,1-1 1,2-2-1,1-3 0,2-2 1,0-1-1,1 0 1,-1 0-1,2-1 0,-1-2 1,1-3-1,-2-2 0,1-1 1,-2-1-1,-1 1 1,-3-1-1,-1-2 0,1-1 1,-1-1-1,-1 1 258,-1 1 0,-3-1 0,-4 1 0,0-1 0,0 1 0,0-1 0,-1 3 0,-2 2 0,-4 3 0,-1 0 0,-2 3 0,-2 1 0,0 2 0,0 2 0,-1 4 1,1 2-1,1 2 0,3 3 0,3 0 0,1 2-233,2-2 1,1 3 0,1-4 0,0 2 0,1 1 0,3 1 0,4-1 0,5-1 0,2-1 0,4 0 0,2-1 0,3-2 0,2-3 0,1-3 0,1-1 0,-1-2 0,-2-1 0,-4-1 0,-1-1 0,-2-2 115,-3-3 0,-1-6 0,-5-3 0</inkml:trace>
  <inkml:trace contextRef="#ctx0" brushRef="#br0" timeOffset="7">17076 11257 7964,'-9'-4'172,"-1"-3"0,1-1 1,1-1-1,3 1 1,6 0-1,6 3 1,6 1-1,4 1 1,4 0-1,1-1 1,4 0-1,1-1 0,1 2 1,0 0-1,1 0 1,1 0-1,2 0 1,1-1-1,1 0 155,-1 0 1,3-3 0,-5 3-1,-1 0 1,-1-1 0,-2 1-1,-2 0 1,-2 2 0,-2-1-1,-4 1 492,1-1 0,4-4 0,2 2 0</inkml:trace>
  <inkml:trace contextRef="#ctx0" brushRef="#br0" timeOffset="8">18733 11676 7985,'0'-10'273,"0"1"0,0 0 0,0 0 0,1-1 0,3 1 0,1 0 0,1-1 0,-1 1 0,0 0 0,-1-1 0,1 1 0,-3 0-91,-1-1 0,-2 5 0,-2 2 0,-3 3 0,1 3 0,1 3 0,1 3 0,0 0 0,1 0 0,1 1 0,1-1 0,0 0 0,0 1 0,0-1 0,0 0 0,0 1 0,0-1 0,0 0-69,0 0 0,1 1 1,1-1-114,1 0 0,4 1 0,-2-1 0</inkml:trace>
  <inkml:trace contextRef="#ctx0" brushRef="#br0" timeOffset="9">18752 11313 8067,'-9'-9'192,"-1"2"1,1 1 0,0 0-1,-1 1 1,1 1 0,0 3 0,0 2-1,-1 3 1,2 2 0,1 1 0,2 1-1,0 1 1,2 1 0,0 0 0,0 1-1,1-2 1,1 0-21,1 1 0,0-1 1,0 0-1,1 0 1,2 0-1,3-3 1,3-3-1,0-2 1,0-1-1,1 0 1,-1 0-1,0-1 0,-1-2 1,0-2-1,-3-1 1,-1-1-1,-2 0 1,-1-1-1,-1-1-239,0-1 0,0 1 0,-1 1 0,-2 0 0,-3 3 0,-3 1 67,0 2 0,0 5 0,0 2 0</inkml:trace>
  <inkml:trace contextRef="#ctx0" brushRef="#br0" timeOffset="10">18957 11490 7917,'-8'-10'204,"0"1"1,3 0 0,1-1 0,3 2-1,3 2 1,3 4 0,1 3 0,1 3 0,-1 1-1,0 2 1,-1 2 0,-1 1 0,0 1 0,-1 2-1,0-1 1,-1 1 13,-1-1 0,2 1 1,0-1-1,-1 0 1,-1 0-1,-1-2 1,0-1-1,0 1 1,0-1-1,0 0 0,0 1 1,-1-2-1,-2-2 1,-2-4-1,0-4-62,2-4 0,2-3 0,1-4 0,0-2 0,0-3 0,0-1 0,0 1 0,1-1 0,1 1 0,2-1 0,1 0 0,2 2 0,1 0 0,2 3 0,-1 0 0,0 3 0,1 0 0,-1 3 0,0 2 0,1 3 0,-1 2 7,0 1 1,1 0 0,-1 1 0,-1 2 0,-1 3 0,-1 2-1,-1 2 1,-1 0 0,0 2 0,-2 1 0,0 1 0,0 3-1,1 0 1,-1-1 0,-1 0 0,-1 0 0,0 1 0,0-1-1,0 0 1,0-1-711,0 0 1,1 1 0,2-3 0,0-2 0,-1-1 0,0 0-228,1-1 1,2 0 0,4 1 0</inkml:trace>
  <inkml:trace contextRef="#ctx0" brushRef="#br0" timeOffset="11">19339 10894 8043,'-9'-27'182,"2"1"0,2 3 0,1 4 0,2 4 0,2 4 0,2 1 0,2 2 0,1 2 0,2 4 0,1 4 0,-2 5 0,-3 3 0,-2 4 0,-1 0 0,1 3 0,1 2 0,1 1 0,-1 2-26,-1-1 0,-1 2 0,0 2 0,0 2 0,0 1 0,1 0 0,1 0 0,1 1 0,1 1 0,-1 1 0,0 0 0,0 0 0,0 0 0,1 0 0,0 0 0,1 0 0,0-2 0,0-2 0,-1-3 0,1 0 0,-1-1 3120,0 3-3084,-1-3 1,1 0 0,-1-5-1,0 1 1,1-1 0,1-2 0,1-1-1,0-2 1,2-1 0,0-2 0,1-2-1,1-2 1,-1-3 0,1-2 0,2-1-1,1 0 1,2-1 626,1-2 0,2-6 0,0-5 0</inkml:trace>
  <inkml:trace contextRef="#ctx0" brushRef="#br0" timeOffset="12">19143 11136 8002,'-9'-10'148,"1"4"1,0 0 0,3-1 0,1-1 0,3-1 0,3 3 0,4 2 0,4 0 0,1-1 0,2-1 0,2 2 0,2 1 0,3-1 0,2 0 0,0-1 0,-1 1-1,2-1 1,1 2 0,2 0 0,1-1 0,1-1 0,-1-1 124,1 1 0,3-4 0,1 3 0,2-1 0,0 0 0,-1 0 0,-3 1 0,-4 0 0,-5 1 0,-1 0 0,-2 0 0,-5 2 546,-7 4 0,-10 4 0,-10 4 0</inkml:trace>
  <inkml:trace contextRef="#ctx0" brushRef="#br0" timeOffset="13">21136 11369 7984,'3'-7'182,"1"1"0,1-1 0,1-1 0,0-1 0,0 2 0,-1 1 0,0 0 0,1-1 0,0 1 0,1-1 0,0-1 0,0-2 0,-1 1 0,-3 0 0,-1 0 0,1-1 0,0 1 0,-1 0-34,-1-1 1,-5 1 0,-3 0 0,-1-1 0,-1 1 0,-2 1 0,0 1 0,-2 1 0,-2 2 0,-1 2 0,-2 1 0,-1 2 0,1 2 0,-1 3 0,1 4 0,-1 1-1,0 3 1,2 0 0,1 4 0,4 1 0,1 3 0,3-1 14,2-2 1,-1 0 0,4 0 0,1-2 0,2 0 0,3-3-1,4 0 1,4-3 0,4-1 0,0-1 0,1-3 0,1-3-1,3-2 1,2-1 0,-2-1 0,0-2 0,-1-3 0,-1-4-1,0-2 1,-2-4 28,0-1 1,-5 1 0,2 1-1,-3-2 1,-2 1 0,0-1 0,-3 2-1,-1-1 1,-2 2 0,-1 1 0,-1 3-1,-1 1 1,-2 0 0,-3 3 0,-3 3-1,0 3 1,0 3-37,-1 3 0,2 6 0,1 0 0,2 1 0,1 0 0,2 1 0,1 2 0,1-1 0,0 2 0,0 2 0,0 1 0,1 3 0,2 0 0,3 1 0,3-1 0,3 4 0,1 2 0,0 2 0,1-1 0,-2-1 0,1-1 7,-1 0 1,-2 3 0,-5-1 0,-1-2 0,-2-2 0,-1 0-1,-2 1 1,-2 0 0,-3-2 0,-3-4 0,0-1 0,-1-1-1,-2-2 1,-1-1 0,-1-4 0,0-3 0,-1-2 0,-1-4-1,-1-2 1,1-1-110,0 0 0,5-4 0,-2-3 1,2-2-1,1-3 0,-1-4 0,4-1 1,2-3-1,2-2 0,0-3 0,0-2 1,1-1-1,1 2 0,1-1 1,1 1-1,1-2 0,2 0 0,1-1 1,2 2-353,1 1 0,1 7 0,-2-1 0,-1 4 0,1 3 0,1 2 0,-1 1 0,-1 4 1,1 2-1,2 1 0,0 0-214,0 1 1,5 1-1,0 1 1</inkml:trace>
  <inkml:trace contextRef="#ctx0" brushRef="#br0" timeOffset="14">21359 11341 7942,'-8'-1'172,"1"-3"0,1-2 1,1-1-1,1 0 1,1 1-1,4-2 1,4 0-1,3 0 1,2 1-1,-1 0 1,0 1-1,1 0 0,-1 0 1,0 0-1,1-1 1,-2 1-1,-1 0 1,-2 0-1,1 1 46,-1 0 0,-4-1 1,-1 3-1,-5 2 1,-4 3-1,0 4 1,0 3-1,-1 1 1,2 1-1,1 3 0,2-1 1,-1 2-1,2-1 1,0 3-1,2-1-62,1 0 0,2 1 0,2-2 0,3-1 0,4 0 0,1-3 0,3 0 0,0-4 0,3-2 0,0-3 0,1-1 0,-2-1 0,0-1 0,-1-3 0,1-4 0,-2-5 0,1-1 0,-2-3 0,1 0 0,-4-2 0,-2 0 7,-1 1 1,-4-2 0,2-1 0,-1-1 0,-2-2 0,-1-3-1,-2-3 1,-1-4 0,-2-1 0,-1-2 0,-3 1 0,0-2-1,-1 0 1,0 0 0,-1 4 0,1 3 0,1 3 0,0 3-1,3 5 1,0 3 40,0 5 1,3 3 0,-1 6 0,2 6-1,2 5 1,1 1 0,2 1 0,0 3 0,1 1-1,-1 3 1,2 0 0,-2 3 0,1 1 0,-1 0-1,0 2 1,-1 1-111,1 2 1,-2 1 0,4 1 0,-1 0 0,0 0 0,1 0 0,0-1 0,0 1 0,-1 0 0,0 0 0,1-1 0,0-2 0,1-2-1,0-2 1,0 0 0,0-2 0,-1-4 0,2-1 0,0-4 0,1-2 0,1-2-1188,-1-2 1,0-1 0,1-4 272,-1-2 1,0-3 0,0-3 0</inkml:trace>
  <inkml:trace contextRef="#ctx0" brushRef="#br0" timeOffset="15">21573 10996 8017,'-8'-9'182,"1"-1"0,2 1 0,0 0 0,4 1 0,3 0 0,5 3 0,2 1 0,3 1 0,4 0 0,1 0 0,2 1 0,1 0 0,0 0 0,2-2 0,-1 2 0,-1 1 0,-2 1 0,1 0 1456,-1 0 0,1 0-819,0 0 0,-1 4 0,1 2 0</inkml:trace>
  <inkml:trace contextRef="#ctx0" brushRef="#br0" timeOffset="16">22011 10931 8041,'-9'-9'234,"0"-1"0,2 2 0,2 1 0,1 1 0,3-1 0,3 2 0,4 2 0,2 3 0,1 3 0,-2 3 0,-2 3 0,0 0 0,-1 0 0,1 1-78,1-1 0,-1 4 0,2 3 0,-1 1 0,1 2 0,2 0 0,0-1 0,0 1 0,1 0 0,0-1 0,1 2 0,3 1 0,0 0 0,2 0 0,-1-2 0,0-4 0,-1-1 0,1-3 0,0-2 0,0-4 0,-2-2 7,1-3 1,-7-4 0,2-1 0,0-2 0,-2-3 0,-1-2-1,-2-1 1,-1-3 0,0-1 0,-1-2 0,-1 0 0,-1 1-1,-1-2 1,-1-1 0,-2-1 0,0-2 0,-1-2 0,1 0-1,-1 0 1,-1 2 163,-1-2 1,2 3 0,0 1-1,1 4 1,1 1 0,-1 3-1,1 2 1,2 7 0,3 7-1,5 6 492,1 5 0,1 1 0,0 5 0</inkml:trace>
  <inkml:trace contextRef="#ctx0" brushRef="#br0" timeOffset="17">22644 11080 7930,'0'-16'172,"0"1"0,1-1 1,1 2-1,2 0 1,0 2-1,2 0 1,-2 0-1,1 2 1,-1 1-1,0-1 1,-2 1-1,-1 0 0,-2 0 1,-3 3-1,-4 3 1,-4 2-1,0 1 1,-1 1-1,-2 2-24,1 3 1,-4 3 0,4 1 0,-2 1 0,2 3 0,0 0 0,3 4 0,1 0 0,4 2 0,3-2 0,2-1 0,1 1 0,0 1 0,0-1 0,1 0 0,2-3-1,3-3 1,4-4 0,1-3 0,3-1 0,-1-2 0,1-1 23,1-1 0,-4-4 1,3-2-1,-2-3 1,1-3-1,-2-1 1,-1-1-1,-1 0 1,-2-1-1,-2-1 1,-1-1-1,-1 1 0,0 0 1,0 1-1,0-1 1,-2 2-1,-1 0 1,0 3-1,0 1 20,0 0 1,-4 3 0,1 4-1,1 6 1,1 5 0,2 4 0,2 1-1,4 2 1,1 1 0,1 2 0,0 0-1,1 1 1,-1 0 0,1-1 0,2 1-1,0-1 1,0 0-1013,-2-2 1,-1-3 0,1-4 0,-1 1 503,0-1 0,1 0 0,-1 1 1</inkml:trace>
  <inkml:trace contextRef="#ctx0" brushRef="#br0" timeOffset="18">22765 10503 8081,'0'-23'163,"0"3"1,0 0 0,1 2 0,2 3 0,2 2 0,2 3-1,-1 1 1,1 4 0,1 1 0,2 2 0,-1 1 0,0 2-1,-1 3 1,-1 4 0,-4 5 0,-1 1 0,0 3 0,1 0-1,-1 2 1,-1 0-8,-1-1 0,0 4 0,0 1 0,-1 0 0,-1 0 0,-1 0 0,1 1 0,0-1 0,0 2 0,-1 0 0,1 4 0,1 0 0,1 0 0,0-1 0,0 0 0,0 0 0,1-1 0,2-1 0,2-1 0,1-1 0,0 1 78,1 0 0,-1-7 0,0 0 0,1-1 0,1-2 0,2 0 0,-1-2 0,0-1 0,1-3 0,-1-3 0,0-3 0,1-2 0,-1-1 0,0 0 585,0 0 0,1-4 0,-1-1 0</inkml:trace>
  <inkml:trace contextRef="#ctx0" brushRef="#br0" timeOffset="19">23054 10903 8024,'-7'-4'218,"2"-2"0,1-3 1,2 0-1,1 0 1,2 0-1,1 4 1,1 5-1,-1 5 1,-1 5-1,0 1 0,1 2 1,2-1-1,-2 1 1,-1 2-1,-1 0-70,0 1 1,1-1 0,1 3 0,1-1 0,0-3 0,1 1 0,1-2 0,1 2 0,1-2 0,0 0 0,1-2 0,2-3 0,0-3 0,1-1 0,3-2 0,-1-1-1,2-2 1,-1-2 0,2-3 0,-2-3 0,-1-3 0,-3-1 85,-1-2 0,-1 3 0,0-3 0,-3-2 0,-1-1 0,-2 0 0,-1-1 0,-1 0 0,0-1 0,0 0 0,0 3 0,-1 0 0,-1 3 0,-2 1 585,-1 3 0,-1 5 0,-4 1 0</inkml:trace>
  <inkml:trace contextRef="#ctx0" brushRef="#br0" timeOffset="20">23417 10940 8026,'-5'-1'182,"2"-2"0,3-2 0,3-1 0,3 1 0,2-1 0,2 1 0,2-1 0,0 0 0,0 1 0,-2-1 0,-1 1 0,1-2 0,-1-1 0,-1-2 0,-1 1 0,-1 0 0,-1-2 0,-1 0-19,0-1 1,-1-1 0,-3 4 0,0 0 0,-1 0 0,-2 3-1,-3 3 1,-2 2 0,-3 1 0,0 0 0,-3 1 0,1 2-1,-1 3 1,2 3 0,0 0 0,-1 1 0,2 3 0,0 2-1,2 3 1,1 0 3112,2 1-3094,-3 0 0,8-1 0,-2 2 0,2 1 0,1 0 0,1 0 0,2-1 0,5-3 0,2 0 0,3-3 0,2 0 0,1-3 0,2-2 0,2-2 0,0-4 0,3-2 0,0-1 0,1 0 637,-1 0 0,2-8 0,3-3 0</inkml:trace>
  <inkml:trace contextRef="#ctx0" brushRef="#br0" timeOffset="21">23826 10698 8001,'-5'-13'273,"1"1"0,4-2 0,0 0 0,0 3 0,0 1 0,0 2 0,-1 6 0,-2 8 0,-3 4 0,-2 2 0,-2 2 0,1 1-117,0 3 0,-1 4 0,1-1 0,0 1 0,-1 0 0,1 1 0,1-1 0,1 1 0,1-1 0,2-1 0,2 2 0,1 0 0,2 0 0,1-3 0,2-1 0,3-2 0,2-4 0,3-2 0,2-3 0,0-3 0,1-3 663,1-1 0,2-1 0,0 0 0</inkml:trace>
  <inkml:trace contextRef="#ctx0" brushRef="#br0" timeOffset="22">23882 10596 8005,'0'-14'148,"0"4"1,0-2 0,1 1 0,4 3 0,3 2 0,4 3 0,2 2 0,0 2 0,1 2 0,1 3 0,2 3 0,0 3 0,1 1 0,-1 2 0,-2 1 0,-1 2-1,-3 0 1,-3 2 0,-1 1 0,-2 1 0,-1 1 0,-2 0 85,-2-2 0,-2 1 0,-2 0 0,-2-1 0,-2-2 0,-1 0 0,-1 0 0,1-1 0,-2 1 0,3-1 0,0-3 0,1-3 0,1-1 0,-1-2 585,1 0 0,3-3 0,-2-2 0</inkml:trace>
  <inkml:trace contextRef="#ctx0" brushRef="#br0" timeOffset="23">24422 10521 8120,'4'-18'163,"-1"2"1,2 2 0,0 0 0,0 3 0,2 0 0,1 2-1,-1 0 1,-2 0 0,0-1 0,0 1 0,2 0 0,-2-1-1,-2 1 1,-2 0 0,-2-1 0,-2 2 0,-3 2 0,-4 3-1,-1 2 1,-2 1-8,2 0 0,-3 4 0,-1 2 0,0 2 0,0 2 0,1-1 0,0 0 0,1 2 0,1 0 0,2 2 0,2 2 0,1 1 0,4 2 0,2 1 0,1-1 0,0 0 0,0-2 0,1 0 0,2 1 0,4 0 0,2 3 16,3 2 0,-1-6 1,2 3-1,0-2 1,-1 0-1,-1-1 1,0 0-1,-2-1 1,-1 0-1,0-3 1,-3-1-1,-1-1 0,-2 1 1,-1 2-1,-2-2 1,-2-2-1,-3-1 1,-3-3-1,-1-1 62,-2-2 0,1-1 0,-2-1 0,0 0 0,1 0 0,1 0 0,0 0 0,2-1 0,0-1 0,0-2 0,3-1 0,3-3 0,2 0 0,2 0-32,2 2 1,2 2 0,5 4 0,-1 0-1,0 1 1,1 2 0,-1 3 0,0 2-1,-1 3 1,0 0 0,-2 1 0,0 1-1,0 1 1,-1 4 0,1 4 15,-1 1 0,0 2 1,2 3-1,-1 0 1,1 1-1,-1 0 1,0 0-1,1-2 1,2-1-1,1-2 0,1-3 1,3-2-1,0-4 1,2-2-1,-1-4-101,1-3 1,3 3 0,5-4-1</inkml:trace>
  <inkml:trace contextRef="#ctx0" brushRef="#br0" timeOffset="24">15726 14246 8007,'-8'-13'148,"1"0"1,1-1 0,2 1 0,2 1 0,1 2 0,1 1 0,0-1 0,1 2 0,1 1 0,2 1 0,3 0 0,2-1 0,2 1 0,2 0 0,-1 0 0,2 1-1,0 0 1,2 3 0,-1 1 0,0 1 0,-2 0 0,-2 0 7,0 0 0,-2 5 0,0 4 0,0 3 0,-3 3 0,-2 0 0,-1 2 0,0 0 0,-1 3 0,-1 0 0,-1-1 0,0 0 0,-1 1 0,-1 0 0,-1 3 0,0 0 0,0 1 0,-1-1 0,0 3 0,-2 0 0,2 0 7,0-1 1,1-1 0,3 1 0,0-1 0,0-1 0,0-2-1,0-2 1,1-1 0,2-3 0,3-2 0,3-4 0,0-2-1,0-1 1,2-2 0,0-3 0,1-2 0,0-3 0,-2-2-1,-1-1 1,1-1 8,-1-1 0,-3-1 1,-1 1-1,1 0 1,-2-1-1,0 1 1,-2 0-1,-1-1 1,-1 1-1,0 0 1,-1 1-1,-1 0 0,-2 3 1,-1 1-1,-3 2 1,0 1-1,-1 2 1,-1 2-1,1 3-16,0 2 0,-2 2 0,1 0 0,-1 2 0,1 1 0,1 1 0,2 3 0,0 2 0,1 1 0,3 3 0,2 0 0,2 1 0,3-2 0,6 2 0,4-1 0,4 0 0,0-3 0,0 0 0,-1-1 0,-2-1 0,1 0 0,-2-3 0,0 3 0,-6-4 0,-2 1 0,-3-3 0,-3-1 0,-3-2 0,-3 0 0,-3 1 0,-3-1 0,-1-1 0,-1-2 0,0-1 0,-1-2 0,0 0 0,-1-1 0,1-1 0,-1-1 0,1-1 0,-1-1 0,1-1 96,0 1 0,-7-4 0,3 1 0</inkml:trace>
  <inkml:trace contextRef="#ctx0" brushRef="#br0" timeOffset="25">18538 12123 8094,'-9'0'204,"3"-1"1,2-1 0,0-1 0,-2 0-1,-2 1 1,-2 0 0,1-1 0,2 1 0,4 0-1,7 0 1,7-2 0,8-1 0,6-3 0,5 0-1,5-1 1,4 0-84,5-1 0,6 1 1,-23 4-1,1 0 0,1-1 1,1 0-1,1 0 0,-1 0 1,1 0-1,0 0 0,0 1 1,0 0-1,-1 0 1,0 1-1,-1-1 0,-1 0 1,24-4-1,-5 0 0,-3 0 1,-4 0-1,-1 2 0,-3 2 1,-1 0-1,-2 1 0,0-2 1,0 1-1,1-1 71,0 1 1,-3 1 0,-6 3-1,-1-1 1,-1-2 0,-2 2 0,-3 1-1,-1 1 1,-3-1 0,0-1 0,-2-1-1,1 0 1,-1 0 0,-1 0 0,-1 0-1,-3 0 1,-1-2-1,1 0 1,-2 2 0,-3-2-1,-4 1 1,-6 2 0,-3 1 0,-5 1-1,-1 0 1,-3 1 0,-1 1 0,-1 2-1,-1 1 1,-1 1 0,1 1 0,-1-1-1,-1 0 1,-2 0-30,1 0 1,0-2 0,-2 2 0,0 1 0,0 1 0,-1 1-1,-1-2 1,-1-1 0,0 1 0,-1 2 0,-1-1 0,0-1-1,1-2 1,1 0 0,-1 1 0,0 1 0,0 0 0,2 0-1,1-2 1,1 0-1,0-3 1,0 2 0,1-1 0,1 0 0,2 0 0,2 0-1,1-1 1,1-1 0,2 0 0,0 1 0,1 2 0,3-2-1,-1-1 1,2-1 0,0 0 0,1 0 0,1 0 0,-1 0-1,0 0 1,1 0-72,0 0 0,2 0 0,0 0 0,-1 0 0,1 0 0,0 0 0,-1 0 0,3 0 1,4 1-1,6 1-92,4 1 0,6 0 0,0-3 0,2 0 0,1 0 0,3 0 0,2-1 0,1-1 0,2-1 0,2 0 0,1 0 0,2-2 0,1 1 0,2-1 0,1 1 0,3-1 0,3 0 0,2-2 0,1 1 0,3 0 0,0-1 0,2-2 0,-2 0 0,0 0 0,-2 0 0,3-1 0,1 1 0,-1 0 0,-4-1 0,-2 1 0,-4 0 0,-1 0 0,-3 2 0,-2 1 0,-4 0 0,-2 1 0,-4 0 0,-3 2 0,-2 0 0,-2 0 0,-2 0 0,0 0 0,-2-1 0,0 2 0,1-1 0,-2-1 0,-1 1 0,-2-1 0,1 0 0,-2-1 0,1 1 0,-1-1-114,0-1 0,0 4 0,-1-2 0,4 1 0,1 0 1,1 0-1,1 0 0,-1 0 0,0 1 0,0 1 0,1 1 1,-1 0-1,0 0 0,1 0 0,-1 0-121,0 0 1,-3 1 0,-4 1 0,-4 1 0,-4 0 0,0 0 0,0 0 0,-1-1 0,-2-1 0,0-1 0,0 1 0,-1 1 0,1 1 0,0 0-586,0-2 1,-1 2 0,1 0 0,0-1-1,-1-1 1,1 3 0,0 1 0</inkml:trace>
  <inkml:trace contextRef="#ctx0" brushRef="#br0" timeOffset="26">18575 12113 8060,'-8'-6'468,"1"0"0,0 0 0,1 0 0,0 0 0,1 1 0,0 1 0,-1 0-286,-1 2 0,2 1 0,0 2 0,0 1 0,0 1 0,-3-1 0,0-1 0,0-2 0,1-1 0,1-2 0,1-1 0,0-2 0,-1-2 0,0 0 0,0-1 0,1-3 0,0-2 0,-1-3-26,1-1 0,-4 1 0,3-2 0,-2-1 0,-1-2 0,-1-2 0,1-2 0,0 1 0,-2-1 0,0 0 0,-1-1 0,-1 0 0,1 2 0,-1 0 0,2 2 0,1 0 0,1 0 0,2-1 0,2 2 0,0 1 0,1 2 0,-1 2 0,2-4 0,3 0 0,0 2 0,0 0 0,0 2 0,0 1 0,0 0 0,0 0 0,0 0 0,1 0 0,1 2 0,2-1 0,-1 1 0,0-1 0,1 2 0,0 0 0,1 2 0,-1 0 0,2-2 0,-1 1-14,2-1 0,0 2 1,0 1-1,0 0 1,0-1-1,1 0 1,0 2-1,0 0 1,-2-2-1,1 0 1,1 0-1,2 2 1,-1 1-1,1-1 0,2 0 1,1-1-1,1-2 1,0 2-1,1 1 1,0 0-1,1 1 1,-1 0-1,1-1 21,-2 1 1,3 1 0,-5 1 0,1 0 0,-1 1 0,0 0-1,0 1 1,-2 0 0,0 0 0,2 0 0,0 0 0,1-1-1,-1 0 1,1-1 0,1 1 0,0 0 0,1 0 0,0 0-1,1-1 1,-1 1-117,2-1 1,1-1 0,0-1 0,1 2-1,1 1 1,0-1 0,2-2 0,-1 0-1,-2 0 1,0 0 0,0-1 0,-1 1-1,1 1 1,0 0 0,2 2 0,1-1-1,-1-1 1,-2-2 0,0 1 0,-1 0-48,1-1 0,0 1 0,-1 1 0,0 1 0,-2 0 0,0 1 0,0 0 0,1 1 0,0 0 0,-2 1 0,2-2 0,1 2 0,3-1 0,1 1 0,-2-1 0,0 1 0,-1-1 0,0 2 0,1 0 0,0 0 0,-3 1 0,0-2 0,1 1 0,1 1 0,0 1 0,-2 1 0,0-1 0,-2-1 0,1-2 0,-1 2 0,0 1 0,-1 1 0,0 0 0,-1 0 0,0 0 0,-1 0 0,0 0 0,0 0 0,-2 0 0,-1 0 0,1 0 0,0 0 0,2 0 0,0 0 0,-1 1 0,0 1 0,-2 2 0,0-2 0,1-1 0,-1 0 0,0 1 0,1 1 0,-1 0 0,0 0 0,1 0 0,2 0 0,0 0 0,0 2 0,-2 0 0,-1 1 0,1 0 0,-1 0 0,0 2 0,1-3 0,-1 1 0,0 1 0,1 2 0,-2 0 0,-1 0 0,-1 0 0,0 1 0,0-1 0,-2 0 0,-1 1 0,0-1 0,0 0 0,0 1 0,0-1 0,-1 0 0,-1 1 0,-1-1 0,1-1 0,3-2 0,-3 3 0,2-3 0,-2 2 0,-1 1 0,1 1 0,1 0 0,1 1 0,-1 2 0,-1-2 0,-1 0 0,0-1 0,1 1 0,1 2 0,1-1 0,-1 1 0,-1 0 0,0 0 0,1 2 0,2-2 0,-2 2 0,-1-1 0,2-1 0,0 1 0,0 1 0,0-2 0,1 2 0,0-2 0,0 2 0,0-2 0,-1 2 0,1-1 0,0 2 0,0-1 0,-1 1 0,0 0 0,1 1 0,1-1 0,-1-1 0,-2-1 0,0 0 0,0 0 0,1 1 0,0-3 0,-2 3 0,1-2 0,1-2 0,-1 1 0,-1-1 0,-1 2 0,0-2 0,0-1 0,1 0 0,2-1 0,0 0 0,-1 0 0,-1 1 0,-1-1 0,1 0 0,1 1 0,1-1 0,-1 0 0,-1 1 0,2-1 0,0 0 0,0 2 0,0 0 0,1 1 0,-1 0 0,0-2 0,0-1 0,-1 1 0,-1-1 0,-1 0 0,1 0 0,1-2 0,1-1 0,-1 1 0,-1 2 0,-1 0 0,0 0 0,0 1 0,0-1 0,0 0 0,0 0 0,0 1 0,0-1 0,1-1 0,1 0 0,1-2 0,0 1 0,-2-2 0,-1 1 0,-1 1 0,-3-2 0,-2-2 0,-2-1 0,-1 0 0,-1 1 0,1-1 0,0-1 0,-1 0 0,1 1 0,0 2 0,-1-1 0,0-3 0,-1 0 0,-2 0 0,2 0 0,1 0 0,0 0 0,0 1 0,-1 1 0,-2 1 0,2-1 0,0-1 0,2-1 0,0 1 0,-2 1 0,0 1 0,-1-1 0,0 0 0,2 0 0,1 1 0,-1 0 0,-2 1 0,0 0 0,0 0 0,2 1 0,0-1 0,1 1 0,0 0 0,0 0 0,-1-1 0,1 1 0,0-1 0,-1 1 0,1 1 0,0 0 0,-2 0 0,0 0 0,-1 0 0,0 1 0,2-2 0,0 0 0,1 0 0,0 1 0,-1 3 0,-2-2 0,0-1 0,0 0 0,2 0 0,1 0 0,-1-1 0,1-1 0,0 1 0,-1-1 0,1 1 0,0 0 0,0 0 0,-1-1 0,1 1 0,0 0 0,-1 1 0,1 0 0,0-3 0,-1 2 0,1 0 0,0 0 0,0-1 0,2-1 0,1 2 0,-1-1 0,-2 0 0,0-2 0,0-1 0,3-1 0,-1 0 0,4 0 0,-3 0 0,-1 0 0,2 0 0,-1 0-26,3 0-3251,-1 0 2457,4-4 1,0 3 0,0-3 0</inkml:trace>
  <inkml:trace contextRef="#ctx0" brushRef="#br0" timeOffset="27">19404 12104 8094,'-13'-4'192,"2"-2"1,2-3 0,2 0-1,3 0 1,2 0 0,1-1 0,1 1-1,0 0 1,0-1 0,0 1 0,1 1-1,1 0 1,2 2 0,2-1 0,0-1-1,0-1 1,-1 2 80,-1 1 0,4 4 0,-3 0 0,0 4 0,-1 3 0,-1 1 0,0 1 0,0 1 0,1 2 0,0 4 0,0 0 0,1 3-110,0 0 1,-2 2 0,3 1 0,1 0 0,-1 4 0,0 2-1,1 3 1,1 1 0,-1 2 0,-1 2 0,1 2 0,2 0-1,-1 0 1,-1-3 0,-1 0 0,0-1 0,1 0 0,-1-3-1,0-2 1,-1-3 70,-2-2 0,2 0 0,-2-3 0,-1-1 0,-1 0 0,-1-3 0,0-1 0,0-2 0,0 1 0,0-2 0,0-1 0,0 0 0,0-1 0,0 0 585,0 1 0,-4-5 0,-2-1 0</inkml:trace>
  <inkml:trace contextRef="#ctx0" brushRef="#br0" timeOffset="28">19367 12328 8049,'-10'-5'409,"4"3"1,0-3-1,0 0 1,-1 1-1,1 0 1,0 3 0,0 2-1,1 3-191,0 1 0,1-3 1,2 2-1,-1 0 1,1 3-1,1 1 1,1 1-1,0 0 1,1 0-1,2-3 0,4-3 1,5-2-1,2-1 1,2 0-1,-1 0 34,2 0 0,4-1 0,0-1 0,0-2 0,-1 0 0,-3-1 0,0-1 0,-3 0 0,0 0 0,-3 1 0,-1 0 0,0 0 0,-1 0-1345,0 0 1,-4 3 0,-5-1 272,-6 2 1,-2-3 0,-1-1 0</inkml:trace>
  <inkml:trace contextRef="#ctx0" brushRef="#br0" timeOffset="29">19404 12365 8049,'-15'0'273,"2"0"0,4 0 0,-1 0 0,1 0 0,0 0 0,0-1 0,4-2 0,4-4 0,4-1 0,2-2 0,3-2 0,1-1-110,3-1 1,-1-2 0,2-4 0,0 0 0,-1-2 0,-1 1-1,0 1 1,-2-1 0,0-1 0,1 1 0,-2 2 0,-1 0-1,-2 2 1,0 0 0,-2 3 0,0-1 0,0 2 0,-1-1-1,-1 3 1,-1 0 109,0 2 0,0 2 0,0 4 0,0 7 0,0 5 0,0 4 0,0-1 0,0 2 0,1 0 0,2 2 0,2-1 0,1 2-101,1 0 0,-1 2 1,2-1-1,0 2 1,1 1-1,1 0 1,0-1-1,2-2 1,-1-3-1,3 2 1,-1-1-1,2 0 0,-2-4 1,1-1-1,0-2 1,-1-1-1,-1-1 1,-2-1-1,-1-2 20,1-2 1,-6-1 0,-3-2-1,-4-1 1,-2-1 0,-3 1 0,0 1-1,-1 1 1,-1 0 0,1-1 0,0-2-1,0 0 1,-2 1 0,0 1 0,-2 1-1,2 0 1,0 0 25,-2 0 0,3 0 1,-4 0-1,2 0 1,0 0-1,0 0 1,1 1-1,-1 1 1,0 1-1,1 0 0,0-1 1,2 0-1,0 1 1,0 0-1,3 1-1311,3 2 1,2-1 0,1 2 272,0 0 1,0 1 0,0 1 0</inkml:trace>
  <inkml:trace contextRef="#ctx0" brushRef="#br0" timeOffset="30">19255 13920 8233,'-22'0'172,"1"0"0,4 1 1,4 2-1,6 3 1,3 2-1,1 2 1,0-1-1,2 0 1,3 1-1,4-1 1,2 0-1,3 1 0,0-2 1,3-2-1,-1-3 1,1-2-1,0-1 1,0 0-1,0 0-24,-1 0 1,3-1 0,-4-2 0,1-3 0,-1-2 0,0-3 0,0 0 0,-2-3 0,0 0 0,-2-3 0,-2 0 0,-2-1 0,-1 2 0,0 0 0,-1 0 0,-2-2-1,-3 0 1,-2 3 0,-1 2 0,0 3 0,-2 1 0,0 0 7,-1 3 0,0-1 0,-1 4 0,1 1 0,0 2 0,-1 3 0,0 3 0,-1 3 0,-2 3 0,2 1 0,-1 2 0,1 2 0,-1 3 0,0 2 0,2-1 0,2 1 0,0 1 0,3 1 0,1 1 0,2-1 0,1 0-8,1-1 1,0 2 0,1-3 0,2-2 0,3 0 0,3-2 0,1 0 0,1-1 0,3-3 0,-1-1 0,1-4 0,-2-3 0,0-2 0,2-2 0,0-1 0,3-1-1,0 0 1,-1-1 0,0-2 0,0-4 0,2-3 0,-1-3-1,-1 2 1,0-4 0,-2 1 0,-1-2 0,2 1 0,-2-2 0,1 0 0,-2-2 0,1-1 0,-1-1 0,0-3 0,1-1 0,-1 0 0,0-2 0,-2-2 0,-2-3-1,-1 1 1,-1 1 0,-2 4 0,-2 3 0,-1 2 0,-2 2 14,-2 4 1,-2 2 0,-5 7 0,1 3 0,0 2 0,-2 1-1,-1 1 1,-3 2 0,0 4 0,-1 4 0,1 2 0,-1 2-1,2 0 1,1 0 0,4-2 0,3-1 0,1 2 0,1-1-1,-1 1 1,3-3-125,1 0 0,5-2 0,4 0 0,2-1 0,3 0 0,2-3 0,2-1 0,0-2 0,2 0 1,0 0-1,2 1 0,1-1 0,-3-1 0,-1-1 0,-2 1 0,-1 3 0,0 1 0,-3 1 1,-2 0-1,0 2-39,-1 4 0,-1-1 0,-2 4 0,-2-1 0,-3 1 0,-1 1 0,0 2 0,0 0 0,0 0 0,-1-1 0,-2-2 0,0 1 0,1-2 0,1-2 0,1-1 0,1-2 0,2 0 0,4 0 0,1-3 0,1-3 0,0-2 0,1-1 0,-1-1 0,1-2 0,2-3 0,0-3 0,0 0 0,-2 0 0,0-2 0,2-1 0,0-2 0,-1-2 0,0 1 0,-2-2 0,0-1 0,1 0 0,-1-2 0,0-1 0,1-1 0,-1-2 0,-3-2 0,-1-4 0,1-1 0,-2 1 0,0 1 0,-2 1 0,-1 1 0,-1 2 0,0 4 0,0 2 0,0 3 0,-1 4 0,-2 2 0,-3 0 0,-3 2 0,0 2 0,0 3-86,-1 2 0,1 2 0,0 2 0,-1 2 0,1 1 0,0 2 0,1 1 0,0 2 0,2 1 0,0-2 0,1-1 0,2 1 0,2 0 0,1 1 0,0 2 0,1-2 0,2-1 0,4 0 0,3-2 92,3-2 1,3-1 0,0-3 0,2 2 0,3-2 0,1-1-1,-1-1 1,-2 0 0,0 0 0,-1 1 0,0 1 0,-2 1 0,-4 0-1,-2 1 1,-1 2 0,-3 3 0,-2 0 0,-1 1 0,0 3-1,-1 2 68,-1 3 1,-4 0 0,0 2 0,0 1 0,0 0 0,0 0 0,1-1 0,1-2 0,1 0 0,0-2-1,1-3 1,2-2 0,3 0 0,2-3 0,2-1 0,0-2 0,1-1 0,3-3 0,0-2 0,3-3-75,0-2 0,2-3 0,0-2 0,-1-3 0,1 0 0,-1-3 0,1-1 0,-1 0 0,-2-1 0,-1 1 0,-1-1 0,-1 0 0,-2 2 0,-3 0 0,-1 3 0,0 0 0,-1 3 0,-7 9 0,1 6 0,-1 5 0,0 5 0,1-1 0,0 2 0,0-1 0,1 2 0,1-2 0,2-1 0,1-3 0,2-1 0,2 1 0,0-1 0,0-1 0,1-2 0,-1-3 0,1-2 0,2-1 0,0 0 0,0 0 0,-2-1 0,-2-2 0,-1-3 0,-1-2 0,-1-1 0,-1-2 0,0 0 0,-2-2 0,-1 1 0,-1-1 0,-1-3 0,-2-2 0,-3 0 0,-3-1 0,-1 1 0,-1-1 0,-3 0 0,1 1 0,-2 0 0,1 3-37,2-3 0,-5 8 0,2-2 1,1 4-1,2 3 0,1 1 1,2 2-1,0 1 0,0 2 1,2 2-1,2 3 0,1 2 1,2 2-1,2-2 0,3-2 1,3-3-1,2-2 0,2-1 1,-1 0-1,0-1 0,0-2 1,2-3-1,0-2 0,2-3 1,-1 0-1,1-3 0,2 0 0,0-3 1,0 0-1,-1-3 0,0-2 1,0-3-1,0-1 0,-1-3 1,-1-1-34,-2-1 0,-2 0 0,-1 3 1,-4 1-1,-2 2 0,-1 4 0,-1 5 1,-2 4-1,-5 4 0,-2 3 0,-4 1 1,0 4-1,-3 4 0,0 5 1,-2 3-1,2 1 0,1 2 0,4 2 1,1 0-1,3-2 0,1 2 207,1 0 0,4-1 1,-1-2-1,5 1 1,3-2-1,2 1 1,3-3-1,2-1 1,1-1-1,3-2 1,2-2-1,3 0 0,1-1 1,-1 2-1,1-2 1,0 0-1,-1-2 1,-2 0-1,0 0 1,-2 2-138,-1 1 0,-3 2 0,-2 2 0,-1 0 0,0 1 0,-1 3 0,-2 2 0,-2 3 0,-1 2 0,-1 0 0,0 2 0,0 0 0,-1 0 0,0-1 0,1 1 0,0 1 0,0 2 0,1 0 0,0 1 0,1-1-656,1 1 1,0 0-1,3-1 1,0-3 0,1 1-165,-1 2 1,9-2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3:19:08.038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7868 5084 7998,'8'-6'-307,"-2"-1"1,1 4 510,-4-3 1,5 3 0,-2-2 0,2 1-1,0 0 1,0 1 0,-2 0 0,1 0 0,1 0-1,1-1 1,-3-1 0,-3-2 0,-2-2 0,-2 1-1,-1 1 1,-2 1-23,-1-2 0,2 3 0,-4-1 0,1-1 0,0-1 0,0 2 0,-2 2 0,0 0 0,-1-1 0,0 0 0,-2 1 0,1 2 0,0 0 0,1-1 0,1 1 0,0 1 0,-2 1 0,1 0-34,0 0 1,-1 0 0,1 1 0,-1 1 0,-2 1 0,0 0 0,0 2 0,-1 0 0,0 1 0,-1 0 0,0 1 0,-1 2 0,-1 0 0,-2 0 0,0 1 0,-1-1-1,0 1 1,1 2 0,-2 0 0,-1 0 0,0 1 0,-1 0-1,-1 2 1,4-3 0,-3 3 0,2-1 0,0 1 0,0 0 0,-2 1 0,2-2 0,3 1 0,1-1 0,0 2 0,-2-1 0,1 1 0,0 0 0,1 1 0,1-1-1,-1 0 1,1 1 0,-2 3 0,0 2 0,-1-1 0,2-2-1,0 0 1,1 1 0,-4 0 0,0 2 0,1-1 0,-1-1 0,1 1 0,-1 1 0,0-2 0,1 1 0,0 0 0,2 1 0,0-2 0,0 0 0,2-2 0,1 1-1,0 1 1,1 0 0,-1 3 0,1 0 0,-1 0 0,2-3 14,1 0 1,-3 2 0,0 1 0,-1 0 0,0 2 0,1 0-1,-1-1 1,2 0 0,-1-2 0,1 2 0,-1-1 0,1 1-1,0-2 1,0 2 0,2 0 0,1 1 0,-1 0 0,1 0-1,-1 0 1,-2 1-90,0-1 0,-1 2 0,4-3 0,0 1 0,-1-2 0,1 1 0,1 0 0,1 1 0,0-1 0,1-2 1,0 1-1,0 1 0,0 1 0,-1 0 0,2-1 0,0 1 0,1 0 0,-1 0 0,0 0 0,-2 0 1,1 0-1,1 1-74,1-1 0,-3 2 0,1-1 0,0 3 0,0 2 0,0-1 0,0-1 0,-1-1 0,1 1 0,0 1 0,1 1 0,0-2 0,0-2 0,0-1 0,1 1 0,0 2 0,1-1 0,0-2 0,-1 0 0,0 2 0,-1 2 0,3 0 0,1-3 0,0 1 0,-1-3 0,-1 2 0,1 1 0,1-2 0,1 0 0,-1-1 0,-1 1 0,-1 1 0,1 1 0,1 0 0,1 0 0,0 0 0,0 0 0,0 1 0,-1-1 0,-1 1 0,-2-2 0,2-1 0,1-2 0,1 3 0,0-2 0,0 2 0,0 0 0,0-2 0,0 0 0,0 1 0,0 1 0,0 1 0,0 0 0,0-1 0,0-1 0,0-2 0,0 2 0,0 0 0,0 0 0,0-2 0,1 0 0,1-1 0,2 3 0,-2 1 0,-1 0 0,-1-1 0,0-1 0,0 1 0,1 1 0,1 0 0,1 1 0,-1-1 0,-1-1 0,-1-1 0,1 1 0,1 1 0,1 0 0,-1-2 0,-1 1 0,0 1 0,1 1 0,1-1 0,0 0 0,-1 0 0,1 1 0,-1 0 0,3 0 0,-1 0 0,-1 0 0,0-1 0,1 2 0,1 1 0,0 1 0,-1-1 0,1 0 0,-1 0 0,1 3 0,0-1 0,0 0 0,-1-2 0,1-1 0,-1-1 0,1 1 0,-1 1 0,2 1 0,-1-1 0,2-1 0,-2 2 0,1 1 0,1-1 0,-1-1 0,0-3 0,0 0 0,0-1 0,1 2 0,0 0 0,1-1 0,1-1 0,1-1 0,-1 1 0,0 1 0,1 1 0,-1-1 0,0 1 0,1 0 0,-1 0 0,0 0 0,1-1 0,-1-1 0,0-1 0,1 1 0,-1 0 0,1 0 0,2 1 0,0 1 0,-1-1 0,0-1 0,-2 0 0,1 1 0,2 1 0,1-1 0,1-2 0,0 0 0,0 0 0,0 0 0,1-1 0,1-1 0,-1-2 0,-1-1 0,1 1 0,-1 1 0,2 1 0,-1 0 0,0-1 0,-1-1 0,1 2 0,0 0 0,1 0 0,-1-3 0,1 0 0,-1 0 0,1 0 0,0 2 0,2-1 0,-1-2 0,0 0 0,-2 0 0,3-1 0,3 1 0,-3-2 0,2 0 0,-3-1 0,-1 0 0,2 2 0,-1 0 0,0 1 0,-3-2 0,1 0 0,-1-1 0,2 0 0,-1 1 0,1-1 0,-1-1 0,1-1 0,-2 0 0,1 0 0,-2 0 0,2-1 0,-2-1 0,2 1 0,-1-1 0,-1 1 0,1-4 0,1 1 0,-2 2 0,0 0 0,0 0 0,-1-1 0,1 0 0,-2 2 0,0-2 0,1-1 0,0 0 0,0-1 0,-2 0 0,-1 1 0,2-1 0,0 0 0,1 1 0,0-1 0,-2 0 0,-1 1 0,1-2 0,-1-1 0,0-2 0,1 0 0,-1 1 0,0 0 0,1 0 0,-1-1 0,0 0 0,1-1 0,-1 2 0,0-2 0,-1 1 0,0-1 0,-2 1 0,1 0 0,0-1 0,1 1 0,-2-1 0,1-2 0,0 0 0,1 0 0,-2 1 0,-3 0 0,2-2-596,-1 2 596,3-2 0,-1-1 0,3-5 0</inkml:trace>
  <inkml:trace contextRef="#ctx0" brushRef="#br0" timeOffset="1">7775 11788 8177,'-5'-10'204,"4"1"1,-2 0 0,1-1 0,0 1-1,-1 0 1,1-1 0,1 1 0,1 0 0,0-1-1,0 1 1,0 0 0,0-1 0,0 1 0,0 0-1,0 0 1,0-1 204,0 1 1,0 3-1,-1 1 1,-1 1-1,-1 5 1,1 5 0,2 2-1,2 2-246,1 3 1,4-2 0,-1 4 0,3-1 0,0 1 0,0 1-1,0 2 1,2 0 0,1 1 0,3 0 0,0-1 0,1 1-1,0 0 1,3 2 0,2 1 0,0-1 0,1-3 0,0-2-1,0-3 1,-2 0 200,0-1 0,-1 0 0,-1-3 0,0-2 0,-2-2 0,-1 0 0,-2-1 0,-1 1 0,-2-3-172,-1-1 1,-8-4 0,-4-1-1,-4 2 1,-2 1 0,-1 1 0,1 0-1,0 1 1,-1 2 0,0 4 0,-2 1-1,-4 1 1,-1 2 0,-2 1 0,-1 4-1,-1 1 1,-4 3-21,-2 1 0,-4 3 1,-1 4-1,0 0 1,-2 0-1,2 0 1,0 0-1,2-1 1,2-2-1,4-4 1,2-2-1,3-2 0,3-2 1,1 1-1,2-2 1,1-1-1,2-3 1,1-2-1,0-1-3449,3 0 2457,-2-5 1,-1 6 0,-6-3 0</inkml:trace>
  <inkml:trace contextRef="#ctx0" brushRef="#br0" timeOffset="2">5438 7821 7968,'-47'-13'136,"11"2"1,9-1-1,14 3 1,14 3-1,12 5 1,8 4-1,7 3 1,5 1-1,4 1 1,3 1-1,5 1 1,3 0-1,-22-4 1,1 0-1,1 0 1,1 0-1,1 0 1,1-1 0,2 1-1,1 0 1,2-1-1,1 1 1,2 1-1,1 0-55,3 0 1,-1 0 0,1-1 0,-1 0 0,1 2 0,0-1 0,-2 0 0,1 0 0,-2 0 0,0 0 0,0 0 0,0 0-1,-1 0 1,0 0 0,-2 0 0,-1-1 0,-1 0 0,0 1 0,-1-1 0,0 0 0,0 0 0,0 0 0,0 1 0,0-1-1,1 0 1,0 0 0,-2 1 0,1-1 0,-1-1 0,1 1 0,0 0 0,-1-1 0,1 1 0,1 0 0,-1 0 0,0 0-1,0 0 1,0 0 0,-1-1 0,0-1 60,-1-1 0,-1 0 1,2 1-1,-1 0 1,-1 0-1,0-1 1,0 0-1,0 1 1,-1 0-1,0-1 1,-3 0-1,1-1 1,23 3-1,-2 0 0,-3 0 1,-3 0-1,-6 1 1,-5 0-1,-4 1 1,-3-1-1,-4 0 1,-5-1-1,-4 0 677,-5 1 0,-11 0 0,-7 3 0</inkml:trace>
  <inkml:trace contextRef="#ctx0" brushRef="#br0" timeOffset="3">7672 7020 8039,'-27'-21'163,"6"1"1,-5-7 0,4 8 0,5 9 0,4 7 0,5 5-1,4 4 1,1 3 0,0 0 0,-3 1 0,-3 4 0,-5 4-1,-4 6 1,-7 4 0,-5 4 0,-6 4 0,15-15 0,-1 0-1,-3 1 1,-2 1-118,-4 2 0,-2 1 0,-2 3 0,-3 0 0,9-8 0,-2 0 1,0 0-1,-2 1 0,0 1 0,-1 0 0,-3 2 0,0 0 0,0 0 1,-3 1-1,-2 1 0,1 0 0,-3 2 0,0-1 0,-1 1 1,11-6-1,-1-1 0,0 1 0,0-1 0,0 1 0,-1 0 0,1 0 1,0 0-1,-1 1 0,0 0 0,0 0 0,0 0 0,-1 0 0,1 1 1,-2 0-1,1 0 0,-1 1 0,-1 1 0,0-1 0,0 1 1,0 1-1,-1 0 0,0 0 0,1 0 0,-1 1 0,0 0 0,0 1 1,0-1-1,1 1 0,0-1 0,-1 1 0,1 0 0,0 0 0,0 1 1,0 0-1,0 0 0,0 0 0,1 0 0,-1 1 0,1-1 1,-1 2-1,1-1 0,0 1 0,0 0 0,0 0 0,0 0 0,0 0 1,1 1-1,-1 0 0,1 1 0,0-1 0,0 1 42,0-1 1,1 0-1,0 1 1,0-1-1,-1 2 1,1 0-1,-1 1 1,1-1 0,0 1-1,-1 1 1,1-1-1,-1 1 1,7-7-1,0 0 1,0-1-1,0 1 1,0 0 0,0 1-1,-1-1 1,1 1-1,0 0 1,-1 0-1,0 0 1,0 0-1,1 1 1,-1-1 0,0 1-1,0 0 1,0 1-1,1-1 1,-1 1-1,0 0 1,-1 0 0,0 1-1,0 1 1,1-1-1,-2 0 104,1 2 1,-1 0 0,0 0-1,-1 0 1,1 0 0,-2 1 0,0 0-1,0 0 1,0 0 0,-1 0 0,6-5-1,-1-1 1,1 1 0,0-1 0,-1 1-1,1-1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3:19:08.04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16815 10838 18253,'1'-5'409,"1"1"1,3 0-1,0 2 1,1 3-1,-1 5 1,-2 2 0,-1 2-1,0 2-227,2 0 0,-1 5 0,-3-2 0,1 3 0,1 1 0,1 2 0,-1 1 0,-1-1 0,-1 1 0,0 0 0,0-1 0,0-2 0,0 0 0,0-2 0,0 0 0,0-3 0,0 0 0,0-3-729,0 0 1,0-7 0,1-4 0,1-6 0,2-6 0,0-3-274,0-3 1,4-1 0,-3 1 0</inkml:trace>
  <inkml:trace contextRef="#ctx0" brushRef="#br0" timeOffset="1">16853 10754 7714,'-7'0'468,"2"-1"0,0-1 0,1-2 0,0-1 0,2-3 0,2 1 0,2 0-312,1 1 0,4 3 0,-1-3 0,3 1 0,0 1 0,0-1 0,2 1 0,0-1 0,1 0 0,1 1 0,-1 1 0,2 0 0,-1 0 0,2 1 0,-2 1 0,2 1 0,-2 0 0,0 1 0,-1 1 0,-3 2 0,-2 1 7,0 3 1,-2 1 0,1 2 0,-3 2 0,-2-1 0,-1 1-1,0-1 1,0 0 0,-1 1 0,-1 0 0,-2 1 0,-1 0-1,-3 0 1,0-1 0,-1-2 0,0 0 0,-1-2 0,0 0-1,-1 1 1,-2-1 88,2 0 0,-3-2 0,2-2 0,0 0 0,1-1 0,0 0 0,-2-2 0,2-1 0,1-1 0,0 0 0,1 0 0,0-1 0,1-1 567,5-1 0,8 0 0,10 3 0</inkml:trace>
  <inkml:trace contextRef="#ctx0" brushRef="#br0" timeOffset="2">17104 11015 7891,'-6'-5'172,"1"0"0,1 1 1,2-1-1,5 0 1,3 2-1,2 2 1,1 1-1,1 0 1,-1 0-1,0 0 1,1 0-1,-1 0 0,0 0 1,1 1-1,-1 1 1,0 2-1,0 1 1,1 1-1,-2 1 10,-2-1 0,3 0 0,-4 3 0,0 1 0,-1-1 0,-1 1 0,0 2 0,-1 0 0,-1-1 0,-1 0 0,0-2 0,0 0 0,0 1 0,0-1 0,-1-1 0,-1 0 0,-2-3 0,-1-1-19,-2-2 1,-2-1 0,1-2 0,1-2 0,2-3 0,1-4-1,1-1 1,2-2 0,1-1 0,0 0 0,0-1 0,0-1-1,1-2 1,2-1 0,1 1 0,1 0 0,2 2 0,1 0-1,2 1 1,-1 0 3112,0 3-3932,1 1 1,-1 2-1,0 1 1,1 2 0,-1 2 154,0 3 0,0 6 0,1 0 0</inkml:trace>
  <inkml:trace contextRef="#ctx0" brushRef="#br0" timeOffset="3">17467 11005 9266,'0'-9'0,"1"0"0,1-1 0,1 1 297,-1 0 1,3 0 0,-1 0 0,1 2 0,1 3 0,-1 3 0,-2 5 0,-2 3-1,-1 3 1,0-1 0,0 0-106,0 0 1,-3 2 0,0 0-1,1 2 1,1-2 0,1-1 0,0 0-1,0 0 1,0 1 0,0 2 0,0-2-1,0 0 1,0-2 0,0 0 0,0 0-1,1 0 1,1-2 626,1-1 0,0-4 0,-3 2 0</inkml:trace>
  <inkml:trace contextRef="#ctx0" brushRef="#br0" timeOffset="4">17430 10875 7940,'-9'-9'327,"0"-1"1,2 2 0,2 1-1,1 1 1,3-2 0,3 1-1,4 1 1,2 3 0,1 3-1,-2 3 171,-1 3 0,0 3 0,4 0 0</inkml:trace>
  <inkml:trace contextRef="#ctx0" brushRef="#br0" timeOffset="5">17625 10959 7093,'-3'-6'546,"0"-1"0,1 0 0,1-1 0,2 0 0,1 0 0,2 3-328,2 1 0,-3 0 1,3 2-1,0 0 1,-1 3-1,-1 3 1,-1 3-1,2 2 1,-1 1-1,0 1 0,-1 3 1,1 0-1,1 2 1,2-1-1,-1 2-14,1 0 1,0-1 0,0-2 0,0 0-1,0-2 1,1 1 0,1-2 0,1-3 0,-1-4-1,0-3 1,0-2 0,-2-3 0,-2-4 0,-1-3-1,-1-2 1,0 0-13,1-3 1,-1 2 0,-3-2-1,0-1 1,0-3 0,0-2 0,0 1-1,0-1 1,0 0 0,0 1 0,0 2-1,0 1 1,0 3 0,0 2 0,0 5-1,0 5 1,1 6 184,2 4 0,2 7 0,4 0 0</inkml:trace>
  <inkml:trace contextRef="#ctx0" brushRef="#br0" timeOffset="6">18082 11015 7846,'0'-10'297,"0"4"1,-1 0 0,-1-1 0,-2-2 0,3 0 0,2 0 0,4 1 0,-1 0-1,0 2 1,-1 0 0,0 0-135,0 0 1,-4 3 0,-5 0 0,-2 2 0,-2 2 0,1 1-1,0 3 1,-1 0 0,1 2 0,0 1 0,1 2 0,0-1-1,2 0 1,-1 0 0,0 2 0,0 0 0,3 2 0,1-2-1,0-1 1,1 1 28,1 1 1,1-2 0,1 3-1,2-4 1,3-2 0,3 0 0,0-1-1,0-1 1,0-2 0,1-2 0,-1-2-1,0-1 1,1-2 0,-1-1 0,0-3-1,1 0 1,-2-1-362,-2 0 1,1-1 0,-3 1 0,-1 1 0,0 0 0,0 2 0,-2 0 0,-3 1 168,-4 2 0,-7 2 0,-1 1 0</inkml:trace>
  <inkml:trace contextRef="#ctx0" brushRef="#br0" timeOffset="7">18119 11043 7826,'0'-10'252,"0"1"0,0 0 0,0-1 0,0 1 0,0 2 0,0 4 0,0 6 0,0 4 0,1 2 0,1 1 0,2-1 0,0 0 0,1 1-96,1-1 0,0 2 0,4 1 0,2-3 0,0 0 0,-1-2 0,1-1 0,-1-2 0,3 0 0,-1-2 0,2-1 0,-2-2 0,1-2 0,0-3 0,0-2 0,0-3 0,-1-1 0,-1-3 0,-3 0 0,-2-2 0,-2-1 0,0-3 0,-2-4 0,-3 2 0,0 0 0,0-4 0,-1-3 0,-1-3 0,-3-2 0,0 1 0,-2-2 0,-1-3 0,-1-5 0,2 0 0,1-1 0,0 3 0,0 2 0,0 3 0,1 4 0,1 4 0,0 4 0,1 9 26,-1 7 0,3 5 0,-2 8 0,2 3 0,1 4 0,0 5 0,0 1 0,0 2 0,0 0 0,0-1 0,0 1 0,0-1 0,1 1 0,1 1 0,1 0 0,0 2 0,0-1 0,1-2-26,1 0 0,-3 3 0,2 1 0,0-1 0,0 2 0,0 0 0,0 2 0,-1 0 0,0-1 0,0-1 0,0 0 0,0-1 0,1 0 0,-1-3 0,0 0 0,1-1 0,0-2 0,1 0 0,-1-3 0,2 1 0,-1-2-313,2 1 1,1-2 0,2-3 0,-1 0 0,0-3 0,0-3 0,1-2 0,-1 0 0,0 1 0,1 1 0,-1-1 0,0-2 0,1-2 0,0-2 0,1 0 0,2-1 0,-2-1 0,0-1 0,-2-1 0,0-1 0,0-1 254,1 1 1,-2-3 0,-1-1 0,-1 1 0,2-1 0,-1 1 0,-1 0-1,-2-1 1,-1 1 0,1 0 0,-2 2 0,-2 2 0,-4 2 0,-2 2 0,-2 3-1,-1 1 1,-1 0 0,1 1-114,0 3 0,-3 1 0,1 4 0,2 1 0,-1 2 0,4 0 0,1 1 0,2-1 0,0 0 0,0 1 1,1-1-1,2 1 0,3-2 0,4 0 0,4 0 0,6-1 0,3-2 0,3 0 0,3-3 0,5-2 1,3-2-1079,5-1 1,3-1 0,-1-2 272,2-3 1,0-7 0,4-1 0</inkml:trace>
  <inkml:trace contextRef="#ctx0" brushRef="#br0" timeOffset="8">18193 10689 7877,'-9'-4'148,"1"-1"1,2-5 0,3 1 0,4 1 0,4 0 0,5 3 0,4 1 0,3 2 0,4 0 0,3 0 0,0-1 0,1 0 0,1 0 0,1-2 0,2 1 0,2-1-1,2 0 1,1-1 0,-1 0 0,0-1 0,0 1 0,-1 0 319,-2 0 0,-2 3 0,-3-3 0,-2 2 0,-2 1 0,-5 0 0,-1 0 351,-4 1 0,-5 1 0,-1 1 0</inkml:trace>
  <inkml:trace contextRef="#ctx0" brushRef="#br0" timeOffset="9">19767 10856 7986,'-6'0'819,"1"-1"0,0-2 0,3-3 0,2-1-546,3 1 0,0-2 0,2 6 0,-1 3 0,-2 5 0,-1 2 0,-1 1 0,0 1 0,0 2 0,0 1 0,0 1 0,0-1 54,0-1 1,0 1 0,0 0-1,0 1 1,1-1 0,1-1-1,1-2 1,-1-1 0,-1 1-1,0-2 39,2-2 1,3 2 0,3-2-1</inkml:trace>
  <inkml:trace contextRef="#ctx0" brushRef="#br0" timeOffset="10">19776 10698 7928,'-9'-9'252,"0"0"0,-1-1 0,1 2 0,0 3 0,0 5 0,3 5 0,3 3 0,2 2 0,1-1 0,0 0 0,0 0 0,1 0 0,1-2 21,1-1 0,1-4 0,-2 2 0,3 0 0,0-1 0,1-2 0,0-3 0,-1-5 0,0-1 0,-3-1 0,-1-1 0,-2 2-893,-3 2 0,2-1 620,-4 4 0,0 0 0,-3 3 0</inkml:trace>
  <inkml:trace contextRef="#ctx0" brushRef="#br0" timeOffset="11">19935 10819 8031,'0'-6'273,"0"0"0,0-1 0,0 0 0,0 4 0,0 6 0,0 5 0,0 1 0,0 1 0,0 2 0,0 0 0,0 0 0,0 1-69,0-1 1,0 4 0,0-3 0,0 1-1,0-1 1,0 0 0,0-1 0,0 0 0,0 0-1,0-2 1,0-1 0,0 1 0,0-1 0,-2-1-1,0-3 1,-2-5-248,-1-5 0,3-6 0,-1-3 0,2 0 0,1-3 0,0 0 0,0-2 0,1 2 1,1 0-1,2 2 0,1-1 0,3 2 0,0 0 0,1 3 0,0-1 0,1 3 1,-1 1-1,0 4 0,1 2 0,-1 2 172,0 0 0,1 1 1,-1 2-1,0 4 0,0 3 1,-2 4-1,-1 0 0,0 2 1,0-1-1,1 1 1,-1-1-1,0 1 0,0-1 1,1 1-1,2-2 0,0-1 1,0-3-1,1-1 1,-1 0-1,0-2 0,1-2 34,-1-1 1,0-1 0,1-3 0,-1-1 0,0-1 0,0-2-1,1-1 1,-2-2 0,-1-3 0,-2-1 0,0-1 0,-3 0-1,-1 1 1,0-1 0,1-1 0,1-1 0,-1-3 0,-2-2-1,-2-1 1,-2-3-33,-1-1 1,2-1 0,-4-3 0,0 0-1,-1-1 1,0-1 0,0-2 0,3-1 0,0 0-1,1 2 1,0 4 0,2 3 0,1 4 0,1 1-24,0 4 1,0 6 0,0 9 0,0 5-1,0 5 1,0 1 0,0 2 0,0-1-1,1 1 1,1 3 0,1 1 0,-1-1-1,-1 0 1,0 0 0,1 2 0,1 0 0,-1 1-1,0 0 1,0-1 0,1 1 1,2-1 0,-3 1 0,1 0 0,-1-1-1,0 1 1,0 0 0,1-1 0,0 1 0,0-1 0,1 0-1,0-1 1,2-3 0,-2 1 0,1-2 0,0 0 0,1-1-1,1-2 1,-1-1 0,1 1-657,1-1 1,-2-4 0,1-1 0,0 0 0,1-1 0,2-1-274,-1-1 1,-4-5 0,-1-2 0</inkml:trace>
  <inkml:trace contextRef="#ctx0" brushRef="#br0" timeOffset="12">20130 10661 7930,'-4'-5'204,"3"-4"1,-2 3 0,2-2 0,1-1-1,1 0 1,3 3 0,4 2 0,5 1 0,1 0-1,4 1 1,1 0 0,4 0 0,2-2 0,3-1-1,3 0 1,2 1 263,2 0 0,-2-3 0,0 2 0,-2-2 0,-4 2 0,-4 1 0,-4 1 351,-4-1 0,3 3 0,-4-3 0</inkml:trace>
  <inkml:trace contextRef="#ctx0" brushRef="#br0" timeOffset="13">21480 10782 8011,'0'-6'409,"1"1"1,1-1-1,1 1 1,-1-2-1,-2 0 1,-3 1 0,-3 2-1,-2 3-246,-1 1 1,1 0 0,0 0 0,-3 0 0,-2 0 0,0 0-1,1 1 1,1 3 0,0 2 0,-2 2 0,1 0 0,-1 0-1,1-1 1,1 2 0,0 2 0,2 1 0,1-2 0,1 0-1,4-1 1,2 0-1,1 0 1,1 0 0,2-2 0,4-2 0,2-1 0,2-2-1,3-1 1,0-1 0,3 0 0,-1 0 0,1 0 0,-3 0-1,1 0 1,-1 0 0,2 0 0,-2 0 0,0 0 0,-2 0-1,1 0 1,-2 0-76,-1 0 0,-3 1 0,-1 1 1,0 3-1,-1 0 0,-2 2 0,-2 1 1,-1 2-1,-1-2 0,-1-1 0,-2-1 1,-1 2-1,-2 0 0,-2 1 0,0 0 1,-1 1-1,-2-1 0,0-1-165,1-1 1,0 0-1,2-3 1,0 0-1,-1 0 1,1-2 0,0-1-1,-1-1 1,1 0-1,0 0 1,-1 0 0,1 0-1,1-1 1,2-2 76,3-3 0,6-2 0,2-2 0</inkml:trace>
  <inkml:trace contextRef="#ctx0" brushRef="#br0" timeOffset="14">21676 10912 8014,'-10'0'204,"4"-3"1,2 0 0,3 1 0,5 1-1,4 1 1,4 0 0,0 0 0,0 0 0,-2 0-1,-1 0 1,1 0 0,-1-1 0,0-1 0,0-2-1,1-1 1,-1-3-49,0 0 0,-3-1 0,-2-1 0,-1 1 0,0 0 0,-1 0 0,-2 0 0,-3 2 0,-3 2 0,-3 1 0,0 2 0,0 1 0,-2 2 0,0 2 0,-1 3 0,0 2 0,2 2 0,1-1 0,-1 1 0,2 2 0,1 1-63,1 1 1,3 1 0,0 2 0,2-3 0,2-1 0,2 0 0,5-1 0,2 1 0,4-3 0,-1-2 0,1-3 0,1 0 0,1-3 0,2-1 0,0-1 0,-2-2 0,-1-4 0,-1-3 0,0-2 0,-1-2 0,-2 1 62,0 1 0,-5-4 0,-1 0 0,0-3 0,-1-2 0,1 0 0,-3-3 0,0-2 0,0-3 0,1-4 0,-1-2 0,-1-2 0,-1 1 0,0-2 0,0 2 0,0 0 0,-1 3 0,-1 2 0,-2 5 0,0 3 0,0 6 36,1 1 1,-1 6 0,0 4-1,0 2 1,0 4 0,2 4 0,1 3-1,0 2 1,-1-1 0,-1 1 0,1 2-1,0 1 1,2 2 0,0 1 0,0 2-1,-1 0 1,-1 1-132,-1 0 0,0-1 0,3 2 0,0 0 0,0 2 0,0 0 0,1 0 0,1 0 0,1 2 0,0 1 0,2 0 0,0-1 0,1-2 0,0 0 0,1 0 0,1-1 0,-1-3 0,-1-1 0,1-2 0,2 1 0,0-2-471,0 0 0,2-3 1,0-4-1,1-2 1,0 0-1,-1-3 0,1-1 1,0-2-411,-1-2 1,0-3 0,-2-3 0</inkml:trace>
  <inkml:trace contextRef="#ctx0" brushRef="#br0" timeOffset="15">21834 10689 7945,'-5'-9'172,"1"-1"0,4 1 1,1 1-1,2 0 1,3 3-1,2 0 1,3 1-1,1-1 1,2 1-1,2-2 1,0 2-1,0-1 0,2 1 1,0 0-1,2 2 1,1 0-1,0 0 1,0-1-1,-1 0 647,-2 2 0,5 6 0,1 0 0</inkml:trace>
  <inkml:trace contextRef="#ctx0" brushRef="#br0" timeOffset="16">22225 10726 7951,'-3'-12'234,"0"-1"0,1 2 0,1 1 0,1 0 0,1 2 0,2 3 0,2 5 0,0 5 0,-2 3 0,-1 3 0,0 0 0,2 2 0,-1 2 0,0 1-78,0 2 0,3 1 0,-2-1 0,1 1 0,3 0 0,-1-2 0,0 0 0,-1-2 0,2 1 0,1-1 0,2 1 0,2-2 0,-1-1 0,0-4 0,1-2 0,-2-2 0,1-2 0,-1-2 0,1-2 0,-1-2 0,-3-3 7,-2-2 1,-1-5 0,3 0 0,-3 0 0,-1-2 0,-1 1-1,0-3 1,0-1 0,-1 0 0,-1-1 0,-1 1 0,0-1-1,0 0 1,0 1 0,-1-1 0,-1 0 0,-1 1 0,1 0-1,0 3 1,0 2-537,-1 3 0,0 3 0,4 4 0,1 7 373,1 6 0,4 0 0,-2 4 0</inkml:trace>
  <inkml:trace contextRef="#ctx0" brushRef="#br0" timeOffset="17">22746 10801 8015,'0'-10'218,"1"1"0,2 0 1,0-1-1,0 1 1,0 0-1,1 0 1,0 2-1,0 1 1,-1 0-1,0 0 0,1-1 1,-2 0-1,-2 0 1,-3 1-1,-4 3-62,-1 2 0,-1 5 0,-1 1 0,1 1 0,0 0 0,-1 2 0,1 0 0,0 1 0,0 1 0,0 2 0,2 0 0,1 1 0,0-1 0,0 0 0,3 1 0,2-1 0,1 1 0,0-2 0,0-1 0,0 0 0,0-1 16,0 0 0,4-2 1,3-2-1,1-1 1,1-2-1,1-1 1,-1-1-1,0-1 1,0-1-1,1-2 1,-1-1-1,0-3 0,0 0 1,-2-1-1,-2-1 1,0 1-1,-1 0 1,1 0-1,-2-1 125,1 1 1,-3-4 0,2 1 0,-2 1 0,-1 0 0,0 2 0,0 0 0,0-1-1,0 1 1,0 2 0,0 4-349,0 6 0,0 5 1,0 4-1,0 0 0,1 0 1,1 1-1,2 0 1,0 1-1,2 0 0,-1 0 1,2-1-1,1-1 0,2 1 1,-1-1-1,0 0 1,0-3-1,1-2 0,-1-2 1,0 0 50,1-3 0,-1 3 0,0 0 0</inkml:trace>
  <inkml:trace contextRef="#ctx0" brushRef="#br0" timeOffset="18">22933 10493 8030,'0'-14'172,"0"-3"0,0 4 1,0-1-1,1 1 1,2 2-1,3 1 1,2 4-1,2 3 1,-1 2-1,-1 2 1,-2 2-1,-3 3 0,-2 3 1,-1 0-1,0 1 1,0 2-1,0 0 1,0 0-1,0 2-9,0 1 1,0 0 0,0-1 0,0 1 0,0-1 0,0 3-1,0 0 1,0 1 0,0-1 0,0-2 0,0 3 0,0 1-1,0 3 1,0-2 0,0-3 0,0-1 0,0 0 0,2 2-1,0 0 1,1-3-144,-1-3 0,2 2 0,-1-2 0,-1 0 0,0-2 1,0-1-1,2 0 0,0-2 0,2-2-20,-1-1 0,1-1 0,3-3 0</inkml:trace>
  <inkml:trace contextRef="#ctx0" brushRef="#br0" timeOffset="19">23100 10735 8030,'0'-9'234,"0"0"0,0-1 0,1 2 0,2 2 0,3 4 0,0 3 0,-1 3 0,-1 1 0,-2 3 0,-1 0 0,-1 1 0,0 1 0,0 2 0,1 0-52,2 0 0,-2-2 0,2-1 0,-2 1 0,0-1 0,2 0 0,0 1 0,-1-1 0,0-1 0,0-1 0,2-1 0,1-2 0,2-2 0,2-1 0,0-1 0,0 0 0,1-1 0,-1-2-10,0-4 0,0-1 1,-2-1-1,-2 0 1,0-1-1,-1 1 1,1 0-1,0-1 1,-1 1-1,-2 0 1,-1-2-1,-1 0 0,0-1 1,0 0-1,-1 2 1,-1 0-1,-2 1 1,-1 0-1,0 1-1811,0 1 1,2 3 1207,-3 4 1,4 0-1,-2 0 1</inkml:trace>
  <inkml:trace contextRef="#ctx0" brushRef="#br0" timeOffset="20">23417 10726 7938,'-5'-4'468,"0"-1"0,3 0 0,2 0 0,5 2 0,2 0 0,2 1 0,0 1-250,1 1 0,-4-3 1,0-1-1,1-1 1,2-2-1,0-1 1,-1 1-1,-2 1 1,-1-1-1,-2-2 0,0 0 1,0 1-1,0 0 1,0 2-1,-2-1-55,-3-1 1,-3 3 0,-4 1 0,-1 3 0,1 2 0,0 3-1,-2 2 1,0 2 0,-1 1 0,0 2 0,2 0 0,0 3-1,1 0 1,1 3 0,1 0 0,1 1 0,1-2 0,1 0-1,0 0 1,2 2-429,1 1 1,4-4 0,1 0 0,2-2 0,4-2 0,2-1 0,3-3 0,1-2 0,3-1 0,1-2 264,2-1 0,4-5 0,-2-1 0</inkml:trace>
  <inkml:trace contextRef="#ctx0" brushRef="#br0" timeOffset="21">23752 10549 8004,'0'-9'252,"0"0"0,-1-1 0,-1 1 0,-1 0 0,0 1 0,0 5 0,-1 6 0,1 4 0,-1 0 0,-1 0 0,-1 2 0,1 3 0,-1 0-96,1 2 0,2-1 0,-2 4 0,0-2 0,1 1 0,0-1 0,2 1 0,0 0 0,2 2 0,0-1 0,0 0 0,2-1 0,1-1 0,3 0 0,3-2 0,3-1 0,1 0 0,0-3 0,2-2 0,-2 0 0,2-2-3433,-1-2 2574,2-2 1,2-1-1,1 0 1</inkml:trace>
  <inkml:trace contextRef="#ctx0" brushRef="#br0" timeOffset="22">23845 10484 8074,'0'-12'182,"0"-1"0,1 3 0,1 2 0,2 2 0,2 2 0,1 2 0,2 1 0,2 1 0,2 0 0,-2 1 0,0 1 0,-2 2 0,0 2 0,1 1 0,-1 2 0,-1 2 0,-2 3 0,-3-1 52,-2 1 0,3 3 0,-1 1 0,-1 3 0,-1 0 0,-1 1 0,0 0 0,-1 0 0,-1-1 0,-1 2 0,-1 0 0,0 0 0,-1-3 0,-1 0 585,0-1 0,0-1 0,-4 1 0</inkml:trace>
  <inkml:trace contextRef="#ctx0" brushRef="#br0" timeOffset="23">24180 10279 8130,'0'-9'218,"1"1"0,1 0 1,1 2-1,1 0 1,0 1-1,1 1 1,1-1-1,0 0 1,2-1-1,-1 0 0,0 0 1,-2-1-1,0 2 1,0 0-1,-1 0-36,-2-2 0,-1 2 0,-2-1 0,-2 2 0,-4 2 0,-1 1 0,-1 1 0,0 1 0,-1 1 0,1 2 0,0 2 0,-1 1 0,2 1 0,1 1 0,1 1 0,-2-1 0,0 0 0,0 1-26,2-1 0,-2 1 0,4 2 0,0 0 0,-1 0 0,1 1 0,0-1 0,2 0 0,0-1 0,2 0 0,0 2 0,0-1 0,0 1 0,0-1 0,2-1 0,0 0 0,2-2 0,1 0 0,1 1 0,0-1 0,1 0 36,0 1 1,-2 2 0,1 1-1,0-2 1,1-1 0,-2 0 0,-1-1-1,-1-1 1,0-1 0,0 0 0,-1 0-1,-2 1 1,-3 1 0,-3 0 0,-2-2-1,-3-2 1,0-1-231,-1-2 1,-1-1 0,4-1 0,-1 0 0,1 0 0,0 0 0,0-1 0,0-2 0,3-3 0,3-2 0,3-2 0,3 1 0,3 1 0,3 1 0,0 1 0,0 2 209,0 2 0,1-2 1,-1 1-1,0 1 1,1 1-1,-1 2 1,-1 2-1,0 3 1,-3 3-1,-1 0 1,-2 1-1,-1 3 0,-1 1 1,0 3-1,0 0 1,-1 3-1,-1 1 1,-2 0-1,-1 2 32,-3 1 1,3-2 0,0 1 0,1 1-1,1-1 1,0 0 0,0-3 0,0 0 0,2-1-1,2-1 1,3 1 0,2-1 0,2 0 0,2-2-1,4-4 1,4-1-128,6 2 0,3-3 1,1 4-1</inkml:trace>
  <inkml:trace contextRef="#ctx0" brushRef="#br0" timeOffset="24">16620 14236 23211,'6'0'124,"0"0"1,2 0 0,0-1 0,1-1 0,1-1 0,3 1 0,1 1 0,1 1 0,-3 1 0,-1 2 0,-2 2 0,-1 1 0,-1 1 0,-1 0 0,-1 1 0,-1 3 0,0 0 0,-2 1 0,-1 0 37,-1-2 0,0-1 1,-1 2-1,-1 0 1,-2 2-1,-1-2 0,-1-1 1,-1 0-1,1-1 1,0 1-1,0 1 1,-1-1-1,1-2 0,0 0 1,1 1-1,0 0 1,1 0-1,-2 1 1,2-1-163,0 0 0,1 1 0,3-1 0,0 0 0,0 1 0,1-1 0,1 0 0,2-1 0,1 0 0,3-3 0,0-1 0,1-2-114,1-1 1,-4-1-1,0 0 1,1 0-1,2 0 1,-1-1-1,-1-2 1,-2-3-1,0-1 1,0-1 60,-1 2 1,-1 3-1,-4-2 1,-2 1-1,-3 3 1,0 2-1,1 3 1,0 0-1,1 1 1,-1-1-1,0 1 1,0 1 123,0 1 0,2-2 1,-2 1-1,1 1 1,1 2-1,-1 0 1,1 0-1,1 1 0,1-1 1,1 0-1,0 1 1,0 0-1,0 1 1,0 2-1,0-2 0,0 0 1,0 1-1,0 0 1,0 0-1,0-2 1,-1-1-400,-2 1 0,2-1 0,-3 0 1,0 1-1,-2-1 0,-3 0 1,0-1-1,0-1 0,-1-4 1,1-2-98,0-1 0,-1 0 1,1 0-1</inkml:trace>
  <inkml:trace contextRef="#ctx0" brushRef="#br0" timeOffset="25">17570 11527 6046,'0'4'1638,"1"-4"0,1-5-1404,1-3 0,0 1 0,-3 3 0,0 3 0,0 5 0,0 4 0,0 1 0,0 0 0,0 0 0,0 1 0,0 0 0,0 1 0,0 3 0,0-1-62,0 1 0,0 2 1,0 0-1,0 1 1,0 2-1,0 0 1,0-1-1,0 1 1,0 0-1,0-2 1,0 0-1,0-2 0,0 1 1,0-2-1,0 0 1,0-2-1,0 1 1,0-2-1,0-1 920,0 0 0,0-6 0,0-4-628,0-5 0,-4-4 0,-1 0 0</inkml:trace>
  <inkml:trace contextRef="#ctx0" brushRef="#br0" timeOffset="26">17467 11657 8340,'-8'-4'364,"1"-1"0,2 0 0,4 2 0,6 2 0,2 1 0,2 0 0,0 0 0,1 0 0,0 0-160,3 0 1,-3 0 0,2-1 0,0-2-1,-1 0 1,1 1 0,1 1 0,-1 0 0,1-1-1,-1-1 1,1 1 0,-1 1 0,-1 1 0,0 0-1,-2 0 1,0 0 48,1 0 0,3 4 0,2 1 1</inkml:trace>
  <inkml:trace contextRef="#ctx0" brushRef="#br0" timeOffset="27">17793 11741 6963,'-9'0'1092,"-1"0"0,2-1 0,2-2-910,3-3 0,3 1 0,3 2 0,3 2 0,2 1 0,2 0 0,-1 1 0,0 1 0,1 2 0,-1-1 0,0 0 0,1 1 0,-2 1 0,-1 1 0,-1 1 0,2-1 0,0 1 0,0 1-9,-2 2 0,2-3 0,-4 1 0,0 2 0,0 1 0,-2-1 1,-1-1-1,-1 1 0,0-1 0,-1 0 0,-1 1 0,-2-2 1,-1-2-1,-3-3 0,0-2-70,-1-1 1,0 0 0,0-1 0,2-1-1,2-2 1,1-1 0,2-2 0,0-2-1,-1 0 1,0-1 0,1-2 0,1 0-1,1 1 1,1-1 0,1 1 0,3-3-1,-1 1 1,1-2 0,0 2-469,2-1 1,0 2 0,1 3 0,-2 0 0,1 2 0,1 1 0,2 0 0,-1 1 0,0 2-8,1 1 1,-1 2-1,0 0 1</inkml:trace>
  <inkml:trace contextRef="#ctx0" brushRef="#br0" timeOffset="28">17998 11694 8306,'0'-6'192,"0"0"1,0-1 0,0-2-1,1 0 1,2 1 0,3 1 0,2 1-1,2 2 1,-1 2 0,0 1 0,1 1-1,-2 1 1,-2 2 0,-3 4 0,-2 1-1,-1 1 1,0 0-1,0 1 1,0-1 0,-1 0-1,-1 1 1,-1 0 0,1 1 0,1 2-1,1-2 1,0 0 0,0-2 0,0 0-1,0 2 1,0 0 0,0 1 0,0 0-1,1-2 1,2-1 1681,3 1-1792,3-5 0,0-1 0,0-4 0,1 0 0,-1-1 0,0-1 0,1-2 0,-1-1 0,0-3 0,-1 0 0,0-1 0,-2-1 0,0 1 0,0 0 0,-1 0 0,1-1 0,-2 1 0,0 0 0,-2-1 0,-1 1 0,-1 0 0,0-1 0,0 1 0,0 0 0,0-1 0,-1 2 0,-2 3 41,-3 5 0,2 4 1,0 5-1,3 1 1,1-1-1,0 0 0,0 1 1,0-1-1,0 1 1,0 3-1,0 1 1,0 2-1,0-1 0,-1 3 1,-1 3-1,-2 2 1,0 2-1,-1-1 1,0 0-1,-2-1 0,1 0-592,0 1 1,4-3 0,-1-1 0,2-2 0,1-3 0,1-3 0,2-4-231,3-4 1,11-7 0,2-2-1</inkml:trace>
  <inkml:trace contextRef="#ctx0" brushRef="#br0" timeOffset="29">18566 11545 8188,'0'-9'218,"0"0"0,0 0 1,0-1-1,0 1 1,0 0-1,0-1 1,0 1-1,0 0 1,-1 0-1,-1 2 0,-2 2 1,-2 1-1,-1 2 1,-1 1-1,-1 1-62,-1 0 0,1 0 0,0 1 0,-1 1 0,1 2 0,0 1 0,-1 1 0,1 1 0,0-1 0,1 1 0,0 1 0,2 3 0,0 0 0,0 1 0,0 0 0,2-2 0,2-1 0,1 1 0,1-1 0,0 0 0,0 1 36,0-1 1,1 0 0,1 1-1,2-1 1,2-1 0,0-1 0,0 0-1,-1 0 1,0 0 0,0 0 0,0-1-1,-1-1 1,1-1 0,-1 1 0,0 0-1,-2 2 1,-1 2-20,-1 0 0,0 0 1,-1 1-1,-2-1 0,-3-1 1,-2 0-1,-2-3 1,1-1-1,0-1 0,0 0 1,-1 0-1,1-1 0,1-2-160,1-3 1,3 1-1,4-4 1,1 0-1,1-1 1,3 2 0,0 1-1,2 2 1,1 1-1,2 1 1,-1 0-1,0 0-7,0 0-3,-3 4 1,-2-2 0,-3 3 0,1 1 0,1-1 0,-1 2 0,-1 1 0,-1 3 0,0 0 0,0 1 0,-1 0-1,-1-1 1,-1 1 0,0 0 0,0 0 0,0 2 0,1 0 0,0 1 0,2-2 0,0 0 0,2-1 0,1-1 0,3 0-1,2-2 1,1 0 0,2 1-4,1-1 0,3 0 0,3 1 0</inkml:trace>
  <inkml:trace contextRef="#ctx0" brushRef="#br0" timeOffset="30">17346 13566 7531,'-4'-5'273,"3"0"0,-2 1 0,2-2 0,1-2 0,0-1 0,0-1 0,0 1 0,0 0 0,0-1 0,0 1 0,1 0 0,1-1-21,1 1 0,4 3 0,-1 1 0,3 0 0,0 0 0,0 1 0,1 2 0,-1 2 0,0 3 0,0 4 0,-3 1 0,-2 1 0,-1 0-89,0 1 1,0-1 0,-3 0 0,0 1 0,0-1 0,0 0-1,0 1 1,0-1 0,0 0 0,0 1 0,0-1 0,-1 0-1,-1 1 1,-1-1 0,0 0 0,0 0 0,0 1 0,0-1-1,-1 0 1,1 1 34,1-1 1,0-1 0,0 0 0,0-3 0,3-1 0,4-2 0,4-2 0,0-2 0,-1-2 0,-1 0-1,-1-2 1,-1 1-182,0-2 1,0-1-1,2-2 1,-1 1-1,-2 0 1,-3 0 0,-2 4-101,-2 5 0,-1 1 1,3 5-1,-1-1 0,-2 0 1,0 2-1,0 1 0,2 2 1,1-1-1,1 0 0,0 1 1,0-1-1,0 0 0,0 1 1,0-1-1,0 0 0,0 1 1,0-1-60,0 0 0,0 0 1,-1 1-1,-1-1 0,-2 0 1,-2 0-1,0-2 1,0-2-1,0 0 0,-1-1 1,-2 1-1,0-3 1,0 0-1,-1 0 0,1 1 1,0 0 141,-1 1 0,5 5 0,1 6 0</inkml:trace>
  <inkml:trace contextRef="#ctx0" brushRef="#br0" timeOffset="31">17486 14106 8360,'0'-9'364,"0"2"0,0 1 0,0-1 0,0-1 0,0-2 0,0 1 0,-1 0 0,-2 0 0,-4 3-216,-1 3 1,2 3 0,0 2 0,-2 2 0,-1 1 0,-2 0 0,-2 0 0,2 2 0,1 2 0,-1 3 0,0 0 0,-1 1 0,0-1 0,2 0 0,2 1 0,0-1-1,2 2 1,0-1 0,1 2 0,2-2 0,2 1 0,1-2-58,0 1 1,1-2 0,2 1 0,2-1 0,1-2 0,0-1 0,3-1 0,1-1 0,2-2-1,1-2 1,-1-1 0,2-1 0,0 0 0,2 0 0,-1 0 0,0 0 0,-1 0 0,0 0 0,0-1-1,-1-1 1,1-1-92,-3 1 0,4-4 0,-1 1 0</inkml:trace>
  <inkml:trace contextRef="#ctx0" brushRef="#br0" timeOffset="32">17719 14190 8258,'0'-10'383,"1"1"1,1 0-1,1-1 1,-2 2-1,-3 2 1,-4 3 0,-3 2-1,0 1-179,0 0 1,-1 3 0,1 1 0,1 1-1,0 3 1,2-1 0,-1 0 0,0-1-1,0 1 1,1 2 0,1 0 0,1 0 0,0 1-1,3-2 1,3-2-266,4-3 0,2-2 1,2-2-1,-1-2 0,0-3 1,1-1-1,-1-1 0,0 2 1,1 0-1,-1 0 0,0 0 1,1-1-1,-2 1 0,-1 1 1,-1 1-1,2 2 52,0 1 1,-3 5-1,-1 2 1,-1 2-1,1 2 1,0-1 0,2-1-1,-2 0 1,1-3-1,-1 0 1,1-1-1,0 0 1,3-2 0,-1-2-1,0-2 1,-2-2-1,1-1 157,-1-2 1,-3-2 0,2 0 0,-1 0 0,0-2 0,0 0 0,0-2 0,0-1 0,-1 0 0,0-1 0,-2-1 0,1-2 0,1-1 0,1 1 0,-1-2 0,-1-1-1,-1 0 1,0-1 0,0 0 0,0 1 0,0 0 0,0 2 99,0 4 1,-3-2 0,0 5-1,1 0 1,1 4 0,1 5 0,0 6-1,0 4 1,0 3 0,0-1-255,0 0 0,3 1 0,0-1 0,-1 0 1,-1 0-1,-1 2 0,0 0 0,1 2 1,1-2-1,1 0 0,-1 1 0,-1 0 0,-1 1 1,1-1-1,1 1 0,1 1 0,-1 0 1,-1 1-1,-1 0 0,1 1-247,3-1 1,-3-2 0,2 1 0,-1 1 0,0-2 0,2 1 0,0-3 0,0-1 0,-1 0 0,0-1 0,2-1 0,-1 0 0,1-2-198,0 1 0,-3-3 0,2 0 1</inkml:trace>
  <inkml:trace contextRef="#ctx0" brushRef="#br0" timeOffset="33">17849 14004 8338,'-7'0'218,"4"0"0,6 0 1,4 0-1,3 0 1,2 0-1,0 0 1,-1 0-1,1 0 1,-1 0-1,3 0 0,-1 0 1,1 0-1,-2 0 1,0 0-1,2 0-1911,0 0 1693,-2 4 0,5 1 0,-2 4 0</inkml:trace>
  <inkml:trace contextRef="#ctx0" brushRef="#br0" timeOffset="34">18147 14069 8338,'-5'-4'218,"0"1"0,2-3 1,-1 0-1,-1 1 1,-1 3-1,0 4 1,1 4-1,-1 2 1,2 2-1,0-1 0,1 0 1,0 2-1,0 0 1,1 1-1,1 0-70,1-2 1,0-1 0,0 1 0,1-1 0,2 0 0,3 0 0,2-2 0,3-2 0,0-1 0,2-2 0,1-1 0,0-1 0,1-1 0,0-2 0,1-3 0,-2-2-1,0-2 1,-2 1 0,1 0 0,-2-2 0,-2 0 0,-2-2-4,-3-2 1,2 3 0,-3-4 0,-1 0 0,-1-2 0,-1-1-1,0 1 1,-1-2 0,-1-1 0,-1 0 0,0-1 0,0 0-1,0 0 1,0-1 0,-1 1 0,1 3 0,0 4 0,0 1 0,0 3-210,1 1 0,1 6 0,1 4 0,0 5 0,-1 3 0,-1 1 1,-1 1-1,1 0 0,1 1 0,1 3 0,0-1 0,0 2 1,0-1-1,1 2 0,1-1 0,1 1 0,-1-1 0,0 1 1,0-1-1,1 2-99,-1 1 0,2-3 0,-1 0 0,1-1 0,-1 0 0,0 2 0,-1-2 0,0-1 0,0-3 0,1 0 0,0-1 1,0 0-1,1-1 0,2-2 0,0-6 238,-1-6 0,-1-2 1,-3 0-1,1 1 0,1 0 1,0-1-1,0-2 0,2-3 1,-1 2-1,1 1 0,-1 0 1,1 1-1,0 0 1,2-1-1,-1 2 0,-1 1 1,0 1-1,0 0 0,3 0-27,0 3 1,-2-1 0,0 2-1,0 3 1,1 3 0,-2 3-1,0 2 1,-1 1 0,1 0-1,-1 2 1,1-1 0,-2 3-1,0-1 1,0 1 0,-1-2-1,-1 0 1,-1 1 0,1-2 0,1-1-1,1 0-422,-1-1 1,-1 0 0,-1 1 0,0-1 373,0 0 0,4 1 0,2-1 0</inkml:trace>
  <inkml:trace contextRef="#ctx0" brushRef="#br0" timeOffset="35">18752 13771 7280,'1'-5'546,"1"0"0,1 1 0,0-2 0,0-2 0,1-1 0,-3 0-390,-3 3 0,-1 2 0,-2 5 0,0 1 0,0 2 0,-1 1 0,0 3 0,-1 1 0,0 2 0,-1 3 0,-2 0 0,2 3 0,1 0 0,1 3 0,-1 1 0,-1 1 0,2 1 0,2 1 0,1 0 0,0 1 0,1-1 208,1 1 0,5-4 0,3 0 0,4-4 0,5-2 0,1-2 0,3-3 0,3-1 0,6-4-363,7-1 1,10-1 0,5-3-1</inkml:trace>
  <inkml:trace contextRef="#ctx0" brushRef="#br0" timeOffset="36">19413 13650 8348,'-5'-4'172,"2"-3"0,1-1 1,0-1-1,0-1 1,3 2-1,4 2 1,3 3-1,1 2 1,1 1-1,0 1 1,1 2-1,3 3 0,-1 2 1,1 2-1,-2-1 1,1 0-1,-1 2 1,0 0-1,1 3 0,-1 0 0,0-2 1,-5 4-1,-1 1 1,1 0-1,1 1 1,-2-2-1,-3 0 1,-2 1-1,-1 3 1,0 1-1,0-3 0,-1-1 1,-2-1-1,-2 2 1,-2 0-1,1-3 1,0-2-1,0-3 647,0-1 0,-1 1 0,-2-1 0</inkml:trace>
  <inkml:trace contextRef="#ctx0" brushRef="#br0" timeOffset="37">20009 13575 8375,'0'-6'234,"0"0"0,0-1 0,0-2 0,0 0 0,0 0 0,0-1 0,0 1 0,0 0 0,-1-1 0,-2 1 0,-3 1 0,-3 2 0,0 3 0,0 1-78,-1 2 0,1 5 0,0 1 0,1 2 0,0 1 0,2 1 0,0 0 0,1 1 0,2 3 0,1-1 0,-1 1 0,0-2 0,1 1 0,1 0 0,2 1 0,1-1 0,1-1 0,1 1 0,-1-1 0,1 0 0,0-2 34,0-1 1,2 1 0,-2-1 0,1 0 0,0-1 0,-1 0 0,0-2 0,-2 1-1,-1 1 1,-2 1 0,-2-2 0,-3-2 0,-2-1 0,-2-2 0,1-1 0,0-1 0,-1 0-245,1 0 0,0 0 1,-1 0-1,2-1 0,2-2 1,4-3-1,4-1 0,4 1 1,1 4-1,1 3 8,-2 2 0,-3 3 1,2-2-1,-1 1 0,-1 2 1,0 2-1,0 1 0,0 1 1,-2 3-1,-1-1 0,0 2 1,0-2-1,0 2 0,0-1 1,1 2-1,2-1 0,3 0 1,2-1-1,3 0 0,2-1 1,6-2 45,4 0 0,8-2 0,3 0 0</inkml:trace>
  <inkml:trace contextRef="#ctx0" brushRef="#br0" timeOffset="38">17253 14637 8130,'0'-10'163,"0"1"1,0 0 0,0-1 0,1 1 0,1 0 0,2 1-1,0 0 1,2 2 0,-1-1 0,2 0 0,0-1 0,0 3-1,0 1 1,0 2 0,0 2 0,0 2 0,-1 2 0,-2 1-1,-2 3 1,-1 0-1,-1 1 1,3 0 0,0 1 0,-1-1 0,-1 1 0,-1 2-1,0 0 1,0 1 0,-1-1 0,-1 0 0,-1 1 0,1-1-1,1 1 1,1-2 0,0 0 0,0 1 0,0 0 0,1 0-1,1-2 1,2-2 105,1-2 1,-2 2 0,4-5 0,0-1 0,1-1 0,0-2 0,-1-2 0,-3-3-1,-1-3 1,0 0 0,-1 0-292,-1-1 0,-2 5 0,-1 3 1,-2 4-1,0 4 0,-1 3 0,3 1 1,1 1-1,1 3 0,0-1 1,0 2-1,0-2 0,0 2 0,0-2 1,0 1-1,0-3 0,0-1 1,0 0-1,0 0 54,0 2 0,-4-4 0,-2 1 1,-2-2-1,-2-1 0,0 1 1,-2-1-1,-4 0 0,-1-1 1,-1-1-1,1-2 0,2 1 1,-1-1-1,2 1 0,1-1 1,5-1-1,5-2-32,6-2 0,9-3 0,2-3 0</inkml:trace>
  <inkml:trace contextRef="#ctx0" brushRef="#br0" timeOffset="39">18054 12486 9092,'-1'-5'2368,"-2"2"-2275,2 2 1,-4 0-1,6-2 1,3 0 0,2 1-1,2 1 1,2 0-1,3-1 1,2-1 0,3 1-1,2 1 1,2 1 0,6 0-1,5 0 1,6-1-1,3-1 1,7-2 0,-23 2-1,0 0 1,4-1 0,-1 0-1,2 1 1,0-1-1,2 0 1,1-1 0,-1 0-1,1 0 1,1-1-1,-1 0 1,1 0 0,1 0-1,0-1 1,0 1 0,1-2-1,-1 1-58,2 0 1,0 1 0,-1 0 0,-1 1-1,0 0 1,-1 0 0,0 1 0,0 0 0,0 0-1,0 0 1,1 0 0,0 0 0,-1 0-1,-1-1 1,0 1 0,-2 0 0,0 0 0,-2 0-1,1 0 1,-2 1 0,1-1 0,-1 1-1,1 0 1,-1 0 0,1-1 0,-1 0 0,0 1-1,-1 0 1,0 0 0,-1-1 0,25-1-1,0-1 1,-2 1 0,0-2 0,-4 2 0,-1-1-154,-1 0 0,3 2 0,1-2 1,-2 0-1,-4 0 0,-6 1 0,-5 1 1,-2 0-1,-2 0 0,-4 1 1,-5 0-1,-7 0 0,-5-1 0,-5 2 1,-7 3-1,-5 4 0,-8 2 118,-4 1 0,-13 5 0,-2 0 0</inkml:trace>
  <inkml:trace contextRef="#ctx0" brushRef="#br0" timeOffset="40">18184 12709 8205,'-6'0'182,"0"-1"0,-2-1 0,0-1 0,-1 1 0,1 0 0,0 0 0,4-1 0,3 1 0,5 1 0,5 1 0,3 0 0,4 0 0,2 0 0,5 0 0,4 0 0,4 0 0,3-1 0,4-1-104,5-2 0,7-6 0,-22 5 0,0 1 0,3-1 0,0-1 0,2 1 0,0 0 0,2 0 0,-1 0 0,0-1 0,0 0 0,1 0 0,-1 0 0,1 1 0,1 0 0,-1 0 0,0 1 0,-1 2 0,0-1 0,-1 1 0,0-1 0,-2 1 0,1 0 0,-1-1 0,1 1 0,0 0 0,1 0 0,0-1 0,1 0 0,0 1 0,-1 0 0,1 0 0,-1 0 0,-1 1 0,1 0 0,0 0 0,0 0 0,1 0 0,-1 0 0,1-1 0,-1 1 39,0 0 0,-1 0 0,0 0 0,0 1 0,-2 0 0,0 0 0,0-1 0,1 1 0,-1-1 0,1 0 0,-2-1 0,0 1 0,-2-1 0,0 1 0,23 0 0,0 1 0,0-1 0,-2-1 0,-1-1 0,-6 0 0,-5 0 0,-5 0 0,-1 0 0,-1 0 0,-1-1 0,-4-1 0,-3 0 0,-4 1-445,-1 0 0,-3 0 0,-3 2 1,-2-2-1,-3-1 0,-5 1 1,-6 2-1,-5 1 0,-5 2 1,-3 2 292,-2 4 0,-3 1 0,-4 1 1</inkml:trace>
  <inkml:trace contextRef="#ctx0" brushRef="#br0" timeOffset="41">18370 13110 8214,'-6'-3'532,"0"-1"0,1 2 1,3 1-1,5 1 0,4 0 1,2 0-421,1 0 1,-1 0 0,1 0 0,2 0 0,1 0 0,2 0 0,2 0 0,4 0 0,5-1 0,4-1 0,5-2 0,5-2 0,7-3 0,-21 3 0,1 0 0,2 0 0,1 0 0,1-1 0,2 0 0,1 0 0,0 0 0,1-1 0,-1 0 0,1 1 0,0 0 0,-2 0 0,1 0 0,-1 1 0,1 0-14,0-1 0,0 1 0,-1 0 1,0 1-1,-1-1 0,1 0 1,-3 0-1,1 1 0,-2 1 0,1-1 1,0 0-1,0 1 0,0-1 1,0 1-1,-1-1 0,1 0 0,-2 1 1,0 0-1,-2 0 0,0 1 1,26-4-1,0 0 0,-26 3 1,1 0-1,-1 0 0,0 0 0,26-4 1,-1 2-1,-3 0 0,1 0 1,-1 0-1,-2-1 0,-3 1-185,-4 0 1,-2 3-1,-1-3 1,-2-1-1,-4 1 1,-3 1-1,-3 0 1,-1 0 0,-2-1-1,-3 0 1,-1 2-1,-3 1 1,0-1-1,-3 0 1,-1-1 0,0 0-571,-1-3 1,-5 4-1,-4 1 1,-5 3 0,-4 3 388,-4 3 1,-5 3 0,-6 0-1</inkml:trace>
  <inkml:trace contextRef="#ctx0" brushRef="#br0" timeOffset="42">18454 13352 8319,'-6'0'115,"0"0"1,-1-1 0,1-1 0,1-2 0,2-1 0,4 1 0,5 1 0,5 0 0,1 0 0,-1 1 0,0 1 0,-1 0 0,1-1 0,2-1 0,-2 1 1,0 1 0,1 1 0,0 0 0,1-2 0,0 0 0,3-1 0,1 1 0,3 1 0,2 0 0,4-1 0,5-2 0,6-1 0,6-2 0,6-2 0,-22 5 0,1-1 0,2 0 0,0 0 0,2-1 0,0 0 0,0 0 0,0 0 0,-1 0 0,0 0 0,-1 1 0,0 0 0,-1 0 0,0 0-84,0-2 1,-1 1 0,24-1 0,-4-2-1,-3 2 1,-4 0 0,0 2 0,-1 0-1,-1 0 1,-2-1 0,-1-1 0,-2 2 0,1 0-1,1 0 1,0-1 0,0-1 0,-3 1-1,0-1 1,0-1 0,1-1 0,0 2-1,-1 1 1,0-1 0,0-1 0,2-3 0,2 0 0,-1-2 0,-1 2 0,-2 1 0,-1 0 0,-2 1 0,-2 1 0,-3 0 0,-2 2 0,-1-1 0,-1 0 0,0 0 0,-2 1 0,-3 1 0,-1 1 0,-1-1 0,1 1 0,1 0 0,1 1 0,-1-1-146,0 1 0,-4-1 1,3 2-1,-1-1 0,0 0 1,0 0-1,0 0 0,-1 0 1,-2-1-1,0 1 1,-2 1-1,0 1 0,0 0 1,-2-1-1,-1-1 0,0 0-316,0-1 1,-3 3 0,-6-2-1,-3 3 428,1 3 0,-3 2 0,3 4 0</inkml:trace>
  <inkml:trace contextRef="#ctx0" brushRef="#br0" timeOffset="43">18091 14488 8208,'-3'-10'602,"0"1"1,1 0 0,2 0 0,2 2 0,1 1-453,-1-1 1,-2 3 0,-3 2 0,-3 3-1,-3 3 1,0 0 0,0 1 0,-1 0 0,1 2-1,0 2 1,-1 0-152,1 0 0,4 1 0,3-2 0,4-2 0,4-3 0,2-2 0,3 0 0,0 1 0,2 2 0,-2-2 0,-1-1 0,0 0 0,-1 1 0,0 1 0,1 0 0,-1 1-7,0 2 0,0-1 1,-2 1-1,-2-1 0,0 0 1,-1 2-1,0 1 1,-1 1-1,1-2 0,-1-1 1,-1 1-1,-2 2 1,-2 0-1,-2 0 0,-2 0 1,-1-2-1,-1-2 184,-1-1 1,2 2 0,1-3 0,-1 0 0,-1-2-1,-2-1 1,1 0 0,0 0 0,-1 0 0,1 0 0,0 0-1,-1-1-3453,1-3 2484,4 3 0,5 1 0,5 6 0</inkml:trace>
  <inkml:trace contextRef="#ctx0" brushRef="#br0" timeOffset="44">18352 14646 8275,'1'-9'327,"1"-1"1,1 1 0,0 0-1,0-1 1,1 2 0,0 3-1,1 5 1,-4 5 0,-2 3-1,-4 2 1311,0-1 0,3-3-819,-1 0 0,2 1 0,1 2 0</inkml:trace>
  <inkml:trace contextRef="#ctx0" brushRef="#br0" timeOffset="45">18566 14478 8018,'0'-6'409,"0"0"1,1 0-1,1 0 1,2 0-1,0 1 1,1 1 0,0-1-1,0 1-157,0 0 0,-2 1 0,3 3 0,1 1 0,2 1 0,0 1 0,0-1 0,1-1 0,-1-1 0,0 0 0,1 0 0,-1 0 0,0-1-97,1-2 0,-2 1 0,-1-5 1,-2 0-1,-1-1 0,-2-1 0,-1-1 1,-2 2-1,-2 2 0,-3 3 1,-2 2-1,-2 1 0,1 0 0,0 0-135,0 0 0,2 3 1,1 1-1,-1 0 1,-1 1-1,-2-1 1,1 2-1,0-1 1,-1 1-1,1 0 1,1 0-1,1 2 0,0-1 1,1 0-1,0-1 1,1 1-1,0 2 1,0 0-1,1 0 152,2 1 0,1-1 1,1 0-1,0 1 1,0-1-1,1 0 1,1 1-1,2-1 1,1 0-1,0 0 1,0 1-1,2-1 0,1-1 1,2 0-1,-1-3 1,0 0-1,1-1 1,-1 0-1,0-2-192,1-1 0,0-1 0,1 0 0,2 0 0,-2 0 0,0 0 0,-2 0 1,0 0-1,0 0 0,1 0 0,-1-1 20,0-2 0,1 2 0,-1-3 0</inkml:trace>
  <inkml:trace contextRef="#ctx0" brushRef="#br0" timeOffset="46">18976 14599 8118,'-6'-6'468,"2"0"0,1-1 0,0-2 0,1 2 0,0 3 0,0 5 0,-1 3 78,1 4 0,1-3 0,1 1 0,1 0 0,2-1 0,3-2 273,2-2 0,2 4 0,-1 0 0</inkml:trace>
  <inkml:trace contextRef="#ctx0" brushRef="#br0" timeOffset="47">19106 14478 8317,'-1'-6'468,"-1"0"0,-1-1 0,2-2 0,2 0 0,3 1 0,0 1 0,1 0-286,0 0 0,0 4 0,3 3 0,-3 5 0,-1 4 0,-1 0 0,0 0 0,0 1 0,-1 2 0,0 1 0,1 2 0,0 0 0,-1 1 0,-1-1 0,-1 2 0,0 0 0,1 3 0,1 1 115,1 1 1,0-1 0,-3-2 0,1-2 0,1 0 0,1-2 0,-1-2 0,-1-2-1,0 0 1,1-2 0,3-1-115,0-2 1,1-6 0,3-5 0</inkml:trace>
  <inkml:trace contextRef="#ctx0" brushRef="#br0" timeOffset="48">19134 14441 8366,'-3'-6'182,"-1"1"0,-1 0 0,1-1 0,2-1 0,2-1 0,3 0 0,4 0 0,1 3 0,1 0 0,0 1 0,1-1 0,-1 1 0,1-2 0,2 2 0,1-1 0,1 1 0,-1 0 0,0 2-19,0 1 1,-3 1 0,3 0 0,-3 1 0,-1 2 0,1 3-1,-2 2 1,-2 2 0,-2 0 0,-1 1 0,1 2 0,-2-1-1,-1 1 1,-1-1 0,-1-1 0,-3 1 0,-2-1 0,-2 2-1,-1-3 1,-1-2-69,1-2 0,-1 1 1,-2 2-1,0-1 1,0-2-1,-1-1 0,1-2 1,0 0-1,2-1 1,1-1-1,0-2-95,3-2 0,-2-2 0,3-5 0</inkml:trace>
  <inkml:trace contextRef="#ctx0" brushRef="#br0" timeOffset="49">19441 14423 8425,'0'-7'172,"1"2"0,2 1 1,3 2-1,3 1 1,0 1-1,0 0 1,1 1-1,-1 2 1,0 3-1,1 3 1,-2 0-1,-1 0 0,-2 0 1,-1 1-1,-1-1 1,1 1-1,-1 2 1,-1 0-1,-1 0 20,-1-2 1,0-1 0,-1 0-1,-1-2 1,-2-1 0,-2 0 0,-1-1-1,-1-2 1,-1-2 0,-1-2 0,2-3-1,2-4 1,3-3 0,2-2 0,1 1-1,0-2 1,0 0-61,0-3 1,3 3-1,1-1 1,1 1 0,2 0-1,2 1 1,0 2 0,0 0-1,0 3 1,2 1-133,1 1 0,-1 3 0,2-1 0</inkml:trace>
  <inkml:trace contextRef="#ctx0" brushRef="#br0" timeOffset="50">19720 14404 8218,'-5'-4'297,"2"0"1,2 2 0,1 5 0,0 4 0,0 2 0,1 1 0,1-1 0,1 1-1,-1 2 1,0 0 0,0-1-170,2 0 0,-1-2 0,-3 0 0,1 1 0,1-1-128,1 0 0,4 1 0,-2-1 0</inkml:trace>
  <inkml:trace contextRef="#ctx0" brushRef="#br0" timeOffset="51">19683 14329 8175,'-3'-9'357,"0"0"1,1-1 0,1 1-1,2 1 1,2 3 0,3 5-358,2 5 0,2 3 0,-1 1 0</inkml:trace>
  <inkml:trace contextRef="#ctx0" brushRef="#br0" timeOffset="52">19851 14385 8199,'-6'0'252,"0"1"0,2 2 0,3 4 0,2 1 0,3 1 0,0 1 0,1-1 0,-2 0 0,0 0 0,0 1 0,-1-1 0,0 0 0,0 1-126,1-1 0,0-3 0,-3 0 0,0 2 0,0-2 0,0-3 0,0-6 0,0-4 0,0-3 0,0 0 0,0-2 19,0-4 0,1 2 0,1-1 0,3 1 0,-1 0 0,1 1 0,-1 0 0,1 1 0,0-1 0,2 2 0,-1 1 1,0 1-1,1 2 0,2 2 0,0 0 0,0 1 0,0 0 0,1 3 0,-1 3 0,0 4-172,1 2 1,-5 2 0,-1 2-1,-1 0 1,0 1 0,-1-1-1,-1 0 1,-1 0 0,0-1-1,0 1 1,0 0 0,0-1-1,0 0 1,0-2 0,0 0-1,1 1 1,1-1 0,2 0-1,-2 1 27,-1-1 0,3 0 0,1 1 0</inkml:trace>
  <inkml:trace contextRef="#ctx0" brushRef="#br0" timeOffset="53">20102 14152 8169,'0'-13'172,"0"3"0,0-3 1,0 3-1,1 2 1,1 2-1,2 6 1,1 6-1,-1 2 1,-2 1-1,-1 1 1,-1-1-1,0 0 0,0 2 1,0 0-1,0 1 1,0 1-1,0-1 1,0 2-1,0-1 0,0 0 0,0 1 1,0-2-1,0 3 1,0 0-1,0 0 1,0-1-1,0 1 1,1 1-1,1 1 1,1-1-1,-1-1 0,0-1 1,0 0-1,1 0 1,-1 0-1,0-1 1,0-1-1,2-2 574,-2-1 1,3 5 0,0 0-1</inkml:trace>
  <inkml:trace contextRef="#ctx0" brushRef="#br0" timeOffset="54">20000 14357 8186,'0'-9'163,"0"0"1,1 0 0,1 2 0,2 2 0,2 1 0,3 1-1,4 0 1,0 0 0,2-1 0,-1 1 0,3-1 0,0 0-1,1 0 1,-1 1 0,-3 0 0,0 0 0,-3 1 0,-1 0-1,0-1 1,-1 0 1298,0 1-1462,-4 1 0,4 5 0,-4 2 0</inkml:trace>
  <inkml:trace contextRef="#ctx0" brushRef="#br0" timeOffset="55">20326 14013 8354,'0'-9'252,"0"-1"0,0 1 0,0 0 0,0-1 0,1 2 0,2 2 0,2 4 0,0 4 0,-2 4 0,-2 2 0,0 2 0,1-1 0,1 0-104,-1 1 1,0-1 0,-2 0 0,0 0 0,1 2 0,1 0 0,1 2 0,-1-1 0,-1 0 0,-1 2 0,1-1 0,1 2 0,1-2 0,-1 2 0,-1-1 0,0 3-1,1 0 1,1 2 0,-1 0 0,0-1 0,1 1 0,0-1 215,-1 1 0,-1 0 0,0-1 0,1 0 0,1-2 0,-1-1 0,-1-2 0,0-1 0,1-2 455,1-1 0,0 5 0,-3 0 0</inkml:trace>
  <inkml:trace contextRef="#ctx0" brushRef="#br0" timeOffset="56">20530 14329 8143,'-1'-9'273,"-1"0"0,-1-1 0,2 2 0,2 1 0,3 2 0,0 2 0,1 4 0,-2 3 0,0 2 0,0 0 0,-1 2 0,0 0 0,1 1 0,-2 0 0,2 1 0,-2-1 0,-1 0 0,0 1 0,0-1 0,1 0 0,1 1 0,2-1 0,-2 0 0,-1 1-172,-1-1 1,-1-5 0,-1-4 0,-2-6-1,2-5 1,1-1 0,1 0 0,0-2 0,0-1-1,1-3 1,1 0 0,3 2 0,-1 0 0,1 1-1,0-1 1,2 2 0,1 0 0,-1 3 0,-1 1 61,1 0 1,2 2 0,1 2 0,1 3 0,2 2 0,-2 1-1,-1 0 1,1 1 0,0 2 0,2 3 0,-2 2 0,-2 3-1,-2 0 1,0 3 0,0 0 0,0 3 0,0 0 0,0 2-1,-1-1 1,0 1 218,0 0 0,-4 3 0,2 2 0</inkml:trace>
  <inkml:trace contextRef="#ctx0" brushRef="#br0" timeOffset="57">21340 13659 8321,'0'-13'273,"0"2"0,0-1 0,0 1 0,-1 2 0,-2 2 0,-2 4 0,-1 6 0,0 4 0,-1 2 0,-2 2 0,0 1 0,0 4-131,-1 1 0,1 2 1,0 0-1,-1 0 1,1 3-1,0 3 1,-1 2-1,1 2 1,0 2-1,1 3 1,0 2-1,2 3 1,0 4-1,1 2 0,2 2 1,2-1-1,1 2 1,-1 1-1,-2-1 1,0 0-1,1-4 1,1-1-1,1-5 326,0-3 0,4-3 0,3-5 0,2-2 0,4-3 0,7-4 0,8-2 351,8-4 0,10-6 0,5-1 0</inkml:trace>
  <inkml:trace contextRef="#ctx0" brushRef="#br0" timeOffset="58">21452 14162 8155,'0'-10'297,"0"1"1,0 0 0,0 0 0,0-1 0,0 1 0,1 1 0,2 1 0,4 4-1,1 2 1,1 1 0,0 1-116,1 2 0,-1 0 0,0 2 0,1-1 0,-1-2 0,0-1 0,1-1 0,-1 0 0,0 0 0,1-1 0,-1-1 0,-1-2 0,-1-1 0,-1-3 0,-2 0 0,-1 0 0,0 0 0,0 2 10,-1-1 1,-1 2 0,-2-1-1,-2-2 1,-3 1 0,-3 0 0,0 2-1,0 1 1,0 2 0,-1 1 0,1 1-1,0 0 1,-1 0 0,1 0 0,0 1-1,-1 1 1,1 2-30,0 1 1,-1-2 0,1 3 0,0 0 0,-2 1 0,1-1-1,0 1 1,2 2 0,-1 3 0,2 0 0,0 0 0,2-1-1,-1 0 1,2 3 0,0-1 0,2 2 0,1-1 0,1 2-1,0-1 1,1 1-1,2 0 1,2-2 0,5-1 0,-1 0 0,0-1 0,1-2-1,-1-1 1,1-4 0,2 0 0,0-1 0,0 0 0,1-2-1,0-1 1,2-1 0,1 0 0,1-1 0,-1-2 0,0-2-1,1 0 1,-1 1-820,0 0 1,0 3-1,-2-2 1,-1 0 0,0 1-165,-1-1 1,2 0 0,1 3 0</inkml:trace>
  <inkml:trace contextRef="#ctx0" brushRef="#br0" timeOffset="59">21946 14208 8180,'-10'-5'297,"2"-3"1,1 3 0,2-1 0,-1 0 0,3 2 0,2 2 0,6 1 0,2 1-1,2 0 1,0 0 0,1 0 1340,-1 0 0,-3 0-53,0 0 1,-8 0-1586,-1 0 0,0 4 0,-1 1 0</inkml:trace>
  <inkml:trace contextRef="#ctx0" brushRef="#br0" timeOffset="60">22281 13882 8239,'0'-9'234,"1"3"0,1 0 0,1-1 0,-1-2 0,0 1 0,0 1 0,1 1 0,0-1 0,1 1 0,0 1 0,0 0 0,1 1 0,-1-2 0,0 1-30,-2-2 1,-2 2 0,-3 0 0,-3 1-1,-2 1 1,-2 2 0,1 2 0,0 2 0,0 1-1,-1 0 1,1 1 0,0 0 0,-1 2 0,1 2-1,0 0 1,-1 0-84,1 1 1,3-1-1,0 1 1,-1 2-1,1 0 1,1-1 0,1 0-1,2-2 1,1 0-1,1 1 1,1-2 0,2-2-1,3-3 1,2-2-1,2-1 1,-1 0-1,0 0 1,2 0 71,1 0-149,-2 0 0,4 0 1,-5 0-1,1 0 0,0 0 1,1 0-1,2 0 0,-2 0 1,-1 0-1,0 1 0,-1 1 1,0 3-1,0 0 0,-3 2 1,-2 1-1,-1 2 0,0-1 1,-1 0-1,-1 1 0,-1-1 1,0 0-1,-1 0 0,-1 1 1,-2-1-1,-1 0 0,-2 1 1,-2-1-1,0 0 0,-1 0 1,-2-2-1,0-1 0,1 0 1,-1-1-1,1 0 0,-3-2 1,0 0-1,-2-1 0,1 0 1,0 0-1,1 1-169,-1-1 1,3-1 0,-3-1 0,2 0 0,2 0 0,0-1 0,2-1 0,0-1 0,1 0 124,5-1 0,4 3 0,9-3 0</inkml:trace>
  <inkml:trace contextRef="#ctx0" brushRef="#br0" timeOffset="61">22393 13585 8440,'0'-11'182,"0"0"0,0-2 0,0 2 0,0 1 0,0 0 0,0 3 0,0 4 0,0 6 0,0 4 0,0 3 0,1 0 0,1 1 0,1 3 0,-1-1 0,0 2 0,0-1 0,1 2 0,0-1-19,1 1 1,-2-1 0,4 4 0,-1 0 0,-1-1 0,1 2-1,-1 1 1,1 1 0,1 1 0,0 1 0,0-1 0,-1 0-1,0 0 1,-1 1 0,2-1 0,-2-1 0,1-1 0,-1-2-1,0-3 1,-1-1 666,1-2 1,-3 0 0,4-5-831,-1-2 0,-3-2 0,3-4 0</inkml:trace>
  <inkml:trace contextRef="#ctx0" brushRef="#br0" timeOffset="62">22327 13706 8424,'-1'-9'156,"-1"2"0,-1 1 0,2-1 0,3-1 0,4 1 0,4 2 0,1 1 0,3 2 0,0 0 0,3 0 0,0-3 0,2 1 0,-1-1 0,1 1 0,0 0 0,-1 2 0,1 1 0,0 1 0,-2 0 0,-1 0 0,-4 0 81,-2 0 0,4 4 0,0 1 0</inkml:trace>
  <inkml:trace contextRef="#ctx0" brushRef="#br0" timeOffset="63">22625 13929 8171,'-5'-6'327,"1"0"1,1-2 0,0 0-1,2 0 1,3 2 0,4 3-1,2 1 1,2 2 0,-1 0-1,0 2-188,1 1 1,-4-1 0,0 3 0,1 0-1,2-1 1,0 1 0,0 1 0,0 0-1,0 0 1,-2-1 0,-1 0 0,0 0 0,1 3-1,-1-1 1,0 0 0,-1-1 0,-1 2-1,-1 0-75,1 1 1,-1 1 0,-3-1-1,0 0 1,-1 0 0,-2 0-1,-3-2 1,0-2 0,0-1 0,-1-2-1,-2-1 1,0-1 0,1-1-1,1-2 1,1-3 0,2-2-51,2-2 0,1 0 0,1-1 0,0-3 1,0 0-1,1-2 0,2 1 0,2 0 1,2 1-1,-1 0 0,1 1 0,1 2 1,2 0-1,-1 3-14,0 2 0,5-3 0,0 4 0</inkml:trace>
  <inkml:trace contextRef="#ctx0" brushRef="#br0" timeOffset="64">22961 13845 8146,'-1'-9'273,"-2"0"0,0-1 0,1 3 0,1 4 0,1 6 0,0 4 0,0 3 0,0-1 0,1 0 0,1 1 0,1-1 0,0 0-173,-2 0 1,-1 4 0,1-1 0,1 0 0,1-2 0,-1-1 0,-1 1-1,0-2 1,1-1 0,1-1 0,-1 2 0,0 0-101,1 1 0,-2 1 0,3-1 0</inkml:trace>
  <inkml:trace contextRef="#ctx0" brushRef="#br0" timeOffset="65">22942 13594 8347,'-5'-19'297,"-4"5"1,3 1 0,-1 3 0,0 1 0,2 1 0,0 5 0,3 6 0,1 5-1,1 1 1,0 1 0,0 2 521,0 0 0,5 5 0,0-3 0</inkml:trace>
  <inkml:trace contextRef="#ctx0" brushRef="#br0" timeOffset="66">23063 13808 8189,'0'-9'172,"0"-1"0,0 1 1,0 0-1,1 0 1,2 3-1,3 3 1,2 3-1,-1 4 1,-2 5-1,-1 2 1,-2 1-1,-1 1 0,-1 0 1,0 2-1,0 0 1,-1 0-1,-1-2 1,-2 0-1,0-1 62,0-1 0,0 3 0,1-2 0,-1 0 0,0-2 0,-1-2 0,1-3 0,0-6 0,2-6 0,1-5 0,2-2 0,2 0 0,3-1 0,2-1-254,2-2 0,-2 0 0,-1 0 0,0 1 0,3 3 0,1-1 0,0 3 0,0 1 0,-2 2 0,0 2 0,1 2 0,-1 4 0,-1 5 0,0 5 0,-3 3 0,0 0 0,-1 2 0,0-1 0,-1 2 0,0-2 61,0 0 1,4 0 0,-3-4-1,1 0 1,2 1 0,2-2-1,1-2 1,1-3 0,2-2-1,-2-1 1,0 0 0,1-1-1,0-2 1,1-3 0,-1-3-1,0-3 1,0 0 0,-2 0-1,-2-1 62,-1 1 1,0-4 0,-4 4 0,0-1 0,0 0-1,0-2 1,-2 1 0,-2 2 0,-3 1 0,-1 3 0,-3 2-1,-3 3 1,-1 2 0,0 1 0,-1 1 0,0 2 0,-1 3-1,1 2 1,1 3 0,2 0 0,1 2-157,-1 2 1,2-4 0,2 3 0,3-2 0,2 1 0,1-2 0,0-1 0,0 0 0,0-1 0,1-1 0,2-2 0,3-2 0,2 0 0,3-1 0,0 0 0,2 0-1,-2 0 1,-1 0 0,1 1 0,0 1 0,1 2 123,0-1 0,-2 0 1,-1 4-1,1 2 1,-2 1-1,-1 1 1,-2 0-1,0 1 1,-3 1-1,-1 2 1,-1 0-1,0 1 1,-1 0-1,-2-1 1,-5 1-1,-2-2 1,-3 0-1,-2-3 1,0 1-1,-1-2 85,1 1 1,0-3 0,-2-5 0,3-2 0,1-3 0,1-1 0,2 0 0,2-1 0,1-3-1,4-3 1,2-3 0,1-4 0,0 0 0,0-4 0,0-1 0,1-3 0,2 0 0,4 1-1,1-2 1,1 0-567,0 0 0,1 2 1,0 2-1,1 0 1,2 1-1,-1-1 0,1 1 1,-1 3 150,0 3 1,2 1 0,0 2 0</inkml:trace>
  <inkml:trace contextRef="#ctx0" brushRef="#br0" timeOffset="67">23668 13622 8385,'0'-10'204,"0"1"1,0 0 0,0 0 0,0-1-1,0 1 1,0 0 0,0-1 0,-1 2 0,-2 3-1,-2 5 1,-1 6 0,-1 4 0,1 4 0,0 0-1,1 4 1,0 2 13,0 1 0,2 2 1,-1-1-1,1 2 1,0 0-1,1 1 1,2 0-1,2 0 1,2-1-1,2-2 0,4-1 1,2-1-1,2-3 1,0-1-1,1-4 601,1-1 0,2-2 0,0 0 0</inkml:trace>
  <inkml:trace contextRef="#ctx0" brushRef="#br0" timeOffset="68">23771 13585 8332,'1'-11'131,"1"0"0,2-2 0,1 3 0,3 3 0,3 4 0,1 2 0,0 1 0,1 1 0,0 2 0,1 4 0,0 3 0,0 4 0,-1 0 0,-1 4 1,-2 2-1,-1 1 0,-1 1 0,0 0 0,-3 1 0,-1 0 0,-2 2 0,-1 0 0,-2-1 0,-2-1 0,-3-2 961,-2 2 0,-1-3 0,2 0-811,1-3 1,-5 0-1,-3-2 1</inkml:trace>
  <inkml:trace contextRef="#ctx0" brushRef="#br0" timeOffset="69">23920 13063 8337,'13'-18'136,"-2"4"1,5 6-1,0 7 1,3 7-1,3 6 1,3 6-1,2 4 1,0 1-1,1 4 1,-1 2-1,-1 3 1,-1 3-1,0 2 1,-1 3-1,-3 2 1,-2 0-1,-4 0 1,-3 4 0,-5 0-1,-4 2 1,-3-2-1,-4-2 1,-6-1-1,-8 2 137,7-21 0,-2 0 0,-14 19 0,13-20 0,-1 0 0,-16 19 0,-2-3 0,-2 0 0,0-3 0,-1-1 0,2-2 0,0 0 546,0 0 0,0-3 0,-3 2 0</inkml:trace>
  <inkml:trace contextRef="#ctx0" brushRef="#br0" timeOffset="70">18426 17588 8212,'-5'-1'-196,"2"-2"1,2-3 0,1-2 195,0-2 0,4 1 0,1 0 0</inkml:trace>
  <inkml:trace contextRef="#ctx0" brushRef="#br0" timeOffset="71">18724 15093 8170,'-5'-6'669,"1"1"1,1-1 0,-1 2-202,-2 0 0,4 2 0,-1 5 0,2 3 0,1 3 0,0 0 0,1-1-326,2-2 0,-1 2 1,5-5-1,0-1 1,1-1-1,1-1 1,1 0-1,-1-1 1,0-2-1,1-4 1,0-1-1,1-1 1,2-1-1,-2-2 0,0-1 1,-2-2-1,-1-1 1,-1-1-1,-1 1 1,-2 1-1,-2 2 1,-1 1-1,-1 2 40,0 1 0,-1-1 0,-2 2 0,-4 2 0,-2 3 0,-2 2 0,-2 1 0,2 1 0,0 1 0,-1 2 0,0 1 0,-1 2 0,0 3 0,-2 1 0,1 1 0,1 1 0,0-1 0,0 2-26,-2 0 0,4 2 0,-2 2 0,3 1 0,1-1 0,-1-1 0,2 1 0,2 0 0,3 0 0,2-2 0,1 1 0,0 1 0,0-1 0,0-1 0,1-3 0,1 0 0,2-1 0,1-1 0,2 0 0,2-2 0,0 0 16,0 1 0,1-2 1,-1-1-1,0-2 1,1-1-1,-1-1 1,0-2-1,1-1 1,0 0-1,1 0 1,2-1-1,-1-3 0,0-2 1,2-2-1,-1-1 1,2-1-1,-2 1 1,2 1-1,-2 1-1560,1 0-58,-2 1 899,2-3 1,-4 3 0,2 0 0,-1 2 0,-2 2 0,0 0-274,1-1 1,-1-2 0,0-4 0</inkml:trace>
  <inkml:trace contextRef="#ctx0" brushRef="#br0" timeOffset="72">19124 15205 8235,'-9'-1'0,"1"-3"0,1-2 252,0-2 0,2 2 0,-2 1 0,1 0 0,0 4 0,-1 2 0,2 4 0,1 0 0,2 2 0,2 0 0,3 1 0,3-3 0,3-1 157,0-2 1,0-1-1,1-1 1,-1 0-1,-1-1 1,-2-2 0,-4-2-1,-4-1 410,-4 3 0,-2 6 0,-1 3 0</inkml:trace>
  <inkml:trace contextRef="#ctx0" brushRef="#br0" timeOffset="73">19609 14963 8163,'-4'-10'546,"-3"1"0,0 0 0,1-1 0,3 1 0,2 0 0,1-1 546,0 1 0,1 4 0,2 3-936,3 4 0,-1 3 0,0 4 0,1 1 0,-2 0 0,1 1 0,-1 3 0,1-1 0,-1 2 0,2-1 0,-2 3 0,1 0 0,-1 3 0,1 1 0,-1 2 0,1 0 0,1 3 0,1 1 0,0 1 0,0-1 0,0-1 96,0-1 0,-2-2 0,0 2 0,-1-4 0,-1-4 0,0-2 0,1-2 0,-2-3 0,-1-6 0,-1-8 0,1-6 0,1-3 0,1-3 567,-1-3 0,3-4 0,0-5 0</inkml:trace>
  <inkml:trace contextRef="#ctx0" brushRef="#br0" timeOffset="74">19683 14925 8163,'-12'-4'602,"0"-2"1,3-2-1,2-2 1,1 1-385,0 0 0,2-1 1,5 2-1,2 1 1,4 2-1,1 0 1,1 0-1,2 0 1,0 1-1,1-1 0,1 1 1,-1 0-1,2 1 1,-1-1-1,2 1-55,-1 1 1,-3 1 0,2 1 0,-2 0 0,1 1 0,0 1-1,-1 2 1,0 3 0,-2 2 0,-1 3 0,0 2 0,-3 0-1,-1 1 1,-2 0 0,-1 1 0,-1-1 0,-1 2 0,-2 0-1,-4-1 1,-4-1 3112,-1-2-3104,-1 4 0,0-7 1,-3 2-1,0-1 1,-1-2-1,2-1 1,-1-2-1,2-2 1,0-3-1,2-1 1,0 0-1,0 0 0,2-1 1,2-3-1,1-2 1,4-2-1,3 0 1,3 1-1,4 3 647,1 0 0,5 3 0,2-3 0</inkml:trace>
  <inkml:trace contextRef="#ctx0" brushRef="#br0" timeOffset="75">20000 14916 8112,'-5'-4'1092,"-3"2"0,5-4 0,1-2-874,1 0 0,5 3 1,2 2-1,3 2 1,0 1-1,0 0 1,1 0-1,-1 1 1,1 1-1,2 2 0,0 1 1,-1 1-1,0 1 1,-2-1-1,0 1-55,1 1 1,-1 3 0,0 0 0,0 1 0,-2 1 0,-2-1-1,-1 1 1,-2-1 0,-1 1 0,-1 0 0,0 0 0,0 1-1,-1-3 1,-1 1 0,-2-1 0,-1 0 0,-2-1 0,-2-4-1,0-1 1,0-1-16,-1 0 1,1-1 0,0-3 0,0 0 0,0-1 0,2-2 0,2-3 0,0-3 0,1-3 0,-1-1 0,3-2 0,1-1 0,2-3 0,1-1 0,3-2 0,0 1-1,2 2 1,1-1 0,2-1 0,-1 0 0,0 3 0,1 2-288,3 3 0,-3 0 0,4 4 0,-2 1 0,1 2 0,-1 3 0,0 2 1,2 2 138,0 2 0,-2 2 0,1 4 0</inkml:trace>
  <inkml:trace contextRef="#ctx0" brushRef="#br0" timeOffset="76">20344 14925 8284,'-4'-9'218,"0"3"0,-3 1 1,2-1-1,0 3 1,4 1-1,2 4 1,4 2-1,-1 4 1,0 1-1,-1 2 0,0 2 1,0-2-1,-1 1 1,0-1-1,0 2 250,1 2 0,2-4 0,-3 2 0,2-2 0,0 0 0,0 2 0,-1-2 351,1 0 0,-3-2 0,3 0 0</inkml:trace>
  <inkml:trace contextRef="#ctx0" brushRef="#br0" timeOffset="77">20372 14832 8282,'-9'-8'252,"1"1"0,0-8 0,3 2 0,1 1 0,3 3 0,3 2 0,4 2 0,3 0 0,0 3 0,0 1 0,0 2 0,1 1 0,-1 3 441,0 0 1,1 1 0,-1 3-1</inkml:trace>
  <inkml:trace contextRef="#ctx0" brushRef="#br0" timeOffset="78">20512 14860 8282,'-10'0'204,"4"-3"1,1-1 0,1 1 0,3 2-1,2 5 1,3 3 0,1 2 0,1 2 0,1 0-1,-2 3 1,0-1 0,-1 2 0,1-2 0,-1 1-1,2 0 1,-2 0 68,0 1 0,0-4 0,-2 2 0,1-2 0,0 0 0,0 2 0,1-4 0,-2-5 0,-1-7 0,-1-4 0,-1-3 0,-1-3-101,-2-2 0,1 0 1,3 0-1,0-2 1,0 1-1,0-1 1,0 3-1,0-1 1,0 2-1,0-1 1,0 2-1,1 0 0,1 2 1,3 2-1,0-1 1,2 2-1,1 1 1,2 3-1,-1 2-9,0 1 1,1 0 0,-1 0 0,0 1 0,0 2 0,1 3-1,-2 4 1,-1 1 0,-2 1 0,1 1 0,-2-1 0,1 2-1,-1-1 1,0 1 0,-2-2 0,0 0 0,0 1 0,2-2-1,-2-1 1,-1 0-711,-1-1 1,0 0 0,0 1 0,1-1 0,1 0 0,2 0 107,1-3 0,-3 2 0,2-3 0</inkml:trace>
  <inkml:trace contextRef="#ctx0" brushRef="#br0" timeOffset="79">20745 14627 8153,'-5'-14'537,"1"0"1,-2 5 0,3 0-320,2-1 0,4 4 1,1 1-1,1 1 1,3 2-1,0 2 1,1 2-1,1 2 1,-2 1-1,-1 3 0,-2 1 1,-1 2-1,-1 3 1,1-1-1,-1 2 191,-1-1 1,2 2-1,-1 2 1,-1 1-1,-1-1 1,-1 1 0,1 0-1,1-1-157,1 1 0,0 0 0,-2-1 0,1 1 0,2-1 0,-1 1 0,0 0 0,1-2 0,0-1 0,0-3 0,-1 0 0,0-1 0,2-1-1072,0 0 1,-2-6 0,2-1 0,0-1 238,0 0 0,2-4 0,2-4 0</inkml:trace>
  <inkml:trace contextRef="#ctx0" brushRef="#br0" timeOffset="80">20763 14739 8153,'-9'0'218,"0"0"0,1 0 1,5 0-1,6-1 1,5-1-1,2-1 1,1 1-1,3 0 1,-1-1-1,2-3 0,-1 0 1,2 0-1,-1-1 1,1-1-1,-1-1 146,0 3 0,-1-2 0,-2 3 0,1-2 0,2 2 0,0 1 0,0 2 0,-3 1 0,-2 1 455,0 0 0,3 4 0,2 1 0</inkml:trace>
  <inkml:trace contextRef="#ctx0" brushRef="#br0" timeOffset="81">21294 14730 8130,'-9'-10'192,"0"0"1,2-1 0,2-2-1,1 2 1,1 2 0,-1 2 0,-3 4-1,-1 3 1,-1 3 0,-2 4 0,0 1-1,-1 1 1,-1 1 0,1-1 0,-1 1-1,2 2 1,1 0-30,0-1 1,4 0 0,1-2 0,1 1 0,2 2 0,1 0-1,1 0 1,1-3 0,2-2 0,3-2 0,2 0 0,3 0-1,1-1 1,4-2 0,1-1 0,1-1 0,-2 0 0,0 0-1,-1 0 1,1 0 8,-1 0 0,-2-1 1,1-1-1,0-1 1,-3 1-1,-1 0 1,0 4-1,-1 1 1,-1 3-1,-1 2 1,-4 1-1,-2 1 0,-1-1 1,0 0-1,-1 2 1,-2 0-1,-4 2 1,-1-2-1,-2-1 32,-3 0 1,2 0 0,-4 1 0,1 1-1,1-3 1,-2-2 0,1 0 0,-2 1 0,1-1-1,0-2 1,2-1 0,1-2 0,1 0 0,-1 0-1,1 1 1,3-5 614,4-3 0,3-7 0,1-3 0</inkml:trace>
  <inkml:trace contextRef="#ctx0" brushRef="#br0" timeOffset="82">21434 14516 8224,'-10'-15'192,"4"2"1,1 3 0,1 3-1,2 4 1,1 6 0,1 4 0,0 3-1,0-1 1,1 1 0,1 2 0,1 1-1,0 2 1,0 1 0,1 2 0,0 0-1,2 1 1,-1 0-21,2-1 0,-2 4 1,1 1-1,2 0 1,0 0-1,1 1 1,-1 1-1,0 0 1,-2-1-1,1-1 1,1 1-1,1 1 0,-2-2 1,-2-4-1,0-3 1,-1-2-1,1 0 1,-3-1-1,0-2-2899,1-4 2727,-2-3 0,-1 0 0,-5 1 0</inkml:trace>
  <inkml:trace contextRef="#ctx0" brushRef="#br0" timeOffset="83">21415 14665 8086,'-3'-7'192,"0"1"1,2-1 0,3 0-1,4 0 1,3 4 0,4 1 0,2 0-1,3-2 1,0 0 0,2 0 0,1 1-1,1 0 1,-2-2 0,0 1 0,-2 0-1,1 2 1,-1 1 899,-3 1 0,2 4 0,-5 2-384,0 3 1,-2 4 0,-1 2-1</inkml:trace>
  <inkml:trace contextRef="#ctx0" brushRef="#br0" timeOffset="84">21806 14869 8623,'0'-9'204,"-3"0"1,0-1 0,1 1 0,1 0-1,1 0 1,-1 0 0,-1 2 0,-3 2 0,0 1-1,-2 2 1,-1 1 0,-2 1 0,1 0 0,0 0-1,0 0 1,-1 1-42,1 2 1,-4-1 0,1 4 0,1 1 0,1 2 0,3 0-1,2 1 1,0 2 0,1 0 0,0-1 0,1 0 0,2-2-1,1 0 1,0 1 0,1-1 0,3-1 0,2-2 0,2-1-1,1-2 1,1 0 18,-1-1 0,3-2 0,1-2 0,-1-2 0,1-1 0,-1-3 0,0 0 0,1-1 0,-1-1 0,0 1 0,-2 0 0,-1-1 0,1 1 0,-1 0 0,-1-1 0,-1 2 0,-1 1 0,-1 2 22,0 1 1,-2 1 0,2 4 0,-1 2-1,-1 3 1,2 1 0,0 0 0,1 0 0,0 0-1,1 1 1,1 1 0,-1 1 0,-1-1 0,1-1-1,2 0 1,0-3-138,0-1 1,1 3 0,-1-2-1</inkml:trace>
  <inkml:trace contextRef="#ctx0" brushRef="#br0" timeOffset="85">22029 14730 8176,'-4'-15'204,"0"2"1,-3 4 0,1-1 0,0 3-1,0 4 1,2 6 0,1 4 0,0 4 0,0 0-1,0 2 1,0 2 0,1 0 0,1 1 0,1-1-1,0 1 1,1-1-42,2 1 1,2-4 0,4 3 0,1-2 0,-1-1 0,1-3-1,3-2 1,2-2 0,3 0 0,0-3 0,0-1 0,-2-2-1,0-2 1,0-4 0,-1-2 0,0-2 0,-2-3 0,-2 1-1,-1-2 1,-3 1 18,-1-3 0,-4-1 0,2-3 0,-1-1 0,1 0 0,-2 0 0,-2-3 0,-2-2 0,-3-1 0,1 0 0,-1 0 0,1 1 0,-1 1 0,1 3 0,-1 1 0,2 4 0,0 5 0,0 3 10,1 0 1,1 6 0,1 4-1,0 5 1,0 4 0,0 0 0,0 1-1,0 2 1,0 1 0,0 1 0,0 3-1,0 1 1,0 0 0,0 2 0,0 1-1,1 1 1,1 1 11,1 0 1,3 2 0,-1-3 0,0 1-1,1 1 1,0-1 0,0 0 0,1-2 0,-1 0-1,0-1 1,0-4 0,0-1 0,1-4 0,-1-1-1,0 0 1,0-2 614,2-2 0,0-2 0,1-4 0</inkml:trace>
  <inkml:trace contextRef="#ctx0" brushRef="#br0" timeOffset="86">22421 14665 8081,'0'-15'204,"-2"4"1,0 2 0,-1 3 0,0 0-1,-1 2 1,-2 4 0,-2 5 0,-2 3 0,1 2-1,0 0 1,-2 1 0,0 3 0,-3-1 0,1 1-1,0-2 1,0 1 3071,0-1-3164,2 0 1,-2-2 0,4-1 0,-1 0 0,2 1 0,3-2 0,5-2 0,5-4 0,3-3 0,2-2 0,0 1 0,1 0 0,3 0 0,-1-1 0,2 1 0,-1 1 0,2 1 0,-1 0 0,1 0 0,-1 0 0,1 1 0,-2 2 0,1 2 0,-2 1 0,2 0 0,-2 2 0,1 0 0,-2 1 0,0 0 706,1 1 0,3-1 0,-1 0 0</inkml:trace>
  <inkml:trace contextRef="#ctx0" brushRef="#br0" timeOffset="87">22802 14516 8123,'4'-6'409,"-3"1"1,4 2-1,-1-3 1,1-2-1,1-1 1,0 2 0,1 1-1,-1 0 410,0 1 0,-4-4 0,1 3 0,-3-1-128,-3 1 0,2 3 1,-2 6 84,2 3 0,2-2-758,2-1-1576,-2-2 0,4-1 1810,-2 0 0,-3 0 0,1-1 0,-4-2 0,-2-3 0,-2-2 0,-1-2 0,-1 1 0,2 0 0,1-1 0,-1 1 0,-1 0 0,1 0-18,1 3 0,3 1 0,-2 4 0,0 2 0,3 5 0,1 6 0,2 2 0,1 3 0,3 0 0,-1 2 0,1 0 0,0 3 0,1 3 0,0 2 0,1 1 0,-1 0 0,3 0 0,-1 0 0,0 0 0,-2 0 0,0-2 0,0-1 0,0-3 0,-2-2 0,-2-3 0,-1-1 0,-1-4 0,0-2 585,0 0 0,0-1 0,0 0 0</inkml:trace>
  <inkml:trace contextRef="#ctx0" brushRef="#br0" timeOffset="88">22551 14450 8148,'-9'-9'163,"0"0"1,3 0 0,5-1 0,6 1 0,8 1 0,3 0-1,4 3 1,1 0 0,1 0 0,2-2 0,2-1 0,1 1-1,1 1 1,0-1 0,0-2 0,0 1 0,-2 1 0,0 2-1,-2 1 1,-1 2 491,-2 0 0,1 4 1,-1 1-1,-2 3 0,-4 3 164,-1 4 0,-2 1 0,-3 5 0</inkml:trace>
  <inkml:trace contextRef="#ctx0" brushRef="#br0" timeOffset="89">22998 14627 8166,'-5'-4'172,"-3"-1"0,5-4 1,2 0-1,4 2 1,6 2-1,3 1 1,3 2-1,1 0 1,2 0-1,0-1 1,1 1-1,0 0 0,-1 2 1,0 2-1,-2 1 1,0 3-1,-1 2 1,0 2-1,-3 2 10,-1 0 0,-3 5 0,-1-2 0,-2 2 0,-1-1 0,-2 0 0,0-1 0,-2 1 0,0-2 0,-2 0 0,-1-3 0,-3-1 0,-2-3 0,-1-2 0,-1-1 0,1-2 0,1-2 0,0-3-19,2-3 1,4-3 0,-1-3 0,2-1 0,1-2 0,0-1-1,0-2 1,1 0 0,2-1 0,3-1 0,3-1 0,0-4-1,1-1 1,2 0 0,1 2 0,1 0 0,-1 3 0,-1 0-1,1 4 1,-1 4-984,0 5 1,1 3 0,0 6 0,-2 3 736,-1 5 0,4 0 0,0 5 1</inkml:trace>
  <inkml:trace contextRef="#ctx0" brushRef="#br0" timeOffset="90">23538 14693 8166,'0'-13'172,"0"1"0,1 0 1,1 2-1,1 1 1,-1-1-1,-1 1 1,-1 0-1,1 0 1,1 2-1,1 1 1,-1-1-1,-2 0 0,-2-1 1,-2 3-1,-1 1 1,-2 2-1,-3 1 1,-1 1-1,-1 0 0,0 0 0,1 3 1,0 1-1,-2 1 1,2 3-1,0 1 1,2 2-1,0 3 1,1-1-1,0 2 1,3-2-1,0 2 0,1-2 1,0 0-1,2-1 1,1-2-1,1-1 1,1 1-1,2-2-9,3-2 1,5-2 0,2-4 0,-2 0 0,0 0 0,1-1-1,0-2 1,1-3 0,-1-3 0,0-3 0,0 0 0,-2 1-1,0-1 1,0 1 0,0-2 0,1 1 0,-3 0 0,0-1-1,-1 2 1,1 1 18,-2 4 0,-3-2 0,3 3 0,0 1 0,-1 4 0,-1 5 0,-3 3 0,0 1 0,1 2 0,2 0 0,0 3 0,1-1 0,0 0 0,2-1 0,-1-2 0,1 0 0,2-1 0,3 0-3459,-1 0 2457,-1 1 1,4-5 0,0-1 0</inkml:trace>
  <inkml:trace contextRef="#ctx0" brushRef="#br0" timeOffset="91">23920 14413 8166,'0'-10'252,"0"-2"0,0 0 0,0 1 0,0 0 0,0 2 0,0 0 0,0-1 0,-1 2 0,-3 3 0,-2 5 0,-2 5 0,-1 3 0,-1 3-104,1 1 1,0-1 0,-2 2 0,0 0 0,-1 3 0,0 0 0,3 1 0,2-1 0,0 0 0,1 2 0,0 0 0,1 1 0,1-1 0,2-2 0,1 0 0,1 0-1,0 1 1,0-2 0,1-1 0,2-2 0,3 0 0,2-1 14,2-4 1,0 0 0,1-4 0,3-1 0,0 0 0,2-2-1,-1 0 1,1 0 0,-1-2 0,1 0 0,-2-2 0,1-1-1,-2-2 1,1-1 0,-2-2 0,0 1 0,1-1 0,-2-2-1,0 0 1,-3 0 8,-2 2 0,1 1 1,-3-2-1,1 0 1,-1-1-1,-2 0 1,-1 2-1,-1 1 1,-1-1-1,-2 2 1,-3 2-1,-3 3 0,0 2 1,0 1-1,-1 0 1,1 0-1,0 1 1,-1 2-1,1 2-9,0 0 1,3 7 0,-1-3 0,1 1 0,0 2 0,1-1-1,1 2 1,2 1 0,1 0 0,1 1 0,0 1 0,0 1-1,2-1 1,3-1 0,5-1 0,4 0 0,2-1 0,3-1-1,1-3 1,3-3-1257,1-3 1,4-2 0,3-1 272,-1 0 1,3-8 0,0-2 0</inkml:trace>
  <inkml:trace contextRef="#ctx0" brushRef="#br0" timeOffset="92">24366 14339 8166,'0'-10'218,"0"1"0,0 0 1,-1-1-1,-1 1 1,-1 0-1,1 0 1,1-1-1,0 2 1,-1 3-1,-1 5 0,0 6 1,0 4-1,0 4 1,0 0-1,-1 3-55,1 0 1,0 2 0,3 1 0,0 0 0,0 2 0,0 0-1,0 0 1,0 0 0,1 1 0,2 0 0,4-1 0,1-1-1,2 1 1,2-1 0,1-3 0,2-2 0,1-3 0,2-1-1,0-2 1,1-3-3441,0-2 2702,-1-1 0,5-9 1,1 0-1</inkml:trace>
  <inkml:trace contextRef="#ctx0" brushRef="#br0" timeOffset="93">24469 14134 8166,'0'-15'172,"0"3"0,0 2 1,1 0-1,2 2 1,4 2-1,5 3 1,3 2-1,3 2 1,1 2-1,3 3 1,3 2-1,1 3 0,-1 1 1,-3 4-1,0 1 1,0 2-1,-1-1 1,-3 2-1,-2 2-9,-4 3 1,-2 2 0,-1 0 0,-3 0 0,-3-1 0,-2-1-1,-1 0 1,-1 0 0,-2-1 0,-2-2 0,-1-1 0,-1-2-1,0-3 1,-1 0 0,-1-1 0,-1 1 0,1-2 0,0 0-1,0-3 1,2-1 3112,1 0-2886,0-1 1,1 0 0,0 1-391,1-1 0,-1 0 0,-4 1 0</inkml:trace>
  <inkml:trace contextRef="#ctx0" brushRef="#br0" timeOffset="94">24795 14609 10427,'-6'-16'0,"0"2"0,1 0 0,1 3 655,0 1 0,1 3 1,4 2-1,2 1 0,3 3-541,2 3 1,2 3 0,-1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3:19:08.13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20242 2849 8229,'5'-27'156,"-2"2"0,-2 5 0,-1 3 0,0 5 0,0 1 0,-1 2 0,-1-1 0,-1-2 0,0 1 0,0 4 0,0 6 0,2 6 0,3 4 0,3 4 0,1 3 0,0 4 0,0 3 0,1 1 0,-2 5 0,0 4 0,-1 4-8,0 0 1,-1 4 0,-3 2 0,0 1 0,0 2 0,0 1 0,-1 1 0,-1 1 0,-2-2 0,0 0 0,-1-5 0,1-4 0,-2-4 0,0-1 0,-3-3 0,-3-2-1,-3-5 1,-1-3 0,-3-6 0,-3-4 0,-3-6 0,-2-3-1,0-1 1,-1-4 0,-1-3 0,-1-6 0,-1-4 0,1-4 0,1-1 0,2-1 0,1-1 0,2-3 0,1 0 0,3 1 0,1 2 0,2 1 0,3 3 0,0 0-1,4 1 1,3 2 0,4 0 0,2 3 0,1 0 0,1 2 711,2-2 1,3 4 0,5-2-861,2 1 0,8-2 0,-2-2 0</inkml:trace>
  <inkml:trace contextRef="#ctx0" brushRef="#br0" timeOffset="1">19739 2784 8436,'-23'-17'163,"6"-1"1,6-1 0,7 3 0,3 3 0,2 4 0,3 2-1,6 0 1,5 0 0,7-1 0,6-1 0,5-1 0,3 1-1,1 0 1,2-1 0,2 0 0,5-1 0,2-2 0,2 2-1,-1 0 1,1 2 18,-1 0 0,-3 0 0,-2 0 0,-5 2 0,-4 2 0,-4 0 0,-2 1 0,-2-1 0,-2 3 0,-4 1 0,-5 1 0,-4 1 0,-4 2 0,-3 4 0,-1 2 0,-3 4 0,-3 6 0,-4 5 637,-2 3 0,-6 9 0,0 2 0</inkml:trace>
  <inkml:trace contextRef="#ctx0" brushRef="#br0" timeOffset="2">20773 3371 8423,'9'-18'142,"1"7"0,2-6 1,0 4-1,-1 0 1,1 2-1,-1 0 1,2 1-1,-2-1 1,-1-3-1,-1 1 1,-3-2-1,-3 2 1,-2-2-1,-1 2 0,-1-2 1,-2 2-1,-5 0 1,-3 1-1,-4 2 1,-4 2-1,-3 1 1,-2 4-1,0 2 21,-1 1 1,0 5 0,-2 5 0,1 4 0,2 4 0,2 1-1,2 3 1,2 3 0,5 1 0,2 0 0,3-1 0,3 0-1,3 1 1,2 0 0,3-2 0,4-2 0,5-5 0,3-2-1,4-4 1,2-2 18,0-3 0,4-5 0,-2-5 0,1-3 0,2-3 0,-1-4 0,0-1 0,-3-4 0,-2-2 0,-2-2 0,1-1 0,-1 1 0,-3 1 0,-4 1 0,-2 2 0,-4 4 0,-1 2 0,-2 3-10,-1 1 0,-1 4 1,-1 5-1,-1 7 1,-1 3-1,1 3 1,2 2-1,2 2 1,2 1-1,1 3 1,2 1-1,2-2 0,1 0 1,1-1-1,2-1 1,-1 0-1,1-2 1,0-1-1,1-2 647,-1-1 0,4-6 0,-3-2 0</inkml:trace>
  <inkml:trace contextRef="#ctx0" brushRef="#br0" timeOffset="3">21080 3166 8423,'-9'-27'182,"3"2"0,2 4 0,1 4 0,0 2 0,2 3 0,3 2 0,4 4 0,2 2 0,2 3 0,-1 3 0,0 4 0,1 4 0,-1 2 0,0 4 0,1 2 0,-1 3 0,0 2 0,1-1-26,-1 1 0,0 3 0,0-2 0,1 0 0,-1-2 0,0 0 0,1 0 0,-1-1 0,0-3 0,2-2 0,0-4 0,2-2 0,-1-1 0,0-3 0,1-3 0,-2-3 0,-1-3 0,0-4 0,-1-5 0,-1-3 0,0-3 48,-2 0 1,-3-4 0,2-2 0,0-2-1,-1-4 1,1-1 0,-2-2 0,0 0 0,0-2-1,-1-1 1,-1-1 0,-1 4 0,0 5 0,0 6-1,0 3 1,0 3 3071,0 4-4369,4 10 1,0 4 0,5 10 634,0 4 0,2 6 0,8 1 0</inkml:trace>
  <inkml:trace contextRef="#ctx0" brushRef="#br0" timeOffset="4">21843 3249 16837,'0'-9'0,"0"0"0,1-1 0,1-2 0,1-1 0,1-1 0,-1 1 0,1 0 0,0 1 0,0-1 0,-1-2 0,0 0 0,0-1 0,-1 2 0,-1-1 148,-1 1 1,0 1 0,-1-1 0,-2 0 0,-4 4 0,-3 2 0,-4 1 0,0 1 0,-3 1 0,0 2 0,-2 3 0,0 3 0,0 4 0,-2 5 0,-1 4 0,2 4-1,1 4 1,3 1 0,1 4 0,2 1 0,1 1 0,3 1 7,3-2 0,2-2 0,4 0 0,1-1 0,2-2 0,3-4 0,3-5 0,4-3 0,2-3 0,3-2 0,0-1 0,2-4 0,1-3 0,0-3 0,0-5 0,-1-2 0,-2-3 0,1-2 0,-1-1 0,-3-2 0,-1-2 36,-1-1 1,-4 0 0,2-3-1,-5 0 1,-1 1 0,-1-4 0,0-2-1,-2-1 1,-1 3 0,-1 4 0,-1 3-1,-2 2 1,-3 0 0,-1 5 0,1 6-1,3 10 1,1 5-75,2 4 0,5 7 0,2 6 0,3 2 0,4 1 0,0 0 0,4 2 0,2 3 0,4-1 0,2 0 0,1-2 0,3 0 0,2 0 0,3 2 0,2 0 0,3 0 0,1-2-118,2-1 0,0-1 0,-20-14 0,1 0 0</inkml:trace>
  <inkml:trace contextRef="#ctx0" brushRef="#br0" timeOffset="5">20279 2328 8412,'9'-4'297,"0"-3"1,-2-1 0,-3 0 0,-3 2 0,-5 3 0,-3 1 0,-3 1 0,1-1-1,0-2 1,-1-1 0,1-1-150,0 1 1,-1-3 0,1 4 0,0 0 0,0-1 0,-1 1 0,0-1 0,-3 1 0,-2-2 0,-4 2 0,-1-1 0,-3 1 0,-2 0 0,-3 1 0,-2 0 0,-2-1-1,-1 2 1,-2 0 0,0 0 0,-2-1 0,1 1 0,-1 1-13,0 1 1,-1 0-1,1 0 1,0-1-1,0-1 1,-1-1-1,1 1 1,0 1-1,0 1 1,-2-1-1,-1-1 1,-3-1-1,-3-1 1,0 1-1,-1-1 1,-1 0-1,0 0 1,-4 1 0,26 1-1,-1 1 1,0-1-1,0 0 1,0-1-1,0 1-55,-1 0 1,1 0 0,0 0 0,-1 0 0,0 1 0,-1 0 0,0-1 0,0 0 0,0 0 0,-1 0 0,1 0 0,0 0-1,0 0 1,0 1 0,1-1 0,-2 0 0,0 0 0,-1 0 0,0 0 0,0 0 0,0 0 0,-1-1 0,2 1 0,0 0-1,1-1 1,0 1 0,1 0 0,0 0 0,0-1 0,1 0 0,-1 1 0,1 0 0,0 0 0,0-1 0,1 1 0,-1 0-1,0 0 1,0 0 0,0 0 0,0 1-24,-1-1 1,0 0 0,-2 1 0,1-1-1,-1 0 1,1-1 0,0 1 0,0-1-1,0 1 1,0 0 0,-1 0 0,1 0 0,-2 0-1,1 1 1,-1-1 0,1 1 0,0-1-1,0 0 1,0-1 0,1 1 0,-1 0 0,1 0-1,-1 1 1,1 0 0,-1 0 0,1 0-1,-1 0 1,1 0 0,0-1 0,1 1 0,1 0-1,-1 0 1,-23 0 0,-1 0 0,1-1-1,0-1 1,3 1-63,0 1 1,-1 1 0,-1 0-1,1-2 1,2 0 0,0-1-1,1 1 1,-1 1 0,-1 1-1,0 0 1,-2 0 0,2 0-1,0 0 1,1 0 0,0 0-1,-2 0 1,1 0 0,1 0 0,3 0-1,-1 0 1,-1 0-4,0 0 1,0 0 0,2 0 0,0 0 0,0 0 0,-2 0 0,0 0 0,-1 0 0,1 0 0,-1 0-1,1 0 1,-2 0 0,0 0 0,-2 0 0,1 0 0,2 0 0,0 0 0,-1 0 0,1 0 0,-1 0-1,2 0 15,-3 0 1,3 0 0,-5 0 0,1 0 0,2 0-1,1 0 1,3 0 0,-1 0 0,0 0 0,-1 0-1,3 0 1,1 0 0,2 0 0,-2 0 0,2 0-1,1 0 1,3 0 0,-1 0 0,1 1 0,-1 1-1,1 1-31,2-1 1,-2 0-1,5-2 1,1 0 0,0 0-1,0 1 1,-1 1 0,0 1-1,0-1 1,0-1 0,0-1-1,0 0 1,0 0-1,1 0 1,0 0 0,0 0-1,-2 0 1,-1 1 0,-2 1-1,0 1 27,0-1 32,-1-1 0,2-1 0,-5 0 0,-2 0 0,3 0 0,2 1 1,2 1-1,-2 1 0,-3-1 0,-1 0 0,0 1 0,-1 0 1,0 0-1,-1 0 0,-3 0 0,-1 0 0,0 0 0,-1 0 1,0 0-1,-3 0 0,-2 2 0,26-3 0,0 0 0,-1 0 0,1 0 1,0 0-1,-1-1 0,1 1 0,-1-1 0,1 1 0,-1-1 1,-1 0-1,0 0 0,-1 0 0,1 0 0,0 0 0,0 0 1,1 1-1,0 0 0,1-1 0,-1 1 0,1-1 0,-1 1 1,0-1-1,0 1 0,-1-1 0,1 0 0,-26 0 0,0-1 0,2 0 1,-2 0-1,1 0 0,3 1 120,1 2 0,-2-2 0,0 2 0,-1-2 0,0-1 0,3 0 0,-1 0 0,0 0 0,-1 0 0,-1 0 0,0 0 0,3 0 0,0 0 0,2 0 0,-2 0 0,-1 0 0,0 0 0,1 0 0,3 0 0,2 0 0,1 0-145,-1 0 1,4 0 0,-1 0 0,1 0 0,2 0-1,-1 0 1,-1 0 0,-2 0 0,2 0 0,1 0-1,-1 0 1,-1 0 0,-2 0 0,-1 0 0,2 0 0,-1-1-1,-1-1 1,-4-1 0,-1 1 0,-2 1 0,1 1-12,2 0 0,-3 0 0,0 0 0,-1 0 0,0 0 0,3 1 0,1 1 0,2 1 0,2 0 0,0 0 0,0 0 0,3 0 0,2-1 0,0 0 0,1 1 0,0-1 0,0-1 0,0-1 0,2 0 0,1 0 0,-1 0 0,-1 0 0,-1 1 0,2 1 0,1 1 0,-1-1 0,0 0 0,1 0 0,2 1 0,1-1 0,0 1 0,1-1 0,1 1 0,2-1 0,1-1 0,1-1 0,-1 0 0,-1 0 0,0 0 0,2 0 0,3 0 0,-1 0 0,3 3 0,-2 0 0,0-1 0,0-1 0,1-1 0,1 1 0,-1 1 0,-2 1 0,0-1 0,0 0 0,0 1 0,0 0 0,1 0 0,1 0 0,-1 1 0,1 0 0,2 1 0,1-1 0,1 1 0,2-3 0,0 2 0,-1 0 0,1 0 0,1 1 0,1-1 0,-2 1 0,1-2 0,-2 1 0,1 1 0,0 1 0,1-1 0,-1 0 0,0 1 0,-1 0 0,2 0 0,-1 0 0,2 0 0,-1 2 0,3-1 0,0 0 0,-1 4 0,0-5 0,0 2 0,2 2 0,1 2 0,-1 0 0,1 0 0,0-2 0,-1 0 0,1 2 0,0 0 0,-1 0 0,2 1 0,1-1 0,1 1 0,-1-1 0,1 1 0,1-2 0,1 0 0,1 1 0,-1 0 0,3 0 0,-2-1 0,1 0 0,-1 2 0,0-2 0,1 0 0,1 1 0,1 0 0,0 0 0,0-2 0,0-1 0,0 2 0,0 0 0,0 1 0,0 0 0,0-2 0,0-1 0,0 1 0,0-1 0,1 0 0,2 1 0,-2-1 0,4 0 0,-2 1 0,0-1 0,0 0 0,0 0 0,1 1 0,0-1 0,0 0 0,-1 1 0,1-1 0,0 0 0,0 1 0,0-1 0,-2 0 0,0 1 0,0-1 0,1 0 0,-1 2 0,0 0 0,2 1 0,-3 1 0,2-4 0,-1 0 0,0 1 0,1-1 0,-1 0 0,-1 1 0,0-1 0,1 0 0,1 1 0,-1-1 0,0 0 0,0 1 0,2-1 0,-2 0 0,-1 0 0,-1 1 0,0-1 0,0 0 0,0 1 0,0-1 0,0 0 0,0 1 0,0-1 0,0 0 0,0 1 0,0-1 0,0 0 0,0 0 0,0 1 0,0-1 0,0 0 0,0 1 0,0-1 0,0 0 0,0 1 0,0-1 0,0 0 0,0 1 0,0-1 0,0 0 0,0 1 0,0-1 0,0 0 0,0 0 0,1 1 0,1-1 0,1 0 0,-1 1 0,-1-1 0,-1-3 0,0 0 0,-8-8 0,-3 1 0</inkml:trace>
  <inkml:trace contextRef="#ctx0" brushRef="#br0" timeOffset="6">6704 3315 8379,'0'-7'327,"0"1"1,0-1 0,1 0-1,1 0 1,1 0 0,0 0-1,0-1 1,0-2 0,0 2-1,1 1 82,-1 1 1,1 4-1,-1-1 1,3 2-1,1 2 1,1 1 0,-3 2-1,0 0-253,0 0 0,-2 3 0,2 0 0,0 1 0,-2 1 0,0 0 0,1 1 0,0-1 0,1 0 0,-1 1 0,1-1 0,1 0 0,1 1 0,1-1 0,1 0 0,1 1 0,0-1 0,2 1 0,0 2 0,0 0 0,1-1 171,-1 0 1,2-5 0,-3 0-1,1 0 1,0 1 0,-3-1-1,-2 0 1,0-1 0,-1-1-1,-1 0 492,-2 3 0,-6-3 0,-2 0 0</inkml:trace>
  <inkml:trace contextRef="#ctx0" brushRef="#br0" timeOffset="7">7067 3240 8492,'0'-9'192,"0"-1"1,0-2 0,0 0-1,0 0 1,1 2 0,1 1 0,2 0-1,0 2 1,1 2 0,1 0 0,1 0-1,1-2 1,0 1 0,0 1 0,-3 0-1,0 1 1,0 0 134,2 2 1,-2 2 0,-2 3-1,-2 3 1,-1 2 0,0 2-1,0 2 1,-1 0 0,-1 0-1,-3-1-164,0 1 1,2 0 0,-2 2 0,0 1 0,0-1 0,-3 4-1,0 2 1,-2 2 0,-2 1 0,0 1 0,0-1 0,-1 0-1,1 0 1,-1 0 0,2-2 0,1-2 0,1 0 0,2-2-1,2-1 1,2-4 1030,2-1 0,2-2-1194,2 0 0,6-3 0,6-2 0</inkml:trace>
  <inkml:trace contextRef="#ctx0" brushRef="#br0" timeOffset="8">7020 3920 8587,'-5'-4'258,"1"-1"0,4-5 0,0 1 0,0 0 0,0-1 0,0 1 0,0 0 0,1 0 0,1 2 1380,1 1 0,0 3 0,-3-3 0,0 3 0,0-4 0,1 5-1404,3-1 0,-3 3 0,3 2 0,-1 2 0,0 2 0,-1 1 0,0 1 0,0 1 0,2 2 0,0 0 0,2 2 0,-2-2 0,0 0 0,-1 1 3042,1 0-3211,-3 5 1,7-7 0,-2 3 0,0 0 0,-1-1-1,0 0 1,-1-2 0,1-1 0,1 1 0,1-1-1,0 0 1,0-1 0,-2 0 0,1-3 0,-2 0 0,1-1-1,0 1 1,2 0 0,2-1 0,-1-1 0,-2 1-66,-3 2 0,1-1 0,1 0 0,-1 1 0,1-1 0,0 2 0,2 1 0,2 1 0,0-2 0,0-2 0,0 0 0,1 0 0,-1-3 0,0 2 0,1-3 0,-1-1 0,0 0 0,1 0 0,-1 0 0,0 0 0,1 0 0,-1 0 0,0-1 0,2-2 0,0 0 0,2 0 0,1 0 0,-1-1 0,0 0 0,-1 0 0,1 1 0,-2 0 0,-1-1 0,1 0 0,0 2 0,1-2 0,0 0 0,-2 0 0,-1 1 0,1 0 0,-1-1 0,0 1 0,1-1 0,-1-1 0,0 0 0,1 1 0,-1 1 0,0-1 0,1-1 0,-1 1 0,0 2 0,0 1 0,1-2 0,-1 0 0,-1 0 0,0 0 0,-2 0 0,1 1 0,1 1 0,-1 1 0,-1 0 0,1 0 0,1 0 0,2 1 0,-1 1 0,0 1 0,0-1 0,1 2 0,-1-1 0,0 0 0,1 0 0,-1 0 0,0 0 0,1 1 0,-1-1 0,0-1 0,1 0 0,-1 0 0,0 1 0,2-1 0,0 0 0,1 0 0,0 1 0,-2-1 0,-1-1 0,1-1 0,-1 3 0,0 1 0,1-2 0,-1-1 0,0 0 0,1 1 0,-1 1 0,0-1 0,1 0 0,-1 0 0,0 1 0,0-1 0,1-1 0,-2 0 0,-1 1 0,-1 2 0,2-1 0,0 1 0,-2-3 0,0 2 0,2-1 0,0 0 0,0 2 0,-1 0 0,0 0 0,-1 0 0,0-1 0,-1 1 0,0 0 0,0 1 0,0-1 0,-1 1 0,0 1 0,0-3 0,-2 3 0,2 1 0,0 1 0,1 2 0,-2-2 0,0-1 0,0-1 0,-1 2 0,-1-3 0,-1 1 0,1 0 0,1 1 0,1-1 0,-1 1 0,-1 1 0,-1 2 0,0-1 0,0 0 0,0 0 0,0 1 0,0-1 0,1 0 0,2 1 0,-1-4 0,1 0 0,-2 1 0,-1 2 0,1-1 0,1-1 0,1-1 0,-1 2-1639,-1 0 1,2-2 818,0 0 1,0-4 0,-3 3 0</inkml:trace>
  <inkml:trace contextRef="#ctx0" brushRef="#br0" timeOffset="9">8128 4469 8551,'0'-13'327,"0"6"1,0-3 0,1 2-1,1 0 1,2-2 0,-2 1-1,0 1 1,0 1 0,1 0-1,-2 1 219,-3 1 0,1 2 0,-1 5 0,4 2 0,4 0 0,2 1-383,2 1 1,-4-1 0,0 2 0,1-1 0,2 1 0,0 1-1,0-1 1,0-1 0,1 1 0,-1 1 0,0-1 0,1-1-1,-1 0 1,0 0 0,1 1 0,-1 0 0,0 1 0,1 0-1,-2 0 1,-1-2-1257,-1 1 1,-3 0 0,3 1 272,-2-2 1,-1 0 0,-3 3 0</inkml:trace>
  <inkml:trace contextRef="#ctx0" brushRef="#br0" timeOffset="10">8426 4311 8466,'0'-9'409,"0"-1"1,0 1-1,0 0 1,0-1-1,0 1 1,0 0 0,0-1-1,1 2-82,2 2 1,0 2 0,2 5-1,-1 2 1,-2 3 0,-1 2-1,-1 2 1,0-1 0,0 0-1,0 2-155,0 1 0,0 0 1,-1 2-1,-2 0 1,-2 1-1,-2 0 1,1 1-1,-1 0 1,-1 0-1,-2 2 1,2 0-1,0 1 0,1 0 1,-2-1-1,2 1 1,-1-1-1,1 0 1,-1-1-1,3-2 647,1 2 0,-3 4 0,2 3 0</inkml:trace>
  <inkml:trace contextRef="#ctx0" brushRef="#br0" timeOffset="11">8361 5028 7472,'0'-9'708,"-4"-1"1,2 2-54,-4 2 0,3-1 1,-4 3-1,1 1 0,0 0-492,0 0 1,4 4 0,0 4 0,3 2 0,2-1 0,-1 1-1,-1 1 1,-1 2 0,0-1 0,1 0 0,1 0 0,1 2-1,-1 0 1,-1 2 0,-1-1 0,0 0 0,0 2 0,0 0-1,0 2 1,0-1-8,0 1 0,0-2 0,0 3 0,0-2 0,0 1 0,0 0 0,0-2 0,0-1 0,0 0 0,0-1 0,1 1 0,1-2 0,1-1 0,-1 0 0,0-1 0,-1 0 0,1 1 0,1-1 0,-1 0 0,-1 1 0,-1 0 0,0 2 0,3-1 0,0 1 0,-1-2 0,-1 1 0,-1 0 0,1 2 0,1-2 0,1-1 0,-1 1 0,-1 0 0,0 1 0,2 0 0,0-2 0,-1 0 0,-1-1 0,0 0 0,1 1 0,1 2 0,-1 0 0,0 0 7,1-2 1,-2-1 0,2 1 0,-2-1 0,0 0 0,1 1-1,2-1 1,-2 0 0,-1 0 0,0 1 0,1-1 0,1 0-1,-1 1 1,-1 0 0,-1 1 0,0 2 0,0-2 0,0 0-1,0-2 1,0 0 28,0 1 1,0-1 0,0 0-1,0 0 1,0 1 0,0-1 0,0 0-1,0 1 1,0-1 0,0 0 0,0 1-1,0-1 1,-1 0 0,-1 1 0,-2-1-1,-1 0 1,-2 0-185,2 1 0,0-4 1,2 0-1,-3 0 1,-2 1-1,1-2 0,2 0 1,0-1-1,1 1 1,-1-1-1,-1 2 0,-1-2 1,-1 1-1,-1-1 1,-1 1-9,1 0 0,0-3 0,0 3 0,2-2 0,1 0 0,-1-1 0,-2 0 0,0 0 0,0 1 0,-1-1 0,1-1 0,0-1 0,0 0 0,-1 0 0,1 0 0,0 0 0,-1 0 0,1 0 0,0 0 0,-1 0 0,1 0 0,0-1 0,-1-1 0,1-1 0,0 1 0,0 1 0,-1 0 0,1-1 0,0-1 0,-1 1 0,1 1 0,0 0 0,-1-1 0,0-2 0,-1 2 0,-2 1 0,1 1 0,-1 0 0,1 0 0,1 0 0,-1 0 0,1-1 0,-2-1 0,2-1 0,1 1 0,0 1 0,0 1 0,-1 0 0,-2 0 0,2 0 0,0 0 0,2 0 0,0-1 0,0-1 0,-1-1 0,1 1 0,0 1 0,-1 1 0,0 0 0,-1 0 0,-2 0 0,2 0 0,0 0 0,2 0 0,0 0 0,0 0 0,-1 0 0,1 0 0,0 0 0,-1 0 0,1 0 0,0 0 0,-1 0 0,1 0 0,0 0 0,-1 0 0,1 0 0,0 0 0,-1 0 0,1 0 0,0 0 0,0 0 0,-1 0 0,1 0 0,0 0 0,-1 0 0,1 0 0,0 0 0,-1 0 0,1 0 0,0 0 0,-1 0 0,1 0 0,0 0 0,0 0 0,1 1 0,5 2 0,8-2 0,10 3 0</inkml:trace>
  <inkml:trace contextRef="#ctx0" brushRef="#br0" timeOffset="12">7737 5931 8359,'0'-9'468,"0"-1"0,0 1 0,0 0 0,0-1 0,0 1 0,0 0 0,0 0-59,0-1 1,0 6-1,0 4 1,0 5-1,0 4 1,0 0 0,1 0-1,1 0-246,2 1 1,-1-1 0,-3 1 0,0 2 0,1 1 0,1 1-1,1 0 1,-1 1 0,-1 1 0,-1 1 0,0 0 0,1 0-1,1 1 1,1-2 0,0 2 0,0-2 0,0 1 0,0-2-1,-1 1 1,0-2 200,1-1 0,0-3 0,-2-1 0,1 1 0,2-2 0,0-3 0,0-5 0,-2-5 0,-1-3-344,-1-2 0,0 1 1,0 0-1</inkml:trace>
  <inkml:trace contextRef="#ctx0" brushRef="#br0" timeOffset="13">7784 5940 8267,'0'-9'364,"0"3"0,0 0 0,0-2 0,0 0 0,0-1 0,0-1 0,0 1 0,0 0 0,1 1-112,2 1 0,-3 3 0,0 5 0,-5 1 0,-2 2 0,-1 1 0,2-1 0,-1-1 0,-1 0 0,-2 1 0,1 0 0,0 1 0,-1 0-89,1-1 1,-1 2 0,-2-2 0,-1 1 0,-1 1 0,0 1-1,1-2 1,-2 0 0,2-1 0,-2 1 0,1 0 0,-2 2-1,1-1 1,-1-1 0,1 0 0,-1-1 0,2 1 0,0 0-1,2 0 1,-1-1 54,1 0 0,-1 0 1,4-2-1,0 1 1,1 0-1,0 1 1,2-1-1,-1 0 1,-1 0-1,-2 0 0,2 0 1,1 0-1,1 1 1,-2 1-1,0-1 250,-1-2 0,2 2 0,1 0 0,-1 0 0,0 1 0,0-1 0,1 2 624,2-1 0,0-3 0,3 1-1046,1-2 1,2 2 0,7 0 0,1-1-1,-1-1 1,0-1 0,1 0 0,-1 0-1,1 0 1,2 0 0,1 0 0,2 0-1,0 0 1,1 0 0,-1 0 0,2 0-47,0 0 0,2 0 0,0 0 0,-2 1 0,0 1 0,-3 2 0,1-2 0,-2-1 0,2-1 0,-2 1 0,1 1 0,-3 1 0,0-1 0,1-1 0,0-1 0,-1 0 0,0 0 0,-2 0 0,0 1 0,1 1 0,-1 1 0,0-1 0,1-1 0,-1-1 0,0 0 0,1 1 0,-1 1 0,0 1 0,1 0 0,-2-1 0,-1 0 0,-1 2 0,2 0 0,0 0 0,0-1 0,-2 1 0,3-3 0,-3 2 0,2-2 0,1-1 0,-3 0 0,-2-1 0,-4-2 0,0-3 0,-1-2 0,-1-1 0,-3 0 0,0 1 0,-2 0 0,-1-3 0,-2 1 0,1 0 0,0 0 0,-1 1 0,1 0 0,0 0 0,0 2 0,-2 1 0,0 0 0,-2 0 0,2 0 0,0 1 0,-1 1 0,0 0 0,0 2-547,2 1 1,1 1 0,0 0 0,-1 0 0,2 1 0,2 2-274,3 3 1,2 2 0,1 2 0</inkml:trace>
  <inkml:trace contextRef="#ctx0" brushRef="#br0" timeOffset="14">7933 5726 8505,'-28'-13'113,"5"0"1,3 0-1,5 5 1,2 2-1,1 4 1,3 2-114,3 3 0,1 3 0,5 3 0</inkml:trace>
  <inkml:trace contextRef="#ctx0" brushRef="#br0" timeOffset="15">20326 4655 8391,'0'-28'182,"0"-3"0,0 0 0,0 2 0,0 4 0,0 2 0,1 1 0,1 0 0,1 2 0,0 0 0,0 2 0,0 2 0,0 1 0,0 1 0,0-1 0,-1 0 0,0 0 0,-1 3 0,1 2 115,1 0 1,0 6 0,-3 4 0,0 5 0,0 5 0,0 1 0,0 3 0,0-1-1,0 1 1,0 1 0,0 3-135,0 2 1,0 1 0,0 4 0,1 1 0,1 1 0,1 0-1,-1 2 1,-1 2 0,-1 4 0,0 1 0,0 2 0,1 2-1,1 4 1,2 1 0,1 2 0,0 0 0,-1-1 0,1 2-1,-1 0 1,1 2-65,0-1 0,1-1 0,1 1 1,-1 1-1,1 2 0,-3-25 1,0 0-1,-1 0 0,1 1 0,-1 0 1,0 0-1,0 0 0,0 0 1,0 0-1,0-1 0,0 1 0,0 0 1,-1 0-1,1-1 0,-1 0 1,0 0-1,0-1 0,0 1 1,-1 0-1,0-1 0,0 2 0,-1-1 1,0 1-1,0-1 0,0 26 1,0-3-1,0-4 0,0-1 57,0-2 0,0-1 0,0 1 0,0-5 0,0-2 0,0 2 0,0 1 0,0-1 0,0-4 0,0-5 0,-1-4 0,-1-2 0,-1-1 0,1-2 0,1 0 0,1-2 0,0-2 0,0 0 0,0-2 0,0 0 0,0-3 312,0-1 0,0 0 0,0-1 0,0-2 0,0-4 0,0-6 0,1-6-312,2-7 0,2-3 0,4-9 0</inkml:trace>
  <inkml:trace contextRef="#ctx0" brushRef="#br0" timeOffset="16">20242 4357 8416,'-18'-1'136,"3"-2"1,2-2-1,3-1 1,1 1-1,0 0 1,5 0-1,7 0 1,9 1-1,5 0 1,6 2-1,5 0 1,5 0-1,4-1 1,4 0-1,3-2 1,6-1-1,-23 2 1,2 0 0,1-1-1,2 1 1,2-1-1,0 0 1,2 1-1,1-1-58,2 0 0,-1 1 0,1-1 0,1 0 0,-2 1 0,0-1 0,1 0 0,1 1 0,0-1 0,1 1 0,-1-1 0,1 0 0,0 1 0,-1 0 0,-2 0 0,1 1 0,-2 0 0,0-1 0,0 1 0,-1-1 0,2 1 0,-1-1 0,0 0 0,-1 1 0,1 0 0,-1 0 0,-1-1 0,1 0 0,1 0 0,0 0 0,0 0 0,1 0 0,1 0 0,1 0 0,-1 1 0,-1 0 0,1 0 0,-1 0 0,-2 0 0,0 0 0,0 0 0,0 1 8,-1 0 0,0 0 0,0-2 0,-1 1 1,2 1-1,1 0 0,-1 0 0,0 0 1,-1-1-1,1 1 0,-1 0 0,0 0 0,1-1 1,0 1-1,2-1 0,-1 1 0,0 0 1,0 0-1,-1 1 0,-1-1 0,-2 1 1,1-1-1,-1 1 0,-1-1 0,0 1 0,0 0 1,-1 0-1,0 1 0,-1-1 0,-2 1 1,-1-1-1,0 0 0,24-2 0,-2 0 1,2-1-1,-1 1 0,-3 1 0,-4 0 106,-4-1 1,-2 2 0,1-2-1,-2 2 1,-2 0 0,-4-1 0,-3-1-1,-4 1 1,-3 1 0,-2 1 0,-2 0-1,-1 0 1,-3 0 0,-1 0 0,-2 0-1,0 0 1,1 0-30,-1 0 1,-3 1 0,0 1 0,0 2 0,1 1 0,-1 2-1,0 2 1,0 0 0,1 0 0,-1 1 0,0 0 0,-1 1-1,-1 3 1,-1 0 0,0 2 0,1 0 0,-2 2 0,-1 2-1,0 0 1,1 2-8,1 0 0,0 4 0,-2-1 0,1 4 0,2 2 0,0 0 0,0 0 0,0 0 0,-1 1 0,1-1 0,0 0 0,1-1 0,-1 0 0,0 0 0,0 2 0,-1 0 0,0 0 0,-1-1 0,-1 0 0,-1 0 0,0 0-129,0 1 0,0-2 0,0 3 0,0-1 1,0-2-1,0 0 0,0 1 0,0 3 1,0 2-1,0-1 0,0-2 0,0 1 1,0 0-1,0 2 0,0-2 0,0 1 0,0-2 1,0 3-1,0 2 0,0 3 0,0-2 1,0-1-28,0-1 0,0 2 0,0 0 0,0 2 0,0 1 0,0-1 0,0-1 0,0 2 0,0 0 0,0 1 0,0-3 0,1-3 0,1-2 0,2 0 0,1-1 0,1-1 0,1-1 0,-2-1 0,0 1 0,-1 1 0,1 1-27,0-1 1,-2-1 0,0-4 0,-2 0 0,-1 1 0,0 0 0,0 0 0,0-2-1,0-1 1,0-1 0,0-1 0,0-2 0,0-1 0,0-2 0,0-3 0,0 0 0,0-1-1,0 0-442,0-3 1,-1-3 0,-2-1 0,-4-3 0,-1 0 0,-1-1 0,-1 0 341,1-2 1,-3 3 0,-2-1 0,0 0 0,-3 1 0,-1-1 0,-3 0 0,-3-2 0,-3 0 0,-5 0 0,-4 2 0,-4-2 0,-5-1 0,-5-1 0,23 0 0,-1 0 0,-3 0 0,0 0 0,-2 0 0,-1 0 0,0 0 0,-1 0 0,0 0 0,0 0 0,-1 0 0,-1 0 139,1 0 0,-1 0 1,-1 0-1,-1 0 1,1 0-1,-1 0 0,-1 0 1,0 0-1,1 0 1,0 0-1,1 0 1,-1 0-1,1 0 0,0 0 1,0 0-1,0 0 1,-1 0-1,1 0 0,-1 0 1,1 0-1,0 0 1,0 0-1,1 0 1,1 0-1,0 0 0,1 0 1,0 0-1,-1 0 1,0 0-1,0 0 0,0 0 1,0 0-1,2 0 1,0 0-1,1 0 1,1 0-1,1 0 0,1 0 1,-1 0-1,1 0 1,0 0-1,2 0 143,1 0 0,0 0 0,-26 0 0,10 0 0,-2 0 0,1 0 0,2 0 0,3 0 0,4 0 0,2 0 0,2 0 0,1 0 0,1 0 0,3 0 0,2 0 0,2 0 0,1 0 0,-1 1 0,1 1 0,1 1 0,2 0-85,-1 1 1,0-2-1,-2 3 1,-1 1 0,1-2-1,1 1 1,-1-1 0,-2 1-1,1-1 1,-1 0 0,2 0-1,0-1 1,1 0 0,-2 0-1,1 0 1,2 0 0,1-1-1,3-1 1,1-1 0,2 0-1,-1 0-324,2 0 1,1 0 0,0 0 0,0 0 0,-1 0 0,-2 0 0,1 0 0,-1 0 0,0-1 0,-1-1 0,-1-2 0,-1-2 0,-2-4-479,-2-1 1,-2-6 0,-6 3 0</inkml:trace>
  <inkml:trace contextRef="#ctx0" brushRef="#br0" timeOffset="17">20773 5000 8459,'5'-4'252,"0"-1"0,-3-5 0,2 1 0,0 0 0,1 0 0,0 2 0,0 1 0,-1-1 0,1-1 0,-1 1 0,1 1 0,-1-1 0,1-1-60,-3-2 1,-1 1 0,-1 0-1,0-1 1,0 1 0,0 0 0,-1-1-1,-2 2 1,-4 1 0,-1 2 0,-1 1-1,-1 1 1,1 2 0,0 1 0,-2 0-1,0 0 1,-1 1-30,0 3 1,2-2 0,1 4 0,-1 1 0,1 1 0,0 3-1,0 0 1,2 1 0,1 0 0,0-1 0,0 1 0,0 0-1,2-1 1,2 0 0,1-2 0,1 0 0,0 1 0,0-1-1,1-1 1,1 0 8,1-2 0,5-3 1,-2 2-1,2-1 1,1-2-1,2-1 1,0-1-1,2 0 1,-2 0-1,-1-1 1,0-1-1,-1-2 0,0 0 1,1-1-1,-1 1 1,-1-2-1,-1 1 1,0-2-1,0-1 3104,1-2-3159,-3 1 0,2 0 0,-2-1 0,-1 1 0,0 0 0,-1 0 0,0-2 0,0 0 0,-1-2 0,-1 2 0,-1 1 0,0-1 0,0 0 0,0-1 0,0 0 0,0 2 0,-1 2 0,-1 2 0,-1 6 0,1 6 0,2 2 0,2 1 0,2 0 0,1 1 0,2-1 0,-1 0 0,0 1 0,1 0-527,2 2 0,0-1 1,1 1-1,2 0 1,1-1-1,0 1 0,2 1 1,-2-1-411,1 1 1,2 3 0,-1-1 0</inkml:trace>
  <inkml:trace contextRef="#ctx0" brushRef="#br0" timeOffset="18">21164 4804 8520,'-5'-9'218,"0"0"0,0-1 1,3 2-1,4 2 1,4 3-1,3 2 1,0 1-1,0 0 1,0 0-1,1 0 0,-1 0 1,0 1-1,1 1 1,-1 2-1,0 1-3316,1 3 3098,-5-4 0,3 8 0,-3-2 0</inkml:trace>
  <inkml:trace contextRef="#ctx0" brushRef="#br0" timeOffset="19">21182 4888 9457,'-1'10'0,"-1"-1"327,-1 0 1,1-4 0,5-2-1,3-2 1,2-1 0,3-1-1,0-1 1,3-2 0,0 0-1,2-1-79,-2 0 0,8-1 0,-2-4 0</inkml:trace>
  <inkml:trace contextRef="#ctx0" brushRef="#br0" timeOffset="20">21452 4516 8569,'-9'-19'218,"1"2"0,1 1 1,4 4-1,1 2 1,0 3-1,0 2 1,2 2-1,2 4 1,1 3-1,0 3 0,0 1 1,1 3-1,-1 0 1,0 3-1,0 0-55,1 1 1,-3 2 0,2-1 0,-2 1 0,-1 3 0,0 1-1,0 0 1,0 1 0,0 1 0,0 2 0,0 3 0,0 2-1,0 1 1,0 0 0,0 0 0,0 0 0,0-1 0,0-1-1,0-2 1,0-1 3112,0-2-3793,0-3 1,0 1-1,1-7 1,1-2-1,2-3 1,2-2 516,1-1 0,-3-7 0,0-6 0</inkml:trace>
  <inkml:trace contextRef="#ctx0" brushRef="#br0" timeOffset="21">21462 4432 8560,'-6'-4'252,"-1"2"0,5-3 0,3 0 0,4 3 0,4 2 0,1 2 0,2 2 0,5-2 0,2-1 0,4-1 0,1 0 0,2 0 0,2 0-135,3 0 0,5 0 0,5 0 0,2-1 0,2-2 0,4-3 0,-22 3 0,0 0 0,1 0 0,0 1 0,0-1 0,1 1 0,-2 0 0,-1 0 0,1-1 0,-1 0 0,25-1 0,-25 2 0,1-1 0,-1 1 0,0 0 0,1-1 0,-1 1 0,23-2 0,-4-1 0,0-1 0,0 0 0,1 0 39,-3 0 0,-1 3 0,-6-3 0,-1 1 0,-1 1 0,0-1 0,-2 1 0,-3-1 0,-3 1 0,0-2 0,1 2 0,1-1 0,0 1 0,0-1 0,0 1 0,0-2 0,-2 2 0,-1-1 0,-2 1 0,-1 0 0,0 1-44,-2-1 1,-1 3-1,-3-3 1,-1 3-1,-1 0 1,0-1 0,0-1-1,0 1 1,-1 1-1,-1 1 1,-2-1-1,0-1 1,2-1 0,0 1-1,-1 1 1,0 1-1,-2 0 1,0 0 979,1 0 0,-1-1 0,0-1-991,1-1 1,-5 1 0,-2 5 0,-2 3 0,-1 2 0,0 1-1,0 1 1,0-1 0,0 0 0,0 1 0,1 0 0,1 1-1,1 3 1,-1-1 0,-1 2 0,-1-1-68,0 3 0,0 0 0,1 2 0,1 0 0,1-1 0,0 1 0,-1 0 0,0 0 0,1 2 0,0 1 0,0-1 0,1 1 0,0 0 0,1-1 0,0 1 0,-1 1 0,-1 0 0,0-1 0,1-1 0,0 0-134,0 1 0,3-3 0,-3 3 0,0-3 0,0-3 0,-1 0 0,0-1 0,0 0 0,-1-3 0,0-2 0,0 0 1,2-1-1,-2 0 111,-1 1 0,-2-5 1,-1-1-1,-3-1 1,0 0-1,-2-1 0,-2-1 1,-3-1-1,-1 0 1,-2 0-1,-2 0 1,-4 0-1,-4 0 0,-2 0 1,-2 0-1,-1 1 1,-2 1-1,-1 2 1,-2-2-1,-2 0-712,-3 1 679,1-2 0,-2 3 1,4-3-1,-2 1 0,0 2 1,0 0-1,1 0 0,3 0 1,1-1-1,0 1 1,0 0-1,0 0 0,0-2 1,-1 0-1,0 0 0,-1 2 1,-1 1-1,1-1 0,0-1 1,2 0-1,0 0 1,0 0-1,0 0 0,0 1 1,1 0-1,2 1 0,2-3 1,0 0-1,-1 0 0,0 1 1,2-1-1,3 0 1,1 0-1,0 1 0,-1-1 1,2-1-1,1-1 0,2 0 1,2 0-1,-2 1 174,-2 2 0,3-1 0,-3 1 0,3-1 0,2 0 0,-1 1 1,-2 0-1,2 0 0,0 0 0,3-1 0,-1-1 0,1 0 1,0 1-1,2 1 0,1 0 0,2-2 0,1-1 0,-1 0 0,1 0 1,0 0-289,-1 0 0,1 0 0,0 0 0,0 0 0,-1 0 1,1 0-1,0 0 0,-1 0 0,0 0 0,-1 0 1,-2 0-1,2-1 0,-1-2 0,1 0 0,-2 1 1,-1 1-1,1 0 0,1-1-684,2-1 1,2-4 0,3 2 0,6-2-1,7 1 1,9-4 0,7-5 0</inkml:trace>
  <inkml:trace contextRef="#ctx0" brushRef="#br0" timeOffset="22">22244 4441 8583,'0'-6'297,"0"0"1,1 0 0,1-1 0,2 2 0,0 0 0,1 1 0,-1-1 0,1 1-1,0-2 1,0 2 0,0 0-126,2 2 0,-3 2 1,0 3-1,0 3 1,0 4-1,0 2 1,1 4-1,-1 1 1,1 2-1,-1 0 1,2 0-1,-1 3 0,1 3 1,-1 2-1,-1 1 1,-1 1-1,1 2 1,-2 2-1,-1 0 101,-1-2 0,3 1 0,0-1 0,-1-1 0,-1-2 0,-1-3 0,0-4 0,0-1 0,1-1 0,1-1 0,1 0 0,0-3 546,1-2 0,-3-3 0,4-1 0</inkml:trace>
  <inkml:trace contextRef="#ctx0" brushRef="#br0" timeOffset="23">21573 4711 8421,'-4'-5'546,"3"0"0,-2 2 0,2-3 0,1-3 0,0 0 0,0 0-383,0-1 1,4 4 0,2 1 0,3 1 0,0 1 0,0 0-1,0 0 1,2-1 0,0 1 0,2 0 0,-2 1 0,-1 1-1,1 1 1,0 0 0,0 1 0,-1 1 0,-4 2 0,-2 2-1,-1 1 1,0 2-132,0 4 1,-1-3-1,-5 3 1,-3 0 0,-2-1-1,-1 0 1,-1-2-1,1-1 1,0 1 0,-1-1-1,2 0 1,1-1-1,2 0 1,1-2 0,2 0-1,5-1 1,3-2-1,3-2 1,3-1 1,-1 0 0,2 0 0,0 0 0,0 0 0,1 0 0,-1 1-1,-2 2 1,0 0 0,-2 0 0,0 0 0,0 1 0,-2 0 0,-2 1-1,-1 0 1,-3 3 0,-3-1-79,-4-1 0,-2 2 1,-2-2-1,0 0 1,-1-1-1,-2 0 1,1-1-1,-1 0 1,0 0-1,0-1 1,-1 0-1,3 0 1,-1 0-1,1 0 1,-1-1-1,0 0 1,2 0-1,0 1 1,1-1-3233,0-1 2457,0-1 1,3 5 0,2 0 0</inkml:trace>
  <inkml:trace contextRef="#ctx0" brushRef="#br0" timeOffset="24">21778 4637 8351,'-8'-4'252,"1"-2"0,0 0 0,0 1 0,0 0 0,2 1 0,5 0 0,5 2 0,3 1 0,1 1 0,1 0 0,0 0 0,1 0 0,2-1-96,-2-3 0,0 3 0,-1-3 0,1 1 0,2 0 0,-2 1 0,-1 1 0,-1 0 0,-2-1 0,-1-1 0,1 1 0,2 1 0,-1 2 0,-1 1 0,-2 2 0,1 1 0,-2 2 0,0 2 0,-2 0 0,-1 0 0,-1 2-78,0 1 1,0-2-1,0 3 1,-1-3-1,-1 0 1,-1 2-1,1 0 1,0 0-1,0-2 1,-3 0-1,1 2 1,0 0-1,2-1 1,1 0-1,0-2 1,-1 0-1,-1 1 1,1-1-3356,1 0 2457,1-3 1,0 2 0,0-3 0</inkml:trace>
  <inkml:trace contextRef="#ctx0" brushRef="#br0" timeOffset="25">22076 4618 8370,'-5'-14'204,"0"0"1,3 5 0,-1 0 0,0-1-1,1 2 1,-1 2 0,-2 4 0,-1 4 0,1 4-1,0 2 1,-1 2 0,0-1 0,1 0 0,2 1-1,2-1 1,1 0-33,0 0 0,0 1 1,0-1-1,0 0 1,1 0-1,2-2 1,3-2-1,2 0 1,2-1-1,-1 1 1,0-2-1,1 0 0,-1 0 1,1 0-1,2 0 1,0 0-1,0 0 1,-2 1-1,-1 2-75,1-1 1,-4 2-1,-1-3 1,-1 1-1,-2 3 1,-1 0 0,-2 1-1,-2 0 1,-3 1-1,-2-2 1,-2-1 0,1-2-1,0 1 1,-1-1-1,0 1 1,-1-1 0,-1-1-567,4 0 1,-1-2 0,2 2 0,-1-1 0,-1 0 0,-1-1 0,1-1-100,0-1 1,0-4 0,-1-1 0</inkml:trace>
  <inkml:trace contextRef="#ctx0" brushRef="#br0" timeOffset="26">22002 4609 8658,'0'-9'192,"0"-1"1,0 1 0,1 1-1,2 1 1,3 3 0,2 1 0,1 0-1,2 0 1,0 0 0,3 0 0,-1 1-1,2 0 1,-2 0 0,2-2 0,-2 2-1,0 1 1,0 1 462,0 0 0,-2 0 1,2 0-1,-1 1 0,1 1-523,-2 2 1,0 3-1,-2-2 1</inkml:trace>
  <inkml:trace contextRef="#ctx0" brushRef="#br0" timeOffset="27">22746 4609 8450,'0'-9'409,"0"-1"1,0 1-1,0 0 1,0-1-1,0 1 1,0 0 0,-1 0-1,-1 2-272,-1 1 0,-4 4 0,1-1 1,-4 2-1,-1 1 0,-2 0 1,-1 0-1,0 0 0,-1 0 0,0 1 1,-1 1-1,2 2 0,-1 1 1,2 2-1,-1 2 0,4 0 0,2 0 1,2 1-1,1-1 0,1 0-120,0 1 0,1-1 1,3 0-1,0 0 1,1 0-1,2-2 0,3-1 1,3 0-1,0 0 1,0-3-1,1-2 0,-1-1 1,0 0-1,0 0 1,1 0-1,-1 0 0,0 0 1,1-1-1,-1-1 1,0-3 141,1 0 1,-4 2 0,0-2 0,1 0 0,1 0-1,-1-2 1,-1 1 0,1 0 0,0-1 0,1 0 0,-3-1-1,-1 2 1,-1-1 0,0-1-428,0-2 0,0 4 0,-4 1-520,-2 1 936,2 1 0,-3 2 1,5-1-1,1-3 0,2 1 1,0-1-1,2 0 0,-2-2 1,1-2 261,0 0 1,-3 3-823,1 0 0,-3 5 1,-2 1-1,-1 5 0,1 3 412,1 1 0,-3 1 0,-1-1 0</inkml:trace>
  <inkml:trace contextRef="#ctx0" brushRef="#br0" timeOffset="28">21918 4665 8356,'5'-14'234,"2"4"0,-3-4 0,0 2 0,2 0 0,-2 0 0,0 2 0,-2 1 0,0-1 0,0 1 0,1 0 0,-1-1 0,-1 3 0,-1 4 0,0 6-71,0 4 1,0 4 0,0 1 0,-1 4 0,-2 1 0,-2 2-1,-1-1 1,0 2 0,-1 1 0,1 1 0,0-2 0,-1 0-1,-1-1 1,1-2 0,1 0 0,-1-3 0,0 1 0,-1-2-1,3 1 1,0-4 28,0-3 1,3-2 0,-1-4-1,2-1 1,1-4 0,1-3 0,2-1-1,3 0 1,2 2 0,1-1 0,1-1-1,-1-1 1,0 2 0,2 1 0,0 0-1,2 0 1,-2-1 11,-1 0 1,0 2 0,-1 0 0,0 0-1,1 0 1,-2 0 0,-1 1 0,-1 0 0,2 1-1,0 0 1,1 0 0,-1 0 0,0-1 0,-3 0-1,0 0 1,-1-1 122,0 0 1,-1-1 0,-3-4-1,0 1 1,-1 1 0,-1 3-1,-1 5 1,1 5 0,0 4-1,0 2-532,-1 2 0,0 3 0,3 0 0,0 2 1,0 0-1,0 1 0,0-1 0,0 1 0,1 0 1,1-1-1,2 1 0,1-2 0,1 0 0,1-2 1,-1-2-1,2-1-615,3 2 1,0-8 0,2 2 0</inkml:trace>
  <inkml:trace contextRef="#ctx0" brushRef="#br0" timeOffset="29">22197 4618 8379,'-9'-1'234,"-1"-2"0,1-3 0,2-1 0,4-1 0,6 3 0,4 1 0,2 2 0,1 1 0,-1 0 0,1-1 0,2-1 0,0 0 0,0 0 0,-2-1-30,-1 2 1,1 0 0,-1 0 0,0-1-1,0 1 1,0 0 0,-2 0 0,-2 0 0,0 2-1,-1 3 1,1 2 0,-3 2 0,-1 2 0,-1 0-1,0 0 1,0 2-69,0 1 1,-3-1-1,0 4 1,-1-1-1,1 1 1,0 1-1,0 2 1,0 1-1,0 0 1,1 2 0,1 1-1,2-2-136,2 0 0,6-1 0,6-1 0</inkml:trace>
  <inkml:trace contextRef="#ctx0" brushRef="#br0" timeOffset="30">22793 4683 8342,'0'-9'204,"0"0"1,0-1 0,0 1 0,0 0-1,0-1 1,0 1 0,0 0 0,0 0 0,0-1-1,0 1 1,-1 0 0,-2-1 0,-3 1 0,-3 1-1,0 2 1,0 1 159,-1 1 0,1 3 0,0-2 0,-1 2 0,1 1 0,0 0 0,0 0 0,-1 1 0,1 2-146,0 3 0,3 0 1,3 0-1,2 1 1,2 1-1,1 2 1,2 0-1,-2 1 1,-1 3-1,0 0 0,1 4 1,1 2-1,-1 2 1,-1 1-1,0 1-456,2 0 0,-2-1 0,2 3 0,-2-2 0,-1-1 0,1-2 0,1-2 0,1-1 0,1-2 0,0-1 0,2-3 0,2-2 238,1-3 0,1-1 0,-1 3 0</inkml:trace>
  <inkml:trace contextRef="#ctx0" brushRef="#br0" timeOffset="31">22830 4618 8417,'-4'-6'234,"-2"0"0,-1-1 0,-1-1 0,3 1 0,2 2 0,4 1 0,4 2 0,4 1 0,0 1 0,0-1 0,1-1 0,0-2 0,1 2 0,2 1 18,-2 1 0,-1-3 0,0 0 0,-1 0 0,0 0 0,1 0 0,-1 0 0,0 0 0,1-1 0,-1 2 0,0 1 0,-1 2 0,-1 3-89,-4 2 1,-2 3 0,-1 2 0,0 2 0,0-1 0,0 1-1,0 0 1,0 2 0,0 1 0,-1 2 0,-1 0 0,-2 1-1,-1 0 1,0-1 0,1 1 0,0-2 0,1 0 0,0-3-1,0 1 1,1-2-820,1 1 1,1-2-1,0-2 1,1-2 0,2-2-165,3-3 1,6-2 0,3-1 0</inkml:trace>
  <inkml:trace contextRef="#ctx0" brushRef="#br0" timeOffset="32">23165 4534 8417,'-1'-12'218,"-1"0"0,-2 0 1,-1 2-1,-2 2 1,-1 2-1,1 6 1,2 6-1,1 2 1,2 1-1,0 0 0,0 1 1,-1-1-1,1 0 1,1 1-1,2-1-62,2 0 0,-1 1 0,3-1 0,0 0 0,0 1 0,2-1 0,2 0 0,0 0 0,0 0 0,1-2 0,0-1 0,1 1 0,2 2 0,-2 0 0,0 0 0,-2 0 0,0-2 0,-1-1 0,0 1 0,-3 2 0,-1 0-60,-2 0 0,-1 1 0,-2-1 1,-2 0-1,-4 0 0,-4 1 1,-2-2-1,-2-1 0,-1-2 1,-2 1-1,1-2 0,0 1 1,2-1-1,-2 0 0,1-2 1,-1-1-97,1-1 0,1 4 0,-4 2 0</inkml:trace>
  <inkml:trace contextRef="#ctx0" brushRef="#br1" timeOffset="33">23147 4506 10813,'0'-9'252,"0"0"0,0 0 0,1 0 0,2 3 0,3 2 0,3 1 0,4 0 0,2 1 0,4 1 0,3 1 0,3 0 0,2 1 0,5 2 439,2 3 0,2 2 1,1 2-1</inkml:trace>
  <inkml:trace contextRef="#ctx0" brushRef="#br0" timeOffset="34">7253 6127 8287,'0'-10'819,"0"1"0,0 0 0,0-1 0,0 1-656,0 0 1,0 5 0,-1 3 0,-2 3 0,-3 0 0,-2-1-1,-2-1 1,0 0 0,-2 0 0,-1 0 0,-2 0 0,-4 0-1,-3-1 1,-1-1 0,-1-2 0,-2 2 0,-4 1 0,-1 1-1,-2 0 1,-2-1-8,-3-2 0,1 2 0,-4-2 0,0 2 0,1 1 0,0 0 0,-1 0 0,0 0 0,0 0 0,2 0 0,3 0 0,0 0 0,1 0 0,-2 0 0,1 0 0,-2 0 0,0 0 0,-1 0 0,2 0 0,-1 0 0,-1 0 0,2 0 0,-1 0 0,7 0 0,0 0 0,-1 1 0,-1 1 0,0 1 0,3-1 0,3-1 0,2-1 0,-1 1 0,-1 1 0,0 2 0,1-1 0,3 0 0,-1 0 0,0 0 0,-1 0 0,0 0 0,2-1 0,-1 0 0,0 1 0,-1-2 0,-2 4 0,2-2 0,3 0 0,0-1 0,0 0 0,1 0 0,2 1 0,0 0 0,1 0 0,-1 0 0,0 0 0,1-1 0,-1 0 0,0 1 0,1-1 0,-1 0 0,1 0 0,-1 1 0,0-1 7,1-1 1,-1-1 0,0 0 0,1 0 0,-1 0 0,1 1-1,-1 1 1,1 1 0,2-1 0,0-1 0,0-1 0,-2 0-1,0 0 1,-1 0 0,0 0 0,1 0 0,-1 0 0,0 0-1,1 0 1,-1 0-128,1 0 0,-1 0 1,0 0-1,1-1 1,-2-1-1,-1-1 0,0 1 1,0 1-1,0 1 1,1 0-1,-2 0 0,1 0 1,2 0-1,-1 0 1,-1 0-1,-1 0 0,2-1 1,0-1-1,1-1 1,1 1-37,-1 1 0,-4 1 0,3 0 0,-4 0 0,0 0 0,-1 0 0,-2 0 0,0 0 0,0 0 0,0 0 0,0 0 0,-1 0 0,0 0 0,1 0 0,1 0 0,1 0 0,1 0 0,-1 0 0,1 0 0,1 0 0,2 0 0,2 0 0,1 0 0,2 0 0,0 0 0,1 0 0,-1 0 0,2 0 0,0 0 0,2 0 0,-2 0 0,0 0 0,-2 0 0,2 0 0,-1 0 0,0 0 0,-3-1 0,0-1 0,-1-1 0,-1 1 0,0 1 0,-1 1 0,1 0 0,2 0 0,-1 0 0,0 0 0,1 0 0,0 0 0,2 0 0,1 0 0,2 0 0,0 0 0,1 0 0,0 0 0,0 0 0,2 0 0,0 0 0,1 0 0,0 1 0,-1 1 0,-2 1 0,0 0 0,0 1 0,1-2 0,0 4 0,-2 0 0,1 1 0,-1-1 0,1 0 0,0 0 0,-1 1 0,1 0 0,-1 1 0,1 0 0,-1 0 0,1-2 0,0 1 0,-1 1 0,1 2 0,-1-1 0,0 0 0,-1 2 0,0 0 0,0 1 0,2 1 0,-1-4 0,0 0 0,1 1 0,0-1 0,2 0 0,1 1 0,1-1 0,0-1 0,3-1 0,0-1 0,1-1 0,-1 0 0,-1 2 0,-1 1 0,0 2 0,1-1 0,-3 0 0,4 1 0,-1-2 0,0-1 0,0-1 0,-1 1 0,2-1 0,1 0 0,1 0 0,0 0 0,0 1 0,0 0 0,0 1 0,0 2 0,-2-2 0,3-1 0,-1-1 0,0 1 0,0 2 0,-1 0 0,0 0 0,0 1 0,1-1 0,-1 0 0,1 1 0,1-1 0,1 0 0,1-4 0,0 1 0,0-3 0,0 3 0,0 2 0,0 2 0,0-1 0,0 0 0,0 0 0,0 1 0,0-1 0,0 0 0,0 1 0,0-1 0,1 0 0,1 1 0,1-1 0,1 0 0,-1 1 0,0-1 0,-1 0 0,0 0 0,0 1 0,2-1 0,0 0 0,0 1 0,-1-1 0,1 0 0,0 1 0,0-1 0,0 0 0,0 1 0,-2 0 0,2 0 0,0 1 0,1-3 0,-2 0 0,0 0 0,0 2 0,0-1 0,0 0 0,0 1 0,-1-1 0,0 0 0,0 1 0,2-1 0,-2 0 0,-1 1 0,0-4 0,1 0 0,1 1 0,-1 1 0,-1 2 0,0-2 0,1-1 0,1 0 0,-1 0 0,-1 1 0,-1 1 0,0 1 0,0-4 0,1 0 0,1 1 0,1 2 0,0 0 0,-2 0 0,-1 1 0,1-1 0,2 0 0,-2 0 0,2 1 0,-2-1 0,-1 0-1639,0 1 1,0-4 818,0 0 1,-4 0 0,-1 4 0</inkml:trace>
  <inkml:trace contextRef="#ctx0" brushRef="#br0" timeOffset="35">2682 7337 7868,'-7'0'273,"2"-1"0,0-1 0,1-2 0,0-1 0,2-3 0,1 0 0,1-1 0,0-1 0,0 1 0,0 0 0,0-1 0,-1 2 382,-3 2 0,3-2 1,-3 3-1,1-2 0,-1 2-382,-1 1 0,3 2 0,0 4 0,3 2 0,3 0 0,0 1 0,1 0 0,-1 0 0,2-1 0,-1 1 0,2-1 0,0 1-69,-1 1 1,3 0 0,-3 2 0,3-1-1,3-1 1,0 2 0,-1-1 0,0 0 0,-2-1-1,0 2 1,1-1 0,-1 0 0,0-1 0,1 1-1,-1-1 1,0 0 263,0 1 0,-1 0 0,-5 0 0,-5-5 0,-3-3 0,-1-3 0,1-2-312,0-1 0,-1 2 0,-3-1 0,-1-1 0,1-2 0,0 1 0,-2 1 0,0 1 0,-2-2 0,2 0 0,0-1 0,-1-1 0,0 1 0,1 0 0,0 0 0,2 2 0,0 2 0,-1 0 0,2 0 0,1-1 0,1 0 130,-2 3 1,4-2 0,1 1 0,3 1-287,3 3 0,-1 3 0,4-1 0,2 2 0,0 1 0,1 2 0,0-1 0,-2-1 0,-1 0 0,1-1 0,0 1 0,1 0 0,-2 0 0,0 0 0,0 1 0,1 0 0,0 0-365,1 2 1,1 0 0,1 1 0,-1 1 0,0-1 0,1 0 0,-2 1 0,-1-1 0,-2 0-456,-1 1 1,0-1 0,-4 0 0</inkml:trace>
  <inkml:trace contextRef="#ctx0" brushRef="#br0" timeOffset="36">3054 7207 8534,'-5'-5'409,"1"3"1,3-3-1,-1 0 1,-2 0-1,2-2 1,1-2 0,1 0-1,0 0 59,0-1 0,0 4 0,0 2 0,-1 2 0,-1 4 0,-1 2 0,0 3-312,-1 2 0,2-3 0,-3 0 0,-1 1 0,1 2 0,-2 0 0,0 1 0,0 2 0,0 0 0,1-1 0,0 0 0,0-2 0,-1 1 0,-1 2 0,1 0 0,1 0 0,-1-2 0,-1-1 0,1 1 0,2-1 0,0 0 390,0 1 0,1-4 0,-2 0 0,0 1 0,0 0 0,1 1 557,1-2-915,0-4 1,4 1 0,1-6 0,3-3-1,1-2 1,1-2 0,0 1 0,1-1 0,2-2-1,0 0 1,0-1-133,1 0 1,-1 1 0,0-2 0,1 0 0,-1 0-1,0 0 1,0 0 0,1 1 0,-1 1 0,-1 2 0,0 1-1,-2-1 1,1 1 0,0 0 0,1 0-58,-2 3 0,-4 0 0,0 5-204,-4 2 0,1 2 0,-3-1 0,0 2 1,-3 2-1,0 1 0,0 1 0,1 1 0,-2 1 1,0-1-1,-2 1 0,-2 2 0,0 0 0,0 1 1,-2 0-1,0 2-888,-1 3 1,-2 4 0,2 1 272,1 0 1,-8 6 0,2 4 0</inkml:trace>
  <inkml:trace contextRef="#ctx0" brushRef="#br0" timeOffset="37">2756 7346 8315,'0'-14'-38,"1"-3"0,1 5 181,1 0 0,4 2 0,-1 1 1,0 0-1,-1 2 0,0 2 0,-1 2 1,0 4-1,-1 4 0,-3 3 1,-3 2-1,-1-1 0,-1 0 0,-2 2 1,-1 0-1,-1 3 0,2-1 0,1 2 1,-1-2-1,-1 1 13,2 1 0,-2-1 0,2 2 0,-3-3 0,0 1 0,0 0 0,0 2 0,-1-2 0,1 0 0,0-2 0,-1 1 0,0-1 0,-1-1 0,-2 0 0,2-2 0,0 0 0,2 1 0,0-1 0,-1 0 0,1 1 0,0-1 36,0 0 1,2 1 0,2-1-1,1 0 1,2 0 0,1 1 0,1-1-1,0 0 1,0 1 0,0-1 0,1 0-1,1 1 1,2-1 0,0 0 0,1 0-1,0-2 1,0-1-37,0 1 0,0-2 0,2 2 0,0-1 0,0 0 0,0 0 0,0 0 0,0 1 0,0-2 0,1 0 0,1-1 0,1 1 0,-1-1 0,0 2 0,1-2 0,-1 0 0,0-2 0,2-1 0,0 0 0,1 1 0,0 1 0,-2-1 0,2-1 0,1-1 0,-1 0 0,2 0 0,0 0 0,2 0 0,-2 0 0,1 0 0,-2 0 0,2-1 0,-2-1 0,2-1 0,-2 1 0,2 1 0,-1 1 0,2-1 0,-2-1 0,-1-1 0,0 1 0,-1 1-50,0 1 1,1 0-1,0-1 1,-2-1 0,0-2-1,1 2 1,0 1-1,-1 1 1,0 0 0,-2 0-1,0 0 1,1 0-1,-1 0 1,0 0 0,1 0-1,-1 1 1,0 1-1,1 2 1,-1-2-147,0-1 0,1-1 0,-1 0 0,0 0 0,0 1 0,1 1 0,-1 1 0,0-1 1,1-1-1,-1-1 0,0 0 0,1 0 0,-1 0 0,0 1 0,1 1 0,-1 1 1,0-1-1,1-1 0,-1-1 0,1 0 0,2 0 0,0 0 25,-1 0 1,0 0 0,-2 0-1,1 0 1,2 0 0,0 0 0,0 0-1,-2 0 1,0 0 0,2 0 0,0 0-1,0 0 1,1 0 0,-1 0 0,0 0-1,-1 0 1,0 0 0,3 0-1,-1 0 1,1 0 0,-2 0-3,2 0 0,-4 0 0,3 0 0,0 0 0,0-1 0,1-1 1,-1-1-1,0 1 0,0 1 0,2 1 0,0 0 0,0 0 0,-1 0 1,-1 0-1,2 0 0,-2 0 0,2 0 0,-2 0 0,2 0 0,-1-1 1,2-1-1,-2-1 1,4 0 0,-4 3-1,2 0 1,-1 0 0,2 0-1,1-1 1,-1-1 0,0-2-1,-2 2 1,2 1 0,0 1 0,1 0-1,-2 0 1,0-1 0,0-1-1,0-1 1,1 1 0,0 1-1,0 1 1,0 0 1,1 0 0,1 0 0,-1-1-1,1-1 1,0-1 0,2 1 0,1 1-1,-1 1 1,-2 0 0,0 0 0,-1 0 0,0 0-1,-1 0 1,-2 0 0,2 0 0,0 0-1,2 0 1,-1 0 0,1 0 0,0 0 49,-1 0 0,1 0 1,0 0-1,-1 0 1,1 0-1,-1 0 1,1 0-1,0 0 1,-1 0-1,0 0 0,-2 0 1,1 0-1,1 0 1,0 0-1,0 0 1,-1 0-1,1 0 1,2 0-1,0 0 0,2 0 1,0 0 29,1 0 1,-3 0 0,4 0-1,-1 0 1,-1 0 0,-1 0-1,1 0 1,0 0 0,-1 1-1,1 1 1,0 1 0,-1-1-1,-2-1 1,0-1 0,-1 0-1,1 0 1,-1 0 0,-1 1-1,1 1 1,0 1 0,1-1-41,0-1 1,-1-1 0,2 0 0,1 1 0,0 1 0,1 2 0,-1-2 0,0-1 0,-2-1 0,2 0 0,-1 0-1,-1 0 1,0 1 0,-2 1 0,0 1 0,-2-1 0,2-1 0,0-1 0,-1 0 0,0 0-31,0 0 1,-1 0-1,0 0 1,1 0 0,-1 0-1,1 0 1,0 1-1,2 1 1,0 1 0,1-1-1,0-1 1,-1-1 0,2 0-1,1 0 1,0 0-1,0 1 1,0 1 0,0 1-1,0 0 1,0-2-57,-1-1 1,-2 1 0,1 1 0,-1 1 0,1-1 0,0-1 0,-1-1 0,1 0 0,-1 0 0,-2 0 0,0 0 0,0 1 0,1 1 0,-1 1 0,0-1 0,0-1 0,1-1 0,-1 0 0,0 0 0,0 0 0,2 0 36,1 0 0,2 0 0,1 0 0,0 0 0,0 0 1,-1 0-1,1 0 0,0 0 0,1 0 0,0 0 1,2 0-1,0 0 0,-1 0 0,-1 0 0,-2 0 1,1 0-1,0 0 0,-1 1 0,1 1 0,0 1-9,-1-1 1,-2 0 0,0-2-1,-1 0 1,1 1 0,0 1 0,0 1-1,2-1 1,1-1 0,-2-1 0,0 1-1,-1 1 1,0 1 0,2-1 0,1-1-1,-1 0 1,-1 1 0,1 1-1,2-1 1,0-1 0,3 1 1,1 1 0,-2-2 1,0 2-1,1-2 1,1 0-1,0 1 1,-2 1-1,-1-1 1,0-1-1,0-1 1,1 1-1,-1 1 1,0 1-1,0-1 1,0-1-1,1-1 1,-1 1-1,1 2 0,1 0 1,1-1-1,1-1 23,0-1 1,0 0-1,0 1 1,0 1-1,0 1 1,0-1-1,0-1 1,-1-1-1,1 0 1,0 0-1,0 0 1,0 0-1,0 0 1,0 1-1,-1 1 1,-1 1-1,-1-1 1,1-1-1,-1-1 1,1 0 9,-1 0 0,0 0 1,3 1-1,0 1 0,0 2 1,-1-2-1,-2-1 0,0-1 1,1 0-1,1 1 0,1 1 1,0 1-1,-1-1 1,-1-1-1,-1-1 0,-1 0 1,1 0-1,-1 0 0,-1 0 1,-2 0-1,1 0-34,0 0 1,1 0 0,-3 0 0,2 0 0,0 0 0,0 0-1,0 0 1,1 0 0,0 0 0,-1 0 0,-1 0 0,2 0-1,0 0 1,1 0 0,-2 0 0,2 0 0,0 0 0,2 0-1,1 0 1,2 0 35,2 0 1,-2 0 0,2 0 0,-1 0 0,0 0 0,1 0-1,0 0 1,0 0 0,0 0 0,0 0 0,0 0 0,0 0 0,-1-1-1,0-1 1,0-1 0,2 0 0,-1 0 0,-1-1 0,-3 2-1,0 0 56,0-1 1,1 2 0,0-2-1,0 1 1,-1 0 0,1-1-1,0 1 1,1 1 0,1 1-1,1-1 1,0-1 0,0-1-1,2 0 1,0 2 0,1 0-1,0-1 1,-1-1 0,0 1 0,0 1-1,2 1 1,1 0-51,-2 0 1,-2 0-1,-4 0 1,-1-1-1,-1-1 1,0-1-1,1 1 1,-1 0 0,0 0-1,-1-1 1,0 1-1,1 0 1,-1 2-1,1-1 1,-1-1 0,1-1-1,1 1 1,1 1-1,-1 1 1,-1 0-45,-2 0 1,1 0-1,3 0 1,0-1-1,-1-1 1,-1-1-1,-1 1 1,0 1 0,1 0-1,-1-1 1,-2-1-1,-1 0 1,-1-1-1,0 1 1,-1 0 0,-2 0-1,1 0 1,0 1-1,-1 1 1,2 1-1,1-1-33,0-2 0,1 2 0,-3-2 0,-1 2 0,2 1 0,1 0 1,-1 0-1,-1 0 0,-3-1 0,1-2 0,1 0 0,-1 1 0,0 1 1,-3 1-1,1-1 0,-1-1 0,3-2 0,0 0 0,2 0 0,-1 1 1,-2 0 5,0-1 0,-1-2 0,3 3 1,-2 1-1,-1 0 0,-1 0 0,1-1 1,1 1-1,1 1 0,-1 1 0,0 0 1,0 0-1,2 0 0,1-1 1,-1-1-1,1-1 0,0 0 0,-1 2 1,1 1-1,-1 0 146,1 0 0,0 0 1,-1 0-1,1 0 0,0 0 1,0 0-1,2 0 0,1 0 1,-1 0-1,1 0 1,0 0-1,-2 0 0,0 0 1,-1 0-1,-1 0 0,1 0 1,1 0-1,-1 0 0,1 0 1,-4 0-1,0-1-16,-2-2 0,2 2 0,2-2 0,-2 2 0,0 0 0,-1-1 0,1-1 0,-1 1 0,1 1 0,-1 1 0,0 0 0,-2 0 0,0-1 0,-1-1 0,0-1 0,0 1 0,-1 0 0,1 2 1,0-1-1,0-1 7,2-1 0,-4 0 0,3 3 0,-3 0 0,0 0 0,2 0 0,1 0 0,1-1 0,0-1 0,0-1 0,0 1 0,0 1 0,3 1 0,1 0 0,0 0 0,0 0 0,-1 0 0,1 0 0,2 0 0,-1 0-464,1 0 378,3 0 1,-4 3-1,4 0 1,0-1-1,1-1 1,0-1-1,-3 0 1,0 0-1,0 0 1,1 0-1,1 0 1,0 0 0,-2 0-1,-2 0 1,1 0-1,1 0 1,0 0-1,0 0 1,-1 0-1,-1 0 1,2 0-1,1 0 1,-2 0-1,0 0 1,-1 0 0,0 0-1,2 0 1,1 0-1,-2 0 1,0 0-1,-1 0 1,-1 0-1,1 0 1,-1 0-1,-2 0 1,-1 0-1,-2 0 1,-1 0 0,1 0-611,-1 0 599,1 0 0,-4 0 0,0 0 0,1 0 0,-1 0 1,0 0-1,1 0 0,-1 0 0,0 0 0,2 0 1,0 0-1,1 0 0,0 0 0,-2 0 0,-1 0 0,1 0 1,-1 0-1,0 0 0,1 0 0,-1 0 0,0 0 1,1 0-1,-1 0 0,0 0 0,0 0 0,1 0 0,0 0 1,2 0-1,0 0 0,-1 0 0,1 0 0,-1 0 1,1 0-1,0 0 0,-2 0 0,1 0 0,0 0 0,1 0 1,0 0 3,-2 0 0,-1 0 1,1 0-1,-1-1 1,0-1-1,1-1 1,-1 1-1,0 1 1,1 1-1,0 0 1,1 0-1,3 0 0,-1 0 1,2 0-1,-2 1 1,2 1-1,-1 1 1,2-1-1,-2-1 1,0 0-4,-1 2 0,-3-2 0,3 2 0,-3-2 0,-1-1 0,1 0 0,-1 0 1,0 0-1,1 0 0,-1 0 0,0 0 0,1 0 0,-1 0 0,0 0 0,1 0 1,-1 0-1,0 0 0,0 0 0,2 0 0,0 0 0,2 0 0,-2 0 107,-1 0 0,0 0 0,-1 0 0,0 0 0,1 0 1,-1 0-1,0 0 0,0 0-183,1 0 1,-1 0 0,0 0-1,1 0 1,-1 0 0,0 0-1,1 0-1542,-1 0 1,-4-1 1613,-2-2 0,-6 2 1,-2-3-1</inkml:trace>
  <inkml:trace contextRef="#ctx0" brushRef="#br0" timeOffset="38">14963 8007 7771,'0'-6'273,"0"0"0,1 0 0,2 1 0,3 0 0,2 2 0,1 0 0,1 1 0,-1 1 0,0 1 0,1 0 0,-1 0 0,0 0-110,1 0 1,-1 0 0,0 0 0,1 0 0,-1 0 0,0-1-1,1-1 1,0-1 0,1 1 0,2 1 0,-1 1 0,0 0-1,1 0 1,-1-1 0,1-1 0,0-1 0,1 1 0,0 0-1,0 2 1,0 0-8,1 0 0,-4 0 0,2 0 0,0 0 0,-1 0 0,1 0 0,-1 0 0,1 0 0,1 0 0,0 0 0,0 0 0,0 0 0,0 0 0,0 0 0,0 0 0,0 0 0,0 0 0,0 0 0,0 0 0,0 0 0,-1 0 0,1 0 0,-2 0 0,-1-1 0,0-1 0,2-1 0,-2 1 0,-1 1 0,0 1 0,-1 0 0,0-1 0,0-1 0,1-1 0,-1 1 0,0 1 0,2 1 0,0 0 0,2-1 0,-1-1 0,0-1 0,2 1 0,0 1-125,3 1 0,-3-4 0,1 1 0,-1 1 0,1 1 0,0 1 1,0 0-1,-3 0 0,0 0 0,-1 0 0,1 0 0,0 0 0,-2 0 1,-1 0-1,1 0 0,-1 0 0,0 0 0,1 0 0,-1 0 0,0 0-38,1 0 1,-1-1 0,0-1 0,1-1-1,-1 1 1,0 1 0,0 1 0,1 0 0,-1 0-1,0 0 1,1 0 0,-1 0 0,0 0 0,1 0-1,-1 0 1,0 0 9,1 0 1,-4 0-1,0 0 1,1 0 0,2 0-1,0 0 1,0-1 0,0-1-1,1-1 1,-1 1 0,0 1-1,1 1 1,-1 0 0,0 0-1,0-1 1,-2-2-1,-1 0 1,1 1 4,2 1 0,-3 1 0,0 0 0,1 0 0,1 0 0,2 0 0,-1 0 0,0 0 0,1 0-8,-1 0 0,-3 0-11,0 0 0,-5 0 1,-1 0-1,-5 0 1,-3 0 42,-1 0 0,3 0-303,-1 0 1,6 0-1,1 0 1,5 0 0,4 0-1,0 0 1,0 0 0,0 1-1,-2 1 1,-1 1-1,0 1 1,0-1 270,1 0 0,-1 4 0,3-2 0</inkml:trace>
  <inkml:trace contextRef="#ctx0" brushRef="#br0" timeOffset="39">16750 8268 8238,'-4'5'273,"-2"-2"0,-2-2 0,-2 0 0,1 1 0,0 2 0,-1-1 0,1 0 0,1 1 0,1 0 0,0 0 0,1-1 0,0 0-117,0 0 0,8 1 0,2-4 0,6 0 0,6 0 0,2 0 0,5 0 0,5 0 0,5 0 0,3 0 0,3-1 0,1-2 0,5 0 0,3 1 0,4 1 0,0 1 0,-3 0 0,-1 0 0,-2 0 0,0 0 0,-4 0 96,-4 0 0,-5 0 0,-6 0 0,-2 0 0,-2 0 0,-3-1 0,-6-1 0,-4-2 0,-7 0 0,-6 0 0,-5 2 0,-1 1 0,0 1-89,-1 0 1,-2 0 0,-1 0 0,-1 0 0,0 0 0,-1 0-1,-1 1 1,-2 1 0,-2 1 0,0 0 0,-3 0 0,0 0-1,-1 0 1,1 0 0,-3 0 0,-2 1 0,-2-1 0,-2 0-1,-2 0 1,-4 0 18,-1 0 0,-1 1 0,2-2 0,1 1 0,-1-1 0,0 1 0,0-1 0,5 1 0,4-1 0,4-1 0,4-1 0,1 0 0,3 0 0,1 0 0,4 0 0,1 0 0,2 0 0,0-1 115,-1-2 1,4 2 0,1-3 0,2 0 0,4 1 0,4 1 0,4 1 0,4 1-1,2-1 1,4-1 0,3-1-261,2 1 0,6-2 0,3 1 0,0 0 0,2-1 0,2 1 0,2 0 0,3 0 0,-1 0 0,2 0 0,-2 0 0,1 0 0,0 0 0,-2 0 0,-3-1 0,0 1 0,-1 0 0,1 0 0,-1 1 0,-1 1 0,-1 0-37,1-2 0,-2 2 0,1-2 0,-4 2 0,-3 1 0,-3 0 0,-2 0 0,-1 0 0,-2 0 0,-4 0 0,-2 0 0,-3 0 0,-1 0-73,1 0 1,-6 0-1,-4 0 1,-5 0 0,-4 0-1,-1 0 1,-1 0 0,-2 0-1,1 1 1,-2 1 0,-1 1-1,-3-1 1,0-1 0,-2 0-1,-2 1 77,-3 1 0,-1 0 1,1-3-1,-1 0 1,-2 1-1,-4 1 0,-3 2 1,-4-2-1,1-1 1,0-1-1,-1 0 0,-1 0 1,-3 0-1,-2 0 1,1 0-1,1 0 0,3 0 1,2 0-1,1 0 1,2 0-1,4 0 0,4 1 8,6 2 1,1-2 0,2 2 0,3-2 0,2-1 0,3 0 0,1 0 0,-1 0 0,2 1 0,1 1 0,3 1 27,3-1 0,4-1 1,9-1-1,4 0 0,2 0 1,4 0-1,4 0 1,4 0-1,4 0 0,2 0 1,3 0-1,0 0 1,2 0-1,2 0 0,2 0 1,3 0-1,3 0 0,-1 0 1,0 0-1,-4 0 1,-1 0-41,-1 0 0,4 0 0,-1 0 0,-5 0 0,-3 0 0,0 0 0,1 0 0,1 1 0,0 1 0,-4 1 0,-1 0 0,-1-2 0,0-1 0,-1 0 0,-3 0 0,-4 0 0,-2 0 0,-2-1 0,-2-2 0,-3 0 0,-2 1-33,-4 1 1,-4-2 0,-3-1 0,-2 0 0,-4 0 0,-4 2 0,-4 1 0,0 1-1,0 0 1,-1 0 0,1 1 0,0 1-173,-1 1 0,1 1 0,0-2 0,0 1 1,-1-1-1,1-1 0,0-1 0,-1 0 0,1 1 1,0 1-1,-1 1 0,1 0 0,0-2 0,-1-1 1,0 0-1,-1 0 195,-2 0 0,1 0 0,2 0 0,-2 0 0,0 0 0,-1 0 0,1 0 0,0 0 1,0 0-1,2 0 0,0 1 0,1 1 0,0 1 0,0-1 0,-1-1 0,1-1 0,0 0-338,-1 0 0,1 0 0,0 0 0,-1 0 0,1 0 0,0 0 32,-1 0 0,4 0 1,1 1-69,1 2-749,1-2 150,3 3 0,0-3 0,-1 1-656,-2 1 1,1 1 818,-5-4 1,5 0 0,-2 0 0</inkml:trace>
  <inkml:trace contextRef="#ctx0" brushRef="#br0" timeOffset="40">15782 7951 8401,'0'-6'655,"0"0"0,1 0 1,1 0-1,1-1 0,-2 1 164,-3 1 0,1 0 0,-2 2 0,1-2-212,-1-1 1,2 1 0,-3 3-1,0-2-243,1-1 0,0 2 0,3-3 0,1-1 0,2 2 0,4 1 0,1 1 0,1 0 0,-1 0-208,-1-1 0,1 3 0,-2-3 0,2 3 0,1 0 0,-2-1 0,-1-1 0,2 1 0,3 1 0,1 1 0,1 0 0,0 0 0,3-1 0,1-1 0,2-1 0,-1 1 0,1 1 0,0 1 0,-1 0 0,1 0 0,0 0 7,-1 0 1,-2 0 0,-1 0 0,1 0 0,-2 0 0,0 0-1,-1 0 1,2 0 0,0 0 0,0 0 0,-1 0 0,1 0-1,1 0 1,1 0 0,-1 0 0,-1-1 0,-1-1 0,0-1-1,0-1 1,0 1-91,-1 0 0,0-1 0,-1 2 0,1-1 0,1 0 0,-1 0 0,-1 0 0,-2 0 0,-1-1 0,1 1 0,0 1 0,0 0 0,1 0 0,-3-1 0,0 1 0,0 0 0,2 0 0,-1-1 0,0 1 0,1 1-73,-1 1 0,-1-1 0,-1-1 0,0-2 0,0 2 0,1 1 0,0 0 0,0-1 0,-2-1 0,1 1 0,1 1 0,2 1 0,-1-1 0,0-1 0,1-1 0,-1 1 0,0 1 0,2 1 0,0 0 0,1-1 0,0-1 0,-2-2 0,-1 1 0,2 3 0,0 0 0,2 0 0,-2 0 0,-1 0 0,0 0 0,-1 0 0,0-1 0,1-1 0,-1-1 0,0 1 0,1 1 0,-1 1 0,0 0 0,0 0 0,1 0 0,-1 0 0,1 0 0,3 0 0,-3 0 0,3 0 0,-2 0 0,0 0 0,3 0 0,-1 0 0,1 0 0,-2 0 0,1-1 0,0-1 0,1-1 0,3 1 0,1 1 0,0 1 0,1 0 0,-2-1 0,1-1 0,-1-1 0,0-1 0,0 0 0,-4 3 0,3-2 0,-1 2 0,1 0 0,-2-1 0,0-1 0,-3 1 0,0 0 0,1 0 0,0-1 0,0 1 0,-2 1 0,-1 1 0,1 0 0,-1 0 0,0 0 0,-3 0 0,1 0 0,0 0 0,0 1 0,0 1 0,0 2 0,0 0 0,1 0 0,1-2 0,1-1 0,-1-1 0,0 0 0,1 1 0,0 1 0,1 1 0,2-1 0,-2-1 0,0-1 0,1 0 0,0 0 0,0 0 0,-2 0 0,-1 0 0,1 0 0,0 0 0,1 0 0,2 0 0,-2 0 0,-1 0 0,-3 0 0,-1 0 0,1 0 0,1 0 0,2-1 0,-1-2 0,-4 2 0,-2-3 0,-6 4 0,-3 0 0,2 1 0,1 2 0,1-2 0,-1 2 0,2-2 0,-4-1 0,1 0 0,3 0 0,-7 0 0,7 0 0,-3 1 0,4 3 0,0-3 0,0 3 0,0 0 0,0 2 0,0-2 0,1 0 0,2-4 0,2-1 0,0-2 0,4 2 0,-4-3 0,1 1 0,0 0 0,-3 0 0,3 3 0,-2 0 0,2 0 0,1 0 0,-3 0 0,0 0 0,-3 0-2426,2 0-851,-2 0 2184,4 0 1,-5 0 0</inkml:trace>
  <inkml:trace contextRef="#ctx0" brushRef="#br0" timeOffset="41">17681 7812 8385,'-4'-5'306,"3"-4"1,-3 4 0,1-1 0,0 0 0,1-1 0,2-1 0,2 1 0,2 2 348,1 1 0,-2 1 1,3 3-1,2 0 0,0 0 0,1 0 0,-3 0 1,1-1-1,0-1 0,1-2 983,1 2 0,-2 1-1682,-1 1 1,-1-1-1,2-1-1595,0-1 1,-5-1 1586,1 1 0,2 6 0,0-2 0</inkml:trace>
  <inkml:trace contextRef="#ctx0" brushRef="#br0" timeOffset="42">17802 7719 8178,'-5'-4'373,"2"-3"1,2-1-1,1-1 1,0-1 0,0 1-1,0 0 1,-1 0-47,-2-1 1,3 4 0,0 1-1,5 1 1,3 2 0,1 0-1,-2-1 1,-1 0 0,1 1-1,2 1-164,0 1 1,0-3 0,1 0 0,-1 1 0,1 1 0,2 1-1,0-1 1,0-1 0,1-1 0,0 1 0,1 1 0,-1 1-1,0 0 1,-1 0 0,0 0 0,0 0 0,-1 0 0,1 0-1,0 0 1,-1 0 3112,0 0-3177,-2 0 0,0 0 0,1 1 1,-1 1-1,0 1 0,1-1 1,-1-1-1,0-1 0,0 0 0,1 0 1,-1 0-1,0 0 0,1 0 1,-1 0-1,0 0 0,1 0 0,-1 0 1,1 0-1,2 0 0,0 0 1,-1 0-1,0 0 0,-2 0 1,0 0-1,1 1 0,-1 1 0,0 1 1,1-1-1,-1-1 0,0-1 1,1 0-1,-1 1 0,0 1 174,1 1 0,-1 1 0,-1-3 0,-1 1 0,0 1 0,-1 0 0,0 0 0,0 0 0,1 0 0,2 0 0,0 1 0,0 1-185,1-1 0,-1 3 0,0-2 0,0 1 0,-2 0 0,-2-1 0,0 0 1,0 2-1,3 1 0,0 2 0,0-1 0,-1-1 0,-1 0 0,-1-3 0,-1 0 1,1 0-1,-1 2-88,0 2 0,2-3 0,-1 0 0,-1 1 0,1 0 0,-1 1 0,1-2 0,-1 1 0,2 0 0,-2 1 0,1-2 0,-1 1 0,0 1 0,-1 2 0,0 0 0,1 1 0,1 2 0,-1-2 0,-2 0 0,-1-2 0,-1 0 0,1 0 0,1 1 0,1-1 0,-1 1 0,-1 2 0,-1 0 0,0 0 0,0-2 0,0-1 0,0 1 0,1-1 0,1 0 0,1 1 0,-1-1 0,-1 0 0,-1 0 0,0 1 0,0-1 0,0 0 0,0 1 0,0-1 0,0 0 0,0 1 0,0-1 0,0 0 0,0 1 0,0-1 0,0 0 0,0 0 0,0 1 0,0 0 0,0 2 0,0 0 0,0-1 0,0 0 0,-1-2 0,-1 0 0,-1 1 0,0-1 0,3 0 0,0 1 0,0-1 0,0 0 0,0 0 0,0 1 0,0-1 0,0 0 0,0 1 0,0-1 0,-1 0 0,-2 1 0,2-4 0,-2 0 0,2 1 0,1 2 0,0 0 0,0 0 0,-1-1 0,-1 0 0,-1-2 0,1 1 0,1 1 0,1 2 0,0-4 0,0 0 0,-1 0 0,-2 1 0,0-1 0,1 1 0,1 1 0,1 2 0,0-1 0,0 0 0,0 1 0,0-1 0,0 0 0,0 0 0,0 1 0,0-1 0,0-3 0,0 1 0,0 0 0,0 1 0,0 1 0,0 1 0,0-1 0,0 0 0,0 1 0,0-1 0,0 0 0,0 1 0,0-1 0,0 0 0,0 0 0,-1-2 0,-1-1 0,-1 1 0,1 1 0,1 2 0,1-1 0,-1 0 0,-1 1 0,-1-1 0,1 0 0,1 1 0,1-1 0,0 0 0,0 0 0,0 1 0,0-1 0,0 0 0,0 1 0,0-1 0,0 0 0,0 1 0,0-1 0,0 0 0,0 1 0,0-1 0,0 0 0,0 1 0,0-1 0,0 0 0,0 0 0,0 1 0,0-1 0,0 0 0,0 1 0,0-4 0,0 0 0,0 1 0,0 2 0,0 0 0,0 0 0,0 1 0,0-1 0,0 0 0,0 0 0,0 1 0,0-1 0,0 0 0,0 1 0,0-1 0,0 0 0,0 1 0,0-1 0,0 0 0,0 1 0,0-1 0,0 0 0,0 1 0,0-1 0,0 0 0,1 0 0,1 1 0,1-1 0,-1 0 0,-1-2 0,-1-1 0,0 1 0,0 1 0,0 2 0,0-1 0,1 0 0,1 1 0,1-1 0,-1 0 0,-1 1 0,-1-1 0,0 0 0,1 0 0,1 1 0,1-1 0,0 0 0,-2 1 0,-1-1 0,1 0 0,1 1 0,1-1 0,-1 0 0,-1 1 0,0-2 0,1-1 0,1-1 0,0 0 0,1 0 0,-3-1 0,2-2 0,-2 3 0,1 1 0,0 1 0,1-2 0,-1 1 0,-1-2 0,0 0 0,1 1 0,1-1 0,0 1 0,0 0 0,0 0 0,-1 2 0,-1-3 0,0 0 0,2 0 0,0 0 0,-1 3 0,-1 0 0,0-3 0,1-1 0,1 0 0,-1 2 0,-1 0 0,-1 0 0,0 1 0,0 1 0,0 2 0,0-4 0,0 0 0,-4 0 0,-1 4 0</inkml:trace>
  <inkml:trace contextRef="#ctx0" brushRef="#br0" timeOffset="43">18352 9655 8262,'23'0'-30,"0"0"0,-4 0 0,1 1 0,-1 1 1,1 2-1,-3-2 0,1 0 0,1 0 1,2 1-1,3 0 0,1 0 0,-1 1 1,0 0-1,-2 2 0,2-1 0,-1 1 1,0 0-1,-3-1 0,-1 0 0,-2 0 0,-3 0 30,-1 0 0,0 1 0,-4 3 0</inkml:trace>
  <inkml:trace contextRef="#ctx0" brushRef="#br0" timeOffset="44">18799 9870 8228,'-7'-9'368,"1"2"1,0 1-1,0 0 1,1-1 0,-1 2 1269,1 1 0,4 1-1229,1 3 1,-4 0-1,1 0 1,-4 0-1,-3 0 1,1 0 0,-1 0-1,-3 0-253,-2 0 0,1 0 0,2 0 0,2 0 0,-1 0 0,0 0 0,-2-1 0,1-1 0,0-1 0,-1 1 0,1 1 0,-1 1 0,1 0 0,1 0 0,-1 0 0,1-1 0,-3-1 0,1-2 0,-2 2 0,1 1 0,-3 1 0,0 0 0,1 0 0,1-1 0,-2-1 0,0-1 0,-2 1 0,0 1 0,1 1 0,-1 0 0,1 0 0,-1 0 0,0-1 0,1-1 0,-1-1 0,0 1 0,1 1 0,-1 1 0,1 0 0,-1-1 0,0-1 0,1-2 7,-1 2 1,3 1 0,-1 0 0,-1-1 0,2-1 0,-2 1-1,1 0 1,-3 0 0,-2-1 0,-1 1 0,-2 1 0,0 1-1,0 0 1,0 0 0,0-1 0,1-1 0,0-1 0,2 0-1,2 2 1,2 1-59,-1 0 1,2 0 0,0 0-1,3-1 1,-1-1 0,1-1 0,-2 1-1,1 1 1,0 1 0,1-1-1,0-1 1,0-1 0,-1 1 0,-1 0-1,-1 0 1,0-1 0,2 1-1,-2-1 1,0 1 0,-2-1 0,2 1-106,1 1 0,-2-2 0,2 0 0,-4 1 0,-1 0 0,0 0 0,1-1 0,2 1 0,-2 1 0,-1 1 0,0 0 0,0 0 0,1 0 0,2 0 0,-1 0 0,0 0 0,1 0 0,0 0 0,2 0 0,1 0 0,1 0 0,-1 0 0,3 0 0,-3 0 0,2 0 0,0 0 0,1 0 0,-1 0 0,2 0 0,0 0 0,-1 0 0,-1 0 0,-1 0 0,1 0 0,2 0 0,0 0 0,2 0 0,-1 0 0,-2 0 0,0 0 0,0 0 0,2 0 0,1 3 0,-1 0 0,1-1 0,0-1 0,0-1 0,-1 0 0,1 0 0,0 1 0,-1 1 0,1 1 0,0-1 0,-1-1 0,0-1 0,-1 1 0,-2 1 0,2 1 0,-1-1 0,1 0 0,-1-2 0,0 1 0,2 2 0,1-2 0,-2 2 0,0-2 0,-1-1 0,0 1 0,1 1 0,-1 1 0,0-1 0,1-1 0,-1-1 0,1 1 0,-2 1 0,1 1 0,0-1 0,-1 0 0,1 1 0,-1 0 0,0-1 0,-1-1 0,1-1 0,1 3 0,1 0 0,0-1 0,-2 0 0,2 0 0,1 1 0,-1-1 0,0 0 0,-1 0 0,0 2 0,2-2 0,1-1 0,-1 0 0,1 1 0,0 1 0,-1-1 0,1-1 0,0 0 0,-1 1 0,1 1 0,0 0 0,-1-3 0,1 0 0,0 1 0,-1 1 0,1 2 0,0-2 0,0-1 0,-1-1-636,1 0 1,3 0 0,0 0-1,-1-1 636,2-3 0,1-1 0,4-4 0</inkml:trace>
  <inkml:trace contextRef="#ctx0" brushRef="#br0" timeOffset="45">16313 9693 8374,'-1'-10'1092,"-1"1"0,-2 0 0,2-1-273,1 1 0,0 4 0,-1 1 0,-1 0-656,1-3 1,1 4 0,1 3 0,0 5 0,0 4 0,0 0-1,0 0 1,0 2 0,0 1 0,0 3 0,0 0 0,0 0-1,0-1 1,0 1 0,0 0 0,0 0 0,0-3 0,1-2-1,1 0 1,1-1 18,-1 0 0,-1-3 0,0 0 0,1-3 0,3-4 0,-1-5 0,0-5 0,-2-2 0,-1-2 0,0-1 0,1-2 0,1-1 0,-1 1 0,-1-1 0,-1 1 0,0-1 0,0 0 0,0 2 52,0 1 0,0 0 0,0 2 0,-1 1 0,-1-1 0,-1 3 0,1 3 0,1 5 0,1 6 0,0 4 0,0 3 0,0 2 0,0 1 0,0 2-62,0 1 0,0-1 1,0 0-1,0 1 1,0-1-1,1 1 1,1 0-1,1 1 1,-1-1-1,-1 0 1,0-1-1,1 1 0,1-2 1,0 0-1,-2-3 1,0 0-1,1-2 1,1 0-1,-1 1-1265,-1-1 1,3-4 0,1-3 272,0-4 1,-1-3 0,-4-4 0</inkml:trace>
  <inkml:trace contextRef="#ctx0" brushRef="#br0" timeOffset="46">16350 9590 8373,'0'-6'546,"0"0"0,0-1 0,0-2 0,0 0 0,0 0 0,0-1-328,0 1 0,-1 4 1,-2 2-1,-3 2 1,-3 1-1,0 1 1,0 1-1,-1 2 1,1 1-1,-1 1 0,-2 1 1,-1-1-1,-2 1 1,-1 1-1,-2 2-62,0-1 0,-1 3 0,0 1 0,1-2 0,-1 0 0,0 1 0,1 0 0,-1 0 0,1-2 0,-1-1 0,-1 2 0,1-1 0,-1 0 0,2-1 0,2-2 0,0-1 0,2 0 0,-1 0 0,2 1 0,-1-2 0,3-1 36,1-2 1,0 2 0,1-1-1,0 0 1,0 0 0,-1 1 0,1-1-1,0 0 1,-1 0 0,1-1 0,0 0-1,-1 0 1,1 1 0,0-1 0,0 0-1,2 0 1,1 2 899,-1-2 0,2-1 0,-2-1 0,0 0 0,4 0 0,3 1-1059,5 2 1,3-2 0,2 2 0,0-2-1,2-1 1,0 0 0,0 0 0,1 0 0,0 0-1,2 0 1,1-1 0,2-1 0,0-1 0,1 1-1,0 0 1,-1 0 0,1-3 0,0 1 0,0 0-34,3 2 0,-6 0 0,3 0 0,-2-1 0,-2 1 0,1 0 0,-1 0 0,1-2 0,-2 2 0,0 1 0,-2 1 0,0 0 0,1 0 0,-2 0 0,0 0 0,-2 0 0,0 0 0,1 0 0,-1 0 0,0 0 0,-3 0 0,1-1 0,0-1 0,1-1 0,1 1 0,0 0 0,-2 0 0,-1-1 0,0 0 0,1 0 0,-1-1 0,1-2 0,1-1 0,-3 2 0,-1-1 0,-3-2 0,-1 0 0,0-1 0,0 0 0,0-1 0,0 1 0,0 0 0,0-1 0,0 1 0,-3 3 0,-1 0 0,2-2 0,1 0 0,1-1 0,0-1 0,0 1 0,0 0 0,3 5 0,1 4 0,-3 5 0,-4 3 0,1 0 0,-3 0 0,0-3 0,0 0 0,-1 0 0,-1 1 0,1 1 0,-1-1 0,-1 1 0,-2 1 0,1 1 0,0-2 0,0-1 0,-2 1 0,0 2 0,-2-1 0,2-1 0,1-2 0,-1 0 0,0 0 0,-2-1 0,2-2 0,1 2 0,0-1 0,0-1 0,-1-1 0,-2-1 0,2 0 0,1 0 0,0 0 0,2-1 0,2-2 0,3 2 0,5-3 0,2 1 0,1 0 0,2 1 0,2 1 0,0-1 0,1 0 0,2-1 0,0 1 0,1-3 0,0 0 0,2-1 0,2 1 0,0-1 0,-2 2 0,2-1 0,0 1 0,1-1 0,-2 1 0,-1-1 0,-2 2 0,-1 0 0,-2 0 0,-1 1-610,1 1 1,-6 1 719,-4 0 1,0 4 0,-3 2 0,2 3 0,1 0-1,0 0 1,0 1 0,0-1 0,0 0 0,0 1 0,0-1-126,0 0 1,-3 0 0,-1 1-1,2-1 1,1 0 0,1 1 0,0-1-1,0 0 1,0 1 0,0-1 0,0 0-1,0 1 1,0-1 107,0 0 0,0-5-152,0-4 0,-4 0 0,-3-3 0,-3 2 0,-5 1 1,-1 0-1,-5 0 0,-2 0 0,-3 0 0,-1-1 0,-2-1 1,-1-1-177,-1 1 1,0-2 0,3 1 0,1 0 0,3-1 0,3 1 0,3 0 0,4 0 0,0 0 0,3 1 0,1 1 0,0 1 0,1 0 0,0 1-295,-1 2 0,1 2 0,0 5 0</inkml:trace>
  <inkml:trace contextRef="#ctx0" brushRef="#br0" timeOffset="47">15726 9795 8156,'0'-9'172,"1"0"0,1 2 1,2 1-1,0-1 1,2-1-1,-1 1 1,2 2-1,0 0 1,0 0-1,0-1 1,0-1-1,1 2 0,0 0 1,0 1-1,-2 0 1,1 1-1,1-1 1,1 0-1,-2 0 101,-1 0 0,-5 1 0,0 2 0,-4-1 0,-2-1 0,-2 1 0,-2 1 0,0 1 0,0 0 0,1-1 0,0-1 0,2-2-69,-1 2 1,-1 1 0,-2 1 0,1 0-1,0 0 1,-1 0 0,1 0 0,1-1 0,1-1-1,0-1 1,0 1 0,-1 1 0,-2 1 0,1 0-1,0 0 1,0 0-23,-1 0 0,1 0 0,0 0 0,-1 0 0,1 0 0,0 0 0,-1 0 0,1 0 0,0 0 0,-1 0 0,1 0 0,0 0 0,-1 0 0,1 0 0,0 0 0,0 0 0,-1 0 0,1 0-26,0 0 0,-2 0 0,0-1 0,-2-1 0,2-1 0,0 1 0,-1 1 0,0 1 0,0 0 0,-1 0 0,1 0 0,-1 0 0,1 0 0,-2 0 0,1-1 0,0-1 0,0-1 0,1 0 0,-1 2 0,1 1 0,-1 0 0,1 0 0,-3-1 0,1-1 0,1-1 0,-2 1 0,2 1 0,-2 1 0,1-1 0,-2-1 0,1-1 0,0 1 0,1 1 0,0 1 0,0-1 0,0-1 0,0-1 0,0 1 0,1 0 0,1 2 0,-1 0 0,1 0-114,0 0 1,2 0 0,1 0 0,-2 0 0,0 0 0,-1 0 0,0 0 0,2 0 0,0 0 0,1 0 0,0 0 0,0 0 0,-2 0 0,0 2 0,-2 0 0,2 1 0,1-1 0,0 0 0,1 0 0,0 1-43,-1-1 0,0 2 0,-1-1 0,-2 0 0,1 1 0,-1 0 0,1 0 0,1 1 0,-1-1 0,1 1 0,-3 0 0,0 2 0,-2-1 0,1-1 0,0 0 0,1-1 0,1 2 0,-2-1 0,2 1 0,-2 0 0,1 0 0,1-3 0,-2 4 0,-1-1 0,1 0 0,-1 0 0,1 0 0,-1 1 0,2-1 0,-1 0 0,2 0 0,-2-1 0,2 1 0,-1-2 0,2 1 0,-1 0 0,1 1 0,0 1 0,-1-2 0,1 0 0,0 0 0,2 2 0,1-2 0,-1 1 0,1-1 0,0-1 0,0 1 0,-1-1 0,1 1 0,0 1 0,-1 0 0,2 0 0,1-1 0,2 0 0,-1 0 0,2 0 0,-1 0 0,0 2 0,-1 1 0,1 2 0,-3-4 0,4 0 0,0 1 0,-1 1 0,1-1 0,-1-1 0,0 1 0,0 2 0,1 0 0,-1-1 0,1-1 0,0 0 0,2 0 0,0 1 0,-1 1 0,-1 0 0,0-2 0,0-1 0,2 1 0,0 2 0,-1 0 0,1 0 0,-3 1 0,0-1 0,3 0 0,1 1 0,1-1 0,-1 0 0,-1 0 0,-1 1 0,1-1 0,1 0 0,1 1 0,0-1 0,0 0 0,0 1 0,0-1 0,0 0 0,0 1 0,0-1 0,0 0 0,0 0 0,0 1 0,0-1 0,0 0 0,0 1 0,0-1 0,0 0 0,0 1 0,0-1 0,0 0 0,0 1 0,0-1 0,0 0 0,0 1 0,0-1 0,0 0 0,0 0 0,0 1 0,0-1 0,0 0 0,0 1 0,0-1 0,0 0 0,0 1 0,0-1 0,0 0 0,0 1 0,0-1 0,1-1 0,1-1 0,1 0 0,-1 0 0,0 0 0,1-1 0,-1-3 0,0-6 0,-4-3 0,-4-2 0,-3-1 0</inkml:trace>
  <inkml:trace contextRef="#ctx0" brushRef="#br0" timeOffset="48">13771 10540 8249,'-6'-9'364,"0"-1"0,2 1 0,2 0 0,1-1 0,1 1 0,0 0 0,0-1 0,0 1 0,0 0 1274,0-1 0,0 4-1434,0 0 1,1 5 0,2 1 0,3 5-1,2 3 1,-1 1 0,-1-2 0,1-1 0,1 1-1,-1 2 1,-1-1 0,1-1 0,3-1 0,1 2-1,1 0 1,0 1 122,-2 1 1,-1-1 0,2 0-1,0 1 1,2-2 0,-2-1-1,-1-1 1,0 1 0,-1 1-1,0-1 328,1-1 0,-5-5 1,-3 0-1,-3-4 0,-3-1 164,-2 0 0,4-3 0,-2 1 0</inkml:trace>
  <inkml:trace contextRef="#ctx0" brushRef="#br0" timeOffset="49">14106 10410 8347,'0'-10'327,"0"1"1,0 0 0,0-1-1,1 2 1,1 1 0,2 1-1,0-2 1,1 1 0,0 0-1,0 2 328,0 1 0,-3 1 1,1 7-1,-2 2 0,-2 2-483,-2 1 0,1-2 1,-3-1-1,0 1 1,0 1-1,0 2 1,0-1-1,-1 0 1,0 1-1,1-1 1,-1-1-1,1-1 0,-1 0 1,0 0-1,0 1 1,-2 1-1,1 1 1,0-1-1,1 0 80,-2 1 0,3-2 0,-1-1 0,0-1 0,0 2 0,-1 0 0,0 1 0,0 1 0,0-2 0,2-1 0,-1-2 0,2 0 0,-1 0 1386,0-1 0,2-1-1092,-3-3 0,3 1 0,-1 1 0,1 2 0,0 1 0,0 1-379,-1 0 0,3-1 0,-3-3 0,0 1-167,-3-1 0,4-2 0,3-3 0,5-3 0,4-3 0,0-1 0,0-1 0,1-2 0,-1 2 0,0 1 0,2-1 0,0 0 0,1-3 0,1 0 0,-1-3 0,1 1 0,-2-1 0,-1 3 0,0 0 0,-1-1 0,-1 2 0,0 2 0,-2 1 0,-1 1 0,-2 4-183,-3 5 1,-3 3 0,1 4 0,-2 0 0,-1 0 0,-2 1 0,1 0 0,0 0 0,0-2 0,-1 1 0,1 1 0,-1 2 0,-1-1 0,-1 0 0,2 1 0,1-1 0,-1 0 0,-1 0-228,-2-3 0,2 2 1,1-2-1,0 2 1,1-1-1,0-1 0,0 1 1,0 2-411,0 0 1,2-4 0,4-1 0</inkml:trace>
  <inkml:trace contextRef="#ctx0" brushRef="#br0" timeOffset="50">14059 10475 8377,'-9'0'1638,"0"0"0,0-1-1612,3-2 0,6 2 1,5-4-1</inkml:trace>
  <inkml:trace contextRef="#ctx0" brushRef="#br0" timeOffset="51">14199 10465 7892,'-14'0'409,"0"0"1,5 0-1,-1-1 1,2-2-1,1-3 1,2-2 0,2-1-1,3 4 45,2 5 0,5 4 0,-2 6 0</inkml:trace>
  <inkml:trace contextRef="#ctx0" brushRef="#br0" timeOffset="52">4963 10791 8276,'-16'-4'105,"2"-1"1,0 0 0,3 2-1,2 1 1,3 0 0,7-3-1,8 0 1,6-2 0,7-1 0,6-2-1,6 1 1,6 0 0,7-1-1,5 1 1,-25 4 0,1 1-1,2 0 1,-1 0 0,2 0 0,1 1-1,0 1 1,0 0 0,0 1-1,0-1 1,-1 0 0,0 1-1,-2 0 1,0 1 0,24 1 0,-7 3-1,-6 1 87,-4 3 1,-8-1 0,-8 0-1,-3-1 1,-5 0 0,-1 1 0,-4-2-1,-4-1 1,-7-1 0,-8 0 0,-6 0-1,-6-1 1,-4-1 0,-5 0 0,-5 2-1,-7 0 1,-2-1-62,-5-1 0,1 2 0,24-2 0,0 1 0,0-1 0,-1 1 0,-1 0 0,0-1 0,0 1 0,0-1 0,0 1 0,1-1 0,-1 1 0,1-1 1,-1 1-1,1 1 0,0-1 0,1 0 0,-21 2 0,7-2 0,9 0 0,7 0 0,8 1 0,7 0 0,11 0-26,9 0 1,8 5 0,8-3-1,5 1 1,9-1 0,7-1-1,-20-2 1,1 0 0,1-1 0,0 1-1,1-1 1,0 1 0,1-1-1,0 0 1,2-1 0,0 1-1,2-1 1,1 0 0,0-1 0,1 1-1,-1-1 1,0 0 0,-1-1-1,-1 1 1,-3-1 0,0 1-1,-3-1 1,-1 0 0,18-1 0,-11 1-1,-11 1 4,-9 1 0,-8 0 0,-7 0 0,-8 0 1,-6 0-1,-7 0 0,-7 0 0,-8 0 1,-9 0-1,-5 0 0,23 0 0,0 0 0,-2 0 1,1 0-1,-2 0 0,0 0 0,-2 1 1,1-1-1,-2 1 0,-1 0 0,0 1 0,0 0 1,-1 1-1,1-1 0,-1 0 0,1 0 1,1-1-1,0 1 0,1-1 0,1 1 22,-1-1 0,3 1 0,-16 4 0,7-3 0,12 0 0,13 1 0,13-1 0,13-1 0,9 0 0,7 0 0,10 1 0,7-1 0,8-1 0,-24-1 1,0 0-1,3 0 0,0 0 0,2 0 0,0 0 0,2 0 0,0-1 0,-1 0 0,-1 0 0,0-1 0,-1 0-105,0-1 0,-1 1 1,1-1-1,0-1 0,-2 0 1,1 0-1,-3 1 1,0 0-1,18-1 0,-11 1 1,-14 0-1,-14 1 1,-14 1-1,-10 1 0,-10 1 1,-9 1-1,-10 2 1,-7 1-1,25-2 0,-1 0 1,-2 0-1,1 0 1,-3 0-1,1 1 0,-3-1 1,0 1-1,-1 0 1,0 0-27,0 1 0,0-1 0,-2 1 0,1 0 0,2-1 0,1 1 0,0 0 0,1-1 0,1 1 0,2 0 0,-23 3 0,14-1 0,13-2 0,13-1 0,8-1 0,12-2 0,9-1 0,11 0 0,9 0 0,10-1 0,-20 0 0,1-1 0,2 1 0,1-2 0,1 1 0,0 0 0,0 0 0,1 0 0,0-1 0,0 0 0,1 1 0,0 0 0,0 0 0,0 0 0,0-1 0,-1 0 0,0 1 0,0-1 0,-1 0 0,-1 0 0,-1 0 0,-1 0 0,21-2 0,-11 0 0,-14 3 0,-12 1 0,-13 1 0,-9 0 0,-6 1 0,-8 3 0,-6 1 0,-5 0 0,-7 3 0,-6-3 0,-5 2 0,25-4 0,-2 0 0,1 0 0,-1 1 0,-1 0 0,-1-1 0,2 1 0,-2-1 0,1 1 0,-1-1 0,1 0 0,0 0 0,0 0 0,0 0 0,2 0 0,1-1 0,-24 3 0,8 0 0,8-1 0,8-2 0,10-1 0,10-1 0,10 0 0,10 0 0,3 0 0,3-1 0,6-1 0,5-1 0,5-1 0,4 1 0,1-1 0,0 0 0,1-1 0,-1 1 0,0-1 0,1 0 0,-1 0 0,-1 1 0,0 0 0,-3 1 0,-2 0 0,-4 0 0,-4 1 0,-8 1 0,-7 1 0,-8 0 0,-9 0 0,-9 0 0,-5 1 0,-6 1 0,-4 2 0,-6 0 0,-3 0 0,-3-1 0,-2 0 0,1 1 0,-3 1 0,-1-1-225,-3-2 1,24-1-1,-1 0 1,-21 1 0,2 1-1,5-1 1,4-1-1,3-1 1,7 0 0,5 0-1,5 0 1,5 0 0,3 1 224,2 2 0,-1 2 0,3 5 0</inkml:trace>
  <inkml:trace contextRef="#ctx0" brushRef="#br0" timeOffset="53">4860 10372 8397,'-4'-9'252,"3"3"0,-3 0 0,1 0 0,0 4 0,2 4 0,2 4 0,3-1 0,1-1 0,2-2 0,2-1 0,0-2 0,0-1 0,1-2-89,-1-1 1,0-2 0,0-2 0,1 0 0,-1-2 0,0 0-1,0-1 1,-3 0 0,-3 1 0,-2-1 0,-1 0 0,0 1-1,-1 0 1,-3 3 0,-4 2 0,-4 2 0,0 1 0,-1-1-1,0 3 1,-1 4-16,1 3 1,-3 0 0,3 2 0,-1 4 0,-2 1 0,1 3 0,0 0 0,2 2 0,0 1 0,1 1 0,0 0 0,3-3 0,3 0 0,2-2 0,2 2 0,1-1-1,2 0 1,2-3 0,3 0 0,2-1 0,3 0 0,0-3 103,1-3 0,5 1 0,-3-2 0,2-1 0,-1 0 0,2-2 0,2-1 0,1-1 0,3 0 0,1 0 0,2-1 0,1-2 0,1-3 100,-1-3 0,1 0 1,0 0-1</inkml:trace>
  <inkml:trace contextRef="#ctx0" brushRef="#br0" timeOffset="54">5093 10288 8206,'-5'-9'172,"1"0"0,1 0 1,0-1-1,0 1 1,3 1-1,4 1 1,2 4-1,2 2 1,1 1-1,2 0 1,0 0-1,1 0 0,1 1 1,-1 2-1,2 4 1,-1 0-1,2 0 1,-2 0-1,2 3-9,-1 1 1,-3 3 0,3-3 0,-2 1 0,1 1 0,-2-1-1,-1 2 1,-1-1 0,-2 0 0,-2-1 0,-1-2 0,-2 0-1,-1-1 1,-1 0 0,0 0 0,0 1 0,-1-2 0,-2-2-1,-3-3 1,-2-2-1,-2-1 1,1 0 0,0 0 0,0-1 0,-1-1 0,1-2-1,0-1 1,0-2 0,2-2 0,2-1 0,0-1 0,1-3-1,-1 0 1,3-3 0,1 0 0,1-2 0,0-1 0,1 0-1,3-2 1,3 1-103,4 2 1,1 3 0,3 2 0,2 0 0,0 3 0,2 0 0,-1 3 0,1 2 0,1 3-62,1 2 0,-1 5 0,3 1 0</inkml:trace>
  <inkml:trace contextRef="#ctx0" brushRef="#br0" timeOffset="55">5521 10279 8203,'0'-13'156,"-3"2"0,0-1 0,1 2 0,1 0 0,1 1 0,1 0 0,2-1 0,3 2 0,3 2 0,0 3 0,0 2 0,2 0 0,0-1 0,2-1 0,2 0 0,0 3 0,1 4 0,-1 2 0,1 2 0,0 1 0,-2 1 7,-1-1 1,1 3 0,-4 2 0,2 0 0,-3 2 0,0-1-1,-3 1 1,0-1 0,-4 1 0,-1-1 0,-1 1 0,0-1-1,-1 0 1,-1-2 0,-4-1 0,0-1 0,-2 0 0,1-2-1,-2-3 1,1-2-38,-1-1 0,1-5 0,1-7 0,4-7 0,3-4 0,4-6 0,6-5 0,4-5 0,5-6 0,3-2 0,-9 19 0,0 0 0,3-1 0,1-1 0,1-1 0,1 0 0,0 1 0,0 0 0,0 0 0,0 2 0,-1 1 0,1 0 0,-2 3 0,0 1 0,13-15 0,-4 8 3150,-5 7-2457,-1 6 0,-1 4 0,-1 1 0</inkml:trace>
  <inkml:trace contextRef="#ctx0" brushRef="#br1" timeOffset="56">577 17383 17095,'0'-6'210,"0"0"0,0-1 1,1-1-1,1 1 1,3 2-1,-1 0 1,1 1-1,0 0 0,1 0 1,0 1-1,1 0 1,0 1-68,1 1 0,1 1 0,1 0 1,-1 0-1,0 0 0,2 0 0,1-1 1,3-1-1,0-1 0,1 1 1,0 0-1,2 0 0,0-1 0,1 1 1,0 0-1,-2-1 0,0 0 0,-2 1 1,2 1-1,0 0 0,1-1 1,-1-1-72,-2 1 1,0 1 0,1 1 0,0 0-1,0 0 1,2 0 0,0 0 0,1 0 0,0 0-1,-1 0 1,1 0 0,1 0 0,0 0-1,3-1 1,0-1 0,1-1 0,-2 1 0,2 1-1,-1 1 1,1 0-27,-1 0 0,1 0 0,2 0 0,-1 0 1,0 0-1,0 0 0,-1 0 0,2 0 1,0 0-1,0 0 0,-1-1 0,1-1 1,1-2-1,0 2 0,-2 1 0,0 1 1,0 0-1,0 0 0,0 0 0,0 0-23,-2 0 0,3 0 0,-3 0 0,1 0 0,1 0 0,-1 0 0,1 0 0,1 0 0,0 0 0,1 0 0,0 0 0,1 0 0,-1 0 0,-2 0 0,1 0 1,1 0-1,1 0 0,0 0 0,0 0 0,0 0 0,0 0 0,0 0 20,0 0 1,0 0-1,1 0 1,1 0 0,1 0-1,0 0 1,0 0-1,0 0 1,-1 0 0,-1 0-1,-1 0 1,1 0-1,1 0 1,0 0 0,-2 0-1,-3 0 1,1 0-1,2 0 1,1 0 0,1 0-58,0 0 0,-3 0 0,5 0 0,-1 0 0,0 0 0,0 0 0,0 0 0,0 0 0,0 0 0,0 0 0,0 0 0,-1 0 0,-1 0 1,-1 0-1,1 0 0,0 0 0,0 0 0,-2 0 0,-1 0 0,-2 0 5,-2 0 0,1 0 0,1 0 0,0 0 0,-2 0 0,-3 0 0,1 0 0,1 0 1,0 0-1,0 0 0,-1 0 0,-2 0 0,1 0 0,0 0 0,-1 0 0,0 0 1,-2 0-1,0 0 0,0 0 0,1 0-13,-1 0 0,1 0 0,-2 0 0,0 0 1,1 0-1,0-1 0,2-1 0,0-1 1,1 0-1,0 0 0,-1 0 0,1 0 0,0 0 1,-1-1-1,1 2 0,-1 1 0,1 0 1,0-1-1,-2-1 0,0 1-24,-2 1 1,0 1-1,1 0 1,0 0 0,-1 0-1,1-1 1,-1-1-1,2-1 1,-1 1 0,0 1-1,-3 1 1,0 0 0,0 0-1,2 0 1,0 0-1,0 0 1,-2 0 0,0 0-1,-1 0 1,0 0 0,1 0-1,-1 0 25,0 0 1,-1 0 0,0 0 0,3 1 0,-1 1 0,2 1 0,-2-1 0,2-1 0,-1-1-1,3 0 1,0 0 0,1 0 0,-1 0 0,-2 0 0,2 0 0,0 0 0,2 0 0,-1 0-1,2 0 1,1 0 34,1 0 1,0 0 0,-1 0 0,1 0-1,-2 0 1,0 0 0,-1 0 0,0 0-1,2 0 1,1 0 0,-2 0 0,0 0-1,-1 0 1,0 0 0,3 0 0,2 0-1,1 1 1,-2 1 0,1 1 0,1-1 42,4-1 1,-1-1-1,3 0 1,-1 0-1,0 0 1,3 0-1,1 1 1,1 1-1,-1 2 1,-2-2-1,0-1 1,1-1-1,2 0 1,1 0-1,1 0 1,1 0-1,-1 0 1,0 0-1,-1 0 1,0 0-71,-2 0 1,0 0-1,3 0 1,-1 0 0,-2 0-1,-1 0 1,-2 0 0,0 0-1,0 0 1,0 0 0,-1 0-1,-2 0 1,-3 0 0,0 0-1,0 1 1,0 1 0,0 1-1,-1-1 1,-2 0 0,0 0-1,1 2 1,0 0-32,-1 1 1,3-1-1,-3-2 1,0 1-1,-1 0 1,2 0-1,0 0 1,0 0-1,-3 0 1,1 0-1,0 0 1,0-1-1,1 0 1,0 1-1,0-1 1,-1-1-1,1-1 1,1 1-1,0 1 1,0 1 58,1-1 1,-2-1 0,2-1-1,-1 0 1,0 0 0,1 1-1,0 1 1,1 1 0,-1-1-1,1-1 1,1-1 0,1 0-1,1 2 1,0 0 0,1 1-1,1-1 1,1-1 0,-1-1 0,-1 0-1,0 0-21,2 0 0,-2 0 1,2 0-1,-1 0 0,0 0 1,2 0-1,0 0 0,0 1 1,-2 1-1,0 1 0,0-1 1,2-1-1,-1-1 0,-1 0 1,-3 0-1,0 0 0,1 0 1,2 0-1,1 0 1,-1 0-4,-1 0 1,-1 0 0,0 0 0,0 0 0,0 0-1,-1 0 1,-2 0 0,0 0 0,1 0 0,1 0 0,0 0-1,-1 0 1,-1 0 0,1 0 0,0 0 0,2 0-1,0 0 1,0 0 0,0 0 0,-1 0-17,-2 0 0,5 0 0,-2 0 0,1 0 0,0-1 1,-1-1-1,0-1 0,0 1 0,-1 1 0,1 1 1,0 0-1,1 0 0,1 0 0,1 0 0,-1 0 0,-1 0 1,-1 0-1,1 0 0,1 0 0,2 0-14,1 0 0,-3 0 0,1 0 0,-1 0 0,0 0 0,2 0 0,2 0 0,0 0 0,-1 0 0,-2 0 0,-1 0 0,0 0 0,1 0 0,-1 0 0,-1 0 0,0 0 0,2 0 0,2 0 0,0 0 0,-2 0 25,-2 0 1,0 0 0,2 0-1,2 0 1,0 0 0,-2-1 0,-1-1-1,0-1 1,2 1 0,0 0 0,1 2-1,-3 0 1,-1 0 0,-2 0 0,2 0-1,1 0 1,0 0 0,-2 0 0,-2 0-1,0 0-21,1 0 1,1 0 0,0 0 0,-1 0 0,-1 0 0,-3 0 0,1 0 0,0 0 0,1 0 0,-1 0 0,-2 0 0,0 0 0,1 0 0,0 0 0,-1 0 0,0 0 0,1 0 0,2 0 0,2 0 0,1 0-1,-2 0 1,0 0 37,-1 0 1,0 0-1,4 0 1,1-1-1,0-1 1,-2-1-1,-2 1 1,0 1-1,2 1 1,2 0-1,1 0 1,-1 0-1,-1 0 1,-2 0-1,2 0 1,1 0-1,2-1 1,1-1-1,0-1 1,0 1-16,2 1 1,-2 1 0,0 0 0,0 0 0,0 0 0,3 0 0,0 0 0,0 0 0,-1 0 0,-2 0 0,0 0-1,0 0 1,3 0 0,0 0 0,1 0 0,0 0 0,1 1 0,0 1 0,2 1 0,3-1 50,-1-1 0,0-1 0,-1 0 0,3 0 0,3 0 0,0 0 0,-1 0 0,-1 0 1,1 0-1,2 0 0,0 0 0,2 0 0,-2 0 0,0 0 0,-1 0 0,0 0 1,2 0-1,0 0 0,-1 0 0,-1 0 31,-1 0-69,-1 0 0,-19-1 1,0-1-1,22-1 1,-2 1-1,-1 1 1,1 1-1,1 0 1,2 0-1,0 0 1,0 0-1,-1 0 0,-2-1 1,2-1-1,0-1 1,2 1-1,-1 1 1,-2 1-1,0-1 1,0-2-1,1 0 1,0 1-1,-4 1 1,0 1-1,-2 0 0,2-1 1,2-1-1,-1-1 1,0 1-1,-3 1 1,1 1-1,-2 0 1,1 0-1,-2 0 1,0 0-1,1 0 1,-1-1-1,-1-1 0,0-1 1,-3 1-1,0 1 1,0 1-25,1 0 0,0 0 0,-2 0 0,-2 0 0,0 0 1,0 0-1,2-1 0,1-1 0,1-2 0,-2 2 1,-2 1-1,0 1 0,0 0 0,1 0 0,0 0 1,0 0-1,-1 0 0,-1 0 0,1 0 0,0 0 32,2 0 1,-2-3 0,1 0 0,1 1-1,0 1 1,0 1 0,1 0 0,-1 0-1,1-1 1,1-1 0,1-1 0,0 0-1,1 0 1,-3-1 0,0 2 0,0 0-1,1 0 1,1-1 0,-1 1 0,0 0-38,0-1 1,4 2-1,0-2 1,0 1 0,1 0-1,-3-1 1,-1 0 0,1 2-1,1 0 1,2-1 0,1-1-1,-2 1 1,0 1-1,1 1 1,1 0 0,3 0-1,-2 0 1,2 0 0,0 0-1,1 0 26,3 0 0,-3-3 0,3 0 0,-2 1 0,-2 1 0,2 1 0,-1 0 0,1 0 0,-2 0 0,2 0 0,1 0 0,0 0 0,1 0 0,0 0 0,-2 0 0,1-1 0,0-1 0,1-1 0,1 1 0,0 1-27,-3 1 0,3 0 0,-1 0 0,-1 0 1,1 0-1,0 0 0,-2-2 0,-1 0 1,-3-1-1,0 1 0,0 1 0,1 1 1,-2 0-1,-2 0 0,0-1 0,0-1 1,1-1-1,-1 1 0,-1 1 0,1 0-38,-1-2 1,5 2-1,-2-2 1,1 2-1,1 1 1,-3 0 0,1-1-1,-1-2 1,2 0-1,-2 1 1,-2 1 0,-1 1-1,-2 0 1,0 0-1,0 0 1,0 0 0,-2 0-1,-2 0 1,0 0-1,0 0 18,2 0 1,-3 0 0,-1 0-1,-1 0 1,1 0 0,3 0 0,-1 0-1,-2 0 1,-2 0 0,0-1-1,1-1 1,1-1 0,-1 1 0,-1 1-1,-1 1 1,-1 0 0,1 0 0,-1 0-1,-1 0 1,-2 0-1436,-1 0 1034,-2 0 1,-2 0 0,-1 0 0,-2 0 0,-1 0 454,-2 0 0,4 0 1,-3 0-1</inkml:trace>
  <inkml:trace contextRef="#ctx0" brushRef="#br0" timeOffset="57">13855 10521 8198,'-9'-9'327,"2"0"1,1-1 0,-1 2-1,-1 3 1,2 5 0,3 5-1,2 3 1,1 2 0,0-1-1,-1 0-171,-2 1 0,2-4 0,-2 0 0,2 1 0,1 2 0,0 0 0,0 0 0,0 0 0,0 1 0,0-1 0,0 0 0,0 1 0,0 0 0,0 1 0,0 2 0,0-2 0,-1 0 0,-1-2 0,-3 0 0,0 0 0,-2 1-8,-1-1 1,-5 0 0,0 0 0,-2-2 0,-1-2 0,-2 0 0,0-1 0,-1 1 0,-1-3 0,0-1 0,-3-1 0,0 0 0,-1 0 0,2 0 0,-3 0 0,-1 0-1,-3 0 1,-1 0 0,-2 0 0,-2 0 0,-5 0 0,-4 0-71,-7 0 1,23 0-1,0 0 1,-3 0-1,1 0 1,-3 0-1,0 0 1,-1 0-1,-1 0 1,-1 0-1,-1 0 1,-1 0-1,0 0 1,0 0-1,0 0 1,0 0-1,-1 0 1,1 0-1,0 0 1,0 0-1,-1 1 1,1 0-1,-1 0 1,0 0-1,-1 1 1,1-1-1,-1 1 1,0-1-1,1 1 1,0 0-1,1 0 1,-1 0-1,0 0 1,-1 0-1,1 0 1,-2 0-1,0 0 1,0-1-1,0 1-73,1-1 1,1 1 0,0 0 0,0 0 0,1-1 0,0 0-1,-1 1 1,0-1 0,0 0 0,1 0 0,-1 0 0,0-1-1,2 1 1,0-1 0,0 1 0,1 0 0,2 1 0,-1-1-1,0 1 1,1-2 0,0 2 0,0-1 0,0 0 0,0 0-1,3 0 1,-1 1 0,2-1 0,0 0 0,1-1 0,1 1-1,-1-1 1,0 1 0,0 0 0,1 0 0,0 0 0,1 1-1,-24 0 1,3-1 0,-1-1 0,1 0 0,-1 0-124,3 0 1,0 0 0,0 0 0,-1 0 0,2 0 0,-1 0 0,4 0 0,1 0 0,3 0-1,-1 0 1,-1 0 0,-2 0 0,2 0 0,1 0 0,0 0 0,1 0 0,0 0 0,1 0 0,1 0-1,0 0 85,0 0 1,-2 0 0,-2 0 0,-2 0 0,2 0 0,0 0 0,-1 0 0,-1 0-1,0 0 1,-1 0 0,4 0 0,2 0 0,2 1 0,-3 1 0,0 1 0,0-1-1,3-1 1,2-1 0,1 0 0,0 0 0,0 0 0,0 1 79,1 3 1,2-3-1,2 2 1,1-2 0,-1 0-1,0 1 1,1 1-1,3-1 1,0-1 0,0-1-1,1 0 1,2 1-1,0 1 1,1 1 0,-1-1-1,0-1 1,1-1-1,0 0 1,2 0 0,0 0-12,-1 0 1,1 0 0,-1 0 0,2 0 0,-1 0 0,1 0 0,-1 0 0,1 0 0,-1 0 0,2 0 0,0 0 0,2 0 0,0 0 0,-1 0 0,2 0 0,0 0 0,1 0 0,-1 0 0,-2 0 0,2 0 8,1 0 0,-3-1 0,1-1 1,-1-1-1,1 1 0,-2 1 1,1 1-1,-2 0 0,1-1 0,-2-1 1,1-1-1,-1 1 0,0 1 1,-3 1-1,-1 0 0,-2 0 1,0 0-1,-1 0 0,0 0 0,-2 0 1,0 0-13,-1 0 0,-2 0 0,-2 1 0,-1 1 0,1 1 0,0-1 0,-1-1 0,-3 0 0,-2 1 0,-2 1 0,1-1 0,1 0 0,0 0 1,0 2-1,-3-2 0,1 0 0,0 0 0,0 1 0,0-1 0,-1-1 0,-1 0 23,0 2 1,3-2 0,2 2 0,1-2 0,0-1 0,0 0-1,3 0 1,1 0 0,0 0 0,-1 0 0,1 0 0,1 0-1,2 0 1,2-1 0,0-1 0,-1-1 0,0 1 0,0 0 0,2 0-1,2-1 1,0 0 0,0 0-28,0-1 1,1 0 0,2 2 0,1-1 0,-1 1-1,-1 0 1,0 0 0,-2-1 0,1 0 0,1 0-1,2 0 1,-2 0 0,0 1 0,-2 0 0,1-2-1,1 0 1,2 0 0,-2 1 0,-1 0 0,0-1 0,0-2 0,1 3 1,1-2-1,-2 0 1,-2 1-1,1 0 1,-1 2-1,2 0 1,0-1-1,1 0 0,-3 0 1,0 0-1,-1 0 1,2 1-1,-2 1 1,0 1-1,-2-1 1,0-1-1,0-1 0,2 1-25,-2 1 1,-1 1-1,-1 0 1,1 0-1,1 0 1,1 0-1,-1 0 1,0 0-1,-1 0 1,1 0-1,1 0 1,0 0-1,-1 0 1,0 0-1,0 0 1,1 0-1,0 0 1,1 0-1,-2 0 1,-1 0-1,-1 0-1,0 0 1,1 0 0,-1 0-1,-1 0 1,-1 1 0,-1 1 0,1 1-1,0-1 1,0 0 0,-3 0 0,0 1-1,-1 0 1,1 0 0,1 0 0,1 0-1,-1-2 1,0-1 0,0 0-1,2 0 1,1 0 0,0 0 0,-1 0 7,-1 0 1,-1 0 0,2 0 0,-1 0-1,1 0 1,0 0 0,1 0 0,-1 0 0,2 0-1,0 0 1,2 0 0,-1 0 0,0 0 0,0 0-1,1 0 1,3 0 0,0-1 0,1-2 0,0 0-1,2 0 1,1 0 4,3 0 1,1-1-1,-1 2 1,1-1-1,1 1 1,0 0-1,1 0 1,1-2 0,2 2-1,1 0 1,-1 0-1,1-1 1,0 1-1,-1 1 1,1 0-1,0-1 1,0-1-133,-1 1 0,4 1 0,0 1 0,-1 0 64,-2 0 1,3 0 0,0 0-1,-1 0 1,-2 0 0,0 0 0,0 0-1,-1 0 1,1 1 0,0 1 0,-1 1-1,1-1 1,0-1 0,0-1 0,-2 0-1,0 0 1,-3 1 0,1 1 0,-2 1-1,1-1 114,-3-1 0,0-1 1,-1 0-1,2 0 1,0 0-1,0 0 0,-2 0 1,-1 0-1,1 0 1,-1 0-1,1 0 0,0 0 1,0 0-1,1 0 1,-2 0-1,2 0 0,0 0 1,0 0-1,0 0 1,-1 0-1,2 0-30,0 0 0,4 0 1,-4 0-1,1 0 1,-1 0-1,2 0 1,-1 0-1,2 0 1,-1 0-1,2 0 1,0 0-1,-1 0 1,2 0-1,0 0 1,2 0-1,0 0 1,-1 1-1,1 1 1,0 2-1,0-2 1,-2 0 44,-1 1 0,1-2 0,0 3 0,3-1 1,2 0-1,-2 0 0,0 0 0,0 2 0,1-1 1,0 1-1,1 0 0,0 1 0,1 0 0,0 0 1,0-1-1,0 0 0,1 2 0,-1 0 0,1 1 1,-1-2 9,-1 1 1,4 1 0,-2 2 0,1-1 0,-1 0 0,0 1-1,-1-1 1,1 0 0,-2 2 0,2 0 0,0 1 0,1 0 0,0-2-1,-1 0 1,0 2 0,-1 0 0,2 0 0,0-2 0,0-1-89,1 1 0,-2-1 0,1 1 0,1 3 0,0 0 0,0 1 0,-1-3 0,0 0 0,2 0 0,1-1 0,0-1 0,0 1 0,0-1 0,-1 0 0,-1 1 0,-1-1 0,0 0 0,3 1 0,0-1 0,0 0 0,0 0 0,0 1 0,1-2 0,1-1 0,1-1 0,-1 2 0,0 0 0,1 1 0,0 1 0,3-1 0,-3 0 0,0 0 0,0-2 0,0-1 0,-1 1 0,0 0 0,0 1 0,2-2 0,-2 1 0,0 1 0,0 2 0,1-1 0,0 0 0,0 1 0,0-1 0,-1 0 0,0 0 0,0-2 0,2-1 0,-1 0 0,-3 4 0,1-2 0,1-1 0,1-1 0,-1 1 0,-1 2 0,0 0 0,1 0 0,1 1 0,-1-1 0,-1 0 0,0 0 0,1-2 0,1-1-46,0 1 1,-2-2 0,-1 2 0,1 0 0,1 1 0,1 1 0,-1 1 0,-1-1 20,-1 0 1,0-2-1,0-1 1,0 1-1,0 1 1,0 2 0,0-1-1,0 0 1,0 1 76,0-1 1,-1-4 0,-1-1 0,-2-1 0,-2 0-1,-1 0 1,0-1 0,0 0 0,1 1 0,-2-1 0,0-1-53,-1-1 0,-1 0 0,1 0 0,0 0 0,-1 0 0,1 0 0,0 0 0,0 0 0,-1 0 0,1 0 0,0 0 0,2 0 0,1 0 0,-1 0 0,-1 0 0,-2 0 0,2-1 0,1-1 0,1-1 0,-2 1 0,3 1 0,-1 1 0,-1 0 0,0-1 0,-1-2 0,2 0 0,-1 1 0,-1 1 0,-2 1 0,4 0 0,0 0 0,-1 0 0,-2 0 0,0 0 0,0 0 0,-1 0 0,1 0 0,0 0 0,-1 0 0,1 0 0,0 0 0,-1 0 0,1 0 0,0 0 0,0 0 0,-1 0 0,1 0 0,0 0 0,-1 0 0,1 0 0,0 0 0,-1 0 0,1 0 0,3 0 0,0 0 0,-2 0 0,1-1 0,0-1 0,1-1 0,-2 1 0,1 0 0,0 0 0,1-1 0,-1 0 0,-2-2 0,3 3 0,0-4 0,-1 0 0,-2 1 0,0 2 0,0 2 0,1 1 0,0 0 0,-2 0 0,-2 0 0,0 0 0,-1 0 0,-2 0 0,-1 0 0,-3 0 0,-2 1 0,-1 1 0,-1 1 0,-1 0 0,1 0 0,-1 1 0,1 0 0,-3 2 0,0-2 0,0 1 0,1 0 0,0-2 0,-3 2 0,2 0 0,0 0 0,2 0 0,0-1 0,0 1 0,-1-1 0,1 1 0,0 0 0,1-1 0,2-1 0,1 0 0,-1 1 0,-1 0 0,2 1 0,0-1 0,1 1 0,1-2 0,-1 1 0,1-2 0,2 3 0,1 0 0,1-1 0,1 1 0,-1-2 0,3 0 0,0 0 0,2 0 0,0 0 0,-1 1 0,1 0 0,1 2 0,1-2 0,1 1 0,1-1 0,1 1 0,0 0 0,0-2 0,2 4 0,-2-1 0,-1 0 0,1 0 0,1 1 0,0 2 0,0 0 0,1 0 0,1 1 0,1-1 0,0 0 0,0 1 0,0-1 0,0 0 0,0 1 0,-3-1 0,0 0 0,1 0 0,1 1 0,1-1 0,0 1 0,0 3 0,0 1 0,0 1 0,0-3 0,0-1 0,0-2 0,0 0 0,0 1 0,0-1 0,0 0 0,0 0 0,0 1 0,0-1 0,0 0 0,1 1 0,1-1 0,1 0 0,-1 1 0,-1-1 0,-1 0 0,1 1 0,1-1 0,1 0 0,0 2 0,0 0 0,0 1 0,-1 0 0,1-2 0,-1-1 0,1 1 0,-1-1 0,0-3 0,0 0 0,1 2 0,-1 0 0,-1 1 0,0 1 0,1-1 0,1 0 0,-1 0 0,0 1 0,1-1 0,0 0 0,-1 1 0,-1-1 0,0 0 0,1 1 0,1-1 0,0 0 0,-2 1 0,1-1 0,1 0 0,-1 1 0,-1-1 0,-1 0 0,0 0 0,1 1 0,1-1 0,2 0 0,-2 1 0,-1-1 0,-1 0 0,0-2 0,0-1 0,0 1 0,1 1 0,1 2 0,1-1 0,-1 0 0,-1 0 0,0 0 0,1-2 0,1-1 0,-1 1 0,-1 2 0,0-1 0,1-1 0,2-1 0,-1 2 0,0 0 0,0 1 0,0 1 0,0-1 0,1 0 0,0 1 0,0-1 0,0-1 0,-1-1 0,0 0 0,0 0 0,0 1 0,0 1 0,-1 1 0,2-4 0,-1 0 0,1 1 0,0 1 0,2-2 0,-1-2 0,1-4 0,1 0 0,2 0 0,0 0 0,0 0 0,1 0 0,-1 0 0,0-1 0,2-1 0,0-1 0,1 0 0,1 0 0,-1-1 0,1 1 0,-1 0 0,1 0 0,-1 1 0,0 1 0,-2 0 0,0-1 0,1-1 0,2 1 0,-2 1 0,1 1 0,-1 0 0,1 0 0,1 0 0,-1 0 0,1 0 0,-2 0 0,0 0 0,1 0 0,0 0 0,0 0 0,-2 0 0,0 0 0,3 0 0,-5 0 0,3 0 0,1 0 0,-2 0 0,0 0 0,0 0 0,-1 0 0,0 0 0,1 0 0,-1 0 0,0 0 0,-1-1 0,0-1 0,-2-2 0,-3 0 0,2 1 0,-1-3 0,-2-2-2930,-1-2 2930,-1 5 0,-4-3 0,-1 3 0</inkml:trace>
  <inkml:trace contextRef="#ctx0" brushRef="#br0" timeOffset="58">1480 12747 8122,'-5'-5'450,"1"3"0,3-3 1,-1 0-1,-2 1 96,-1 0 0,2 1 0,-4 3 0,0 0 0,-1 0 0,-1 0-312,-1 0 0,5-1 0,1-1 0,1-1 0,1 3 0,2 4 0,3 0 0,1 1 0,1-1 0,0 1 0,2 0 0,-1 3 0,0 0 0,1 1-71,1 0 1,2 1 0,-1-2 0,0-1 0,1 0 0,-1 1-1,0 1 1,1 1 0,0-1 0,1-1 0,2 0 0,-1 2-1,1-1 1,-1 0 0,-1 1 0,0-1 0,-1 0 0,2 0-1,0 1 1,-1-1 109,0 0 0,-3 1 0,-1-1 0,-1-1 0,2 0 0,0-3 0,0 0 0,-1-1 0,0 0 0,0-2 0,1-1 0,0 0 1365,-1 2 0,1-2-1471,-2 3 0,-3-3 0,-3 0 1,-5 1-1,-3 1 0,-1 0 1,2 1-1,1 1 0,-1 1 0,-1 0 1,-2-1-1,1 0 0,0 2 1,-1 1-204,1 2 0,-3-1 0,-1 0 0,2 1 0,0-1 0,1 0 1,-1 1-1,-2-1 0,2 1 0,1 2 0,0 0 0,1-1 1,-1 0-1,-2-3 0,1-1 0,0 0 0,2 0 0,-1 1 0,-1 1 137,1 1 0,1-5 0,1-1 0,0-1 0,2 0 0,-1-1 1,-1-1-492,-2-1 137,5 0 1,1-1 0,4-2 0,1-3 0,1-2 0,1-2 0,0 1 0,0 0 0,1-1 0,1 1 0,0-1 0,-1-2 0,1-1 127,0-2 0,0-1 0,3-5 0,-2-1 0,1 1 0,0-1 0,1-1 0,-2 1 1,0-2-1,0 1 0,-1 1 0,0 4 0,-3 1 0,0 2 0,0 0 0,1 3 1,-1 1-532,-1 2 1,-5 4-1,-1 3 1,-2 5 0,2 5-114,1 3 1,-3 6 0,2-2-1</inkml:trace>
  <inkml:trace contextRef="#ctx0" brushRef="#br0" timeOffset="59">1844 13100 8180,'0'-9'0,"0"4"0,0 1 0</inkml:trace>
  <inkml:trace contextRef="#ctx0" brushRef="#br0" timeOffset="60">1704 13147 8180,'-6'0'-347,"-1"1"0,0 1 0,-1 1 0,0 0 347,1 1 0,7 2 0,6 3 0</inkml:trace>
  <inkml:trace contextRef="#ctx0" brushRef="#br0" timeOffset="61">1965 13277 12610,'6'0'133,"0"0"0,2 0 0,3 0 0,2 0 0,2 0 0,1 0 1,2 0-1,1 0 0,2 0 0,2 0 0,1 0 0,1 0 0,2 0 1,0 0-1,-1 0 0,-1 0 0,1-1 0,1-1 0,0-1 0,-2 1 1,0 1-1,1 1 0,0 0 0,0 0-82,-1 0 0,-4 0 0,4 0 0,1 0 1,0 0-1,0 0 0,-1 0 0,1 0 1,0 0-1,2 0 0,0 1 0,0 1 1,0 1-1,0 0 0,-1 0 0,0 0 1,-1 1-1,0-1 0,-3 0 0,0 0 1,-1 0-1,0 0 22,0-1 1,-1 2-1,3-1 1,0-1 0,-1 0-1,3-2 1,1 0 0,1 0-1,1 0 1,1 0 0,1 0-1,1 0 1,1 0 0,3 0-1,-1 0 1,2 0-1,1 0 1,4 0 0,-1-2-1,1 0-63,1-1 1,-3-1 0,3 2-1,0-1 1,2 0 0,1 0-1,0 0 1,-2 1 0,1 0-1,0-1 1,2 0 0,-1 0 0,0 0-1,-2 0 1,0 1 0,1 1-1,2 1 1,0 0 0,-2 0-1,-2-1 1,0-1 0,1-1-51,2 1 1,-1 1 0,0 1 0,-2 0 0,3 0 0,0 0-1,2 0 1,-4 0 0,0 0 0,-2 0 0,3 0 0,0 0 0,1 0-1,-2 0 1,0 0 0,0 1 0,2 1 0,0 1 0,1 0-1,-1 0 39,1 0 0,-1 1 1,2-2-1,2 1 1,1 0-1,-24-2 1,-1 0-1,26 1 1,0 1-1,-26-2 0,0 0 1,2-1-1,0 1 1,1-1-1,-1 1 1,1 0-1,-1 0 1,0 1-1,0-1 0,0 0 1,1 0-1,0 0 1,1-1-1,0 0 1,1 0-1,0 1 1,0-1-1,-1 1 0,0 0 1,-1 1-1,1-1 1,-1 1-1,0-2 1,1 1-1,1 0 1,0-1-1,0 0 44,0-1 1,1 2 0,1-1 0,0 1-1,-2-1 1,0 2 0,1-1 0,0 1-1,1-1 1,1 0 0,-1-1 0,1 1-1,0-1 1,0 0 0,0 0 0,0 0 0,1 0-1,0 0 1,0 0 0,1 0 0,1 0-1,1 0 1,-1 0 0,1 0 0,0 0-1,0 0 1,-2 0 0,1 0 0,0 0-1,0 0 1,-1 0 0,1 0 0,1 0 0,1 0-1,-1 0 1,1 0 0,1 0 0,-1 0-1,-1 0 1,-1 0-28,0 0 0,1 0 0,0 0 1,1 0-1,1 0 0,-1 0 1,0 0-1,1 0 0,-2 0 1,0 0-1,0 0 0,1 0 0,-2 0 1,1 0-1,0-1 0,1 1 1,-1-1-1,0 0 0,1-1 1,0 1-1,-1-1 0,0 2 1,0-1-1,0 1 0,-1 0 0,0 0 1,1-1-1,0 0 0,0 1 1,1-2-1,-1 1 0,1-1 1,-1 1-1,0 0 0,-1 1 1,-1-1-1,0 1 0,0 0 0,0 0 1,1 0-1,0 0 0,0 0 1,1 0-1,-1 0-18,-2 0 0,0 0 0,1-1 0,0-1 1,-1 0-1,0 1 0,1 0 0,-1 0 1,1 0-1,-1 1 0,0 0 0,-1 0 1,0 0-1,-1 0 0,0 0 0,1 0 1,-2 0-1,1 0 0,0 0 0,0 0 1,0 0-1,0-1 0,0 0 0,-1 0 1,0-1-1,-2 1 0,0 0 0,0 0 1,0 0-1,0 1 0,1 0 0,-1 0 1,1 0-1,0 0 0,0 0 0,0 0 1,-2-1-1,0 1 0,0-1 0,-1-1 32,0 1 0,0-1 0,1 1 1,-1-1-1,1 2 0,0-1 1,1 0-1,-1 0 0,1 0 0,-1-1 1,1 1-1,-1 0 0,0 0 1,1 0-1,-1 0 0,1 0 1,-1-1-1,1 1 0,-1 0 0,1 0 1,-1 0-1,1 0 0,-1 0 1,1 0-1,0-1 0,0 0 0,0 1 1,1-1-1,0 1 0,0-1 1,0 1-1,-1-1 0,0 1 1,-1-1-1,-1 0 0,1 1 0,-1-1 1,1 1-1,0 0 0,1 0 1,0 0-1,0 0 0,-1 0 0,1 0-10,-2-1 1,0 1-1,-1-1 1,0 0-1,3 2 1,-1 0-1,2 0 1,0-1 0,1 0-1,0 0 1,-1 0-1,0-1 1,-2 1-1,1 0 1,-2 1-1,0-1 1,1 1 0,0-1-1,1 0 1,0 0-1,1-1 1,-1 1-1,0 0 1,-1 0-1,0 0 1,-1 0 0,0 0-1,0 0 1,0-1-1,0 0 1,0-1-1,0 1 1,0 0-1,0 0 1,-1 1 0,1-1-1,-2 1 1,0-1-1,26-1-19,0 1 1,0-2-1,-26 2 1,0 0 0,23-3-1,-4 1 1,-1 1 0,0 0-1,1 0 1,-2 0 0,-2 0-1,-4-1 1,-3 0 0,-3-1-1,-2 2 1,-2 0 0,-2 0-1,-5 0 1,-3 0 0,-4 0-1,-1 0 410,-3-1 1,0 3-3689,-9-3 2878,3 3 1,-3 1 398,6 0 0,-2-4 0,0-1 0</inkml:trace>
  <inkml:trace contextRef="#ctx0" brushRef="#br0" timeOffset="62">14385 13389 8226,'9'-6'196,"-2"1"0,-2-1 0,0 2 0,0-1 1,2 0-1,-1-1 0,-1 0 0,0 0 0,-1 1 213,0 0 1,-1 4-1,-3 1 1,0 5-1,0 3 1,0 2 0,0-1-1,0 0-246,0 1 1,0 2 0,0 2 0,0 1 0,0 4 0,-1 2-1,-1 3 1,-2 2 0,0 2 0,-1 3 0,0 3 0,-3 3-1,0 3 1,-1 1 0,0 1 0,-2 0 0,0 0 0,-3 4-1,1 1 1,-2 3-62,1-1 0,2-2 1,-3 0-1,1 1 0,0 3 1,7-24-1,1-1 1,-1 0-1,1 0 0,-6 24 1,-2 1-1,8-25 1,-1 0-1,0 0 0,-1 1 1,2-1-1,-1 0 1,0 1-1,0-1 0,0 1 1,0 0-1,0 0 1,1 1-1,-1-1 0,1 1 1,0-1-1,0-1 1,0 0-1,-1 0 0,2 0 1,-1 0-1,-4 26-21,5-26 1,0 1 0,1 0 0,-1 0 0,0 0 0,1 0 0,-6 25 0,1-1 0,0 0 0,4-25 0,1 1 0,-1-1-1,0 1 1,1 0 0,0 0 0,0 0 0,1-1 0,0 1 0,-1-1 0,-3 25 0,3-25 0,0 0 0,-1 1 0,1-1-1,-1 1 1,1 1 0,1-1 0,0 0 0,1 0 0,0 0 0,0-1 0,1 0 0,-1 1 0,1-1 0,0 1 0,0 0-1,0 0 1,1 0 0,0 0 0,0-1 35,0 27 0,0 0 0,0-25 0,0 1 0,-1-1 0,1 1 0,-1-1 0,0 0 0,-1-2 0,-1 0 0,-1 26 0,2-26 0,-1 1 0,1 1 0,-1 0 0,0 0 0,-1 1 0,0-1 0,-1 0 0,-5 23 0,-1-2 0,-3-3 0,0 2 0,-2 1 0,1-1 0,0-1 0,1-4 0,0-1-13,1-3 1,-3 1-1,4-1 1,1-4-1,0-2 1,2-2-1,0 0 1,-1 0-1,2-2 1,1-3 0,2-4-1,-1-3 1,1 0-1,-2-1 1,-1 0-1,-2-1 1,1-3-1,-1 0 1,-3-3 0,-2-1-1,-3 0 1,-1-2-105,-3-2 0,-3-1 0,-5-3 0,-2 1 0,-1-1 0,-2-1 0,-1-1 0,-4 0 0,-1 0 0,-4 0 0,0 0 0,-4 0 0,-1 0 0,23 0 0,0-1 0,-1 1 0,1-2 0,-2 1 0,1-1 0,0 1 0,-1 0 0,0 1 0,0-1 0,0 1 0,-1 0 0,-1 0 0,-1 0 0,-1 0 0,-1 0 0,0 1 0,1 1 0,-3 0 0,1 0 0,0 1 0,0 0 0,-1 0 0,0 0 0,-1 0 0,-1 0 0,-1 0 0,-1 0 0,0 1 0,0-1 0,-1 1 0,1 1 0,-1-1 0,0 1 0,0 0 0,-1 0 0,0 1 0,0 0 0,-1 0 0,1 0 0,-1 0 0,1 0 0,1-1 0,-1 0 0,1 0 0,-1 0 0,2 1 0,-1 0 0,-1 0 0,1 0 0,0 0 0,-1 0 0,0 1 0,0-1 0,1 0 0,1 0 0,0 1 0,0 0 0,3-2 0,0 1 0,-1 0 0,0 1 0,0-1 0,-1 0 0,1 0 0,0 0 0,0 1 0,1-1 0,2-1 0,-1 1 0,1 0 0,1 0 0,-1-1 0,0 1 0,1 0 0,-1 0 0,1 0 0,0 0 0,2-1 0,1 0 0,1 0 0,0-1 0,1 1 0,0 0 0,-1-1 0,0 0 0,0 0 0,0-1 0,0 0 0,0 0 0,1 1 0,1 0 0,0-1 0,1 1 0,-25 3 0,26-4 0,0-1 0,-2 0 0,1 0 0,-23 6 0,24-6 0,-1 1 0,-22 2 0,0-1 0,-1-1 0,3 1 0,1 1 0,3-1 0,-3-2 0,-1 0 0,-3 0 0,1 1 0,2 0 0,0 0 0,1 0 0,-3 0 0,-2 1 0,25-2 0,0 0 0,-26 2 0,0 0 0,1 2 0,24-4 0,0 0 0,0 0 0,0 0 0,0 1 0,0-1 0,-25 1 0,1 0 0,-1 0 0,25-2 0,1 0 0,-26 1 0,2 0 0,0 1 0,0-1 0,1-1 0,0-1 0,1 0 0,3 0 0,0 1 0,3 1 0,1 1 0,1 0 0,-1-2 0,1-1 0,0 0 0,2 1 0,2 1 0,1 1 0,2-1 0,2-1 0,3-1 0,3 0 0,1 0 0,0 0 0,-1 0 0,2 0 0,1 0 0,2 0 0,2 0 0,-1 1 0,0 1 0,1 1 0,0-1 0,3-1 0,-2 2 0,4 0 0,-1 1 0,0-1 0,0 0 0,1-1 0,1-1 0,2-1 0,1 1 0,-1 1 0,1 1 0,0-1 0,-1-1 0,1-1 0,0 0 0,0 0 0,-1 0 0,1 0 0,0 0 0,0-1 0,2-1 0,1-1 0,-1 1 0,-1 0 0,1 0 0,2-2-820,1-2 1,-2 3 0,3-3 0,0-1-1,2-1 1,6-6 0,0 0 0</inkml:trace>
  <inkml:trace contextRef="#ctx0" brushRef="#br0" timeOffset="63">6871 18054 16105,'-6'-9'0,"0"3"0,-1 3 0,-2 2 0,-1 1 0,-1 1 0,-3 2 0,0 3 0,-2 3 0,0 0 0,-2 0 0,-1 1 0,-2-1 273,-2 0 0,3 1 0,-1-1 0,2-1 0,2-1 0,3 0 0,1 0 0,2 1 0,4 1 0,5 1 0,5-2 0,6-2-109,6-3 0,7 3 1,1-1-1</inkml:trace>
  <inkml:trace contextRef="#ctx0" brushRef="#br0" timeOffset="64">1797 13333 8541,'0'-9'204,"0"-4"1,0 0 0,0 0 0,0-1-1,0 3 1,0 0 0,0 2 0,1-1 0,1-2-1,1 0 1,-1 1 0,-1 0 0,0 2 0,1 0-1,2-1 1,-2 1 122,-1 0 1,-1 4 0,0 5-1,0 6 1,0 2 0,0 1-1,0 1 1,0-1 0,0 0-1,0 0-179,0 1 1,0-1 0,-1 0 0,-1 2 0,-2 0 0,2 2 0,0-1 0,0 0 0,-1 2 0,1 0 0,1 3 0,0-1 0,-1 1 0,-1-2 0,1 2 0,0 1-1,0 0 1,-2 1 0,2-1 0,0 0 0,0-1 0,-2-3 14,-1 0 1,3-1 0,-2-2 0,0 2 0,-2-2 0,0-2-1,1-1 1,0-2 0,0 0 0,-3 0 0,0 0 0,-1-2-1,0-1 1,-1 0 0,1 0 0,0 0 0,-1 0 0,1 0-1,0-1 1,-1 0-1,1 2 1,0-3 0,-2 2 0,0-1 0,-1 0 0,-1 2-1,1 0 1,-1 0 0,2-1 0,1 0 0,-1 1 0,0-1-1,-1 0 1,-1 0 0,1 0 0,-1 0 0,2 1 0,0 0-1,-1 2 1,0-2 70,0 0 0,2 0 0,1-2 0,-1 2 0,1 0 0,0 1 0,-1 0 0,1-1 0,0-2 0,0-1 0,-1-1 0,1 0 0,0 0 0,-1-1-208,1-2 0,0 2 1,-1-3-1,1 0 0,0 0 1,-1 0-1,1 0 0,0 1 1,-1 0-1,1 0 0,0 1 1,0 0-1,-1-1 0,1 0 1,0 1-1,-1 0 0,1 0 1,0-1-27,-1 1 0,1 1 0,0 1 0,-1 0 0,1 0 0,0 0 0,0 0 0,-1 1 0,1 1 0,0 1 0,0 0 0,2 0 0,1 0 0,0 1 0,0 0 0,-2-2 0,2 3 0,-2 0 0,-2 0 0,1 3 0,0 0 0,-1 0 0,2-1 0,1-1 0,1-1 0,0 0 0,-1 2 0,1 0 0,0 1 0,0-2 0,-1 1 0,4 0 0,-2 1 0,0-2 0,1 1 0,0 1 0,1 2 0,0-1 0,-2 0 0,1 0 0,0 1 0,2-1 0,0 0 0,0 1 0,-1-1 0,1 0 0,0 1 0,0-1 0,-1 0 0,0 1 0,2-1 0,1 0 0,0 1 0,0-1 0,0 0 0,0 0 0,0 1 0,0-1 0,0 1 0,0 2 0,0 0 0,0 0 0,0-2 0,0-1 0,0 1 0,0 0 0,0 1 0,0 2 0,0-2 0,0-1 0,0 1 0,0 0 0,0 2 0,0-2 0,0-1 0,1 0 0,2 0 0,0 1 0,-1 2 0,0-2 0,0-1 0,1 0 0,0-1 0,0 0 0,0 1 0,0-1 0,0 0 0,1 1 0,-1-1 0,0 0 0,0 1 0,1-1 0,-2 0 0,1 1 0,-1-1 0,0 0 0,0 0 0,1 1 0,0-1 0,-1 0 0,0 1 0,1 0 0,-1 1 0,-1 2 0,-1-2 0,1 0 0,1-2 0,1 0 0,-1 0 0,-1 1 0,-1-1 0,0 0 0,0 1 0,0-1 0,0 0 0,0 1 0,0-1 0,0 0 0,0 1 0,0-1 0,0 0 0,0 1 0,0-1 0,0 0 0,0 0 0,0 1 0,0-1 0,0 0 0,0 1 0,0-1 0,-1 0 0,-1 1 0,-1-1 0,1 0 0,1 1 0,0-2 0,-1-1 0,-1-1 0,1 2 0,0-1 0,-1 0 0,0-1 0,0 0 0,-1 0 0,3-1 0,-3-3 0,1 2 0,-1 0 0,-1 0 0,-2-1 0,2 1 0,0-2 0,2 1 0,-3-2 0,-3 0 0,0 1 0,0 1 0,-1-1 0,1-1 0,0-1 0,0 0 0,-1 0 0,1 0 0,0 0 0,0-1 0,2-1 0,1-1 0,-1 1 0,-2 1 0,0 1 0,0 0 0,3 0 0,-1 0 0,0 0 0,-1 0 0,-1 0 0,-1 0 0,2 1 0,1 1 0,2 2 0,-1 0 0,1 1 0,-2 0 0,-1 2 0,-2 2 0,1 0 0,0 1 0,0-1 0,2-1 0,2-1 0,0-1 0,1-1 0,-1 0 0,-1 2 0,0 1 0,0 1 0,1-2 0,1-1 0,-3 0 0,3 4 0,-1-1 0,-1 0 0,0 0 0,1-2 0,-1-2 0,2 0 0,0 0 0,1 3 0,-1 0 0,-2 1 0,-2 0 0,1 1 0,1-1 0,-1 0 0,2 1 0,-1-1 0,1 0 0,1 1 0,-1-1 0,1 0 0,-1 1 0,0-1 0,0 0 0,1 0 0,0 1 0,2-1 0,0 0 0,0 1 0,-1-1 0,1 0 0,1 1 0,0-2 0,-2-1 0,0-1 0,1 2 0,1 1 0,1 3 0,0 4 0,0 0 0,0 0 0,0-4 0,0-1 0,0-2 0,0 0 0,0 1 0,0 0 0,0 1 0,0 2 0,0-1 0,0-3 0,0 2 0,0 0 0,0 2 0,0-2 0,0-1 0,0 0 0,0-1 0,0 0 0,-1 1 0,-1-1 0,-1 0 0,1 1 0,1-1 0,1 0 0,0 2 0,0 0 0,-1 1 0,-2 0 0,2-2 0,-2 0 0,2 2 0,0 1 0,-1 1 0,-2 0 0,2 1 0,0 0 0,0 1 0,-1-1 0,1 2 0,1 0 0,0 2 0,-1-1 0,-1-2 0,1-1 0,1-2 0,1-1 0,0 1 0,0-1 0,0 4 0,0-4 0,0 0 0,0-2 0,0-1 0,0 1 0,0-1 0,0 0 0,0 0 0,0 1 0,0-1-775,0 0 1,1-4-1,2-5 775,3-6 0,2-2 0,2-1 0</inkml:trace>
  <inkml:trace contextRef="#ctx0" brushRef="#br0" timeOffset="65">233 16136 8306,'-3'-7'172,"-1"1"0,-2-1 1,0-1-1,1-2 1,2 1-1,2-1 1,1-2-1,0 0 1,0 1-1,0 0 1,0 2-1,0 0 0,0-1 1,0 0-1,0-1 1,0-2-1,0 2 1,-1 2-1,-1 1 155,-1 2 1,0 5 0,1 1-1,0 5 1,-1 3 0,1 2-1,1-1 1,1 0 0,0 1-1,0-1-155,0 0 0,0 1 1,0-1-1,0 0 1,0 1-1,0-1 1,0 0-1,0 1 1,0-1-1,0 0 1,0 0-1,0 1 0,1 0 1,1 1-1,1 2 1,1-2-1,-1 0 1,0-1-1,0 1 20,1 2 1,-2-1 0,3-1-1,0 0 1,0 1 0,0 0 0,-1-2-1,1-1 1,-1 1 0,1-1 0,-1 0-1,2 1 1,-1-1 0,1 0 0,0 0-1,-1-2 1,1-2 80,-1-1 0,-3-2 0,1-5 0,-2-3 0,-1-2 0,0-2 0,1 1 0,1 0 0,2-2 0,1-1 0,3-4 0,0-1-39,1-2 0,4-3 0,0 0 0,2-1 0,1-2 0,1 0 0,-1-2 0,0 2 0,-1 2 0,0 2 0,-3 1 0,-2 4 0,-1 2 0,-3 7-1327,-3 5 1,1 7 0,-1 9 272,-1 0 1,4-2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3:19:08.203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5549 6965 8107,'0'-7'-654,"0"1"792,0 4 0,-1-2 890,-2 4-1026,2 0-308,-3 0 0,12 4 0,3 1 0</inkml:trace>
  <inkml:trace contextRef="#ctx0" brushRef="#br0" timeOffset="1">9274 7942 8265,'5'0'-598,"3"0"0,-3 0 1</inkml:trace>
  <inkml:trace contextRef="#ctx0" brushRef="#br0" timeOffset="2">9320 7933 6223,'6'0'-22,"1"0"153,-5 0-131,2 0 0,0 0 0,1 0 0</inkml:trace>
  <inkml:trace contextRef="#ctx0" brushRef="#br0" timeOffset="3">10084 7812 8211,'-7'-3'-381,"2"-1"653,1-2 0,2 4 0,4 0 1723,1 4-1767,0-1 1795,-3 3-2843,0-4 1,0 5 0,0 0 0</inkml:trace>
  <inkml:trace contextRef="#ctx0" brushRef="#br0" timeOffset="4">10419 7830 8315,'0'-9'0</inkml:trace>
  <inkml:trace contextRef="#ctx0" brushRef="#br1" timeOffset="5">9329 1685 8190,'0'-9'0,"0"0"0,-3-1 252,0 1 0,0 0 0,3-1 0,0 1 0,1 0 0,1-1 0,1 1 0,0 0 0,1 0 0,-1-1 0,0 1 0,0 0 0,0-1-80,-1 1 0,-1 5 1,-1 4-1,0 5 1,0 3-1,0 2 1,0-1-1,0 0 1,-1 1-1,-1 0 1,-1 2-1,1 3 0,1 0 1,1 1-1,0 0 1,0 2-1,1 1 1,1-1-1,1 2-16,-1 2 0,2-3 0,-1 4 0,0-1 0,1 0 0,-1 1 0,0 0 0,0-2 0,0-3 0,-1-1 0,-1-2 0,-1 1 0,-1-2 0,-2-1 0,-3-3 0,-3-1 0,0 0 0,-1-3 0,-2-3 0,0-2 0,0-1 7,-2 0 1,3 0 0,-4-1 0,2-2 0,0-3 0,1-2-1,0 1 1,0 1 0,2-1 0,0-1 0,2-2 0,1 1-1,1 0 1,0-1 0,0 1 0,3 0 0,2-1 0,1 1-1,0 0 1,0-1-820,0 1 1,4 0-1,3-1 1,2 0 0,3-1 450,4-2 1,1-3 0,2 1-1</inkml:trace>
  <inkml:trace contextRef="#ctx0" brushRef="#br1" timeOffset="6">9180 1518 8163,'-9'0'234,"-3"0"0,-1 0 0,2 0 0,1 0 0,0 0 0,3 0 0,5 0 0,8-1 0,8-1 0,3-2 0,2 1 0,1 0 0,0-1 0,3 0-71,1 0 1,-2-3 0,2 1 0,2 0 0,0 0 0,-1 0-1,-2 0 1,-2 0 0,1 1 0,-1 1 0,-3 0 0,-2 2-1,-4 1 1,-1 1 0,-2 0 0,0 0 0,0 1 0,-2 2-1,-2 4 1,0 4-3441,0 1 3018,-3 5 1,3-3 0,-5 5 0</inkml:trace>
  <inkml:trace contextRef="#ctx0" brushRef="#br1" timeOffset="7">9702 1899 8023,'-5'-9'252,"-3"0"0,5-1 0,1 1 0,2 0 0,2 0 0,3-1 0,-1 1 0,1 0 0,-1-1 0,0 1 0,-2 0 0,-2-1 0,-3 2-89,-3 2 1,-2 1 0,-2 3 0,1-1 0,0 0 0,-1 3-1,0 3 1,-1 1 0,-2 1 0,1 2 0,-1 1 0,1 3-1,1 0 1,0 2 0,3-1 0,1 0 0,2 1 0,-1-1-1,2 1 1,0 0-16,2 2 1,1-4 0,1 1 0,1-1 0,1-2 0,2 0 0,1 0 0,3-2 0,0-2 0,1-1 0,2-2 0,0-1 0,1-1 0,1-1 0,-1-2 0,1-3-1,-2-2 1,-1-2 0,0 1 0,-1-1 0,0-2 0,1-1 103,-1-2 0,-1 0 0,-1-3 0,-1 2 0,-2 0 0,-1 1 0,0-1 0,0 2 0,-1 0 0,-1 3 0,-1 0 0,0 2 0,0 2-83,0 4 1,1 7 0,1 9 0,2 1 0,2-1 0,1 0 0,1-1 0,1 2 0,1 0 0,-1 2 0,0-2 0,1-1 0,-1 0 0,0-1 0,2 0 0,0-2 0,1-1 0,0 0 0,-2-3-170,-1-3 0,1 2 0,-1 0 0</inkml:trace>
  <inkml:trace contextRef="#ctx0" brushRef="#br1" timeOffset="8">9935 1704 15664,'-3'-9'0,"-1"-1"0,2 1 0,1 0 0,1-1 0,1 2 0,3 2 0,2 3 0,2 3 148,1 3 1,-2-1 0,-2 5 0,-1 2 0,-1 3 0,0-1 0,1 1 0,1-1 0,2 1 0,-1 0 0,0-1 0,0 1 0,0 1 0,1 0 0,0 1 0,1-3-1,0 0 1,0-3 0,-2-1 0,1-1 0,1 1 0,2-2 7,-1-2 0,0-2 0,1-1 0,-2-1 0,-1-2 0,-1-3 0,1-3 0,-1 0 0,-1-1 0,-1-2 0,-1-1 0,0-2 0,0-1 0,-1-2 0,-1 0 0,-1-1 0,0-1 0,0 0 0,0-2 0,0 1 0,0 1 3120,0 2-3745,0 3 1,0 2 0,1 5 0,3 3 0,2 8 0,2 5 0,2 2 124,3 1 0,1 2 0,5 1 1</inkml:trace>
  <inkml:trace contextRef="#ctx0" brushRef="#br1" timeOffset="9">10503 1695 9178,'5'-5'192,"-1"3"1,-3-3 0,1 0-1,2 0 1,0-2 0,0-2 0,0 0-1,-1 0 1,0-1 0,-1 1 0,-1 0-1,-1-1 1,-1 1 0,-2 1 0,-3 1-1,-3 1 1,0 2-37,0 2 0,-4 1 0,1 1 0,-1 1 0,1 2 0,0 4 0,-1 2 0,1 2 0,-1 3 0,2-1 0,1 2 0,0-2 0,1 2 0,1-1 0,1 2 0,4-2 0,2 0 0,1-2 0,0 0 0,0 0 0,1-2 0,2-1 0,3 0 0,3-2 0,0-2 0,1-1 0,-1-2 0,0-1 0,1-1 0,-1-1 0,0-1 0,0-2 0,1-1 0,-1-2 0,0-2 0,1 0 0,-1-1 0,0-2 0,0-1 0,-2-1 0,-2 0 0,0-1 48,0-1 1,-2-1 0,3 1 0,-2 1-1,-2 1 1,-1 0 0,-1 1 0,0 4 0,0 6-1,1 8 1,1 6 0,1 4 0,0 0 0,1 1-1,3-1 1,1 2-25,1 0 0,4 1 0,0-2 0,3 0 0,3-1 1,5 1-1,4-2-180,3 0 0,2 2 0,4-1 0</inkml:trace>
  <inkml:trace contextRef="#ctx0" brushRef="#br1" timeOffset="10">9125 1723 8062,'3'-7'819,"1"2"0,-1 1 0,-2 2 0,-5 1-671,-3 1 1,-3 0 0,1 0 0,0 0 0,-2-1 0,0-1 0,-2-1 0,-2 1 0,-2 1 0,0 1 0,-2 0 0,1 0 0,-2 0 0,-1 0 0,0 0 0,0 0-1,1 0 1,2 0 0,0 0 0,1 0 0,2 0 0,-2 0 7,0 0 0,1 0 0,2 0 0,-1 0 0,2 0 0,-2 0 0,1 0 0,-2 0 0,1 0 0,-1 0 0,1 0 0,-1 0 0,1 0 0,-1 0 0,1 0 0,0 0 0,1 0 0,0 0 0,0 0 0,0-1 0,1-2 7,2 0 1,-3 0 0,2 3 0,-1 0 0,1 0 0,-1 0-1,2 0 1,0-1 0,-1-1 0,0-1 0,1 1 0,0 1-1,1 1 1,-2 0 0,0 0 0,1 0 0,0 0 0,1 0-1,-1 0 1,-2 0-8,2 0 0,-3 0 0,2 0 0,1 0 0,0 0 0,1 0 0,-1 0 0,-2 0 0,2 0 0,0 0 0,2 0 0,-1 0 0,-2 0 0,0 0 0,1 0 0,0 0 0,2 0 0,0 0 0,-2 0 0,0 0 0,-2 0 7,2 0 1,0 0 0,-1 0 0,0 0 0,-1 0 0,1 0-1,-1 0 1,-1 0 0,0 0 0,-1 0 0,0 0 0,-1 0-1,2 0 1,-1 0 0,1 0 0,-2 0 0,1 0 0,0 0-1,1 0 1,0 0-117,1 0 1,-3 0-1,4 0 1,0 0 0,1 0-1,0 0 1,-2 0 0,2 0-1,0 0 1,-1 0 0,0 1-1,0 1 1,1 1 0,0-1-1,-3 0 1,1 0 0,-2 1-1,2 0 1,-2-2 0,2 0-48,-1 2 0,-1-2 0,1 3 0,1-1 0,-1 0 0,0-1 0,1-1 0,1 0 0,2 1 0,0 1 0,-2-1 0,0 1 0,0-1 0,2 1 0,1-1 0,-2 0 0,0 0 0,-1 1 0,0-1 0,2 0 0,1 1 0,-1-2 0,1 3 0,0 0 0,-1-1 0,1 0 0,0 0 0,-1 0 0,1 0 0,0 0 0,-1 1 0,0 0 0,-1 2 0,-2-1 0,2 1 0,1 0 0,0 0 0,1 1 0,0-1 0,-1-1 0,1 0 0,0 0 0,-1 2 0,1 2 0,0-1 0,0-1 0,2 0 0,1 0 0,0 1 0,0 1 0,-1 1 0,1-1 0,1 0 0,1 1 0,0-1 0,-1 0 0,-1 1 0,3-1 0,2 0 0,-2 1 0,0-1 0,1 0 0,1 0 0,0 1 0,-1-1 0,-1 0 0,1 1 0,1-1 0,1 0 0,0 1 0,0-1 0,-1 0 0,-1 1 0,-2-1 0,2 0 0,1 0 0,1 1 0,0-1 0,0-3 0,0 1 0,0 0 0,0 1 0,0 1 0,0 1 0,0-1 0,0 0 0,0 1 0,0-1 0,0 0 0,0 1 0,0-1 0,0 0 0,0 0 0,0 1 0,0-1 0,0 0 0,0 1 0,0-1 0,0 0 0,0 1 0,1-2 0,1-1 0,2-1 0,-2 2 0,-1 0 0,-1 1 0,1-1 0,1 0 0,1-2 0,-1 1 0,-1 1 0,-1 2 0,1-2 0,1-1 0,1-1 0,0-2 0,-3 2 0,0 1 0,0 1 0,0 2 0,0-1 0,0 0 0,0 1 0,0-1 0,1-1 0,2-2 0,-2-2 0,4-4 0</inkml:trace>
  <inkml:trace contextRef="#ctx0" brushRef="#br1" timeOffset="11">6769 2458 8360,'5'-1'1092,"-2"-2"0,-2-3 0,-2-2 546,-2 2 0,2 1-1446,-2 2 1,2 6 0,2 0-1,2 4 1,2 3 0,2-1 0,-1-1-1,0 0 1,0-2 0,0 1 0,1 1-1,-1 1 1,0-2 0,1-1 0,1 1-1,1 2 1,-2-1 80,-1-2 0,0 2 0,4-3 0,-1 2 0,0-2 0,1 0 0,-1-1 0,0 1 0,1-1 0,-2 2 0,-1-2 0,-1 1-1912,2 0 1,-5-3 1002,-3 1 1,-4-2 0,-6-1 0</inkml:trace>
  <inkml:trace contextRef="#ctx0" brushRef="#br1" timeOffset="12">7141 2393 8137,'-1'-5'819,"-1"1"0,-1-1 0,0 0 0,0-1 2457,0 0-3072,0 4 1,2-2 0,-1 5 0,-1 2-1,-1 2 1,1 1 0,-1 0 0,-1 3 0,-2 1-1,0 2 1,-1 0 0,2-2 0,-1-1 0,-1 2-1,-2 0 1,2 3 13,2 0 0,-2-3 1,1 2-1,0-2 1,0 1-1,2 0 1,0-1-1,-1 0 1,0-2-1,1 0 0,1 0 1,1-2-1,0-1 1,0 1-1,-2 2 601,-1 0 0,1 0 0,0 1 0,0-2-4096,-1-2 2457,4-2 1,-2-4 0,4 0 0</inkml:trace>
  <inkml:trace contextRef="#ctx0" brushRef="#br1" timeOffset="13">7067 2570 8068,'-9'0'464,"0"-1"0,2-1 1,3-1-1,3 1-464,5 0 0,7 2 0,4 0 0</inkml:trace>
  <inkml:trace contextRef="#ctx0" brushRef="#br1" timeOffset="14">7188 2551 8218,'-18'0'546,"2"-1"0,1-1 0,2-1 0,2 0 0,0 0 0,4 0 16,4 1 0,8 1 0,9 1 1</inkml:trace>
  <inkml:trace contextRef="#ctx0" brushRef="#br1" timeOffset="15">7048 2728 8190,'-9'0'-340,"0"0"1,-1 0-1,1 0 1,0 0 339,-1 0 0,1-4 0,0-1 0</inkml:trace>
  <inkml:trace contextRef="#ctx0" brushRef="#br1" timeOffset="16">6946 2737 6904,'-1'6'3276,"-2"-3"0,2-2 0,-3-1-2979,4 4 1,0-2 0,0 4 0,0 1 0,-1 2 0,-2 0 0,0 0 0,0 0-1,0-2 1,-1-1 0,0 1-1,0 1 1,1-1 0,2-2 0,-1 0 0,-3-1 0,0 0 0,-2-1 0,-1 1-1,-2 0 1,1 0 0,-1 0-135,-3-2 1,3 0 0,-3 0 0,0 1 0,0-1 0,-2-1-1,-1 0 1,-2 1 0,-1 2 0,0-2 0,-2-1 0,-1-1-1,2 0 1,-1 0 0,0 0 0,0 0 0,0-1 0,1-1-1,2-2 1,-1 2-64,0 1 1,1 1-1,-1-1 1,0-1-1,2-1 1,0 1-1,2 1 1,-1 1-1,0 0 1,-1 0-1,0 0 1,0 0-1,1 0 1,0 0-1,0 0 1,0 0 0,-1 0-1,1 0 1,1 0-1,1 0 1,-1-1-101,-1-2 0,2 2 0,2-2 0,2 2 0,-1 1 0,0 0 0,-2 0 0,2-1 0,1-1 0,0-1 0,0 0 0,-1 2 0,-2 0 0,1-1 0,-1-1 0,1 1 0,0 0 0,-1 0 0,1-1 0,-1 1 0,1 1 0,0 1 0,-5 0 0,3 0 0,-1 0 0,2 0 0,0 0 0,0 0 0,-1 0 0,0 0 0,0 0 0,1 0 0,2 0 0,0 0 0,2 0 0,0 0 0,-1 0 0,1 0 0,0 0 0,-1 1 0,1 1 0,0 1 0,-1-1 0,4-1 0,0-1 0,-1 0 0,-2 0 0,0 1 0,0 1 0,0 1 0,-1-1 0,1-1 0,0-1 0,2 0 0,1 0 0,0 1 0,0 2 0,0 0 0,-2-1 0,0-1 0,-1-1 0,-1 0 0,1 0 0,0 0 0,3 0 0,-1 0 0,0-1 0,-1-1 0,-1-1 0,-1 0 0,1 2 0,0 0 0,-1-1 0,1-1 0,0 1 0,0 0 0,2 0 0,1-1 0,-1 1 0,-1 0 0,1 0 0,1-1 0,0-1 0,0 1 0,-1 0 0,0 0 0,-1 0 0,-1 0 0,0 0 0,2 0 0,1-1 0,-1-1 0,-3 1 0,-1 1 0,-3 0 0,0 0 0,-3 0 0,0 0 0,-2 0 0,0-1 0,-3 2 0,-3-2 0,-2 2 0,-2 1 0,-2 1 0,-3 0 0,-2 0 0,0 0 0,-1 0 0,2 0 0,-2 0 0,0 0 0,-3 0 0,2 0 0,0 0 0,2 0 0,0 0 0,2 0 0,-1 0 0,3 0 0,1 0 0,2-1 0,0-1 0,-2-1 0,-2 0 0,0 0 0,2 0 0,2 1 0,1 0 0,-1 0 0,-1-2 0,-1 2 0,1 1 0,1 0 0,1-1 0,0-1 0,1 1 0,1 1 0,2 0 0,1-1 0,-1-1 0,2 0 0,-2 3 0,1-1 0,0-1 0,0-1 0,2 0 0,1 1 0,-2 0 0,-2-1 0,0 1 0,2 1 0,0 0 0,-1-1 0,0-1 0,0 1 0,0 1 0,-1 1 0,1 0 0,-1-1 0,2-1 0,-1-1 0,2 1 0,-2 1 0,1 1 0,-1-2 0,-1 0 0,1-1 0,0 1 0,0 1 0,-1 1 0,0 0 0,-1 0 0,1-1 0,0-1 0,0-1 0,0 1 0,-1 1 0,1 1 0,0 0 0,1 0 0,1 0 0,0 0 0,1-1 0,-3-1 0,1-1 0,3 1 0,0 1 0,1 1 0,1-1 0,-1-2 0,-1 0 0,0 1 0,-2 1 0,1 0 0,2-1 0,0-1 0,0 1 0,1 1 0,-1 1 0,1 0 0,-1 0 0,0 0 0,1-1 0,-1-2 0,1 2 0,2-2 0,0 2 0,0 1 0,-2 0 0,1 0 0,0 0 0,2 0 0,-2 0 0,1 0 0,-1 0 0,1-1 0,0-1 0,-2-2 0,1 2 0,0 1 0,2 1 0,-2 0 0,1 0 0,-1 0 0,1 0 0,0 0 0,-2 0 0,0 0 0,-1 0 0,0 0 0,1 0 0,-1 0 0,1 0 0,-2 0 0,-1 1 0,-2 1 0,1 2 0,-1-2 0,2-1 0,1 0 0,-1 1 0,-1 1 0,1-1 0,2 0 0,0 0 0,1 1 0,-1 1 0,0-2 0,2 1 0,0 1 0,3-1 0,-1 0 0,2 0 0,-2 0 0,2 0 0,-1-1 0,3 0 0,0 0 0,-1 1 0,0 1 0,-1-1 0,1 0 0,0-1 0,-1 0 0,3 0 0</inkml:trace>
  <inkml:trace contextRef="#ctx0" brushRef="#br1" timeOffset="17">1508 2728 8278,'0'-6'102,"0"0"444,0-2 0,-3 3 0,0-1 0,1-1 0,1-1 0,0 0-354,-2 5 1,1 0 0,-3 7-1,-1-1 1,1 1 0,-2 1 0,-1 0-1,-2-1 1,1 0 0,0-1 0,0 0-1,-1 1 1,1 1 0,0 0 0,-1-1-1,1 1 1,0 0-21,-1 2 0,0-1 1,0 0-1,-2 0 1,3 0-1,0 0 1,1 1-1,0-1 1,0 0-1,-1 1 1,0 2-1,2-1 0,2-1 1,0-2-1,1 0 1,-2 0-1,1 0 1,-1 0-1,0 1 32,0-1 1,3 3 0,-3-4 0,1 1-1,0 2 1,-1 1 0,0 1 0,0-2 0,1-1-1,1 1 1,-1 2 0,1 0 0,0 0 0,1 0-1,-1-2 1,1-1 13,1 1 0,-2 1 1,1 2-1,1-1 1,0 0-1,0 1 1,-2-1-1,0 0 1,-1 1-1,3-1 0,0-1 1,0-1-1,-1 0 1,1 0-1,1 1 1420,1 2 0,0-1-1548,0 0 1,0-3 0,0 1-1,0 0 1,0 1 0,0 1 0,0 1-91,0-1 0,0-3 0,0 0 0,0 2 0,0 0 0,0 1 0,0 1 0,0-1 0,0 0 0,0 0 0,0 1 0,0-1 0,0 0 0,0 1 0,0-1 0,0 0 0,0 1 0,0-1 0,0 0 0,0 1 0,0 0 0,1 1 0,1 2 0,1-2 0,-1-1 0,-1 1 0,-1 0 0,0 2 0,0-2 0,0 0 0,0 1 0,0 0 0,0 0 0,0-2 0,0 0 0,0 2 0,0 0 0,0-1 0,0 0 0,0-2 0,0 0 0,0 1 0,0-1 0,0 0 0,0 1 0,0-1 0,0 0 0,0 1 0,0-1 0,1 0 0,1 0 0,2 1 0,-2-1 0,-1 0 0,0 1 0,1-1 0,1 0 0,-1 1 0,-1-1 0,-1 0 0,0 1 0,1-1 0,1 0 0,1 1 0,-1-1 0,-1 0 0,-1 0 0,0 1 0,0-1 0,0 0 0,1 1 0,1-1 0,1 0 0,0 1 0,-2-1 0,-1 0 0,0 1 0,0-1 0,0 0 0,0 0 0,0 1 0,0-1 0,0 0 0,0 1 0,0-1 0,0 0 0,0 2 0,0 0 0,0 1 0,0 0 0,1-2 0,1 0 0,1 0 0,-1 1 0,-1 2 0,-1-2 0,0 0 0,0 1 0,0 1 0,0 2 0,0-3 0,0 3 0,0-1 0,0 0 0,0 0 0,0 0 0,0 0 0,0-1 0,0 2 0,0-1 0,0 2 0,0-1 0,0 0 0,0-1 0,0 1 0,0 0 0,0 1 0,0-2 0,0 1 0,0-1 0,0-1 0,0 1 0,0 1 0,0-2 0,0 2 0,0-2 0,0 2 0,0-2 0,0 2 0,0-2 0,0 0 0,0 0 0,0-1 0,0 1 0,0-1 0,0 1 0,0-1 0,0 0 0,0 1 0,0-1 0,0 4 0,0-4 0,0 1 0,0-1 0,0 1 0,0 1 0,0-1 0,0-1 0,0-2 0,0 0 0,0 2 0,0 0 0,0 0 0,0-2 0,0-1 0,0 2 0,0 0 0,0 1 0,0 0 0,0-2 0,0-1 0,0 1 0,0-1 0,0 0 0,0 2 0,0 0 0,0 1 0,0 0 0,0-2 0,0-1 0,0 2 0,0 0 0,0 2 0,0-2 0,0 0 0,0 1 0,0 0 0,0 0 0,0-2 0,0 0 0,0 3 0,0-3 0,0 2 0,0-1 0,0-1 0,0 1 0,0 2 0,0-2 0,1 1 0,1-1 0,1 1 0,-1 1 0,-1-1 0,-1 1 0,0-2 0,0 0 0,0 1 0,0 1 0,0 1 0,0-1 0,0 0 0,0-1 0,0 0 0,0 5 0,0-3 0,0 2 0,0-2 0,0 1 0,0-1 0,0 2 0,0-1 0,0 0 0,0-1 0,0 0 0,0 0 0,0 0 0,0-1 0,0 0 0,0-1 0,0 2 0,0-1 0,0 0 0,0 0 0,0 0 0,0-2 0,0 2 0,0 0 0,0-1 0,0-1 0,0 1 0,0-1 0,0 1 0,0 0 0,0-2 0,0 1 0,0 0 0,0 1 0,0 0 0,0-1 0,0 0 0,0 2 0,0-2 0,0 0 0,0-2 0,0 1 0,0 2 0,0 0 0,0-1 0,0 0 0,-1-2 0,-1 0 0,-1 1 0,1-1 0,1 0 0,1 1 0,0-1 0,0 0 0,0 1 0,0-1 0,0 0 0,0 1 0,0-1 0,0 0 0,0 0 0,0 1 0,0-1 0,0 0 0,0 2 0,0 0 0,0 2 0,0-2 0,0-1 0,0 0 0,0 0 0,0 1 0,0 2 0,0-2 0,0-1 0,0 1 0,0 0 0,0 2 0,0-1 0,0 0 0,0 1 0,0-2 0,0 1 0,0-1 0,0 2 0,0 1 0,0-1 0,0 0 0,0-1 0,0 1 0,0-1 0,0 0 0,0 1 0,0-1 0,0 2 0,0 0 0,0 1 0,0-2 0,0-1 0,0 2 0,0-1 0,0 2 0,0-2 0,0 1 0,0 1 0,0-1 0,0-1 0,0 2 0,0-2 0,0 2 0,0-2 0,0 2 0,0-1 0,0 2 0,0-2 0,0-1 0,0 0 0,0-1 0,0 1 0,0-1 0,0 1 0,0-2 0,0-1 0,0 1 0,0 1 0,0-2 0,0 3 0,0-3 0,0-1 0,0 2 0,0 0 0,0 2 0,0-2 0,0-1 0,0 1 0,0 0 0,0 1 0,0 1 0,0-1 0,0 1 0,0-2 0,0 0 0,0 1 0,0 0 0,0 0 0,0-1 0,0 0 0,0 2 0,0-1 0,0 1 0,0-1 0,0-1 0,0 0 0,0-1 0,0 1 0,0 2 0,0-1 0,0 1 0,0-1 0,-1 1 0,-1-1 0,-1 1 0,1 1 0,1-1 0,1 0 0,0 0 0,0-1 0,0 2 0,0 1 0,0-2 0,0 1 0,0 1 0,0 0 0,0 0 0,0-2 0,0 0 0,0 0 0,0 1 0,0 0 0,0 0 0,0-1 0,0 0 0,0-1 0,0 1 0,0 1 0,0-1 0,0 0 0,0 0 0,0-3 0,0 4 0,0-2 0,0 2 0,0-1 0,0 1 0,0-2 0,0 1 0,0 0 0,0 0 0,0 1 0,0-2 0,0 1 0,0 0 0,-1 1 0,-2-1 0,0-2 0,1 1 0,1-1 0,1 2 0,0 0 0,0-2 0,0 2 0,0-2 0,0 1 0,0-1 0,0 1 0,0 1 0,0-1 0,0 1 0,-1-1 0,-1 0 0,-1 1 0,1-2 0,1 1 0,1-1 0,0 1 0,-1 1 0,-1-1 0,-1 1 0,0 0 0,3-1 0,0 1 0,0 0 0,0 1 0,-1-2 0,-1 1 0,-2-1 0,2 1 0,1-1 0,1 1 0,0 1 0,0-1 0,0 0 0,0-1 0,0 1 0,-1-1 0,-1 0 0,-1 1 0,1-1 0,1 2 0,1-4 0,0 3 0,0 0 0,0-1 0,0 1 0,-1-1 0,-1 2 0,-1-1 0,1 0 0,1 0 0,1-1 0,-1 2 0,-1-1 0,-2 1 0,2-2 0,1 0 0,0 2 0,-1-1 0,-1 1 0,1-2 0,1 2 0,1-4 0,0 3 0,0 0 0,0-1 0,0 0 0,-1-2 0,-1-1 0,-1 2 0,1 0 0,1 1 0,1 1 0,0-1 0,0 1 0,0-1 0,0 1 0,0-1 0,0-1 0,0 1 0,0-1 0,0 3 0,0 0 0,0-2 0,0 3 0,0-2 0,0 0 0,0 0 0,0 2 0,0-1 0,0 0 0,0-1 0,0 2 0,0 0 0,0 0 0,0-2 0,0-1 0,0 1 0,0-1 0,0 1 0,0-1 0,0 2 0,0-1 0,0 0 0,0 0 0,0-3 0,0 2 0,0 1 0,0 0 0,0 2 0,0-2 0,0 2 0,0-2 0,0 2 0,0-2 0,0 1 0,0-2 0,0 2 0,0 0 0,0 2 0,0-2 0,0 0 0,0-2 0,0 1 0,0 1 0,0 1 0,0-1 0,0-2 0,0 2 0,0-1 0,0 1 0,0-2 0,0 0 0,0 1 0,0-1 0,0 1 0,0-1 0,0-1 0,0 1 0,0-1 0,0 2 0,1-1 0,1 0 0,1 1 0,-1-2 0,-1 3 0,-1-1 0,0 1 0,0-1 0,0-1 0,0 1 0,0-1 0,0 1 0,0-1 0,0 2 0,0-1 0,0 0 0,0-1 0,0-1 0,0 1 0,0 0 0,0 0 0,0 1 0,0-1 0,0 1 0,0 0 0,0-2 0,0 4 0,0-2 0,0 0 0,1 0 0,1 2 0,1 0 0,-1 0 0,-1-1 0,-1 0 0,0 0 0,0 1 0,0 0 0,0 1 0,0-1 0,0 1 0,0-1 0,0 1 0,0 0 0,0 1 0,0-2 0,1 2 0,1-4 0,2 2 0,-2 0 0,-1 1 0,-1-2 0,0 0 0,0-2 0,0 2 0,0 0 0,0 2 0,1-2 0,1 1 0,1-2 0,-1 1 0,-1-2 0,-1 0 0,0 2 0,0-1 0,0 2 0,0-1 0,0-2 0,0 1 0,0 0 0,0-1 0,1 0 0,1 1 0,1-1 0,-1 0 0,-1-2 0,-1 0 0,0 2 0,0 0 0,0-1 0,0 0 0,0-2 0,0 1 0,0 2 0,0 0 0,0 0 0,0-1 0,0 1 0,0-1 0,0 1 0,0-2 0,0 1 0,0 0 0,0 2 0,0-1 0,0 0 0,0 1 0,0-2 0,0 1 0,0-1 0,0 1 0,0 0 0,0-1 0,0 1 0,0 0 0,0-1 0,0 0 0,0-2 0,0 3 0,0 1 0,0-2 0,0 0 0,0-2 0,0 0 0,0 1 0,0-1 0,1 1 0,1 2 0,2 0 0,-2-1 0,-1 0 0,-1-2 0,0 1 0,0 2 0,0 0 0,0 0 0,0-2 0,0-1 0,0 4 0,0-1 0,0-1 0,0 1 0,0-1 0,0 2 0,0-2 0,0 0 0,1 1 0,1 1 0,1 1 0,-1-1 0,-1-1 0,-1 2 0,0 0 0,0 1 0,0-2 0,0 0 0,0 0 0,1 2 0,2 1 0,-2 1 0,2-1 0,-2 0 0,-1-1 0,1 1 0,1-1 0,1 2 0,0 1 0,-2 0 0,-1 1 0,1 0 0,1 2 0,1 1 0,-1-1 0,-1-1 0,-1 1 0,0 2 0,0-1 0,1 1 0,1-1 0,1 1 0,0-3 0,-3 4 0,0 0 0,0-1 0,1 1 0,1-2 0,1 1 0,-1-1 0,1 1 0,-1 0 0,1 1 0,0-1 0,0-1 0,0 0 0,-1 1 0,-1 0 0,0-2 0,1-2 0,1 0 0,-1-1 0,-1 1 0,-1 0 0,0-1 0,1 0 0,2-2 0,0 0 0,-1 1 0,-1-1 0,-1 1 0,0-3 0,0 1 0,0-2 0,0 1 0,0-2 0,0 0 0,1 1 0,1-2 0,1-1 0,-1 0 0,-1-1 0,-1 0 0,0 1 0,0-1 0,0 0 0,0 1 0,0-1 0,0 0 0,0 1 0,0-1 0,0 0 0,0 1 0,0-1 0,-1 0 0,-1 0 0,-1 1 0,1-1 0,1 0 0,1 1 0,0-1 0,0 0 0,0 1 0,0-1 0,0 0 0,0 1 0,0-1 0,0 0 0,0 1 0,0-1 0,0 0 0,0 0 0,0 1 0,0 0 0,0 1 0,0 2 0,0-2 0,0 0 0,0-2 0,-1 0 0,-2 1 0,2-1 0,-3 0 0,3 0 0,1 1 0,0-1 0,0 0 0,0 1 0,0-1 0,0 0 0,0 1 0,0-1 0,0 0 0,0 1 0,0-1 0,0 0 0,0 1 0,0-4 0,0 0 0,0 1 0,0 1 0,0 2 0,0-1 0,0 0 0,0 1 0,0-1 0,0 0 0,0 1 0,0-4 0,0 0 0,0 1 0,0 2 0,0 0 0,0 0 0,0 0 0,0 1 0,0-1 0,1-1 0,2 0 0,0-2 0,-1 1 0,-1 1 0,-1 2 0,0-4 0,0 0 0,0 1 0,1 1 0,1-1 0,1-1 0,-1 1 0,-1 2 0,0 0 0,1 0 0,1 0 0,-1 1 0,-1-4 0,-1 0 0,1 1 0,1 2 0,2 0 0,-2 0 0,0 0 0,0-2 0,1-1 0,-1 1 0,-1 2 0,-1-3 0,1-1 0,1 0 0,1 0 0,-1 3 0,0 0 0,0 1 0,3 0 0,-1 1 0,0-1 0,-1 0 0,1 1 0,-3-4 0,2 0 0,-1 0 0,0 1 0,1-1 0,1 0 0,-1 0 0,1-1 0,0 0 0,0 1 0,-1 0 0,1-1 0,-3 0 0,3-3 0,0 2 0,-1 2 0,0 0 0,0 0 0,1-1 0,0 0 0,1-1 0,-1 2 0,1-1 0,1 1 0,-2 2 0,0 0 0,1-3 0,-1 0 0,2 0 0,-2 2 0,1 1 0,-1-1 0,1-2 0,0-1 0,-3 0 0,3-2 0,-2 2 0,0 2 0,0 0 0,0 0 0,1-1 0,0 0 0,0 1 0,1-4 0,-3 2 0,2-1 0,0 1 0,1 0 0,-1 1 0,0 0 0,0-2 0,-1 1 0,1-1 0,0 1 0,0 1 0,3-2 0,-1 2 0,3 1 0,0-2 0,0 0 0,1-2 0,-1-1 0,0-1 0,-3 0 0,1 0 0,0 0 0,1 0 0,1 0 0,1 0 0,-1 0 0,0 0 0,1 0 0,-1 0 0,-3 0 0,0 0 0,2 0 0,0 0 0,1-1 0,1-1 0,-1-1 0,0 1 0,1 1 0,-1 1 0,0 0 0,0 0 0,1-1 0,-1-1 0,0-2 0,1 2 0,-1 1 0,0 1 0,1 0 0,-4 0 0,0 0 0,1 0 0,2 0 0,0 0 0,0 0 0,0 0 0,1 0 0,-1 0 0,0 0 0,1 0 0,-1 0 0,0 0 0,1 0 0,-1 0 0,0 0 0,1 0 0,-1 0 0,0 0 0,1 0 0,-1 0 0,0 0 0,-1 1 0,0 1 0,-2 2 0,1-2 0,1-1 0,2-1 0,-1 0 0,-1 1 0,0 1 0,-2 1 0,1-1 0,1-1 0,1 0 0,-2 1 0,-1 1 0,1-1 0,1-1 0,2-1 0,-1 0 0,0 0 0,-2 0 0,-1 0 0,1 0 0,1 0 0,2 0 0,-1 0 0,0 0 0,1 0 0,-1 0 0,0 0 0,-3 0 0,1 0 0,0 0 0,1 0 0,1 0 0,1 0 0,-1 0 0,0 0 0,1 0 0,-1 1 0,0 1 0,1 1 0,-4 1 0,0-4 0,1 0 0,2 0 0,0 1 0,0 1 0,1 1 0,-1-1 0,0 0 0,0 0 0,1 1 0,-1-1 0,0-1 0,1 0 0,-1 2 0,0-2 0,1 2 0,-1-2 0,0-1 0,1 0 0,-1 0 0,0 0 0,0 0 0,1 0 0,-1 0 0,0 0 0,1 0 0,-1 0 0,-3-1 0,0-1 0,2-1 0,0 1 0,1 1 0,0 0 0,-2-1 0,-1-1 0,1 1 0,2 1 0,0 1 0,0-1 0,0-1 0,1-1 0,-1 1 0,0 1 0,1 1 0,-1 0 0,0 0 0,1 0 0,-1 0 0,0 0 0,0 1 0,-2 1 0,-1 1 0,1-1 0,1-1 0,2 0 0,-1 2 0,0-2 0,1 2 0,-1-2 0,0-1 0,1 0 0,-1 1 0,0 1 0,1 1 0,-1-1 0,0-1 0,1-1 0,-1 0 0,0 0 0,0 0 0,1 0 0,-1 0 0,0 0 0,1 0 0,-1 0 0,0 0 0,-2 0 0,-1 0 0,1 0-754,-3 0 1,1 0-138,-2 0 1,-1 0-1,5 0-748,0 0 1,-3 2 929,-1 1 0,2-2 1,1 3-1</inkml:trace>
  <inkml:trace contextRef="#ctx0" brushRef="#br1" timeOffset="18">2952 14087 10584,'-5'0'546,"5"0"0,5 1 0,1 1 0,0 3 0,1-1 0,1 0-398,2-2 1,-4 2 0,0-1 0,1-1 0,1 0 0,-1 0 0,-1 1 0,1 0 0,2-2 0,0-1 0,1 0 0,2 0 0,0 0 0,1 0 0,-1 0 0,1 0-1,1 0 1,0 0 0,1 0 0,1 0 0,2 0 0,1 0-1,-1 0 1,-2-4 0,-1 1 0,3 0 0,0 0 0,2 0 0,-2 0 0,-1 0 0,1 0 0,0 0 0,1 0 0,0-1 0,-2 2 0,0 0 0,-2 0 0,2-1-1,-1 1 1,1 0 0,-2 0 0,-2-1 0,-1 1 0,2 1 14,1 1 1,-1 0 0,-1 0 0,1-1 0,0-1 0,2-2-1,-2 2 1,1 1 0,-1 1 0,2 0 0,-1-1 0,1-1-1,-1-1 1,1 1 0,-1 1 0,1 1 0,0 0 0,2 0-1,2-1 1,-1-1-16,1-1 1,-2 0 0,2 3 0,2 0 0,2 0 0,0 0 0,1 0 0,0 0 0,0-1 0,0-1 0,0-1 0,-2 0 0,-1 2 0,-2 1 0,-2 0 0,1 0-1,-1 0 1,-2 0 0,-1 0 0,-2 0 0,0 0 0,-1 0-82,0 0 0,1 0 1,-4 0-1,0 0 1,2 1-1,0 2 0,2 0 1,-2-1-1,-1-1 1,1-1-1,0 0 1,2 0-1,1 0 0,-1 0 1,0 0-1,-1 0 1,2 0-1,-1 0 1,1 0-1,-3 0 0,0 0 1,1 1-148,0 2 0,0-2 0,-2 2 1,-1-2-1,0-1 0,1 0 1,-1 0-1,0 0 0,1 1 1,-1 1-1,0 1 0,1-1 1,-1 0-1,0 0 0,1 2 1,-1-2-1,0-1 0,0-1 1,1 0 38,-1 0 1,4 3-1,-1 0 1,-1-1 0,1-1-1,-1-1 1,1 1-1,0 1 1,-2 1 0,0-1-1,0-1 1,1 0-1,2 1 1,-2 2 0,-1-2-1,1-1 1,0 0-1,2 1 1,-2 1 0,0-1 82,2-1 0,-2-1 0,5 0 1,0 0-1,1 0 0,-1 0 1,0 0-1,0 0 0,1 0 1,-1 1-1,0 1 0,0 1 1,2-1-1,1-1 0,-1-1 1,1 0-1,0 0 0,-1 0 1,1 0-1,0 1 21,3 2 1,2-2-1,4 3 1,0-3-1,0-1 1,1 0 0,1 0-1,1 0 1,0 0-1,0 0 1,2 0-1,1 0 1,2 0 0,-1 0-1,2 0 1,-1 0-1,2 0 1,1 0 0,2 0-1,-1 0 1,1-1-1,-1-2-50,-1 0 0,-1 0 0,0 3 1,-1 0-1,-1 0 0,-1 0 0,-1 0 1,1 0-1,-2 0 0,-2 0 0,-2 0 1,-1 0-1,0 0 0,0 0 1,-2 0-1,0 0 0,-1 0 0,1 0 1,1 0-1,1 0-58,0 0 0,-3-1 0,-1-1 1,1-1-1,0 1 0,0 1 1,1 1-1,0 0 0,-1 0 1,0 0-1,1 0 0,1-1 1,0-1-1,-1-1 0,-1 1 1,-1 1-1,1 1 0,0 0 0,0 0 1,-1 0-1,-1 0 0,-2-1 91,1-3 1,3 3 0,-2-2-1,-1 2 1,2 1 0,0 0 0,1 0-1,-1 0 1,-2 0 0,0-1 0,1-1-1,1-1 1,0 1 0,0 1-1,-2 1 1,-1 0 0,-1 0 0,3 0-1,0 0 1,0 0-43,-3 0 0,1 0 0,0 0 0,1 0 1,1 0-1,1 0 0,-1 0 0,1 0 0,-2 0 1,2 0-1,-1 0 0,0 0 0,-3 0 0,1 0 0,0 0 1,0 0-1,0 0 0,-2-1 0,-3-1 0,-1-1-7,-2 1 1,4 1 0,-3 1-1,1 0 1,-2 0 0,0 0-1,0 0 1,2 0 0,0 0 0,1 0-1,-2-1 1,-1-1 0,0-2-1,0 2 1,2 1 0,0 1 0,0 0-1,-1 0 1,0-1 0,0-1 4,1-1 1,-1 0 0,2 3 0,-4 0-1,-2 0 1,1 0 0,-1-1 0,1-1 0,-3-1-1,0 1 1,0 1 0,2 1 0,-1 0-1,0-1 1</inkml:trace>
  <inkml:trace contextRef="#ctx0" brushRef="#br1" timeOffset="19">9720 13882 28671,'12'0'0,"2"0"0,0 0 0,0 0 0,0 0 0,0 0 0,0-1 0,0-1 0,1-1 0,0 1 0,1 1 0,-2 1 0,2 0 0,-1 0 0,3 0 0,-2 0 0,1 0 0,-3 0 0,4 0 0,-2 0 0,1 0 0,1 0 0,-2 0 0,0 0 0,-1 0 0,1 0 0,-2 0 0,1 0 0,-2 0 0,2 0 0,-1 0 0,3 1 0,0 1 0,2 1 0,0-1 0,-1-1 0,1-1 0,-1 0 0,4 4 0,0-1 0,-1-1 0,-1 0 0,1 0 0,1 1 0,-2 0 0,0 0 0,-1 0 0,-1-1 0,1 0 0,0 1 0,-1 0 0,1 0 0,-1 0 0,1 0 0,0 0 0,-1 0 0,1 0 0,-1-1 0,0-1 0,-2-1 0,1 3 0,-2 1 0,0-2 0,0-1 0,-1 0 0,1 1 0,0 1 0,1-1 0,-2-1 0,1 0 0,-1 1 0,3 1 0,0-1 0,1 0 0,-2 0 0,0 1 0,0 1 0,2-1 0,1 0 0,-1-1 0,1 0 0,0 0 0,-1 2 0,1 0 0,-1 0 0,1-2 0,0 1 0,-1-1 0,1 1 0,1 0 0,0 0 0,2 0 0,-1 0 0,-2 0 0,0 0 0,1 0 0,0 1 0,2-1 0,-1 0 0,-2 1 0,0-3 0,1 3 0,0-1 0,2 0 0,-1 0 0,-2 0 0,0 2 0,1-1 0,0 1 0,2-1 0,-1 0 0,-2-1 0,0 0 0,0 2 0,-1-1 0,1 1 0,0-1 0,-1 0 0,2-1 0,2 1 0,-2-2 0,4 4 0,-1-1 0,-3-1 0,0 1 0,0-1 0,0 1 0,2 0 0,-2 0 0,-3-1 0,-1 1 0,-1-1 0,1 1 0,0-1 0,-1 2 0,1-2 0,-2 1 0,1-1 0,-1 1 0,3 0 0,-3-1 0,2 2 0,0 0 0,2 0 0,0 0 0,1 1 0,-1-1 0,-2 0 0,1 1 0,1 1 0,3-1 0,-1-1 0,-3 1 0,-1 0 0,0 2 0,2-2 0,0 1 0,1-1 0,-1 2 0,-2-1 0,0 1 0,0 1 0,2-1 0,-1 0 0,0 2 0,-2 0 0,-1 1 0,-1 0 0,1-3 0,-4-2 0,-1 0 0,-3-1 0,0 0 0,-1 0 0,-1 0 0,-1 1 0,0-1 0,0 1 0,-2 1 0,-1 2 0,0-4 0,0 0 0,0 1 0,-1 2 0,-2 0 0,-1-1 0,0-1 0,-1 0 0,1 0 0,-1 0 0,1 0 0,-1 0 0,1-1 0,2 3 0,-1 0 0,1 1 0,1-1 0,1 0 0,0 1 0,0-1 0,0 0 0,0 1 0,0-1 0,0 0 0,0 0 0,0 1 0,0-1 0,0 0-181,0 1 0,0-4 1,0 0-1,0 1 1,-1 1-1,-1-1 0,-1-1 1,0 0-1,0 0 164,-1 1 1,-2-4-1,2 2 1,0 0-1,-1-1 1,1 1 0,-1 0-1,-1-1-279,-1-2 337,3 3 1,-1-4 0,3 3 0,-2-1 0,-2 0 0,-1-1 0,0 0 0,0 1 0,0 0 0,0-1 0,0 0 0,0 0-1,1 1 1,-2-1 167,0-1 1,-1-1 0,-1 0-1,1 0 1,0 1 0,-1 1 0,1 1-210,0-1 0,0-1 0,-1-1 0,1 0 0,0 0 0,-1 0 0,1 0 0,0 0 0,0 1 0,2 1 0,1 2-32,-1-2 1,2-1 0,-2 0 0,0 1 0,-1 1 0,0 0 0,0 0 0,2 0 0,-1-1 0,-1 0 0,-2 0-625,1 2 1,3-1-1,0-3 1,-2 0 0,0 0-2622,-1 0 2457,4 0 1,0 0 0,5 0 0</inkml:trace>
  <inkml:trace contextRef="#ctx0" brushRef="#br1" timeOffset="20">7123 15167 18224,'8'-1'86,"-1"-1"1,0-1-1,0 0 1,1 0-1,1 0 1,1 0-1,-1 0 1,0-1-1,1-1 1,-1 1 0,0 1-1,1 0 1,-1 0-1,0 1 1,0 1-1,1 1-16,-1 0 1,0 0 0,1 0 0,-1-1 0,0-1 0,1-1 0,-1 1 0,1 1 0,2 1 0,1 0 0,1 0 0,-1 0 0,-1 0 0,2 0-1,0 0 1,2 0 0,-2 0 0,1-2 0,-2 0 0,2-1 0,-2 1-7,1 1 1,1 1 0,-2 0 0,-1 0 0,0 0 0,2 0 0,-1 0 0,2 0-1,-2 0 1,2 0 0,-1 0 0,3 0 0,0 0 0,2 0 0,0 0 0,-1 0-1,1 0 1,-1 0 0,1 0 0,0 0-68,-1 0 0,4 0 0,0 0 1,-2 0-1,0 0 0,-1 0 0,-2-1 1,0-1-1,-2-1 0,1 1 0,-1 1 1,0 1-1,-1 0 0,0 0 0,0 0 1,1 0-1,0 0 0,1 0 0,-1 0 1,1 0 41,-2 0 0,4 0 0,-2 0 1,1 0-1,2 0 0,-1 0 1,0 0-1,-2-1 0,0-1 1,0-1-1,-1 1 0,0 1 1,-2 1-1,-2 0 0,1-1 1,-1-2-1,3 0 0,-1 1 1,0 1-1,-1 1-16,-2 0 1,-1 0 0,1 0 0,-1 0-1,0 0 1,1 0 0,-1 0 0,0 0 0,1 0-1,-1 0 1,1 0 0,2 0 0,0 0 0,1 0-1,-1 0 1,1 0 0,1 0 0,-1 0 0,0 0-31,0 0 0,-1 0 0,2 0 0,-1 0 0,-1 0 0,-2 0 0,1 0 0,0 0 1,1 0-1,0 0 0,-2 0 0,-1 0 0,1 0 0,-1 0 0,0 0 0,1 0 1,-1 0-1,1 0 0,2 0-15,0 0 0,4 3 0,-3 0 1,2 0-1,1-2 0,2-1 0,1 0 1,2 1-1,1 1 0,-2 1 1,1-1-1,0-1 0,1-1 0,-2 0 1,0 0-1,0 1 0,0 1 1,2 1-1,-1-1 0,-2-1 28,0-1 0,3 0 0,-1 0 0,0 0 0,0 0 0,-1 0 0,2 0 0,-1 0 0,-1 0 0,-2 0 0,0 0 0,-2 0 0,-1 0 0,-2 0 0,0 0 0,-1 0 0,0 0 0,0 0 0,-2 0 36,-1 0 0,-2 0 0,-1 0 0,1 0 1,1-1-1,2-1 0,-1-1 0,0 1 1,1 1-1,0 1 0,2 0 0,3 0 1,-1 0-1,-1 0 0,-2 0 0,1 0 1,0 0-86,-1 0 0,0 0 1,-2 0-1,1 0 1,2 0-1,0 0 0,0 0 1,-2 0-1,-1 0 1,1 1-1,-1 1 1,0 1-1,0-1 0,1-1 1,-1-1-1,0 0 1,1 1-1,-1 1 1,0 1 42,1-1 0,-1 0 0,0-2 0,1 0 0,-1 0 0,0 0 0,0 0 0,1 0 0,-1 0 0,0 0 0,1 0 0,-1 0 0,0 0 0,1 0 0,-1 0 0,0 0 0,1 0 0,-1 0 0,0 0-3,1 0 0,-1 0 0,0 0 0,0 0 0,1 0 1,-1 0-1,0 0 0,1 0 0,-1 0 0,1 0 0,2 0 1,0 0-1,0 0 0,-2 0 0,0 0 0,2 1 1,0 1-1,0 1 0,1-1-67,-1-1 1,5-1-1,-2 1 1,3 1-1,1 1 1,-1-1 0,0-1-1,-2-1 1,1 0-1,0 0 1,2 0-1,-2 0 1,-2 0 0,-1 0-1,0 0 1,0 0-1,-1 0 1,-2 0 0,0 0 2,-2 0 81,-4 0 0,3 0 0,-1 0 0,1 0 1,1-1-1,1-1 0,-1-1 0,0 1 1,0 1-1,1 1 0,-1 0 0,1 0 1,2 0-1,0 0 0,1 0 0,-1 0 1,2 0-1,0 1 0,2 1 0,-2 1 1,-1-1-1,0-1 0,-1-1 0,0 1 1,-2 1-1,-1 1 0,2-1 0,0-1 1,1-1-1,0 0 0,-2 0 0,-1 0 1,1 0-1,-1 0 0,0 0 0,1 0 1,-1 0 12,0 0 1,1 0 0,0 1 0,1 2 0,3 0 0,-1-1 0,2-1 0,-1-1 0,3 0-1,-1 1 1,1 1 0,-2 1 0,1-1 0,-2-1 0,0-1 0,-2 0 0,1 0 0,-2 0 0,-1 0-1,0 0 61,-1 0 1,-3 0 0,0 0 0,2 0 0,0-1-1,1-1 1,1-1 0,-1 1 0,0 1 0,1 1 0,-1-1-1,1-1 1,2-1 0,1 0 0,0 2 0,2 1 0,-2 0-1,2 0 1,-2 0 0,2 0-100,-1 0 1,1 0 0,1 0 0,-1 0 0,-2 0 0,0 0 0,-1 0 0,1 0-1,-2 0 1,-1 0 0,0 0 0,-1 0 0,0 0 0,0 0 0,1 0 0,-1 0 0,0 0-1,1 0 20,-1 0 0,0 0 0,1 0 0,-1 0 1,0 0-1,1 0 0,-1 0 0,0 0 1,1 0-1,-1 0 0,0 0-7,0 0 1,1 0 0,-1 0 0,0 0 0,1 0-1,-1 0 1,0 0 0,1 0 0,-1 0 0,0 0 0,1 0-1,-1 0 1,0 0 0,1 0 43,-1 0 1,0 0 0,0 0-1,1 0 1,-1 0 0,-1-1 0,0-1-1,-2-1 1,1 1 0,1 1-1,2 1 1,-2-1-109,-2-2 1,-1 2 0,-2-2 0,4 2 0,0 0 0,0-1 0,-1-1 0,2 1 0,0 1 0,1 1 0,-1-2 0,0 0 0,-2-1 0,1 1-335,1 1 312,-2 1 1,-1 0-1,-3-1 1,2-1-1,1-1 1,2 1-1,2 1 1,0 1-1,0 0 1,1 0 226,-1 0 0,-3 0 1,0 0-1,1-1 0,2-1-218,0-1 1,-3-4-1,0 3 1,2 0-1,-1-1 1,0 1-253,-1 0 338,1 1 0,-1 0 1,-1-2-1,0 1 1,-1-1-1,1 1 1,0-1-1,0 0 1,-1-3-1,1 1 1,-1 0-1,0 1 1,-2-2-1,1 1 1,-1 0-1,1 1 0,-1-1 1,-1-2-1,-1 0 1,0 0-1,0-1 1,0 1-1,-1 0-75,-2-1 0,2 1 0,-4 1 0,2 1 0,0 0 1,0 0-1,0-1 0,-1 0 0,0 0 0,0 2 0,1 0 1,-1 0-1,1-1 0,1 0 190,1-1 1,1 2 0,-1 1-1,-1-1 1,-1 1 0,1-2 0,1-1-1,1-2 1,0 1 0,0 0-40,0-1 1,0 4-1,-1 0 1,-1-1 0,-1-1-1,1-2 1,1 1 0,1 0-1,-1-1 1,-1 1 0,-2 0-1,2-1 1,0 2-1,0 1 1,-1 1-53,1-2 0,0 0 0,0-1 1,-1-1-1,0 2 0,0 1 1,-1 1-1,1-1 0,0-2 0,0 0 1,0 1-1,0 0 0,0 2 1,0 0-1,0 0 0,0 0 0,-1-1 1,1 1-29,0 0 0,-1 1 0,2-2 0,-1 0 0,0 1 0,0 0 0,-1 1 0,-1 0 0,0 0 0,1 0 0,-1 1 0,0 0 0,-2 1 0,-2 0 0,0 0 0,0 1 0,-1 1-118,1 1 0,0 0 0,-1 0 1,1 0-1,-1 0 0,-2 0 1,-1 0-1,-1 0 0,0 0 1,0 0-1,-2 0 0,0 1 1,1 1-1,-2 1 0,1-1 0,-1-1 1,3 0-1,-1 1 0,1 1 1,-2-1 83,2-1 1,-3 0 0,5 1 0,-1 1-1,1-1 1,-1 0 0,-1-2 0,0 0-1,0 0 1,0 0 0,-1 0 0,0 0 0,-1 0-1,2 0 1,-1 0 0,2 1 0,-2 1-1,2 1 1,-2-1 0,2-1 64,-1-1 0,2 0 1,3 0-1,-1 0 1,1 1-1,0 1 1,0 1-1,-1-1 1,1-1-1,0-1 1,-1 0-1,1 1 1,0 1-1,-1 1 1,1-1-1,0-1 1,-1-1-1,1 0 0,0 0-5,-1 0 0,1 0 1,0 0-1,0 0 1,-1 0-1,1 0 1,0 0-1,-1 0 1,1 0-1,0 0 1,-1 0-1,1 0 1,-1 0-1,-2 0 1,0 0-1,1 0 1,-1 0-1,1 0 1,-2 0-1,1 0 1,0 0-74,-1 0 0,-2 0 1,1 0-1,1 0 0,-2 0 1,2 0-1,-2 0 0,2 0 1,-1 0-1,3 0 0,0 1 1,-1 2-1,-1 0 0,-1-1 1,1-1-1,0-1 0,1 0 1,0 0-1,-1 0 1,0 0 2,-3 0 0,2 0 0,-1 0 0,1 0 0,-1 0 0,-1 0 0,-1 0 0,1 0 0,0 0 0,0 0 0,-3 0 0,-2 0 0,0 0 0,-1 0 0,0 0 0,0 0 0,1 0 1,-1 0-1,-1 0 0,0 0-667,1 0 709,0 0 0,0 0 0,1 0 0,-1 0 0,0 0 0,0 0 0,2 0 0,0 0 0,1-1 0,1-1 0,-2-1 0,-1 0 0,0 2 0,0 1 0,1 0 0,2 0 0,-1-1 0,1-1 0,2-1 0,1 0 0,2 0 0,2 0 0,0 1 0,2 0 0,0 0 0,-1-1 0,1 0 0,0-1 1,-1 1-1,1 0 0,0 0 0,-1 0 0,1 1 0,0 1-7,0 1 1,2 0-1,1 0 1,-1 0 0,-1 0-1,-2 0 1,1 0 0,0 0-1,-2 1 1,0 1-1,-1 1 1,0-1 0,2-1-1,-1-1 1,0 0 0,-1 1-1,-1 1 1,1 1-1,-1-1 1,1 0 0,0-2-13,-1 0 1,-2 0-1,2 0 1,1 0 0,-1 0-1,0 0 1,0 0 0,-1 0-1,2 0 1,-1 0-1,0 0 1,-2 0 0,0 0-1,-1 0 1,1 0 0,-2 0-1,0 0 1,-2 0 0,0 0-1,1 0 0,-1 0 1,1 0-1,-1 0 1,-1 0 0,0 0-1,-2 0 1,1 0-1,1 0 1,3 0 0,0 0-1,2 0 1,-1 0-1,1 0 1,0 0 0,1 0-1,-1 0 1,0 0-1,0 0 1,2 0 0,-1 0-13,-1 0 1,-3 0-1,0 0 1,-1 1 0,-1 1-1,0 1 1,-3-1 0,-1 0-1,-2 0 1,0 1-1,1-1 1,0-1 0,-1-1-1,0 0 1,1 0 0,2 0-1,2 0 1,-1 1-1,0 1 1,1 1 103,-1-1 1,0-1 0,3-1 0,2 0-1,-1 0 1,2 0 0,-2 0 0,3 0 0,0 0-1,3 0 1,-1 0 0,0 0 0,-1 0 0,1 0-1,2 0 1,0 0 0,1 0 0,-1 0 0,-2 0-1,1 0-34,-2 0 1,4 0 0,-4 0 0,1 0-1,-1 0 1,-2 0 0,0 0 0,0 0-1,-3 0 1,-1 1 0,-3 2 0,0 0-1,-1-1 1,1-1 0,-3-1 0,-1 1-1,-1 1 1,0 1 0,0-1 0,1 0-1,1 0 1,1 1-23,-1-1 1,4 0 0,0 0 0,2 2 0,2-2 0,0-1 0,3-1 0,2 0 0,3 0 0,1 0 0,-1 0 0,1 0 0,0 0-1,-1 0 1,1 0 0,0 0 0,-1 0 0,2 1 0,1 1 0,1 1-8,-2-1 0,-1-1 0,-2-1 0,-2 0 0,2 1 0,1 1 1,0 1-1,1-1 0,0-1 0,-1-1 0,1 0 0,0 0 1,-1 1-1,1 1 0,0 2 0,-1-2 0,1-1 0,0-1 1,0 0-1,-1 0-27,1 0 0,0 0 1,-1 0-1,1 0 1,0 0-1,-1 0 1,0 1-1,-1 1 1,-3 1-1,1-1 1,-2 0-1,1 0 1,-3 1-1,0-1 1,-1 0-1,0 0 1,2 1-1,-2 1 1,3-1-1,-1 0 67,2-1 0,1 0 0,-1 0 0,0 1 0,3-1 0,1-1 0,0-1 0,1 0 0,0 0 0,-1 0 0,2 1 0,1 1 0,1 1 0,-1 0-16,-2 2 6,0-4 0,0 7 0,-1-3 0,1 1 0,0-1 0,-1 1 1,1-1-1,0 2 0,-1 1 0,1 2 0,1-1 0,1-1 0,1-1 1,2 0-1,1-1 0,0 0 0,-1 0 0,0 2 0,-1 0 1,1 1-1,-1 0 0,3 1 0,0-2 0,0-1 0,-1-1 0,1 2 1,1 0-1,1 1 156,0 1 1,0-4 0,0 0 0,1 1 0,1 2 0,1 0-1,-1 0 1,0-1 0,0 0 0,1-2 0,0 1 0,-2 1-202,-1 2 0,1-5 0,1-1 0,1 0 0,-1 2 0,-1 3 0,-1 0 0,0 0 0,0 1 0,0-1 0,0 0 0,0 1 0,-1-1 0,-1 0 0,-1 0 0,0 1 0,-1-1 0,1 0 0,1 1 0,1-1 0,1-3 0,0 0 0,0 2 0,1 0 0,1 1 0,1 1 0,1-2 0,-1-1 0,0-1 0,0-3 0,-2 3 0,1-1 0,2 0 0,0 2 0,1 1 0,0 2 0,-1-1 0,0-4 0,-2-1 0,1 1 0,0 0 0,0 1 0,0 0 0,0 0 0,1 1 0,-1-1 0,-1 1 0,-1-2 0,-1 1 0,0-3-1361,0 4-1916,0-5 2457,0 2 1,0 0 0,0 1 0</inkml:trace>
  <inkml:trace contextRef="#ctx0" brushRef="#br1" timeOffset="21">12802 14851 8284,'0'-10'-367,"0"4"1,0 0 0,-1 0 366,-2 1 0,2-4 0,-3 4 0</inkml:trace>
  <inkml:trace contextRef="#ctx0" brushRef="#br1" timeOffset="22">12523 15037 8101,'-6'0'334,"1"-1"0,0-1 1,-1-1-1,-1 0 1,-1 0-1,-1 0 1,-1-1-1,1 1-235,0 0 0,4 0 0,5 3 1,8 0-1,6 0 0,9-1 1,7-2-1,8-2 0,8-1 0,-20 3 1,2-1-1,2 0 0,2 0 1,3-1-1,2 0 0,4-1 0,1-1 1,3 2-1,1-1 0,1 0 1,0 1-1,-1-1 0,0 1 1,-2 0-1,-1 0 0,-2 1 0,-1 1 1,-3 0-1,0 0 0,-3 2 1,-1 0-1,-3 1 0,-1-1-96,21 1 0,-8 0 0,-7 0 0,-5 0 1,-6 0-1,-5 0 0,-8 0 0,-6 0 1,-10-1-1,-4-1 0,-3-1 0,0 1 1,2 1-1,1 0-3280,-1-2 2954,5 2 0,-3-7 0,3 2 1</inkml:trace>
  <inkml:trace contextRef="#ctx0" brushRef="#br1" timeOffset="23">13603 14804 8314,'-5'-9'252,"-3"0"0,1 0 0,0 2 0,0 2 0,2 0 0,0 1 0,1-2 0,-1 1 0,3-2 0,1-1 0,1-2 0,-1 2 0,-1 1 112,-1 1 0,-1 4 0,3-1 0,1 2 0,4 1 0,3 0 0,3 0 0,0 1 0,1 1-146,2 1 0,0 0 1,-1-2-1,0 1 1,-1 1-1,1 0 1,-1 0-1,2 0 1,-2 0-1,-1 1 0,0-1 1,-1 0-1,0 1 1,1 1-1,-2 1 55,-2 0 0,-3 0 0,-6 0 0,-2-2 0,-1-1 0,0 1 0,2 1 0,2 3 0,1 1 0,1 2 0,0 3 0,0 0-39,0 3 0,0 1 0,0 3 0,0 2 0,0 0 0,1-1 0,1-1 0,1-1 0,-1-2 0,0 0 0,-1-2 0,1-4 0,1-2 0,-1-2-42,-1-5 1,-1-9 0,-1-8-1,-1-2 1,-1 1 0,1-1 0,-1 1-1,1 0 1,-1 1 0,1-1 0,1 0-1,1 0 1,0 2 0,0 1 0,0-1-1,0 2 1,0 0 508,0 2-822,0 4 0,0-1 1,0 6-1,0 4 0,1 3 1,1 2-1,1 1 1,-1-1-1,0 0 0,-2 1 1,0 0-1,1 0 0,1 1 1,1-3-1,-1 0 1,-1 1-1,-1 0 0,0 0 1,0 0-1,0 1 121,0-1 0,0 0 0,0 1 0</inkml:trace>
  <inkml:trace contextRef="#ctx0" brushRef="#br1" timeOffset="24">13538 14739 8274,'-9'-12'297,"-1"-1"1,2 2 0,1 1 0,2 0 0,1 1 0,0 1 0,1 0 0,0 2-1,1-1 1,1-1 0,0-2-116,-2 1 0,3 4 0,-1 3 0,4 3 0,2 3 0,2 0 0,2 1 0,0-1 0,0 2 0,2-1 0,0 2 0,3 0 0,-1 0 0,1 0 0,1 0 0,1 1 0,2 2 0,1-1 52,-1 0 0,1 0 0,0 1 0,-2-1 0,0 0 0,-2 1 0,1-1 0,-2-1 0,-1 0 0,-3-2 0,-1 0 0,1-1 0,-2-1 0,-3-1 175,-5 0 1,0 0-1,-4-6 1,1-1-1,-1 0 1,0-1 0,-2 1-1,1 0-246,-2 2 1,-1 1 0,-2 2 0,1 2 0,0 3 0,-1 3-1,1 4 1,-1 2 0,-3 5 0,-1 4 0,-2 4 0,1 2-1,-1 1 1,1 1 0,0 1 0,2 1 0,3-2 0,2-3-1,5-4 1,3-2-3441,3-3 2457,7 0 1,8-6 0,6 0 0</inkml:trace>
  <inkml:trace contextRef="#ctx0" brushRef="#br1" timeOffset="25">12430 14990 10628,'0'-6'1092,"1"1"0,2 1 0,3 1-929,3-1 1,0 2 0,0-4 0,1 1 0,0 1 0,1-1-1,3 1 1,0-1 0,3 0 0,0-2 0,2 1 0,0 1-1,-1 0 1,0 1 0,-2-1 0,0 3 0,0 0 0,1 0-1,0-1 1,-3 1 3112,-1 1-3192,4 1 0,-6 0 0,4 0 0,-1 1 0,0 1 0,0 1 0,0-1 0,0-1 0,0-1 0,0 1 0,1 1 0,0 2 0,1-2 0,-1-1 0,1-1 0,-1 0 0,1 0 0,-1 0 0,1 0 0,-2 0 0,0 0 0,-2 0 0,1 0 0,0-1 0,0-1 0,1-2 0,-2 2 0,1 1 0,-1 1 0,1 0 0,-1 0 0,0 0 0,0-1 0,-1-1 0,1-1 0,0 1 0,-1 1 0,0 0 0,-1-1 79,2-1 1,-1 0 0,1 3 0,-1-1 0,-2-1 0,0-1-1,0 0 1,1 2 0,-1 0 0,1-1 0,2-1 0,0 1-1,0 1 1,-1 0 0,0-1 0,3-1 0,-1 1 0,1 1-1,-3 1 1,0 0 1499,2 0-1663,-3 0 0,4 0 0,-5 0 0,0 0 0,2 0 0,0 0 0,1 0 0,0 1 0,-2 1 0,-1 1 0,1-1 0,0 0 0,1 0 0,2 1 0,-2-1 0,0-1 0,-1 0 0,1 2 0,2 0 0,-2-1 0,0 0 0,-2 0 0,0 1 0,0-1 0,1-1 0,-2 0 0,-1 1 0,-1 1 0,2 0 0,0 0 0,1 1 0,1-1 0,-1 0 0,0 1 0,1 0 0,-1 1 0,0 0 0,0 2 0,1-1 0,-1 0 0,0 0 0,1 3 0,-2-2 0,-1-1 0,-1 1 0,2 3 0,0 1 0,0 1 0,-1 0 0,-1-2 0,-1-1 0,-1 1 0,1-1 0,-1 1 0,1 2 0,0 0 0,-1-1 0,-1 0 0,0-2 0,0 0 0,1 1 0,-2-1 0,2 0 0,1 1 0,-1-1 0,-2 0 0,0 1 0,0-1 0,1 0 0,-1 1 0,-1-1 0,-1 0 0,0 0 0,0 1 0,0-1 0,0 0 0,0 1 0,0-1 0,0 0 0,0 1 0,0-1 0,0 0 0,0 1 0,0-1 0,-1 0 0,-1 1 0,-1-1 0,0 0 0,0 0 0,-1 1 0,-1-1 0,1 0 0,1 1 0,-1-1 0,-1 0 0,0 1 0,-3-4 0,4-1 0,-1 0 0,-1 0 0,0 2 0,-1-1 0,0-1 0,-1 0 0,-1 0 0,-1 1 0,1 0 0,0-2 0,-1-1 0,1 0 0,0-1 0,-1-1 0,1-1 0,3 3 0,0 0 0,-1-1 0,-2-1 0,0-1 0,0 1 0,-1 2 0,1 0 0,0-1 0,-1 0 0,1 0 0,0 1 0,-1 0 0,1 0 0,0 0 0,0-1 0,2 0 0,1 0 0,-1 2 0,0-1 0,-1 0 0,2 0 0,-1-1 0,0 0 0,-1 0 0,2 1 0,-1-1 0,0 0 0,-1 0 0,2 2 0,-1-2 0,-1 0 0,-2 0 0,1 1 0,0-1 0,0 0 0,-1 0 0,1 1 0,0-1 0,0 0 0,2 0 0,1 1 0,-1 0 0,-2-2 0,3-1 0,0 0 0,-1 0 0,-2 1 0,0 1 0,0 1 0,-1-1 0,1-1 0,0-1 0,0 0 0,2 0 0,1 0 0,-1 0 0,-1 0 0,-2 0 0,1 0 0,1-1 0,0-1 0,2-1 0,3 0 0,-3 3 0,-1 0 0,-2 0 0,0 0 0,0 0 0,0 0 0,-1 0 0,1 0 0,0 0 0,-2 0 0,0 0 0,-3 0 0,0 0 0,-3 0 0,0 0 0,-2 0 0,1 0 0,-2 0 0,-1 0 0,-2 0 0,0 0 0,-3 0 0,0 0 0,0 0 0,1 0 0,0 0 0,1 0 0,0 0 0,0 0 0,1 0 0,0 0 0,3 0 0,0 0 0,0 0 0,-1 0 0,1 0 0,-1 0 0,4-1 0,2-2 0,1 0 0,0 1 0,0 1 0,0 1 0,1 0 0,1 0 0,-1-1 0,1-1 0,0-1 0,2 1 0,1 1 0,-1 1 0,1 0-79,0 0 0,-1 0 0,1 0 0,-1 0 0,-3 0 1,-1 0-1,-2 0 0,1 1 0,-2 1 0,0 1 1,-2-1-1,-1-1 0,0 0 0,-3 1 0,0 1 1,-2 0-1,0-2 0,-4 0 0,0 1 0,0 1 121,1-1 1,-4-1 0,-1 0 0,-2 1 0,1 1-1,0-1 1,-1-1 0,-1-1 0,-3 0 0,0 0-1,-1 0 1,-1 0 0,0 1 0,-1 1 0,-2 1 0,2-1-1,-1-1 1,1-1 0,-3 0 0,1 0-7,0 0 0,0 0 0,6 0 0,-2 0 0,-1 0 0,0 0 0,0 0 0,4 0 0,2 0 0,0 0 0,-1 0 0,-1 0 0,3 0 0,3 0 0,2 0 0,1 0 0,-1 0 1,0 0-1,0 0 0,2 0-36,1 0 0,2 0 0,-1 0 0,0 0 0,0 0 0,0 0 0,1 0 0,-1 0 0,0 0 0,-1 2 0,0 0 0,0 1 0,2-1 0,-2-1 0,-2-1 0,-1 0 0,0 1 0,2 1 0,0 1 0,0-1 0,-1-1 0,0-1 0,1 0 0,2 1 0,0 1 0,-1 1 0,-1-1 0,-1-1 0,1-1 0,1 0 0,1 1 0,-2 2 0,-1 0 0,-2-1 0,2-1 0,2-1 0,0 0 0,-1 0 0,-1 1 0,0 1 0,0 1 0,1 0 0,1-3 0,1 0 0,-2 0 0,-1 0 0,1 0 0,0 0 0,0 0 0,-1 0 0,0 0 0,0 0 0,0 0 0,-1 1 0,-1 1 0,-2 1 0,0-1 0,0-1 0,2 0 0,1 1 0,1 2 0,-1-1 0,0-3 0,1 0 0,5 0 0,2 0 0,2 0 0,1 0 0,0 0 0,1 0 0,3 0 0,1 0 0,1 0 0,2 0 0,1 0 0,-1 0 0,1 0 0,0 0 0,-1 0 0,1 0 0,0 0 0,-1 0 0,1 0 0,0 0 0,-1 0 0,1 0 0,0 0 0,-1 0 0,1 0 0,0 0 0,0 0 0,-1 1 0,1 1 0,0 1 0,-1-1 0,1-1 0,-1-1 0,-2 0 0,0 0 0,0 0 0,2 0 0,1 0 0,-1 0 0,1 0 0,0 0 0,0 0 0,0 1 0,2 1 0,1 1 0,0 0 0,-4-3 0,1 0 0,0 0 0,-1 0 0,1 0 0,0 0 0,-1 0 0,1 0 0,0 0 0,0 0 0,-1 0 0,1 0 0,0 0 0,2 0 0,1 0 0,-1 0 0,-1 0 0,-2 0 0,1 0 0,0 0 0,-1 0 0,1 0 0,0 0 0,-1 0 0,1 0 0,3 0 0,0 0 0,-1 0 0,-2 0 0,0 0 0,0 0 0,-1 0 0,1 0 0,0 0 0,-1 0 0,1 0 0,0 0 0,-1 0 0,1 0 0,0 0 0,0 0 0,-1 0 0,1 0 0,0 0 0,-1 0 0,1 0 0,0 0 0,-1 0 0,1 0 0,0 0 0,-1-1 0,1-1 0,0-1 0,-1 0 0,1 3 0,0 0 0,0 0 0,-1 0 0,1 0 0,0 0 0,-1 0 0,1 0 0,0 0 0,-1 0 0,1 0 0,0 1 0,-1 2 0,4-2 0,0 2 0,-1-2 0,0-2 0,0-2-1639,4-3 1,2 1 818,1-1 1,4 3 0,1-1 0</inkml:trace>
  <inkml:trace contextRef="#ctx0" brushRef="#br1" timeOffset="26">8156 15605 8320,'0'-6'409,"0"0"1,0-2-1,0 0 1,1 0-1,1 1 1,2 0 0,-1 1-1,0 0-191,0 0 0,1 4 1,-2 0-1,1 4 1,-1 4-1,-1 2 1,0 1-1,1 1 1,1-1-1,0 0 0,-2 2 1,0 0-1,1 3 1,1-1-1,-1 0-26,-1-1 1,-1 1 0,0 0-1,0-1 1,0 1 0,0-1 0,0 0-1,0 1 1,0-1 0,0 0 0,0-2-1,0-1 1,0 1 0,0-1 0,0 0-1,0 0 1,0 1 239,0-1 0,0-3 0,0-2 0,0-3 0,1-4 0,1-2-432,1-1 0,4 0 0,-2-4 0</inkml:trace>
  <inkml:trace contextRef="#ctx0" brushRef="#br1" timeOffset="27">8203 15586 8308,'0'-9'409,"0"0"1,0-1-1,0 1 1,0 0-1,0-1 1,1 2 0,1 1-1,2 2-253,1 1 0,-3 2 0,0 4 0,-4 2 0,-4 0 0,-2 1 0,-1-1 0,-1 1 0,1 0 0,0 0 0,-1-1 0,1 1 0,0-1 0,-2 1 0,0 0 0,-1 0 0,-1-1 0,1 1 0,-1-1 0,1 0 0,-1-1 7,1 2 1,0-3 0,1 3 0,0-1 0,-1-1 0,0 0-1,2 0 1,0 0 0,1 0 0,0 1 0,0-1 0,-1 0-1,1 1 1,0 0 0,0 1 0,2-1 0,1 1 0,-1 0-1,-1 0 1,1-1 70,1 0 0,0 2 0,-3-2 0,2 1 0,1 0 0,0 0 0,0 1 0,-1 0 0,1 1 0,0-1 0,0 0 0,-1 0 0,-1 1 0,1 1 858,1-2 0,4 2 0,0-4-910,4-2 0,0 1 0,4-6 0,0 1 0,0 0 0,1-1 0,0 1 0,1 0 0,1 0 0,1-1 0,-1 1 0,0 1 0,1 1 0,-1 0 0,0 0 0,1 0 0,-1 0 0,0 0-145,1 0 0,-1 0 0,1 0 0,2 0 1,0 0-1,0 0 0,1 0 0,-1 0 0,1 0 1,-1 0-1,1 0 0,-1 0 0,0 0 1,1 0-1,-2 0 0,0 0 0,-2 0 0,1 0 1,2 0-38,0 0 0,0 0 0,-2 0 0,-1 0 0,0 0 0,1 0 0,-1 0 0,0 0 0,1 0 0,-1 0 0,-3 0-65,0 0 0,-4-1 1,1-2-62,-2-4 1,-1 2 0,0-1 0,0-1 0,0-2 0,0 0 0,0-1 0,0-2 0,0-1 0,0-2 0,0-1 0,0-2 0,-1 1 0,-1 0 0,-1 3 0,1 0 0,1 3 0,1 0 0,0 2-285,0 0 0,0 3 1,0 2-1,0 2 1,0 7-1,0 3 0,0 3 1,0 3-411,0 0 1,0 2 0,0 2 0</inkml:trace>
  <inkml:trace contextRef="#ctx0" brushRef="#br1" timeOffset="28">7896 15754 8264,'0'-6'273,"1"1"0,1-1 0,1 1 0,-1-2 0,0 0 0,0 0 0,2 0 0,0 0 0,1 0 0,0 0 0,0 1 0,-1 1-39,0 0 0,-2 4 0,-5 0 0,-3 4 0,-2 1 0,-2 0 0,1-1 0,0 1 0,-1 0 0,1 0 0,0 0 0,-1-2 0,1 0 0,0 0-86,-1 1 1,1 0 0,0-3 0,-2 1 0,0 2 0,-1 0 0,-1-1 0,1-1 0,-2 0 0,1 1 0,-2 1 0,2 0 0,-1 0 0,0 1 0,1 0 0,0 2-1,1-2 1,-1 1 0,2 0 0,1 1 0,0 0 0,1 0 69,0-2 0,-1 2 1,2-2-1,1 1 1,1 2-1,-2-1 1,0-1-1,0 0 1,1-1-1,0 0 0,0-1 1,-1 1-1,-1-1 1,-1-1-1,1-1-62,0-1 0,-1 0 0,1 0 0,0 0 0,-1 0 0,1 0 0,0 0 0,0 0 0,-1 0 0,0 0 0,-3 0 0,-1 0 0,-2 0 0,1 0 0,-2 0 0,1 0 0,-1 0 0,2 0 0,-2 0 0,0 0 0,-2 0 7,0 0 1,1 0 0,-1 0 0,0 0 0,1 0 0,0-1-1,2-1 1,0-1 0,0-1 0,-2 1 0,0 0 0,2 1-1,1 0 1,1 0 0,-1-1 0,0 0 0,0 0 0,2 0-1,1 0 1,-2-1-127,0 1 1,1-1-1,-1 2 1,0-2-1,2 0 1,0 0-1,-2 1 1,1-1 0,-2 1-1,2 0 1,-2 0-1,1-1 1,-3 0-1,0 0 1,-2 2-1,0 0 1,0 0 0,-2-2-1,-2 1 1,0 0-38,1 0 0,-3 0 0,2 2 0,-1-1 0,-1-1 0,2 0 0,0 0 0,1 0 0,0 0 0,1 1 0,-1 0 0,1-2 0,2 0 0,0 0 0,-1 1 0,1 0 0,-1-1 0,1-1 0,1 1 0,-2 1 0,-2-1 0,2 2 0,-4-3 0,1 1 0,1 2 0,1 0 0,-2-1 0,0 0 0,-1 0 0,2 0 0,-1 0 0,1 1 0,-1 1 0,-1 0 0,-2-1 0,0-1 0,1 1 0,-1 1 0,-1 1 0,-2-1 0,-2-3 0,1 3 0,-3-2 0,0 2 0,0 1 0,-1 0 0,1-1 0,1-1 0,1-1 0,0 1 0,0 0 0,-2 0 0,0-1 0,0 1 0,2 1 0,2 0 0,0-1 0,-1-2 0,-2 2 0,0 1 0,0 1 0,1 0 0,2 0 0,-1 0 0,-1 0 0,1 0 0,2 0 0,2 0 0,1 0 0,1 0 0,-1 0 0,1 0 0,1 0 0,3 0 0,-1 0 0,0 0 0,-1 0 0,2 0 0,0 0 0,0 0 0,-1 0 0,1 0 0,-2 0 0,2 0 0,-1 0 0,-1 0 0,0 0 0,0 0 0,-3 0 0,-2 0 0,-1 0 0,0 0 0,-1 0 0,-1 0 0,-1 0 0,1 0 0,1 0 0,1 0 0,-1 0 0,-1 0 0,-1 0 0,0 0 0,2 0 0,-1 0 0,-2 0 0,0 0 0,-1 0 0,1 0 0,-1 0 0,0 1 0,-1 1 0,0 3 0,2-1 0,1 0 0,-1-2 0,-1 0 0,-1 0 0,1 1 0,2-1 0,2 0 0,2 0 0,1 2 0,1-2 0,0-1 0,2-1 0,1 0 0,2 0 0,2 1 0,-1 1 0,0 1 0,2-1 0,0-1 0,3-1 0,-1 1 0,2 1 0,-1 1 0,3-1 0,1-1 0,0-1 0,1 1 0,0 2 0,3-2 0,-1 3 0,0-3 0,-1 0 0,-1 1 0,-1 1 0,1-1 0,0 0 0,-1 0 0,1 1 0,0-1 0,-1 0 0,1 0 0,0 1 0,-1-1 0,1-1 0,0 3 0,-1-1 0,1-1 0,0 0 0,0 0 0,-1 1 0,1 0 0,-1 0 0,-2 0 0,0-1 0,0-1 0,2 0 0,0 2 0,-2 0 0,0-1 0,1-1 0,0-1 0,2 0 0,0 1 0,-1 2 0,1-2 0,0 2 0,-1-2 0,0-1 0,-1 0 0,-2 0 0,2 0 0,0 0 0,1 1 0,-1 1 0,-2 1 0,2-1 0,1 0 0,0 0 0,0 2 0,-1-2 0,-2 0 0,2 0 0,0 1 0,2 0 0,-3-2 0,-1 1 0,2 1 0,1-1 0,0-1 0,1-1 0,0 1 0,-1 1 0,1 1 0,0 0 0,-1-2 0,1-1 0,0 0 0,-2 0 0,0 0 0,-2 0 0,-1 0 0,1 0 0,0 0 0,1 0 0,-1-1 0,2-2 0,0 0 0,-1 1 0,0 1 0,-1 1 0,1 0 0,0 0 0,-1 0 0,1 0 0,-1 0 0,2 0 0,1 0 0,0 0 0,1 0 0,0 0 0,-1 0 0,1 0 0,0 0 0,0 0 0,-1 1 0,1 1 0,0 1 0,-1 1 0,1-1 0,0 0 0,-1-1 0,1 0 0,0 0 0,-1 1 0,2 0 0,1 0 0,1 0 0,-2-1 0,3 0 0,-1-2 0,4-2 0,-1-1 0,2 1 0,2-3 0,2 1 0,2-3 0,4 2 0</inkml:trace>
  <inkml:trace contextRef="#ctx0" brushRef="#br1" timeOffset="29">1797 15847 9760,'0'-6'546,"1"1"0,1 0 0,1-1 0,-1-1 0,-1-1 0,-2-1-374,-2-1 0,1 1 1,-3 0-1,0-1 1,1 1-1,-2 0 1,2-1-1,-1 1 1,1 0-1,-1-1 1,1 0-1,-1-1 0,0-2 1,0 1-1,1-1 1,-1 0-1,0 0 1,-1-2-1,-1 2-24,1-1 1,1-1 0,-2 1 0,0 0 0,0-3 0,-1 1 0,0-1 0,0 3 0,2-1 0,0 1 0,0-3 0,1-1 0,-1 0 0,2 0 0,0 2 0,2 0-1,1 0 1,1-2 0,-1 0 0,-1 2 0,-1 1 0,1 1 14,1-1 1,1 3 0,0-2 0,0 0 0,0 3 0,0 0-1,0 1 1,0-1 0,0-2 0,-1 2 0,-1 1 0,-1 0-1,1 0 1,0-2 0,2 0 0,0 1 0,0 0 0,0 1-1,0-1 1,0-2 8,0 2 0,0 0 1,0 2-1,0-1 1,0-2-1,0 0 1,0 0-1,0-2 1,0 0-1,-1-1 1,-1 3-1,-1 1 0,1 2 1,1 0-1,1-1 1,0 1-1,0 0 1,0 0-1,0-1-57,0 1 0,0 0 0,0-1 0,0 1 0,0 0 0,0-2 0,0 0 0,0-1 0,0 0 0,0 2 0,0 1 0,0-1 0,0 1 0,0 0 0,0-2 0,0 0 0,0-2 0,0 2 0,0 1 1,0 0-1,0 1 0,0 0-115,0-1 0,0 1 0,0 0 0,0 0 0,-1-1 0,-1 1 0,-1 0 0,1-1 0,1 1 0,0 0 0,-1-1 0,-2 0 0,-1-1 0,0-2 0,1 2 0,-1 1 0,0 0 0,-2 0 0,-1-2 0,2 0 0,-2-3 0,3 1 0,-2 0 0,1-3 0,0-1 0,0 0 0,1-1 0,-1 0 0,2-2 0,-1-2 0,1-1 0,0-1 0,1 1 0,0-1 0,0 0 0,-1 0 0,1 0 0,0-1 0,0 1 0,-1 0 0,2-2 0,-3 1 0,1-3 0,1-2 0,-1 1 0,1 1 0,0 0 0,0-2 0,0-2 0,1 0 0,1 2 0,0 1 0,-1 0 0,-1-2 0,0 0 0,0 0 0,-1 2 0,2 0 0,0 0 0,0-1 0,-1 1 0,1 1 0,0 1 0,0 0 0,-1-1 0,1-1 0,1-1 0,1 1 0,0 1 0,0 1 0,0-1 0,0-1 0,-1-1 0,-1 1 0,-2 1 0,2 1 0,1 0 0,1 0 0,0 0 0,0 0 0,0 0 0,0 0 0,0 0 0,-3 0 0,0 1 0,1-1 0,0 1 0,0 1 0,-1 1 0,0 0 0,0 0 0,0 2 0,-1-1 0,1 1 0,-1-1 0,0 1 0,0 0 0,1 0 0,0-1 0,0 1 0,0 0 0,-1 0 0,0 0 0,-1 2 0,3-1 0,-1 0 0,2 0 0,1 0 0,0 1 0,0 0 0,0 0 0,0 1 0,0-3 0,0 0 0,0-1 0,0 2 0,0-2 0,0 1 0,0-1 0,0 1 0,1 1 0,1 1 0,1 0 0,-1 0 0,-1 1 0,-1-2 0,0 2 0,0 2 0,0-1 0,1 1 0,1-1 0,1 0 0,-1 1 0,0-1 0,-2 1 0,0-1 0,0 0 0,0 1 0,0-1 0,0 0 0,0 1 0,0-1 0,1 1 0,1-1 0,1 0 0,0 4 0,-3-1 0,0-1 0,0-2 0,0-1 0,0 3 0,0-1 0,0 2 0,0-1 0,0 2 0,1-2 0,1-1 0,1 1 0,-1 0 0,-1 2 0,-1-2 0,0 0 0,0-1 0,0 2 0,0 0 0,0-1 0,0 0 0,0-1 0,0 2 0,0 0 0,0 1 0,1-1 0,1 1 0,1-2 0,-1 1 0,-1-1 0,-1 1 0,0 0 0,1-2 0,2 1 0,0 0 0,-1 2 0,-1-2 0,-1 0 0,1-2 0,1 1 0,1 2 0,-1 0 0,-1 1 0,-1-4 0,0 2 0,0 0 0,0 1 0,0 1 0,1-1 0,1 1 0,1-1 0,-1 1 0,-1-1 0,-1 1 0,0-1 0,0 1 0,0-2 0,1 1 0,1-1 0,2 2 0,-2-2 0,-1-1 0,-1 0 0,1-1 0,1 2 0,1 0 0,-1 1 0,0-2 0,0-1 0,1 2 0,-1-1 0,0 1 0,0-2 0,2 0 0,-2 1 0,-1-1 0,0 2 0,1 0 0,1 0 0,-1 0 0,-1-2 0,-1 2 0,0-1 0,3 0 0,0-1 0,0-2 0,0-1 0,0 2 0,0 0 0,-1 1 0,0 0 0,1-2 0,-1-1 0,0 2 0,0 0 0,1 1 0,-1 1 0,0-1 0,0 0 0,1 1 0,-1-1 0,-1 1 0,-1-1 0,0 0 0,0 1 0,0-1 0,0 1 0,0-1 0,0 0 0,0 1 0,0 0 0,0 2 0,0 0 0,0-1 0,0 0 0,0-2 0,0 1 0,0-1 0,0 0 0,0 1 0,0-1 0,0 2 0,0 0 0,0 1 0,0 0 0,0-2 0,0-2 0,0 0 0,0 2 0,0 1 0,0-1 0,0-1 0,2-2 0,0-1 0,1 1 0,-1 3 0,-1 1 0,-1 1 0,0-3 0,1-2 0,1 1 0,1 0 0,-1 1 0,-1 1 0,-1-1 0,0 1 0,0-1 0,0-1 0,1 0 0,1-2 0,1 1 0,-1 1 0,-1-1 0,-1-1 0,0 1 0,1 1 0,2-1 0,0-1 0,-1 2 0,-1-1 0,-1 0 0,0-1 0,0 1 0,0-1 0,0 0 0,1 2 0,2 0 0,-2-2 0,2 1 0,-2 0 0,-1 0 0,0 0 0,0 0 0,0-1 0,0 0 0,0 1 0,0 0 0,0 1 0,0 2 0,0-1 0,0 0 0,0 0 0,0-2 0,0-1 0,0 2 0,0-1 0,0 0 0,0-1 0,0 1 0,0 2 0,0-1 0,0 0 0,0-2 0,0 1 0,0 1 0,0-1 0,0-1 0,0 2 0,0 0 0,0 1 0,0 1 0,0-1 0,0 0 0,0 1 0,0-2 0,0-1 0,0 0 0,0 0 0,0 1 0,0 2 0,0-1 0,0-1 0,0 0 0,0-2 0,0 1 0,0 2 0,0 0 0,0 0 0,0 0 0,0-2 0,0-1 0,0 2 0,0 0 0,0 0 0,0 0 0,0-2 0,0 0 0,0 1 0,0-1 0,0-1 0,0 2 0,0 0 0,0-1 0,0 0 0,0 0 0,0 2 0,0 0 0,0 1 0,0 0 0,0-2 0,0-1 0,0 2 0,0 0 0,0 1 0,0 0 0,0-2 0,0-1 0,0 2 0,0 0 0,0 1 0,0 0 0,0-2 0,0-1 0,0 2 0,0 0 0,0 0 0,0 1 0,0-1 0,0 2 0,0 1 0,0-1 0,0-1 0,0-2 0,-1-1 0,-1 1 0,-1 2 0,1 0 0,1 1 0,1-1 0,0 0 0,-4 1 0,3 2 0,-3 1 0,3-3 0,1-1 0,0 0 0,0 1 0,0 1 0,0-1 0,0-1 0,0 1 0,0 0 0,0 2 0,0 0 0,0 0 0,0-2 0,0-1 0,0 1 0,0-1 0,0 2 0,0 0 0,0 1 0,0 0 0,0-2 0,0 1 0,0 0 0,0 2 0,0-2 0,0 1 0,-1-1 0,-1 2 0,-1-1 0,1 0 0,1 1 0,1-1 0,0 1 0,0 0 0,0 1 0,0-1 0,0-1 0,0-2 0,0 1 0,0 0 0,0 2 0,0-2 0,0 0 0,0-1 0,0 1 0,0 2 0,0-2 0,0 1 0,0-1 0,0 2 0,0-1 0,0 1 0,0-1 0,0 0 0,-1-1 0,-1 0 0,-1 3 0,1 0 0,1-1 0,1 0 0,0-3 0,0 1 0,0 3 0,0-1 0,0 1 0,0-3 0,0 1 0,0-1 0,0 3 0,0-1 0,-1 2 0,-1-2 0,-1 2 0,1-2 0,0 2 0,2 0 0,0 0 0,0 1 0,0-2 0,-1 1 0,-1-1 0,-1 3 0,1 0 0,1-1 0,1 0 0,-1 0 0,-1 2 0,-1 0 0,1-2 0,1 0 0,1 0 0,0-1 0,0 1 0,-1 0 0,-1 2 0,-1 0 0,1-2 0,1-1 0,1-1 0,0 1 0,0 0 0,0 3 0,0-1 0,0-2 0,-1 1 0,-2 0 0,0-1 0,1 2 0,1 0 0,0 2 0,-1 0 0,-1-2 0,1 0 0,1-1 0,0 0 0,-1 2 0,-1 1 0,1-1 0,0 1 0,-2 0 0,3-1 0,-2 1 0,1 0 0,0-2 0,-1 0 0,0-1 0,0 0 0,0 2 0,1 1 0,1-1 0,1 1 0,0 0 0,-1-1 0,-1 1 0,-2 0 0,2-1 0,1 1 0,1 0 0,0-1 0,-3 1 0,0 0 0,1 0 0,1-1 0,1 1 0,0 0 0,0-1 0,0 1 0,-1 0 0,-1-1 0,-1 1 0,1 0 0,1-1 0,1 1 0,0 0 0,0-1 0,0 1 0,0 0 0,0 0 0,0-1 0,0 1 0,0 0 0,0-1 0,0 1 0,0 0 0,0-1 0,0 1 0,0 0 0,-1 0 0,-1 2 0,-1 1 0,0-1 0,2 2 0,1-2 0,0 0 0,0-1 0,0-1 0,0-1 0,0 1 0,-1 0 0,-1-1 0,-1 1 0,1 0 0,1-1 0,1 4 0,0 0 0,0-1 0,0-2 0,0 0 0,0 0 0,-1 1 0,-1 0 0,-1 2 0,1-1 0,1-1 0,1-2 0,0 1 0,0 0 0,0-1 0,0 1 0,1 1 0,2 2 0,-2-3 0,3 4 0,-1-1 0,1 1 0,1 0 0,0-1 0,0-1 0,2-1 0,0-1 0,1 0 0,-3 2 0,0 2 0,0 1 0,-2-2 0,3 1 0,2 0 0,0-2 0,1 0 0,0-1 0,-2 3 0,-2 0 0,0 1 0,0-1 0,3 1 0,0-1 0,1-1 0,0 4 0,1-1 0,-1 2 0,0 1 0,-2 1 0,-1 1 0,1 1 0,1-1 0,2-1 0,-1-1 0,-3 0 0,0 0 0,2 0 0,0 0 0,1 0 0,-3 0 0,1 0 0,0 0 0,0-1 0,-1-2 0,3 2 0,-3-2 0,1 1 0,0 0 0,-1-1 0,2 1 0,-3 1 0,1 1 0,1 0 0,1-1 0,-1-1 0,-1-1 0,1 1 0,2 1 0,-1-1 0,-1 0 0,-1-1 0,1 1 0,2 1 0,-1 0 0,-1-1 0,-1-1 0,2 1 0,0 1 0,-2 1 0,-1-1 0,1-1 0,-1-1 0,2 1 0,1 1 0,2 1 0,-1 0 0,-1 1 0,-1 1 0,0 1 0,0-1 0,-3 0 0,0 0 0,0 1 0,2-1 0,0-1 0,0-1 0,1 0 0,1 0 0,-1 3 0,-1 0 0,-4 1 0,2-4 0,-4 0 0</inkml:trace>
  <inkml:trace contextRef="#ctx0" brushRef="#br1" timeOffset="30">1825 3547 8212,'-6'0'1262,"0"0"0,-1-1-794,2-2 0,4 1 0,5-3 0,0 0 0,2 1 0,-2-1 0,1 0-104,0 1 0,-2 1 0,3 3 0,2 0 0,0 0 0,1 0 0,2 0 0,0 0 0,2 0-208,2 0 0,0 0 0,5 1 0,1 1 0,1 1 0,2-1 0,2 0 0,0-2 0,0 0 0,-1 0 0,1 0 0,0 0 0,1 0 0,-1 0 0,-1 0 0,0 0 0,0 0 0,-2 0 0,0 0 0,-2 0 0,0 0 0,0 0 0,-1 0 0,2 0 0,-3 0 0,-1 0 0,-1 0 0,-2 0 0,2 0 0,-1 0 0,1 0 0,-2 0 0,2 0 0,0 0 0,1 0 0,-2 0 0,-1 0 0,-1 1 0,1 1 0,0 1 0,1-1 0,-2-1-122,0-1 1,1 0 0,-2 0 0,-1 0 0,1 0-1,0 0 1,1 0 0,0-1 0,0-1 0,0-1-1,0 1 1,2 1 0,0 1 0,-1 0 0,2 0-1,0 0 1,1 0 0,-2 0 0,0 0-28,0 0 1,-1-2-1,0 0 1,1-1 0,-1 1-1,1 1 1,-1 1 0,1 0-1,-1 0 1,1 0 0,0-1-1,-1-1 1,1-1 0,0 1-1,1 1 1,0 1-1,0 0 1,0 0 0,1-1-1,1-1 1,-1-1 0,0 1-50,-3 1 1,3 1 0,-3 0 0,3 0 0,1 0 0,-1 0 0,1 0 0,0 0-1,-1 0 1,2 0 0,0 0 0,2 0 0,-1 0 0,-1 0 0,-1 0 0,2 0 0,1 0-1,-2 0 1,1 0 0,0 0 0,0 0 20,0 0 0,2 0 0,-1 0 0,-2 0 1,0 0-1,0 0 0,0 0 0,2 0 1,-1 0-1,-1 0 0,1 0 0,1 0 0,0 0 1,-1 0-1,1 0 0,-1 0 0,-2 0 1,0 0-1,0 0 0,-1 0 0,1 1 0,-1 1 16,1 1 1,0 0 0,0-3 0,2 0 0,1 0 0,-3 1-1,-1 1 1,-1 1 0,0-1 0,2-1 0,-2-1 0,0 1-1,-2 1 1,1 1 0,-1-1 0,1 0 0,-2-2 0,1 0 0,-2 0 29,1 0 1,1 0 0,-1 0 0,-1 0 0,2 0 0,-1 0 0,3 0 0,-1 0 0,1 0 0,-2 0 0,2 0 0,-1 0 0,2 0 0,-1 0 0,0 0 0,0 0 0,0 0 0,1 0 0,1 0 0,-2 0 0,0 0 0,-3 0 8,0 0 1,-2 0-1,-2 1 1,2 1-1,0 1 1,0-1 0,-2-1-1,-1-1 1,1 0-1,-1 1 1,0 1 0,0 1-1,1-1 1,-1-1-1,0-1 50,1 0 1,-1 0 0,0 0 0,1 0 0,-1 0 0,1 0 0,2 0 0,1 0 0,1 1 0,-1 1 0,-1 1 0,1-1 0,0-1 0,1-1 0,-1 0 0,-1 0 0,-1 0 0,0 0 0,2 0 0,-2 0 0,-1 0-80,0 0 1,-1 0 0,0 0-1,1 0 1,-1 0 0,0 0-1,1 0 1,0 0 0,1 0-1,2 0 1,-2 0 0,0 0-1,-2 0 1,0 0 0,0 0-1,1 0 1,0 1 0,2 2 0,0 0-1,-1-1-39,0-1 1,1-1 0,2 1-1,-1 1 1,1 1 0,0-1-1,0-1 1,1-1 0,0 1-1,1 1 1,-2 1 0,2-1-1,-1-1 1,3-1 0,-1 1-1,-1 1 1,0 2 0,-1-2-1,2-1 1,0-1 36,2 0 0,-4 3 0,1 0 0,0-1 0,1-1 0,0-1 0,-3 0 1,1 0-1,-2 0 0,1 0 0,1 0 0,0 0 0,1 1 0,-2 1 0,1 1 1,-1-1-1,2-1 0,0-1 0,-2 0 0,0 0 0,1 0 0,0 0-95,0 0 0,3 0 0,-3 0 0,2 0 0,-1 0 0,0 0 0,0 0 0,2 0 0,-1 0 0,0 0 0,-2 0 0,1 0 0,0 0 0,-2 0 0,0 0 0,0 0 0,0 0 0,0 0 0,-1 0 0,-1 0 39,-2 0 0,2 0 0,1 0 0,-1 0 0,1-1 0,-1-1 0,-1-1 0,0 1 0,-2 1 0,0 1 0,1 0 0,0 0 0,1 0 0,2 0 0,-2 0 0,0 0 0,-1-1 0,1-1 0,3-1 0,-1 1 0,2 1 0,-1 1 22,3 0 1,0 0-1,2 0 1,0 0-1,-1 0 1,1 0-1,-1 0 1,2 0-1,1 0 1,1 0-1,-2 0 1,0 0 0,-1 0-1,-2 0 1,0 0-1,-2 0 1,2 0-1,-1 0 1,1 0-1,-2 0 1,2 0 37,0 0 0,2 0 0,0 0 0,-1 0 0,2 0 0,1 0 0,0 0 0,1 0 0,0 0 0,0 0 0,-2 0 0,0 0 0,0-1 0,0-1 0,2-2 0,-1 2 0,-2 1 0,0 1 0,1 0 0,-1 0 25,0 0 1,2-3-1,-6 0 1,2 1 0,0 1-1,0 1 1,0-1-1,0-1 1,0-1 0,-2 1-1,1 1 1,0 1-1,2 0 1,-1-1 0,0-1-1,-2-1 1,2 0-1,0 2 1,1 1 0,-1 0-1,-2 0 46,2 0 0,-3 0 0,1 0 0,-1 0 0,0-1 1,-1-1-1,-1-1 0,1 1 0,-1 1 0,1 1 0,-1-1 1,2-1-1,-1-1 0,2 1 0,-2 1 0,1 0 0,1-1 1,1-1-1,2 1 0,2 1 0,0 1 39,2 0 0,0-4 1,-4 1-1,1 1 0,0 0 1,-1 0-1,1-1 1,-1 1-1,-2 1 0,0 0 1,-1-1-1,0-1 1,-3 1-1,-2 1 0,0 1 1,0-1-1,2-2 0,4 0 1,1 1-20,-2 1 0,-2 1 1,-3 0-1,0 0 0,2 0 1,1 0-1,0 0 0,2 0 1,-1 0-1,3 0 0,1 0 1,0 0-1,1 0 0,-1 0 1,2 0-1,1 0 1,0 0-1,0 0 0,0 0 1,0 0-99,0 0 0,1 0 0,-2 0 0,0 0 0,2 0 0,-1 0 0,-2-1 0,-1-1 0,-1-1 0,-3 1 0,1 1 0,-2 1 0,0 0 0,0 0 0,-1 0 0,1 0 0,-2 0 0,0 0 0,1 0 0,0 0 0,0 0 0,-2 0 0,3 0 0,-1 0 0,2 0 0,1 0 0,-2 0 0,2 0 0,-1 0 0,2 0 0,-2-1 0,0-1 0,-2-1 0,1 1 0,1 1 0,0 1 0,0 0 0,-1 0 0,0 0 0,-1-1 0,1-1 0,-1-2 0,0 2 0,1 1 0,-2 1 0,0 0 0,-2 0 0,0 0 0,0 0 0,2 0 0,0 0 0,2 0 0,-2 0 0,-1 0 0,0 0 0,-1 0 0,0 0 0,1 0 0,-1 0 0,0 0 0,0 0 0,1 0 0,-3 0 0,1 0 0,3 0 0,-1 0 0,0 0 0,0 0 0,-1 0 0,0 0 0,1 0 0,-1 0 0,0 0 0,1 0 0,-1 0 0,0 0 0,-3 0 0,1 0 0,0 0 0,1 0 0,1 0 0,1 0 0,-1 0 0,0 0 0,1 0 0,-1 0 0,0 0 0,1 0 0,-1 0 0,0 0 0,1 0 0,-1 0 0,0 0 0,0 0 0,1 0 0,-1 0 0,-3 0 0,0 0 0,2 0 0,0 0 0,1 0 0,1 0 0,-1 0 0,0 0 0,1 0 0,-1 0 0,-3 0 0,0 0 0,2 0 0,0 0 0,1 0 0,0 0 0,1 0 0,-1 0 0,0 0 0,1 0 0,-1 0 0,0 0 0,1 0 0,-1 0 0,0 1 0,1 2 0,-1-2 0,0 3 0,0-3 0,1-1 0,-1 0 0,0 0 0,0 1 0,-2 1 0,-1 1 0,1-1 0,2-1 0,0-1 0,0 1 0,1 1 0,-1 1 0,0-1 0,0 0 0,1 0 0,-1 1 0,0 0 0,2 1 0,0-1 0,2 0 0,-2 0 0,-1 1 0,0 0 0,-1 1 0,0 0 0,1-1 0,-1-1 0,0 0 0,0 1 0,1 0 0,-2 1 0,-1 0 0,-2 0 0,1-1 0,-2 1 0,0 0 0,2-2 0,-2 3 0,1 2 0,2 0 0,-2 1 0,-1 1 0,-1-1 0,0 0 0,0 1 0,0-1 0,0 0 0,1 2 0,-1 0 0,0 1 0,0 0 0,1-2 0,-3-1 0,2 1 0,-2-1 0,-1 0 0,0 1 0,0-1 0,0 0 0,0 1 0,0-1 0,0 0 0,0 0 0,0 1 0,0-1 0,0 0 0,0 1 0,0-1 0,0 0 0,-1 1 0,-2-1 0,2-3 0,-2 0 0,2 2 0,0 0 0,-1 1 0,-1 0 0,1 1 0,0-2 0,-1-1 0,0 0 0,1 0 0,0 0 0,0 0 0,-2-1 0,0 2 0,-1 0 0,0 1 0,-2 0 0,-1-2 0,1-2 0,1-1 0,-2-1 0,0 1 0,-1 2 0,-2-1 0,0-2 0,-1-1 0,0 0 0,2 1 0,0-1 0,-2-1 0,0-1 0,-1 0 0,1 0 0,-2 0 0,1 0 0,0 0 0,-4 0 0,3 0 0,-2 0 0,-1 0 0,0 0 0,-2 0 0,2 0 0,-1 0 0,1 0 0,-2 0 0,0 0 0,2 0 0,0 0 0,2 1 0,-1 1 0,0 1 0,-1-1 0,-1-1 0,2-1 0,-2 0 0,0 0 0,-3 0 0,-1 0 0,1 0 0,-1 0 0,-1 0 0,-1 0 0,-2 0 0,0 0 0,2 0 0,1-1 0,1-1 0,-1-1 0,1 1 0,-1 1 0,2 1 0,2 0 0,0 0 0,0 0 0,1 0 0,-1 0 0,0 0 0,2 0 0,0-1 0,1-1 0,-3-1 0,-2 1 0,2 1 0,1 1 0,3 0 0,-3 0 0,-1 0 0,0 0 0,2-1 0,2-1 0,0-1 0,0 1 0,-1 1 0,2 1 0,-1 0 0,2 0 0,-1 0 0,-1 0 0,1 0 0,1 0 0,-2 0 0,1 0 0,-3 0 0,0 0 0,-2 0 0,1 0 0,-1 0 0,0 0 0,1 0 0,-1 0 0,0 0 0,1 0 0,-1 0 0,1 0 0,-2 0 0,-1 0 0,0 0 0,0 0 0,1 1 0,3 1 0,0 1 0,2-1 0,-2-1 0,0-1 0,1 0 0,1 0 0,1 0 0,0 0 0,0 0 0,1 0 0,-1 0 0,2 0 0,-1 0 0,1 0 0,-1 1 0,1 1 0,-1 1 0,-2-1 0,3-1 0,-3-1 0,1 0 0,0 0 0,0 0 0,0 0 0,0 0 0,-1 0 0,0 0 0,0 1 0,2 1 0,0 1 0,0-1 0,-1-1 0,-2-1 0,1 0 0,0 0 0,1 0 0,-1 0-25,-1 0 1,1 0-1,0 0 1,-2 0-1,-1 0 1,-1 0 0,-2-1-1,-1-1 1,2-1-1,-1 1 1,0 1-1,-2 1 1,0 0 0,-2-1-1,0-1 1,1-1-1,0 1 1,1 0-1,-3 0 1,0-1 0,0 1-69,1 1 1,3-1-1,-1 0 1,-1-1-1,1 1 1,0 1-1,3 1 1,0-1-1,0-1 1,1-1-1,-1 1 1,2 1-1,1 1 1,-1 0-1,0 0 1,-1 0-1,1 0 1,2 0 0,0 0-1,0 0 58,-2 0 1,0 0 0,-1 0-1,0 0 1,1 0 0,-2 0-1,-1 0 1,0 0 0,0 0 0,1 0-1,1 0 1,-3 0 0,-2 0-1,0 0 1,3 0 0,0 0-1,0 0 1,-1 0 0,-1 0 0,0 0-1,2 0 28,2 0 1,-3 0 0,-1 0 0,0 0 0,0 0 0,0 0 0,-1 0 0,1 0-1,0 0 1,-1 0 0,-2 0 0,-1 1 0,0 1 0,1 1 0,0-1 0,-1-1-1,-1 0 1,2 1 0,-1 1 0,0-1 0,-1 0 9,0-2 0,1 3 0,1 0 0,1-1 0,1-1 0,-1 0 1,0 1-1,0 1 0,0-1 0,0-1 0,1-1 0,-1 1 1,0 1-1,0 1 0,0-1 0,1-1 0,2 0 0,0 2 1,0 0-1,0-1 19,2-1 0,0-1 0,2 0 1,-1 0-1,0 1 0,1 1 1,-1 1-1,0-1 0,1-1 0,0-1 1,2 0-1,0 0 0,1 1 1,0 1-1,2 1 0,0-1 0,0-1 1,-1-1-1,1 0 0,2 1 35,0 3 0,-1-3 1,-1 2-1,2-2 1,1-1-1,0 0 1,0 0-1,-1 1 1,-2 1-1,2 1 1,-1-1-1,1-1 1,-1-1-1,0 1 1,2 1-1,1 1 1,-1-1-1,0-1 0,-1-1 1,-2 1 742,2 2-802,0-1 1,-1 3-1,-1-3 1,-1 1 0,1-1-1,1 0 1,1 0 0,0 1-1,-2 0 1,2 0 0,0 0-1,2 1 1,0-1 0,-1 0-1,1 0 1,0 0 0,0 0-1,-1-1 1,1 0 0,0 0-1,-2 1 1,1 1 0,0-1-1,0 0 1,0-1 0,-1 0-1,-1 0 1,1 1 0,-1-1-1,0 0 1,0 0 0,-1 1-1,1-1 1,0 0-1,2 1 1,1 0 0,-1-1-1,1 0 1,0 0 54,-1 1 1,1 0 0,0-3 0,0 1 0,-1 1 0,1 1 0,0-1 0,-1 0 0,1 0 0,0 3 0,-1-1 0,1 0 0,0-2 0,0 0 0,2 0-54,1 1 0,0 0 0,-4-2 0,1 1 0,0 2 0,0-2 0,-1 0 0,1 0 0,0 1 0,-1-1 0,1-1 0,0 0 0,-1 2 0,1-2 0,0 2 0,-1-1 0,1 0 0,0 1 0,1 1 0,0-1 0,2 0 0,-1 0 0,-1 0 0,-2 0 0,1-1 0,0 2 0,-1 0 0,1 1 0,1 0 0,0-1 0,2 0 0,0-1 0,0 0 0,0 0 0,0 1 0,0 0-1639,2-3 1,3 3 818,-2-4 1,-2 0 0,-4 0 0</inkml:trace>
  <inkml:trace contextRef="#ctx0" brushRef="#br1" timeOffset="31">4432 4516 8241,'0'-6'453,"0"-1"1,0 0 0,0-1 0,0-1 0,1 0 0,1 2 638,1 1 0,1 4 0,-1-1 0,4 2 0,-2-3 0,0 0 546,-1-1 0,2 4-1475,-3 1 1,1 4 0,-4 6 0,0-1 0,0 0 0,0 1-1,0-1 1,0 0 0,1 0 0,1 1 0,1-1 0,-1 1-1,-1 2 1,-1 0 0,0 0 0,0-2 0,0-1 0,0 1-1,0-1 1,0 0 18,0 0 0,0 1 0,0-1 0,0 0 0,0 1 0,0-1 0,0 0 0,0 1 0,0-1 0,0 0 0,0 1 0,0-1 0,0 0 0,0 1 0,0-1 0,0 0 0,0 0 0,0 1-50,0-1 1,0 0 0,0 1-1,0-1 1,0 0 0,0 1-1,0-1 1,0 0 0,1 0 0,1-2-133,1-1 0,0-3 0,-3 3 0,0 2 0,0-3 0,0 1 0,0 1 0,0 1 0,1-2 0,1-2 0,1 0 0,-1 2 0,-1 2 0,-1 2-820,0-1 1,0-3 0,0 0 0,0 2-274,0 0 1,0-2 0,0 0 272,0 2 1,5 0 0,0 1 0</inkml:trace>
  <inkml:trace contextRef="#ctx0" brushRef="#br1" timeOffset="32">4348 4972 8128,'-3'-6'409,"-1"1"1,0-1-1,-1 2 1,0-1-1,0 1 1,1-1 0,0 0-1,3-2-157,3 2 0,0-2 0,4 5 0,2 2 0,0 3 0,1 1 0,0 0 0,1-1 0,-1 1 0,0 0 0,1 0 0,-1 1 0,0 0-48,1 2 1,-1-1 0,0 0 0,2 1-1,0 1 1,1 2 0,0-1 0,-2 0 0,-1 1-1,1-1 1,-2 0 0,-1-1 0,-2 0 0,1-2-1,-2 1 1,1 0-3482,0 0 3002,-3-3 0,2 0 0,-4 1 0</inkml:trace>
  <inkml:trace contextRef="#ctx0" brushRef="#br1" timeOffset="33">4618 4916 19054,'-6'-3'0,"1"-1"0,1-1 0,2-3 0,1 0 234,1-1 0,-1 5 0,-2 4 0,0 5 0,0 3 0,0 2 0,0-1 0,0 1 0,0 2 0,0 1 0,1 0 0,1 2 0,1-1 0,0 3 585,0 1 0,0 0 0,0 1 0</inkml:trace>
  <inkml:trace contextRef="#ctx0" brushRef="#br1" timeOffset="34">4469 5065 8255,'4'-5'204,"-2"-3"1,4 1 0,-1-1 0,0-1-1,2 0 1,0-1 0,1 2 0,-3 1 0,0 2-1,0 0 1,2 4 0,1 3 0,-1 5 0,-2 1-1,0 1 1,0 2-42,3 1 1,0-2 0,1 3 0,1-2 0,-1 1 0,0 0-1,2-1 1,0 0 0,1-2 0,1 1 0,-1 2 0,2 0-1,-1-2 1,2-1 0,-1-3 0,2 0 0,-1 0 0,1 0-1,0-1 1,2-1-8,0 0 0,2 0 0,1-2 0,0 1 0,1-1 0,0-1 0,0-1 0,-1 0 0,1 0 0,0 0 0,-2 0 0,0 0 0,-2 0 0,-2 0 0,0 0 0,-1 0 0,1 0 0,-2 0 0,1-1 0,-1-1 0,2-1 0,-2 1 0,4 0 0,-4 0 0,2-1 0,0 1 0,3 1 0,2 0 0,0-1 0,1-2 0,1-1 0,1 1 0,1 1 0,-1 0 0,1 0 0,1 0 0,0 0 0,0 0 0,-1 0 0,0-1 0,1 1 0,0 1 0,-1 1 0,0-2 0,3 0 0,-1 1 0,-1 1 0,-2 1 0,2 0 0,1-1 0,1-1 0,-1-1 0,-1 1 0,-2 1 0,-1 1 0,1 0 0,1 0 0,0 0 0,-1-1 0,-1-2 0,1 0 0,2 1 0,0 1-165,-1 1 1,2 0-1,-2 0 1,1 0 0,2 0-1,-1 0 1,-1 0 0,-1 0-1,0 0 1,0 0-1,-1 0 1,2 0 0,1 0-1,1 0 1,0 0 0,1 0-1,1 0 1,1-1 0,-1-1-1,-1-1 1,0 1-1,1 1-38,1 1 1,3 0-1,-3-1 1,-1-1-1,-1-1 1,0 1-1,1 1 1,1 1-1,-1 0 1,-1 0-1,-1 0 1,1 0 0,1 0-1,1 0 1,-1 0-1,-1 0 1,-1 0-1,1 0 1,1 0-1,1 0-1,-1 0 1,-1 0-1,-1 0 1,0 0 0,0 0-1,-1 0 1,-1 0 0,-2 0-1,1 0 1,0 0 0,0 0-1,0 0 1,0 0 0,-1 0-1,2 0 1,1 0-1,1 0 1,0 1 0,0 1-1,1 1 41,2-1 1,-2-1-1,2-1 1,-3 0-1,-2 0 1,-2 0-1,-1 0 1,0 0-1,0 0 1,-2 0 0,-2 0-1,0 0 1,-2 0-1,0 0 1,-2 0-1,1 0 1,-1 0-1,1 0 1,1 0 0,0 0 56,2 0 0,-2 0 0,0 0 0,-2 0 1,2 0-1,1 0 0,-1 0 0,0 0 0,-3 0 1,1 0-1,-1 0 0,3 0 0,0 0 0,1 0 1,-2 0-1,0 0 0,1 0 0,0 0 0,1 0 1,-2 1-77,0 2 1,-2-2 0,3 2 0,-2-2 0,1-1 0,-1 0 0,0 0 0,-1 0 0,1 0 0,0 0 0,1 0 0,-2 0 0,1 1 0,-1 1 0,3 1 0,0 0 0,1-2 0,-1-1 0,-3 0 0,1 0 0,-1 1 0,2 1-48,-2 1 0,3 0 0,-5-3 0,0 1 0,2 1 1,0 1-1,2-1 0,-1-1 0,1-1 0,-1 0 0,1 0 1,0 1-1,2 1 0,1 1 0,0-1 0,2 0 1,2-2-1,0 0 0,0 0 0,0 1 0,1 1 76,0 1 0,1 0 0,2-3 0,0 0 0,-1 0 0,-2 0 0,0 0 0,0 0 0,0 0 0,0 0 0,-1 0 0,-1 0 0,-1 0 0,0 0 0,-1 0 1,-2 0-1,1 0 0,0 0 0,-1 0 0,1 0 33,0 0 0,-5 0 0,-1 0 0,0 0 0,-1 0 1,0 0-1,-2 0 0,-1 0 0,1 0 0,-1 0 0,0 0 1,1 0-1,-1 0 0,0 0 0,2 0 0,0 0 0,2 0 1,1 0-1,0 0 0,0 0 0,0 0-17,1 0 1,-3 0 0,4 0 0,0 0-1,1 0 1,-1 0 0,0 0 0,-1 0 0,1 0-1,-2 0 1,1 0 0,-2 0 0,1 0 0,-2 0-1,1 0 1,0 0 0,0 0 0,1 0-1,-2 0 1,1 0 0,0 0 40,2 0 0,-3 0 1,3 0-1,-2 0 1,-1 0-1,2 0 1,0 0-1,2 0 1,-2 0-1,1 0 1,-1 0-1,2 0 0,-2 0 1,0 0-1,-2 0 1,2 0-1,-1 0 1,1 0-1,-3 0 1,-1 0 37,0 0 1,-1 0 0,0 0 0,0 0 0,1 0 0,-1 0 0,0 0 0,1 0 0,-1 0 0,0 0 0,1 0 0,-1 0-11,0 0 1,-3 0-1,1 0 1,0 0-1,1 0 1,2 0 0,-1 0-1,0 0 1,0 0-1,1 0 1,-1 0 0,0 0-120,1 0 0,-1 0 0,0 0 0,1 0 1,-1 0-1,0 0 0,1 0 0,-1 0 0,0 0 1,0 0-1,1 1 0,-1 1-113,0 1 0,1 0 0,-1-3 0,0 0 0,0 1 0,-2 1 210,-1 1 0,-3 0 1492,3-3-3694,-4 0-1141,3 0 2184,-5 0 1,0 0 0</inkml:trace>
  <inkml:trace contextRef="#ctx0" brushRef="#br1" timeOffset="35">10829 5242 8443,'-2'-5'2019,"0"1"1257,-1 0-2808,0 3 0,4-4 0,2 5 0,4 0 0,1 0 0,1 0 0,1 0-305,3 0 1,-3 0 0,3 0 0,-2 0 0,0-1 0,2-1-1,-1-1 1,1 1 0,-1 1 0,-1 1 0,0 0 0,-2 0-1,1 0 1,2 0 0,0 0 0,0 0 0,-2 0 0,-1-1-1,1-1 1,-1-1 109,0 1 0,1 1 0,-1 1 0,0 0 0,-1-1 0,0-1 0,-2-1 0,1 0 0,1 2 0,1 0 0,-2-1 0,-1-1-116,1 1 0,2 1 1,0 1-1,0 0 0,1 0 1,-1 0-1,0 0 0,1 0 1,-2-1-1,-1-1 0,-1-1 1,1 1-1,2 1 0,0 1 1,0 0-87,1 0 0,-4 0 0,0 0 0,1 0 0,2 0 0,0 0 0,0 0 0,1 0 0,-1-1 0,0-1 0,0-1 0,1 1 0,-1 1-121,0 1 1,1 0 0,-1 0-984,0 0 1,-5 0 643,-4 0 1,2-4 0,-4 0 0,6 0-2889,1 0 2457,-3 1 1,2 3 0,-4 0 0</inkml:trace>
  <inkml:trace contextRef="#ctx0" brushRef="#br1" timeOffset="36">11248 5251 8229,'-7'-3'864,"2"-1"1,0 0-1,1-1 774,0 0 0,2 3-1434,5-2 1,-1 3 0,4 1 0,1 0-1,2 0 1,0 0 0,0 0 0,0 1 0,2 1-1,0 2 1,3-2 0,0-1 0,3-1 0,0 0-1,2 0 1,-1 0-57,1 0 1,0 0 0,0 0 0,2 0 0,1 0 0,-2 0 0,1 0 0,0 0 0,1 0 0,-2 0 0,-1 0 0,-3 0 0,0 0 0,1 0 0,0 0 0,1 0-1,-2 0 1,0 0 0,0 0 0,2 0 0,1-1 0,-1-1-1,1-2 1,-1 1 0,0 2 0,-1-1 0,-1-1 0,3 0 0,1 0 0,0 0 0,-2 1 0,-3 0 0,2 0 0,0-1 0,2-1 0,0 1 0,-1 0 0,1 1-1,-1 0 1,1 0 0,0-1 0,-1 1 0,1 0 0,0 0 7,-1-1 0,1 0 0,-1 1 0,1 0 0,0-1 0,-1 1 0,2 1 0,1 0 0,0-1 0,0-1 0,-1 1 0,-2 0 0,1 0 0,0-1 0,-1 1 0,1 1 0,-1 0 0,2-2 0,1 0 0,0 1 0,0 1-87,-1 1 1,-2 0 0,2-1 0,1-1 0,1-1 0,-2 1 0,0 1 0,-2 1 0,2 0 0,1 0 0,1 0 0,-2 0 0,0 0 0,-1 0 0,0 0 0,2 0 0,1 0 0,-2 0 0,0 0 0,0 0 0,0 0-70,2 0 0,3 0 0,-2 0 0,-1 0 0,2 0 0,1 0 0,2 0 0,2 0 0,0 0 0,1 0 0,0 0 0,2 0 0,2 0 0,3 0 0,3-1 0,0-1 0,-1-1 0,1 1 0,-1 0 0,1 0 0,0-2 0,-2 1 0,-1 3 0,1 0 0,2 0 0,1-1 0,0-1 0,1-1 0,-3 1 0,0 1 0,1 1 0,0 0 0,-1 0 0,1 0 0,-1 0 0,2 0 0,1 0 0,-1 0 0,-2 0 0,0 0 0,-1 0 0,2 0 0,-2-3 0,0 0 0,-3 1 0,0 1 0,2 1 0,2 0 0,-1 0 0,-2-1 0,0-1 0,0-1 0,0 0 0,0 2 0,2 1 0,1 0 0,-1 0 0,-1 0 0,1 0 0,2-1 0,0-1 0,-1-1 0,0 1 0,-1 1 0,2 1 0,3 0 0,-1 0 0,-1 0 0,1 0 0,0 0 0,3 0 0,-1 1 0,2 1 0,-2 1 0,3 0 0,0 1 0,4-1 0,0-1 0,-1 0 0,0 0 0,0 2 0,1 0 0,0 0 0,-24-2 0,0-1 0,0 1 0,1 0 0,-2-1 0,1 1 0,24 3 0,0-1 0,-1-1 0,-1 1 0,1 1 0,-2 0 0,-3 0 0,-2-2 0,-1 1 0,-1 0 0,0 1 0,-4-1 0,-2 1 0,0 0 0,1-1 0,2-1 0,-1 0 0,-1 0 0,-1 0 0,-1 1 0,-2-2 0,2 4 0,0-2 0,-1-2 0,-1-1 0,1 0 0,2 1 0,3 1 0,-2-1 0,0-1 0,0-1 0,1 1 0,1 1 0,-1 1 0,0-1 0,0-1 0,2-1 0,0 0 0,1 0 0,0 0 0,-2 0 0,-1 0 0,0 0 0,1 0 0,-1 0 0,0 0 0,1 0 0,2 0 0,1 0 0,1 0 0,2 0 0,-1 0 0,0 0 0,-1 0 0,1 0 0,1 0 0,2 0 0,-1 0 0,0 0 0,-2 0 0,2 0 0,-3-3 0,1 0 0,1 1 0,-1 1 0,0 0 0,-1-1 0,1-1 0,0 1 0,-1 0 0,-1 0 0,-3-1 0,-1 0 0,2 2 0,0 0 0,2-1 0,1-1 0,-1 1 0,-2 1 0,1 1 0,-1 0 0,0 0 0,-2 0 0,0 0 0,-3 0 0,3 0 0,1 0 0,1 0 0,-3 0 0,0 0 0,0 0 0,2 0 0,-1 0 0,0 0 0,0 0 0,1 0 0,-1 0 0,0 0 0,0 0 0,1 0 0,-1 1 0,1 1 0,1 1 0,2-1 0,2 3 0,-3-2 0,1-1 0,0 0 0,3 0 0,1 2 0,1 0 0,-2 0 0,0-1 0,0 0 0,3 2 0,1-1 0,2 1 0,0 0 0,-1 1 0,2 1 0,1-1 0,-26-3 0,0 0 0,1 0 0,-1 0 0,1 0 0,-1 0 0,26 3 0,-25-3 0,0 1 0,-1-1 0,0 0 0,1 1 0,-1-1 0,26 4 0,-3 1 0,-1-2 0,-1 1 0,0 1 0,1 1 0,-1-2 0,-2-1 0,-3 1 0,-2 2 0,-1 0 0,0 0 0,0 1 0,-1-1 0,-3 0 0,0 0 0,1-3 0,0 2 0,-1-2 0,-3 2 0,-1 1 0,1-2 0,1-1 0,2 1 0,0 1 0,0-1 0,-1-1 0,-2 0 0,-1 1 0,0-1 0,0 0 0,-2 0 0,-2-1 0,-3 1 0,2-1 0,1 2 0,1 0 0,0 0 0,0 0 0,0-1 0,0 2 0,0-1 0,0 0 0,1 0 0,1 1 0,2 1 0,0 1 0,0-1 0,-1 0 0,1 1 0,1-1 0,2 0 0,0 1 0,1-1 0,-4 0 0,-2 0 0,-2 1 0,0-1 0,-2 0 0,-1 1 0,1-1 0,-4 0 0,0 1 0,0-1 0,2 1 0,0 2 0,-2 0 0,-3-1 0,0 0 0,1-2 0,0 0 0,2 2 0,-1 0 0,-3 2 0,-1-2 0,-2 0 0,2 1 0,0 0 0,-2 0 0,-3-2 0,2-1 0,-1 2 0,1 0 0,0 1 0,0 0 0,0-2 0,0 0 0,0 2 0,0 0 0,-1 0 0,-2-2 0,0-1 0,-2 1 0,0 0 0,1 1 0,-2 2 0,-1-2 0,-1-1 0,2 0 0,-1 0 0,-1 2 0,2-1 0,-2 1 0,0-1 0,0-1 0,1 1 0,0 2 0,1-2 0,-3-1 0,0 0 0,0 0 0,1 1 0,1 2 0,-2-2 0,-1 0 0,-1-3 0,0 0 0,1-1 0,0 2 0,1-2 0,-2 1 0,0 0 0,0 2 0,1-2 0,-2-1 0,2 0 0,0 0 0,2 1 0,-1 1 0,1 1 0,0-2 0,-1-1 0,0-1 0,0 2 0,0 0 0,0 1 0,-3-3 0,2 0 0,-1-1 0,0 0 0,0 1 0,1 0 0,0 1 0,0 0 0,1 0 0,-1 0 0,1-1 0,-1 2 0,2 0 0,-2 1 0,0 1 0,-2-1 0,0 0 0,0 1 0,2-1 0,0 0 0,1 1 0,-3-1 0,0 0 0,0 0 0,1 1 0,0-1 0,0 0 0,1 1 0,0-1 0,2 0 0,-2 1 0,1-1 0,-1 0 0,1 1 0,-1-1 0,0 0 0,1 0 0,-3 1 0,1-1 0,-1 0 0,-1 1 0,0-1 0,1 0 0,1 1 0,-1 0 0,-1 1 0,0 2 0,1-2 0,1 1 0,0-1 0,1 2 0,0 1 0,0 0 0,1 0 0,-1 0 0,0 1 0,4-1 0,-3 3 0,1-2 0,-1 2 0,0 0 0,0 2 0,2-1 0,-1-2 0,-1 0 0,0 0 0,0 2 0,2-1 0,-1 0 0,-1-3 0,0 1 0,-1-2 0,0 2 0,-1-1 0,1 2 0,0-2 0,1-1 0,-3 0 0,2 1 0,-1 0 0,0 2 0,-1-2 0,0 0 0,1-1 0,0 2 0,-1-1 0,0-1 0,0 0 0,1 0 0,-1 1 0,-1 0 0,0 0 0,1-1 0,1 0 0,0-1 0,0 0 0,1 0 0,2 1 0,-2 0 0,0-2 0,0-1 0,-1 1 0,0 0 0,2 2 0,-1-2 0,0-1 0,-1 0 0,0-1 0,1 0 0,0 0 0,0 1 0,0 0 0,-1 2 0,0 0 0,0-1 0,0 0 0,0-2 0,-1 0 0,2 1 0,-1-1 0,0 0 0,1 1 0,-1-1 0,-1 0 0,-1 0 0,-1 1 0,0-1 0,0 0 0,0 1 0,0-1 0,0 0 0,0 1 0,0-1 0,0 0 0,0 1 0,0-1 0,0 0 0,0 1 0,0-1 0,0 0 0,0 0 0,0 1 0,1 0 0,1 1 0,1 2 0,-1-2 0,-1 0 0,0-1 0,1 1 0,1 2 0,0-1 0,0 1 0,1-1 0,-2 0 0,-1 1 0,0 0 0,1 1 0,1 0 0,-1 1 0,-1 1 0,-1 1 0,1-1 0,1 0 0,1-1 0,-1 1 0,-1-1 0,-1 2 0,0 1 0,0 0 0,1 1 0,1-2 0,2 1 0,-2 0 0,-1 0 0,-1 0 0,0-2 0,0 1 0,0 2 0,0 1 0,0 2 0,0-1 0,0-2 0,1 1 0,1 1 0,1 0 0,-1 0 0,-1-1 0,-1-2 0,1 2 0,1 1 0,1 0 0,-1 0 0,-1-1 0,-1-3 0,0 0 0,0-1 0,0 2 0,0 1 0,0-2 0,0 1 0,0-1 0,0 2 0,0 0 0,0-1 0,0 1 0,0-1 0,0 0 0,-1 0 0,-1-2 0,-1 2 0,1-3 0,1 1 0,1-2 0,0 3 0,0-1 0,0 0 0,0-3 0,0 0 0,0 0 0,0 2 0,0 0 0,-1 1 0,-1-1 0,-1 2 0,0-3 0,3 2 0,-1-1 0,-1 1 0,-2-1 0,2 1 0,1-1 0,0 1 0,-1-1 0,-1 1 0,1-2 0,1 1 0,0-1 0,-1 2 0,-1-1 0,1 1 0,1 0 0,1-1 0,0 1 0,0 0 0,-1-1 0,-1 0 0,-2 2 0,2-1 0,0 1 0,0-2 0,-1 2 0,1 0 0,0 2 0,0 0 0,-1-1 0,0 1 0,0 0 0,0-1 0,-1 1 0,1-1 0,0 1 0,0 0 0,0-1 0,0 0 0,1-2 0,1 0 0,-2 0 0,0 4 0,0 0 0,-1-3 0,0 1 0,0 0 0,0 0 0,1 1 0,0-1 0,0 1 0,0 0 0,-1-1 0,0 1 0,0 0 0,0-1 0,1 1 0,0-1 0,-1 0 0,0-1 0,-2-2 0,1 2 0,3-3 0,-2 2 0,1 0 0,-1 1 0,0-1 0,0 0 0,0 0 0,1 1 0,-1-1 0,0 0 0,0 1 0,1 0 0,0 1 0,-1-2 0,-1 0 0,0 0 0,1 2 0,0 1 0,1-2 0,0 0 0,0-2 0,-4 1 0,4 1 0,0 0 0,0-2 0,0 2 0,0 0 0,0 2 0,-1 0 0,0-1 0,-1 1 0,2 0 0,0-1 0,-1 1 0,0-1 0,0 1 0,1 0 0,0-1 0,-1 1 0,1 0 0,-1-1 0,3 1 0,-2-1 0,2 1 0,0 0 0,-1-1 0,-1 1 0,1 0 0,1-10 0</inkml:trace>
  <inkml:trace contextRef="#ctx0" brushRef="#br1" timeOffset="37">23314 13724 28671,'-21'19'0,"-1"-2"0,0 0 0,0-2 0,1 2 0,0 0 0,0-1 0,1 0 0,-2 0 0,-4 2 0,2-1 0,-1 0 0,1-3 0,-2 1 0,-1-1 0,-1 2 0,1-1 0,1 0 0,1-2 0,1 0 0,-2-1 0,0 2 0,-1-1 0,1 1 0,-1-2 0,0 0 0,-2 1 0,-1-1 0,-1 2 0,0-4 0,3 2 0,0-1 0,-1-1 0,-1 1 0,-1 2 0,1-2 0,0 0 0,0-1 0,-3 1 0,-1 2 0,-2-2 0,1-1 0,-2 0 0,2-1 0,0 0 0,1 1 0,0-1 0,0 0 0,0 1 0,-2-1 0,0 0 0,-1 1 0,0-2 0,0-1 0,2-1 0,0 2 0,-1-1 0,-1 0 0,0-2 0,1 0 0,0 1 0,-2 0 0,-2 0 0,0-1 0,1 0 0,1-1 0,0 2 0,0-2 0,-1 0 0,-2-1 0,2 0 0,0 1 0,-2 1 0,-1-1 0,-4 1 0,3 0 0,2-1 0,0 1 0,1-1 0,-1 1 0,-2 0 0,0 0 0,0-1 0,2 1 0,1-1 0,-1 1 0,1 0 0,-1 0 0,2-1 0,1 1 0,0 0 0,-2 2 0,0 2 0,0-3 0,2-1 0,1 0 0,0 0 0,0 3 0,-1-1 0,1 0 0,0-1 0,-1 2 0,-2-1 0,-1 0 0,1-1 0,0 2 0,4-1 0,0 0 0,0-1 0,-2 0 0,1 1 0,0-2 0,0-1 0,-1 2 0,1-2 0,0 1 0,0 2 0,0-1 0,2-1 0,1 0 0,-1 0 0,-1 2 0,-1-1 0,-1-1 0,1 0 0,0-1 0,0 1 0,-1 0 0,2 0 0,1-1 0,1 0 0,-1-1 0,-2 1 0,-3-2 0,0 4 0,0-1 0,2-1 0,0 1 0,-1-1 0,-2 0 0,2-1 0,0 2 0,-1 0 0,0 0 0,0-1 0,-1 0 0,1 1 0,1 1 0,0-2 0,2 0 0,-1 1 0,-2 1 0,0 0 0,0-2 0,3 1 0,-1 0 0,0 0 0,-1 1 0,-1 0 0,3 0 0,2-1 0,0 0 0,-1 1 0,-2 0 0,1 1 0,0-1 0,0 0 0,-1-1 0,1 0 0,1 1 0,2 0 0,2 0 0,1-1 0,0 0 0,1 0 0,1 2 0,1 1 0,0-1 0,0-1 0,1 1 0,0-1 0,1 0 0,0 0 0,4 0 0,1 1 0,1-1 0,0 0 0,-2-1 0,1 0 0,0 1 0,1 0 0,-3 0 0,0-1 0,0 0 0,2 0 0,-1 2 0,0-2 0,0 3 0,1-3 0,-1 2 0,2-1 0,3 0 0,1 0 0,1 0 0,-1 1 0,2-1 0,0 0 0,2 0 0,0 0 0,-2 1 0,1 0 0,-1 1 0,2 1 0,-1 0 0,1-2 0,0-1 0,-2 1 0,4 2 0,-4 0 0,2 0 0,-1 1 0,1-1 0,0 0 0,-1 1 0,2-1 0,-1 0 0,0 0 0,-2 1 0,-2-1 0,1 1 0,-2 2 0,-1 0 0,0 0 0,-1-1 0,1 0 0,-2 3 0,-2 0 0,1-2 0,-3 1 0,-2 0 0,-1 0 0,-2 0 0,-1 2 0,-2-2 0,-1 1 0,-2-2 0,-2 2 0,0 0 0,-1 2 0,-1-2 0,-3 1 0,-1-1 0,-4 2 0,-3-1 0,25-7 0,0 0 0,-1 0 0,0-1 0,0 0 0,0 1 0,0 1 0,0-1 0,-2 0 0,0-1 0,0 0 0,0 1 0,0 0 0,0 0 0,0 0 0,0-1 0,0 1 0,-1 0 0,0 0 0,0-1 0,0 1 0,-1 0 0,1 0 0,0-1 0,1 1 0,-1-1 0,1 0 0,0 0 0,-2 1 0,1-1 0,-1 1 0,0-1 0,0 1 0,1-1 0,0 0 0,1-1 0,-1 1 0,1-1 0,-2 0 0,1 0 0,-2 0 0,1 1 0,-1-1 0,0 0 0,0 0 0,1 0 0,-2 1 0,1-1 0,1-1 0,1-1 0,-1 1 0,1-1 0,-2 1 0,1 1 0,-2-1 0,1 1 0,-2 0 0,1 1 0,2-2 0,-1 1 0,2-1 0,-1-1 0,1 1 0,-1-1 0,-1-1 0,-1 1 0,-1 0 0,0 0 0,-1 0 0,0-1 0,1 1 0,0 1 0,0-1 0,0 0 0,1 0 0,0 0 0,-2 0 0,0-1 0,-1 0 0,0 1 0,-2-1 0,1 1 0,1-1 0,1 1 0,0 0 0,0-1 0,0 0 0,-1 0 0,0 1 0,-1 0 0,-2-1 0,-1 1 0,1 0 0,0-1 0,0 0 0,1 0 0,1 1 0,0 0 0,-1 0 0,0 0 0,-1 1 0,0-1 0,-1 1 0,-1 0 0,1-1 0,1 1 0,0-1 0,1 0 0,0 0 0,1-1 0,-1 0 0,0 1 0,0-1 0,-1 1 0,0 0 0,0 0 0,0 1 0,1-1 0,0 1 0,0 0 0,1-1 0,-1 1 0,1 0 0,-1-1 0,1 1 0,-1 0 0,1-1 0,1 0 0,-1 0 0,1-1 0,2 0 0,-1 0 0,0 1 0,0 0 0,2-2 0,0 1 0,-2 0 0,0 0 0,2 0 0,0 0 0,1 0 0,-1 0 0,2 0 0,0 0 0,1-1 0,-1 1 0,1-1 0,-1 0 0,0 0 0,0 1 0,1-1 0,-1 0 0,3 0 0,-1 0 0,2 0 0,0-1 0,-26 3 0,25-3 0,0 1 0,0-1 0,0 1 0,1-1 0,0 1 0,-24 1 0,3-1 0,3 0 0,-1 0 0,-2 1 0,3 1 0,-2-2 0,0 2 0,2-2 0,-1-1 0,3-1 0,0 1 0,3 1 0,0 1 0,0-1 0,-3-1 0,0-1 0,-2 1 0,1 1 0,0 1 0,1-1 0,0 0 0,-3 0 0,1 2 0,-1-2 0,2 0 0,-2 1 0,3-2 0,-2 2 0,1-2 0,0 0 0,3 1 0,1 1 0,-2-1 0,-1 0 0,0 0 0,1 1 0,3 1 0,1-1 0,-1 0 0,1 0 0,1 0 0,1 0 0,2-1 0,0 0 0,0 0 0,-3 1 0,1-1 0,1-1 0,2 3 0,4-1 0,0-1 0,1-1 0,1-1 0,3 0 0,-1 0 0,1 0 0,-1 0 0,1 0 0,1 0 0,1 0 0,1 0 0,2 0 0,-1 0 0,2 0 0,0-1 0,2-1 0,2-1 0,2 1 0,-3 0 0,2 1 0,0-1 0,2-1 0,1 1 0,-1 1 0,1 1 0,0 0 0,0 0 0,-1 0 0,1 0 0,0 0 0,-1 0 0,1 0 0,0 0 0,-1 0 0,0 0 0,-1 0 0,-2 0 0,1 0 0,1 0 0,0 0 0,-2 0 0,-2 0 0,-1 0 0,-2 0 0,-1 1 0,1 1 0,-1 1 0,1 0 0,-2 1 0,-1-1 0,-1 0 0,2 0 0,-1 1 0,0 0 0,-1 0 0,-1-1 0,0 2 0,0-4 0,2 2 0,-3-1 0,0 0 0,1 1 0,2 0 0,-1 0 0,0 0 0,0-1 0,1 0 0,0 0 0,1 2 0,2-2 0,-1-1 0,1-1 0,2 0 0,1 0 0,2 0 0,2 0 0,0 0 0,2 0 0,3 0 0,1-1 0,0-2 0,1 1 0,1-1 0,-3 3 0,-2 2 0,-1 3 0,2-1 0,1 0 0,-1-1 0,-2 1 0,0 2 0,0-1 0,0 1 0,-1-1 0,1-1 0,0 0 0,-1-2 0,1-1 0,0-1 0,-1 0 0,1 0 0,4 0 0,1-1 0,3-1 0,-2-1 0,-4 1 0,0 2 0,1 3 0,2-2 0,4 3 0</inkml:trace>
  <inkml:trace contextRef="#ctx0" brushRef="#br1" timeOffset="38">6816 16573 8206,'5'-9'546,"-2"0"0,-2-1 0,0 1 0,1 0 0,1-1 0,-1 1-273,-1 0 0,-2 4 0,-1 3 0,-2 4 0,0 4 0,0 3 0,2 3 0,1 1 0,0 1 0,-2 3 0,0 1 0,1 1-21,1 3 0,1-4 0,0 2 0,0 1 0,0-1 0,0-2 0,0-1 0,0-3 0,0 0 0,0-2 0,0 1 0,1-1 0,2-1-749,4 0 1,-2-6 0,0-3 0,-1-4 496,-2-4 0,-1-3 0,-1 0 0</inkml:trace>
  <inkml:trace contextRef="#ctx0" brushRef="#br1" timeOffset="39">6843 16536 8340,'0'-9'468,"0"-1"0,0 3 0,-1 3 0,-2 5 0,-3 2 0,-1 2 0,0 0-312,0-1 0,1 2 0,-4-2 0,-1 0 0,-2 1 0,1 0 0,-1 3 0,0-1 0,-1 0 0,0-1 0,-1 1 0,0-1 0,-1 0 0,2 0 0,0 0 0,2 1 0,0-1 0,-1 0 0,1-1 0,-1 0 0,1 0 96,1-1 0,0 2 0,2-3 0,0 0 0,-1 0 0,1 1 0,0 0 0,-1 1 0,2-2 0,1 0 0,1 0 0,-1 0 0,1 0 403,0 0 0,5 0 1,1-3-1,5 0 0,3 0-507,2 0 1,-1 0 0,0 0 0,1 0 0,-1 0 0,0 0 0,1 0 0,-1 0 0,1 0 0,2 0 0,1 0 0,2 0 0,1 0 0,2 0 0,0 0 0,1 0-1,0 0 1,-1 0 0,1 0 0,-1 0 0,1 0 0,-1 0 319,-3 0 0,2 0 0,-5 0 0,0 0 0,-2 0 0,-1 0 0,-2 0-300,-3 0 1,-2 0 0,-9 0 0,0-1-638,-1-2 1,3 1 0,1-4 0,0-1 0,0-1 0,0 1 0,-1 2 365,0 1 1,-1 5 0,-4 4-1</inkml:trace>
  <inkml:trace contextRef="#ctx0" brushRef="#br1" timeOffset="40">6806 16620 8300,'-14'-5'512,"0"-3"1,5 4 0,0 0 0,0 1 0,3 4-513,3 4 0,2 4 0,1 0 0</inkml:trace>
  <inkml:trace contextRef="#ctx0" brushRef="#br1" timeOffset="41">6853 16611 8262,'-15'-7'107,"3"2"0,2 1 1,0 2-1,1 2 1,1 3-108,1 3 0,-5 7 0,2 1 0</inkml:trace>
  <inkml:trace contextRef="#ctx0" brushRef="#br1" timeOffset="42">2058 16499 8428,'-4'5'-481,"3"0"0,-3-2 0,3 3 481,1 3 0,5-4 0,0-1 0</inkml:trace>
  <inkml:trace contextRef="#ctx0" brushRef="#br1" timeOffset="43">2086 16536 10902,'-6'0'3276,"2"0"0,4 0-3094,-4 0 0,2 0 0,-4 0 0,-1 0 0,-2 0 0,0 0 0,0 0 0,-1 0 0,1 0 0,0 0 0,0 0 0,-1 0 0,1 0 0,0 0 0,-1 0 0,1 0 0,0 0 0,-1 0 115,1 0 1,0 3 0,-1 0 0,1-1 0,0-1 0,-1-1 0,1 0 0,0 0-1,0 0 1,-1 0 0,2 1-94,2 3 1,-3-3 0,3 2 0,-2-2-1,-1-1 1,-1 0 0,1 0 0,0 0 0,0 1-1,2 1 1,1 1 0,-1-1 0,-1-1 0,-2-1-1,1 0 1,0 0-90,-1 0 1,1 0 0,0 0 0,-1 0-1,1 0 1,0 0 0,-1 0 0,1 0-1,0 0 1,-1 0 0,1 0 0,0 0-116,0 0 0,-1 0 0,1 0 0,0 0 0,-1 0 0,1 0 0,0 0 0,-1 0 0,1 0 0,0 0 0,3 0 0,-1 0 0,0 0 0,-1 0 0,-2 0 0,1 0 0,1-1 0,1-1 0,0-1 0,0 1 0,-1 1 0,2 1 0,0 0 0,-2 0 0,0 0 0,-1 0 0,-1 0 0,1 0 0,0 0 0,3 0 0,-1 0 0,0 0 0,-1-1 0,-1-1 0,-1-2 0,1 2 0,0 1 0,-1 1 0,1-1 0,0-1 0,-1-1 0,1 0 0,0 0 0,0-1 0,2 0 0,1 0 0,3-3 0,-2 3 0,0 0 0,0-1 0,0 1 0,1-1 0,0-1 0,1 0 0,0 0 0,-1 0 0,-1-1 0,0-2 0,1 0 0,-1 0 0,1-1 0,0 1 0,1 1 0,0 1 0,-1 0 0,1 1 0,2-2 0,-1 1 0,-1 0 0,1 0 0,1-1 0,0 0 0,-1 0 0,-1 2 0,1-1 0,1-1 0,1-2 0,0 1 0,0 0 0,0-1 0,0 1 0,0 0 0,0-1 0,0 1 0,0 0 0,0 0 0,0-1 0,0 1 0,1 4 0,2 2 0,-1 2 0,3 2 0,0 1 0,0 1 0,-1 0 0,2-3 0,1 0 0,1 0 0,-2-3 0,0-1 0,-1-1 0,-1 0 0,0 0 0,-1 2 0,-3-3 0,1 0 0,1-1 0,1 1 0,0 3 0,-3-3-181,0-1 0,0 1-3096,0 0 2457,5 4 1,-4-6 0,3 3 0</inkml:trace>
  <inkml:trace contextRef="#ctx0" brushRef="#br1" timeOffset="44">1173 16331 22101,'0'-6'136,"0"0"1,0-1-1,0-3 1,0-2-1,0-4 1,0-1-1,0-2 1,0-1-1,0-1 1,0-3-1,0-1 1,0 0-1,0 0 1,0 1-1,0 0 1,0 1-1,0 2 1,-1 2 0,-1 0-1,-1-1 1,0 1-1,0-1 1,0 3-1,0-1 20,-2 0 0,3 3 0,-3-1 0,1 0 0,1-2 0,0 1 0,-1 0 0,0 2 0,-1-1 0,2 1 0,0 0 0,-1 1 0,0-1 0,0-1 0,2-2 0,0-1 0,0 1 0,-2-1 0,2 0 0,1 0 0,1-2-156,0-1 1,0 1 0,0 2 0,0 0 0,0 1-1,0-1 1,-1 1 0,-1-1 0,-1 0 0,1 1 0,1-1-1,1 1 1,-1 2 0,-1 0 0,-1 1 0,1-1 0,1 1-1,1-1 1,0 1 0,-1-1 0,-1 1 0,-1-1-1,0 1 0,2 0 0,0-1 0,-1 1 0,-1 1 0,0-1 0,0-1 0,0-2 0,0 1 0,0 0 0,-1 1 0,-1 0 0,1-2 0,1 0 0,0-1 0,-1 0 0,0 1 0,0-2 0,1-1 0,-1-1 0,1-1 0,0-1 0,-1 0 0,3 0 0,-2-4 0,2 0 0,0 0 0,-1 0 0,-1 0 0,1 0 0,1 0 0,1-1 0,-1-1 0,-1-2 0,-2-1 0,1-1 0,0 0 0,0 0 0,0 1 0,0 0 0,0-2 0,0-1 0,0 0 0,-1 2 0,-2-3 0,2 3 0,0-3 0,-1-2 0,1-2 0,-1 2 0,0 0 0,1-1 0,1-1 0,0 0 0,0-1 0,0 3 0,0 0 0,0-2 0,0-2 0,-1-2 0,0 2 0,0 2 0,0 2 0,1 0 0,-1-1 0,3-8 0,-3 2 0,0 1 0,1 0 0,1 1 0,0-2 0,0 0 0,-1 0 0,1 2 0,0 0 0,0 0 0,-1-2 0,0 0 0,0 0 0,-1 2 0,2 1 0,0 1 0,0 0 0,-1-3 0,0 0 0,-1-2 0,3 4 0,-2-1 0,2 0 0,1-2 0,-1 1 0,-1 0 0,-1 2 0,0-2 0,2-1 0,1-3 0,0 0 0,0 3 0,0 2 0,0 2 0,0-2 0,0-2 0,0-2 0,0 2 0,0 1 0,0 0 0,0-4 0,0 5 0,0-2 0,0 2 0,0-1 0,1-3 0,2-1 0,0 0 0,-1 5 0,-1 0 0,-1 2 0,0-3 0,0 0 0,0-1 0,0 2 0,0 2 0,0-1 0,0 1 0,0-2 0,0 2 0,-1 1 0,-2 3 0,2 0 0,-3-2 0,3-3 0,0 1 0,-1 0 0,-1 2 0,1 0 0,1-1 0,1 0 0,0-1 0,0-2 0,0 2 0,0-1 0,0 1 0,0-2 0,0 2 0,0 2 0,-1 1 0,-2 2 0,2-1 0,-2-1 0,2-2 0,1 2 0,-1 1 0,-1 0 0,-1 0 0,1-1 0,0-1 0,2 3 0,0 2 0,0 0 0,-1-2 0,-1-3 0,-1 1 0,1 2 0,1 2 0,1-1 0,0 0 0,0 0 0,0 2 0,0-2 0,0 1 0,0-1 0,0-1 0,0 0 0,0 1 0,0 0 0,0 3 0,0 0 0,0 1 0,-1 0 0,-1 2 0,-1 0 0,1 0 0,1-2 0,1 0 0,0 0 0,-1 2 0,-1 1 0,-1 1 0,1 0 0,0 0 0,-1 0 0,0 1 0,1 1 0,1 2 0,1-2 0,0-1 0,0-1 0,0 0 0,0 0 0,0 0 0,0 0 0,0 0 0,0 1 0,0 1 0,0 2 0,0-2 0,0-1 0,0-1 0,0 0 0,0 0 0,0 0 0,0 0 0,0 0 0,0 0 0,0 0 0,0-1 0,0-1 0,0-1 0,0 1 0,0 2 0,0 4 0,0 1 0,0 1 0,0 0 0,0 1 0,0-1 0,0 0 0,0 0 0,0 1 0,0-2 0,0-1 0,0 0 0,0 0 0,0 1 0,0 1 0,0 0 0,0 1 0,0-1 0,0 0 0,0 2 0,0 0 0,0 1 0,0 1 0,0 0 0,0 1 0,0 2 0,0-3 0,0-1 0,0-3 0,0 0 0,0-1 0,0 4 0,0-3 0,0 1 0,0 1 0,1-2 0,1 2 0,1 3 0,0 2 0,-2 1 0,0 0 0,1 0 0,1 0 0,-1 1 0,-1 2 0,0 0 0,1 2 0,1 0 0,-1-1 0,0 1 0,0 0 0,2-2 0,2-1 0,-3 2 0,2-3 0,0 2 0,-1-1 0,1 0 0,-1 1 0,2 0 0,-2 2 0,1 1 0,-1 0 0,1 2 0,-1-1 0,2 0 0,-2 0 0,1 1 0,-1 1 0,1 1 0,0 0 0,2 1 0,-1 0 0,0 0 0,0-4 0,4 4 0,-2 0 0,-1 0 0,-1 0 0,1 0 0,2 0 0,0 0 0,0 0 0,1-1 0,0 0 0,1 0 0,2-1 0,-2 1 0,-1-1 0,-2 1 0,0-2 0,2 1 0,2 2 0,-3-2 0,0 0 0,1 1 0,-1-2 0,1 2 0,2-1 0,0 1 0,0 0 0,-2 1 0,-1 0 0,1 0 0,-1 0 0,1 1 0,3 0 0,1-1 0,1 1 0,-3 1 0,-2 1 0,0-1 0,-1-1 0,0-1 0,2 1 0,0 1 0,1 1 0,1 0 0,-1-1 0,1-1 0,-1-1 0,0 1 0,2 0 0,-1 2 0,2 0 0,-2 0 0,1 0 0,-2 0 0,1 0 0,-1 0 0,0 0 0,1 0 0,-1 0 0,2 0 0,-3 0 0,1 0 0,1 0 0,-1 0 0,2 0 0,-1 0 0,1 0 0,-2 0 0,1 2 0,0 0 0,0 1 0,1-1 0,-2-1 0,1-1 0,-1 0 0,1 0 0,-1 0 0,0 0 0,0 0 0,-1 0 0,2 0 0,-2 3 0,3 0 0,0-1 0,-3-1 0,1-1 0,-1 0 0,1 0 0,0 1 0,-2 1 0,0 1 0,2-1 0,1-1 0,1-1 0,-1 0 0,0 0 0,-1 0 0,0 0 0,1 0 0,-1 0 0,1 0 0,2 0 0,-2 0 0,-1 0 0,0 0 0,1 0 0,-1 0 0,1-1 0,-1-1 0,0-1 0,1 1 0,-1 1 0,0 1 0,-2 0 0,0 0 0,2-1 0,0-1 0,0-1 0,-1 1 0,0 1 0,2 1 0,-2 0 0,3-3 0,-1 0 0,0 1 0,1 0 0,-2 2 0,1 0 0,0 0 0,1-1 0,0-1 0,0-1 0,0 1 0,0 1 0,0 1 0,-1-1 0,2-1 0,-2-1 0,2 1 0,-1 1 0,2 1 0,-1 0 0,1 0 0,-2 0 0,3 0 0,-2 0 0,2 0 0,0 0 0,-1 0 0,0 0 0,1 0 0,3 0 0,2 0 0,-2 0 0,0 0 0,-1 0 0,-1 0 0,1 0 0,-1 0 0,0 0 0,-1 0 0,-2 0 0,2 0 0,0 0 0,2 0 0,-1 0 0,-2 3 0,0 0 0,0-1 0,2-1 0,-1-1 0,0 0 0,-2 0 0,2 0 0,1 0 0,3 0 0,1 0 0,-1 0 0,-2 0 0,0 0 0,-1 0 0,1 0 0,0 0 0,-1 0 0,1 0 0,0 0 0,-1-1 0,1-1 0,-2-1 0,0 1 0,-3 0 0,1 0 0,-1-1 0,2 1 0,-1 0 0,1-1 0,0 0 0,-1 1 0,1 1 0,0 1 0,1 0 0,-1-1 0,-1-1 0,-1-1 0,1 1 0,0 1 0,0 1 0,1 0 0,-2 0 0,-1 0 0,2 0 0,-1 0 0,2 0 0,-1 0 0,1 0 0,-1 0 0,1 0 0,-1 0 0,2 0 0,-1 1 0,1 1 0,-2 1 0,2-1 0,-1-1 0,1 0 0,-1 1 0,-1 1 0,1 0 0,-1-2 0,0 2 0,1 0 0,0-1 0,-1-1 0,2-1 0,-1 0 0,2 0 0,-2 0 0,2 0 0,0 0 0,0 0 0,1 0 0,-2 1 0,0 1 0,-2 1 0,2-1 0,1-1 0,0-1 0,1 0 0,-1 0 0,1 0 0,0 0 0,-1 0 0,1 0 0,0 0 0,-2 0 0,0 0 0,-2 0 0,2 0 0,0 0 0,2 0 0,0 0 0,-1 0 0,1 0 0,-1 0 0,1 0 0,1 0 0,0 0 0,2 0 0,-1 0 0,-1 0 0,1 3 0,1 0 0,-1-1 0,-2-1 0,0 1 0,1 0 0,0 1 0,2-1 0,-1-1 0,-2-1 0,0 0 0,0 1 0,-1 1 0,1 1 0,-1-1 0,1-1 0,0-1 0,-1 0 0,2 0 0,1 0 0,0 0 0,1 0 0,-3 0 0,-1 0 0,1 0 0,0 0 0,-1 0 0,1 0 0,1 0 0,-1 0 0,1 0 0,-3 0 0,1 0 0,-1 0 0,-1 0 0,0 0 0,0 0 0,1 0 0,-1 0 0,-1 0 0,-1 0 0,1 0 0,1 0 0,-2 0 0,-1 0 0,0 0 0,0 0 0,1 0 0,0 0 0,-1 0 0,1 0 0,-2 0 0,1 0 0,-1 0 0,0 0 0,-2 0 0,0 0 0,2 0 0,0 0 0,-1 0 0,0 0 0,-2 0 0,0 0 0,1 0 0,0 0 0,1 0 0,2 0 0,-2 0 0,0 0 0,-2 0 0,1 0 0,2 0 0,0-1 0,-1-1 0,1-1 0,-1 1 0,3 1 0,-1 1 0,0 0 0,0 0 0,-1-1 0,2-1 0,-1-1 0,1 1 0,2 0 0,-5 2 0,2 0 0,-1 0 0,2-1 0,-1-1 0,1-1 0,-3 1 0,-1 1 0,1 1 0,0-1 0,2-1 0,-2-1 0,-1 1 0,0 1 0,-1 1 0,0 0 0,1 0 0,-1 0 0,0 0 0,1 0 0,-1 0 0,0-1 0,0-1 0,1-1 0,-1 1 0,0 1 0,2 1 0,0-1 0,2-2 0,-1 0 0,0 1 0,1 1 0,-2 0 0,-1-2 0,0 2 0,-1-2 0,0 2 0,1 1 0,-1 0 0,0 0 0,1 0 0,-1 0 0,0 0 0,1 0 0,0 0 0,1 0 0,2 0 0,-2 0 0,-1 0 0,1 0 0,0 0 0,2 0 0,-2 0 0,0 0 0,1 0 0,0 0 0,1 0 0,-4 0 0,1 0 0,2 0 0,0 0 0,-1 0 0,0 0 0,-2 0 0,0 0 0,1 0 0,-1 0 0,1 0 0,2 0 0,0 0 0,0 0 0,-2 0 0,0 0 0,2 0 0,0 0 0,-1 0 0,0 0 0,-1 0 0,1 0 0,2-1 0,-2-1 0,0-1 0,-2 1 0,0 1 0,1 1 0,-1-1 0,0-1 0,0-2 0,1 2 0,-1 1 0,0 0 0,1-2 0,-1 2 0,0-2 0,1 2 0,-1 0 0,0-1 0,1-1 0,-1 1 0,0 1 0,0 1 0,1 0 0,-1 0 0,0 0 0,1 0 0,-4 0 0,0 0 0,1 0 0,2 0 0,0 0 0,0 0 0,1 0 0,-1 0 0,0 0 0,1 0 0,-1 0 0,-3 0 0,0 0 0,1 0 0,2 0 0,0 0 0,0 0 0,1 0 0,-1 0 0,0 0 0,1 0 0,-1 0 0,0 0 0,1 0 0,-1 0 0,0 0 0,1-1 0,-1-1 0,0-2 0,0 2 0,1 1 0,-1 1 0,0 0 0,1 0 0,-1 0 0,1 0 0,2 0 0,0 0 0,0 0 0,-1 0 0,1 0 0,0 0 0,2 0 0,0 0 0,-3 0 0,0 0 0,1 0 0,0 0 0,0 0 0,-1 0 0,0 0 0,2 0 0,-2 0 0,-1 0 0,0 0 0,-1 0 0,0 0 0,1 0 0,-1 0 0,0 0 0,1 0 0,-1 0 0,0 0 0,1 0 0,-1 0 0,0 0 0,0 0 0,1-1 0,-1-1 0,0-1 0,1 1 0,-1 1 0,0 1 0,1 0 0,-1 0 0,0 0 0,2 0 0,0 0 0,1 0 0,0 0 0,-2 0 0,-1 0 0,1 0 0,-1 0 0,0 0 0,1 0 0,-1 0 0,0 0 0,1-1 0,-1-1 0,0-1 0,2 1 0,0 1 0,1 1 0,0 0 0,-2-1 0,-1-1 0,1-1 0,-1 0 0,0 2 0,1 1 0,-1 0 0,0-1 0,1-1 0,-1-1 0,0 1 0,1 1 0,-1 1 0,0 0 0,0 0 0,1 0 0,-1 0 0,0 0 0,1 0 0,-1 0 0,0 0 0,1 0 0,-1 0 0,0 0 0,1 0 0,-1 0 0,0 0 0,2 0 0,0 0 0,1 1 0,0 1 0,-1 1 0,0-1 0,2-1 0,-2-1 0,0 0 0,-2 0 0,0 0 0,1 0 0,-1 0 0,0 0 0,0 0 0,-2 0 0,-1 0 0,1 0 0,1 0 0,2 0 0,-1 0 0,0 0 0,1 0 0,-1 0 0,0 0 0,1 0 0,-1 0 0,0 0 0,1 0 0,-1 0 0,0 0 0,0 0 0,1 0 0,-1 0 0,0 0 0,1 0 0,-1 0 0,0 0 0,1 0 0,-1 0 0,0 0 0,1 0 0,-1 0 0,0 0 0,1 0 0,-1 0 0,0 0 0,0 0 0,1 0 0,-1 0 0,0 0 0,1 0 0,-1 0 0,0 0 0,1 0 0,-1 0 0,0 0 0,1 0 0,-1 0 0,0 0 0,0 0 0,1 0 0,-1 0 0,0 0 0,1 0 0,-1 0 0,0 0 0,1 0 0,-1 0 0,0 0 0,1 0 0,-1 0 0,0 0 0,1 0 0,-1 0 0,0 0 0,-3 0 0,1 0 0,0 0 0,1 0 0,1 0 0,1 0 0,-1 0 0,0 0 0,1-1 0,-1-1 0,0-1 0,1 1 0,-1 1 0,0 1 0,0 0 0,1 0 0,-1 0 0,0 0 0,1 0 0,-1 0 0,0 0 0,1 0 0,-1 0-184,0 0 0,1 0 0,-1 0 0,-1 1 0,-1 1 0,0 1 322,0-1 0,1-1 0,1-1 0,1 0 0,-1 0 0,0 0 0,1 0 0,-1 0-503,0 0 1,-2 0-1,-2-1 1,0-1 0,0-1-1,2 1 1,2 1 364,0 1 0,4 0 0,2 0 0</inkml:trace>
  <inkml:trace contextRef="#ctx0" brushRef="#br1" timeOffset="45">9376 5940 8157,'-3'-6'-131,"-1"1"0,0 0 0,-2 1 0,2-2 3407,0 1-2949,1 3 1,4-2 0,2 4-1,3 0 1,3 0 0,0-1-1,0-1 1,1-1 0,-1 1-1,-1 0-123,-2-1 1,3 2 0,-3-3 0,2 3-1,2 1 1,-1-1 0,0-1 0,0-1 0,1 1-1,-1 1 1,0 1 0,1 0 0,0 0 0,1 0-1,2 0 1,-2 0-23,0 0 0,-4 0 0,1 0 0,2 0 0,1 0 0,-1 0 0,-1 0 0,1 0 0,-1 0 0,0 1 0,1 1 0,-1 1 0,0-1 0,1-1 0,-1-1 0,0 0 0,1 0 0,-1 0 10,0 0 1,0 0 0,1 0-1,-1 0 1,0 0 0,1 0 0,-1 0-1,0 0 1,1 0 0,-1 0 0,0 0-1,1 0 1,-1 0 0,0 0 0,1 0-1,-1 0 1,0 1 25,0 3 0,-2-3 1,-1 3-1,1-1 1,1 0-1,2 0 1,-1 0-1,0 1 1,1 0-1,-1 2 0,0-1 1,1 1-1,-1 0 1,0 0-1,0 2-142,1 0 1,-4-2 0,0 0 0,0 2-1,1 0 1,-1 1 0,0 0 0,0 1 0,-1-1-1,1 0 1,-2 1 0,1-2 0,-1-1-1,1-1 1,-1 2 0,2-1 0,-2 0 0,1-1-77,0 2 0,-2-1 0,2 0 0,-1-1 0,0 1 0,-1-1 0,0 0 0,0 1 0,0 1 0,0 2 0,-1-1 0,0 0 0,0 1 0,1-1 0,-1 0 0,-1 1 0,-1-1 0,0-3 0,0 0 0,0 2 0,0 0 0,0 1 0,0 1 0,0-1 0,0 0 0,0 0 0,0 1 0,0-1 0,-1 0 0,-1 1 0,-1-1 0,1 0 0,0 0 0,0-2 0,-1-1 0,0 1 0,0 2 0,0 0 0,-4-3 0,3-1 0,0 0 0,-1 0 0,1 0 0,-1-1 0,1 1 0,-2-1 0,2 1 0,-1-1 0,0 2 0,-2-2 0,-2 1 0,0-1 0,0 0 0,3 2 0,-1-2 0,1-1 0,0 0 0,0 1 0,-2 0 0,0 0 0,0-1 0,1 0 0,0 0 0,0 0 0,-1-2 0,2-1 0,0 0 0,-2 1 0,0 1 0,-1 1 0,-1-1 0,1-1 0,0-1 0,-1 0 0,1 0 0,3 0 0,0 0 0,-2 0 0,1 1 0,0 1 0,1 1 0,-1-1 0,-2-1 0,0-1 0,0 0 0,-1 1 0,1 1 0,0 1 0,-1-1 0,1 0 0,3-2 0,0 0 0,-2 0 0,0 1 0,-1 1 0,0 1 0,-1-1 0,1-1 0,0 0 0,-1 1 0,1 1 0,0-1 0,-1-1 0,1-1 0,1 1 0,1 1 0,0 1 0,0-1 0,-1-1 0,-2-1 0,1 0 0,0 0 0,0 0 0,0 1 0,2 2 0,1 0 0,-1-1 0,-2-1 0,0-1 0,0 0 0,-1 0 0,1 0 0,0 0 0,-1 0 0,-2 0 0,0 0 0,0 0 0,2 0 0,1 0 0,-1 0 0,1 0 0,0 0 0,-1 0 0,1 0 0,0 0 0,-1 0 0,1 0 0,0 0 0,-1 0 0,1 0 0,0 0 0,0 0 0,-1 0 0,1 0 0,0 0 0,-1 1 0,1 1 0,0 1 0,-1-1 0,1-1 0,0 0 0,-1 1 0,1 1 0,0-1 0,-1-1 0,1-1 0,0 0 0,0 3 0,-1 1 0,1-2 0,0-1 0,-1-1 0,1 0 0,0 1 0,-1 1 0,1 1 0,0-1 0,-1-1 0,1-1 0,1 1 0,1 1 0,0 1 0,0-1 0,-1-1 0,-1-1 0,-1 0 0,1 0 0,0 0 0,-1 0 0,1 0 0,0 0 0,-1 0 0,1 0 0,0 0 0,-1 0 0,1 0 0,0 0 0,0 0 0,-1 0 0,1 0 0,0 0 0,-1 0 0,1 0 0,0 0 0,-1 0 0,1 0 0,0 0 0,-1 0 0,1 0 0,0 0 0,0 0 0,-1 0 0,1 0 0,0 0 0,-1 0 0,1 0 0,0 0 0,-1 1 0,0 1 0,-1 2 0,-2-2 0,2-1 0,0-1 0,2 1 0,0 1 0,0 1 0,-1-1 0,1-1 0,0-1 0,-1 0 0,1 0 0,0 0 0,-1 0 0,1 0 0,0 0 0,-1 0 0,1 0 0,0 0 0,-1 0 0,1 0 0,0 0 0,0 1 0,-1 1 0,1 1 0,0-1 0,-1-1 0,1-1 0,0 0 0,-1 0 0,1 0 0,0 0 0,-1 0 0,1 1 0,0 1 0,0 1 0,-1 1 0,0-4 0,-2 0 0,0 0 0,1 1 0,-1 1 0,1 1 0,-1-1 0,0 0 0,1 0 0,-1 1 0,0-1 0,1-1 0,0 0 0,1 1 0,-1 1 0,-2-1 0,2 0 0,0-2 0,2 0 0,0 0 0,-1 0 0,1 0 0,0 0 0,0 0 0,-1 0 0,1 0 0,0 0 0,-1 0 0,1 0 0,0 0 0,-1 0 0,1 0 0,0 0 0,-1 0 0,1-2 0,0 0 0,-1-1 0,1 1 0,0 1 0,0 1 0,-1 0 0,1 0 0,0 0 0,-1 0 0,1 0 0,0 0 0,-1 0 0,1 0 0,0 0 0,-1 0 0,1 0 0,0 0 0,-1 0 0,1 0 0,-1 0 0,-2 0 0,0 0 0,1 1 0,0 1 0,1 1 0,-1-1 0,-2 0 0,2-2 0,0 0 0,2 0 0,0 1 0,0 2 0,-1-2 0,1 2 0,0-2 0,-1-1 0,1 0 0,0 0 0,-1 0 0,1 0 0,0 0 0,-1 0 0,1 0 0,0 0 0,-1 0 0,1 0 0,0 0 0,0 0 0,-1-1 0,1-1 0,0-1 0,-1 1 0,1 1 0,0 1 0,-2 0 0,0 0 0,-1 0 0,-1 0 0,1 0 0,-1 0 0,1 0 0,-1 0 0,1 0 0,0 0 0,-1 0 0,1 0 0,0 0 0,2 0 0,1 0 0,-1 0 0,1 1 0,0 1 0,0 1 0,-1-1 0,1-1 0,0-1 0,-2 1 0,-1 1 0,-3 1 0,1-1 0,1 0 0,3 0 0,1 1 0,-1-1 0,1-1 0,0-1-1,0 0 0,-1 0 0,1 1 1,-1 2-1,-2 0 0,0-1 1,0-1-1,2-1 0,1 0 1,-1 1-1,1 1 0,0 1 1,0-1-1,-1-1 0,1-1 0,0 0 1,-1 0-1,1 0 1,0 0 1,2 0 0,1 0-1,-1 0 1,-1 0 0,-2 0 0,1 0-1,0 0 1,-1 0 0,0 0 0,-1-1-1,-2-1 1,2-1 0,1 1-1,0 1 1,2 0 0,1-1 0,1-1-1,-2 0 0,3 2 0,-1 1 0,-1 0 0,-2 0 0,0 0 0,0 0 0,0 0 0,-1 0 0,1 0 0,0 0 0,-1 0 0,1 0 0,0 0 0,-1 0 0,1 0 0,0 0 0,-1 0 0,1 0 0,0 0 0,-1 0 0,1 0 0,0 0 0,0 0 0,0 1 0,2 2 0,1 0 0,-1-1 0,-2-1 0,0-1 0,0 0 0,0 1 0,2 1 0,1 1 0,-1-1 0,-2-1 0,0-1 0,0 0 0,-1 0 0,4 0 0,0 0 0,-1 0 0,-1-1 0,-2-1 0,1-1 0,0 1 0,-1 1 0,4 1 0,0 0 0,-1 0 0,-2 0 0,0 0 0,0 0 0,-1 0 0,4 0 0,0 0 0,-1 0 0,-1 0 0,-2 0 0,1 0 0,0 0 0,-1 0 0,1 0 0,0 0 0,-1 0 0,4 0 0,0 0 0,-1 0 0,-2 0 0,0 0 0,0 0 0,-1 0 0,1 0 0,3 0 0,1 1 0,0 1 0,-1 1 0,-1-1 0,-1-1 0,-1-1 0,2 0 0,1 0 0,-1 0 0,-1 0 0,1 0 0,1 0 0,0 1 0,0 1 0,0 1 0,4 0 0,-3-3-1093,5 0 1,0 0 0</inkml:trace>
  <inkml:trace contextRef="#ctx0" brushRef="#br1" timeOffset="46">6099 6806 7608,'-6'0'1214,"2"-4"-288,0 3 0,2-3 0,-3 3 2350,1-2-2184,1 2 0,2-3 0,-2 4-683,-4 0 1,2 3-1,-1 0 1,0 0-1,0 0 1,-1 0 0,0-1-1,-1 0 59,-2 1 0,4-2 0,0 3 0,-1-3 0,-1-1 0,-2 0 0,1 0 1170,0 0 0,-1 0-947,1 0-691,4 0 0,1 1 0,3 1 0,-1 2 0,-3 0 0,0 1 0,-2-1 0,0 1 0,1 1 0,0-3 0,3 3 0,-2 1 0,-1 0 0,1 1 0,1-2 0,1-3 0,3 3 0,0 1 0,0-1 0,0 0 0,0-3 0,0 3 0,0-3 0,0 3 0,0 2 0,0-3 0,1 0 0,1 0 0,1 0 0,1 0 0,-2 3 0,1-2 0,0 0 0,0 0 0,0 1 0,0-1 0,1 0 0,-1 0 0,0 0 0,0 1 0,0-1 0,-1 1 0,0-2 0,0 1 0,1 2 0,0-1 0,0 0 0,1-1 0,-2 2 0,0-1 0,0 0 0,1-1 0,0-3 0,-3 4 0,1-1 0,1 0 0,1 0 0,-1 1 0,-1-1 0,-1 0 0,0 1 0,0 1 0,0 2 0,1-1 0,2 0 0,-2 1 0,3-1 0,-3 0 0,0 1 0,1-1 0,1 0 0,-1 0 0,-1 1 0,0-2 0,1-1 0,1-1 0,-1 2 0,-1 0 0,-1 1 0,0 1 0,0-4 0,0 0 0,0 1 0,0 2 0,0 0 0,0 0 0,0 1 0,-1-2 0,-1-1 0,-1-1 0,0 0 0,0 1-1762,0-1 1762,0-4 0,-2 6 0,0-3 0</inkml:trace>
  <inkml:trace contextRef="#ctx0" brushRef="#br1" timeOffset="47">5819 7393 8058,'-8'-9'409,"1"-1"1,2 1-1,0 0 1,2 0-1,0 2 1,0 1 0,1-1-1,1-2 410,1 0 0,0 5 0,1 3 0,2 4-637,3 2 0,3 0 0,0 3 0,-1-2 0,-1 0 0,0 0 0,0 0 0,1 1 0,2-1 0,-1 0 0,0 1 0,0 2 0,1 0 0,-1 0 0,0 0 0,1 0 0,-1-2 0,0-1 227,1 1 1,-1 1-1,-1-1 1,-1-2-1,0 0 1,0-1 0,0 2-1,0-2 1170,0 0 1,-5 0-1580,1-1 0,-2 2 0</inkml:trace>
  <inkml:trace contextRef="#ctx0" brushRef="#br1" timeOffset="48">6117 7300 8226,'0'-7'297,"0"1"1,0-1 0,0-1 0,0-2 0,0 1 0,0 0 0,1 1 0,1 0-1,2 3 1,1 0 0,0 1-94,0 0 1,-3 2 0,1 5 0,-2 3-1,-1 2 1,-1 3 0,-2 0 0,-3 2 0,-2 3-1,-3 3 1,0 1 0,-2 2 0,2 0 0,1 0-1,-1 2 1,0 2 887,-1 1 0,-1 0 0,4-1-990,4-14-54</inkml:trace>
  <inkml:trace contextRef="#ctx0" brushRef="#br1" timeOffset="49">6039 7523 7654,'-2'-3'76,"-1"-4"75,2 2 0,1-2-1516,0 0 1977,0 3 448,0 0 1,0 3 475,0-2-2411,0 2-1926,0-3 3439,-4 4 0,2 0 1,-4 0-1,-1 0 454,-2 0 0,3 0 0,0 0-273,-1 0 0,2 0 0,-1-1 0,2-3 273,2-2 0,1 1 0,0 0 2184,-2 1-1992,2 1 0,-3 2-2921,4-2 1033,0 2 0,4-4 1,1 6-1,0 3 135,-1 2 1,0-1 0,-1 1 0,0 1 0,0 2 0,0 0 0,-1 0 187,-1 1 1,-1-1-1,0 0 1</inkml:trace>
  <inkml:trace contextRef="#ctx0" brushRef="#br1" timeOffset="50">6016 7523 12896,'0'-1'234,"-1"-7"1404,1-1-983,0-1 0,3 6 1,0 4-1,-1 5 0,-1 4-291,-1 0 0,0-3 0,0-3-182</inkml:trace>
  <inkml:trace contextRef="#ctx0" brushRef="#br2" timeOffset="51">6015 7784 8011,'0'-6'1836,"0"-1"-744,0 1 0,0 0 0,0 2-683,0 3 1,-1-4-1,-1 4 1,-2-3-1,-1-4 1,1 0 0,1 0-1,0 0-136,0 2 0,0 3 0,2-2 0,-1 2 0,-1 4 0,0 4 0,-1 3 0,1 2 0,1-1 0,1 0 0,1 2 0,0 0-117,0 1 0,-1 2 0,-1-3 0,-1 3 0,1-1 0,1 2 0,1-2 0,0 2 0,0-2 0,0 2 0,0-1 0,0 2 0,0-1 0,0 1 0,0-1 0,0 1 0,0-1 0,0 1 0,0-1 0,0 0 0,0-1 26,0 1 0,0-4 0,0 2 0,0 0 0,0-1 0,0 0 0,0-2 0,0-1 0,0 1 0,0-1 0,0 0 0,0 1 0,1-2 0,1-1 0,1-1 0,-1 2 0,-1 0 0,-1 1-54,0 0 1,0 1-1,0-1 1,0 0 0,0 1-1,0-1 1,0 0 0,0 1-1,0-1 1,0 0 0,0 1-1,0-1 1,0 0-1,0 0 1,0 1 0,0-1-1,0 0 1,0 1 0,0-1-129,0 0 0,0 1 0,0-1 0,0 0 0,0 1 0,0-1 0,0 0 0,0 0 0,0 1 0,0-1 0,3-3 0,0 1 0,0 0 0,-2 1 0,-1 1 0,0 1 0,1-1 0,1 0 0,1 1 0,-1-1 0,-1 0 0,-1-3 0,0 1 0,1 0 0,1 1 0,1 1 0,-1 1 0,-1-1 0,-1 0 0,0 1 0,0-1 0,1 0 0,1 1 0,1-1 0,-1 0 0,-1 1 0,-1-1 0,0 0 0,0 1 0,0-4 0,0 0 0,0 1 0,0 1 0,0 2 0,0-1 0,0 0 0,0 1 0,0-1 0,0 0 0,0 1 0,2-4 0,0 0 0,1 1 0,-1 2 0,-1 0 0,-1 0 0,0 0 0,0 1 0,0-4 0,-1-2 0,-1-3 0,-2-4 0,-1-2 0,1-1 0,-7-5 0,1-3 0</inkml:trace>
  <inkml:trace contextRef="#ctx0" brushRef="#br2" timeOffset="52">5829 8817 8002,'-6'-4'546,"-2"3"0,2-3 0,-2 0 0,-1-2 0,3-3 0,3 0 273,2 0 0,1 3 0,0-1 0,-1 1 819,-2 1 0,2 2-1475,-2 6 1,3-2 0,3 3 0,3 0 0,2 3 0,2 0-1,-1 0 1,-1-1 0,-1 0 0,0 1 0,0-1 0,1 1-1,3 0 1,0 1 0,1-2 0,0 1 0,-2 1 0,-1 1-1,1-2 1,-1-1 40,0 1 1,1 2 0,-1 0 0,0 0-1,0 0 1,-2 0 0,-2-2 0,0-2 0,-1 0-1,1-1 1,0 2 0,-1-1 0,-1 1 0,0 0-1,0 0 1,-1 2-1844,-1 0 1,-1 1 818,0 1 1,-4-1 0,-1 0 0</inkml:trace>
  <inkml:trace contextRef="#ctx0" brushRef="#br2" timeOffset="53">6220 8762 7427,'0'-7'1092,"0"1"0,0-1 0,0-1-437,0-2 0,1 5 1,1 3-1,1 4 0,-2 4-499,-3 3 0,0 0 0,-4 0 0,-2 2 0,0 0 0,-1 2 0,-1 2 0,1 1 0,-1 2 0,-2 2 0,0 0 0,1 2 0,0-1 0,2-2 0,0 0 0,-1-1 0,2-3 0,1-2 0,2-3 0,0-1 0,3 1 187,1-1-343,1-4 0,-4 3 0,-1-3 0</inkml:trace>
  <inkml:trace contextRef="#ctx0" brushRef="#br2" timeOffset="54">6043 8920 9646,'-5'-6'297,"2"0"1,6 2 0,3 2 0,2 0 0,1 0 0,2-1 0,0 0 0,3 0-1,-1-1 1,1-1 0,1 1-150,2 2 1,4-2 0,4 0 0,2 0 0,1-1 0,1 1 0,2-2 0,3 1 0,2-1 0,3 1 0,0 1 0,2 0 0,3-2 0,2 0 0,3 1 0,-1 1-1,0 1 1,-1 0 0,0-1 0,1-1 0,-1 0 0,-1 1 7,-1 0 0,-2 1 0,0 2 0,1-1 0,-2-1 0,-3 1 0,-2 1 0,-3-1 0,2 0 0,1-1 0,2 1 0,-3 1 0,1 1 0,1 0 0,4 0 0,-1 0 0,0-1 0,-1-1 0,-1-1 0,1 1 0,4 0-21,1-1 0,2 2 0,-2-2 1,0 1-1,-2-1 0,2-1 0,-1 0 1,1 0-1,-2 1 0,2 0 0,-1-1 1,2 0-1,-2-2 0,1 2 0,-3-1 1,0 1-1,0-1 0,1 1 0,3 0 1,-2 0-1,2 1-199,-1 0 1,0-1-1,0 2 1,2-1 0,-1 1-1,-1 1 1,2 1 0,1-1-1,0-1 1,-3-1-1,-2 1 1,-2-1 0,-2 1-1,1-1 1,-1 0 0,2 0-1,1 0 1,-1 1-1,-1 0 1,-1 0 0,0-1 71,1 1 1,2 1-1,-3 0 1,3-2 0,0 0-1,1 1 1,1 1 0,-2 1-1,0-1 1,-3-1-1,0-1 1,1 1 0,0 1-1,-1 1 1,0 0 0,-2-1-1,0-1 1,0-1-1,-1 1 1,0 1 12,-2 1 0,-3-3 0,3-1 1,0 2-1,0 0 0,0 0 0,3-1 1,1 1-1,3 0 0,1 0 1,-2-1-1,-3 0 0,-2 0 0,1-1 1,1 2-1,1 1 0,0 1 1,-1 0-1,-2-1 0,-1-1 0,-1-1-35,-1 1 1,-1 1 0,-2 1 0,1 0 0,3-1 0,1-1 0,3-1 0,-2 1 0,1 1-1,0 1 1,1-1 0,1-1 0,-1-1 0,0 0 0,0 2 0,2 1 0,1-1 0,2-1-1,2-1 1,-1 1 0,2 1 2,0 1 0,3 0 1,2 0-1,2 0 0,-24 0 1,-1 0-1,1 1 0,1-1 1,0 1-1,0 0 0,1 1 1,1-1-1,0 1 1,1-1-1,1 1 0,0 0 1,0-1-1,1 1 0,-1-1 1,1 1-1,0-1 0,0 1 1,2 0-1,0 0 1,2 0-1,-1 0 0,1 0 1,-1 0-1,0 0 0,0-1 1,0 1-1,-1-1 0,1 1 1,0 1-1,1-1 1,0 0-1,2 0 0,-1 1-9,1 0 0,1-1 0,0-1 0,-1 0 1,-1 1-1,-1 0 0,1 0 0,0-1 1,0 1-1,0 0 0,1-1 0,-1 0 1,0-1-1,0 1 0,-1-1 0,0 0 1,-1 0-1,-1 0 0,0 0 0,0 0 1,0 0-1,-1 0 0,1 0 0,0 0 1,-1 0-1,0 0 0,-1 0 0,0 0 1,-1-1-1,0 1 0,0-1 0,0 0 1,0-1-1,0 0 0,0 1 0,0 0 1,0 1-1,0-1 0,-1 1 0,-1-1-10,0 0 1,-1-1 0,1 2 0,0-1 0,0 0 0,0-1-1,-1 1 1,1 1 0,0 0 0,0 0 0,-2 0 0,0 0-1,-1 0 1,0 0 0,-1 0 0,0 0 0,1 0 0,-1 0-1,0 0 1,0 0 0,0 0 0,0 0 0,24 0 0,1 0 0,0 0-1,1 0 1,-2 0 0,0 0 0,0 0 0,1 0 0,-24 0-1,0 0 1,1 0 0,0 0 40,1 0 1,-1 0 0,1 0-1,-1 0 1,0 0 0,-1 0-1,1 0 1,0 0 0,1 0-1,1 0 1,0 0 0,-1 0-1,1 0 1,-1 0 0,-1 0-1,-1 0 1,0 0 0,0 0 0,-1 0-1,1 0 1,1 0 0,0 0-1,1 0 1,0 0 0,1 0-1,0 0 1,-1 0 0,0 0-1,-1 0 1,0 0 0,-1 0-1,1-1 1,0 0 0,1 0-1,0-1 1,2 1 0,0 0 0,0 0-1,0 0 1,1 1 0,0-1-1,-1 1 8,1-2 1,-1 1 0,2 0 0,0 0 0,0 0 0,1-1 0,1 1 0,-1 0 0,0 0 0,0 0 0,-2-1 0,1 0 0,-2 0 0,1 0 0,0-1 0,0 1-1,0 0 1,0 0 0,1-1 0,-1 0 0,-2 1 0,1 0 0,-2 0 0,1-1 0,-2 1 0,0-1 0,0 0 0,0-1 0,0 0 0,0-1 0,0 1 0,0 0 0,-1 0-1,-1 1 1,0 0 0,0 0 0,0-1 0,-1 1 0,1-1 0,0-1 88,1 0 1,0 1 0,21-2 0,-22 3-1,0 0 1,25-4 0,-26 4 0,1 0-1,0 0 1,0 0 0,1 0 0,-1 0-1,0 0 1,-1-1 0,24-1 0,-3 0-1,0 0 1,0-1 0,1 0 0,0-1-1,-3 1 1,1 0 0,0 1 0,3 0-1,1 0 1,2 0 0,-25 3 0,0 0-89,0 0 0,1 0 0,0 0 0,1 0 0,0 1 1,0 0-1,1-1 0,0 1 0,0-1 0,0 1 1,0-1-1,1 0 0,-1 1 0,1-1 0,1 1 0,0 0 1,0 1-1,1-1 0,0 1 0,-1 0 0,-1 0 1,0 0-1,0 0 0,-1 0 0,1 0 0,0 0 0,2 0 1,0 0-1,0 0 0,0 0 0,0 0 0,0 0 1,-1 0-1,0 0 0,0 0 0,0 0 0,1 0 1,-1 0-1,2 1 0,1-1 18,0 2 1,1-1 0,-2 0 0,-1-1 0,1 2 0,0 1 0,0-2 0,0 1 0,0 0-1,0 0 1,1 0 0,0 0 0,0 1 0,-1-1 0,-1 0 0,0 0 0,-2 1 0,0-1 0,0 1-1,-1-1 1,1 0 0,0 0 0,1-1 0,0 0 0,0 0 0,-1 0 0,0 0 0,-2 0 0,-1 0-1,-1 1 1,0-1 0,-1 0 0,26 0 0,-25-1 0,0 0 0,25 0 0,-1 0 0,-4 0 38,-2 0 0,-3 0 0,3 0 0,0 0 1,2 0-1,-2 0 0,-3 0 0,-3 0 0,1 0 1,-2 0-1,0 0 0,-3 0 0,-1 0 1,0 0-1,1 0 0,0 0 0,-1 0 0,-3 0 1,-2 0-1,0 0 0,1 0-24,1 0 1,-3 0-1,-3 0 1,1 0 0,2 1-1,2 1 1,1 1 0,-1-1-1,-1 0 1,-1 1-1,0 0 1,3-1 0,0 0-1,-2 0 1,-3 1 0,-1-1-1,1-1 1,1-1-1,1 0 1,0 1 0,-1 1-46,-2 1 0,1 0 0,-1-2 0,1 1 0,0 2 0,-2-1 0,0 0 0,-1 1 0,2 0 1,-1 1-1,-2-1 0,-2 2 0,1-2 0,2 1 0,0 0 0,0 1 0,1 0 0,2 0 0,1-1 1,2 0-1,0 1-8,-1-1 0,1 3 0,-6-4 0,-1 0 0,1 1 0,-2-1 0,-3 1 0,-1-1 0,-3 1 0,1-3 0,-1 0 0,2 0 0,-2 1 0,-1-1 0,-3-1 0,0-1 0,-1 1 0,0 1 0,0 1 0,1-1 0,-1-1 0,0-1 0,1 1 0,-1 1 0,0 3 0,1-1 0,-1 0 0,1-1 0,2 0 0,0 0 0,-1 0 0,0 0 0,-2 2 0,1-1 0,2 0 0,-1-1 0,-1 0 0,-3 0 0,0-1 0,1 0 0,2 1 0,-1-2 0,0 3 0,0-2 0,-2 0 0,-1 1 0,1 0 0,1 0 0,2 0 0,-1 0 0,0 0 0,1 0 0,-2 0 0,-1 1 0,-1-1 0,2 0 0,0 0 0,1 1 0,1 1 0,-1 0 0,0 3 0,-1-2 0,0 0 0,-3 0 0,0-1 0,-1 1 0,1-1 0,1 2 0,0 1 0,0 2 0,-1-1 0,-1 0 0,-1-1 0,0 0 0,1-2 0,-2 1 0,0 1 0,1 2 0,-2-1 0,3 0 0,-1 1 0,0-1 0,-1 0 0,-1 1 0,-1-1 0,1-1 0,1-1 0,2 0 0,-2 0 0,-1 1 0,-1 1 0,0-2 0,0-1 0,0 1 0,0 1 0,0 2 0,0-1 0,0 0 0,0 1 0,0-1 0,0 0 0,0 1 0,0-1 0,0 0 0,-1 1 0,-1-1 0,-3-1 0,1-1 0,0 0 0,1-1 0,0 0 0,-1 0 0,0 1 0,-2 2 0,2 0 0,0 0 0,1-2 0,2-1 0,-1 1 0,-2 1 0,0 2 0,0-1 0,0-1 0,1-1 0,0 0 0,0-1 0,0 0 0,0 0 0,-1-4 0,2 2 0,-2 0 0,-2 0 0,-1 0 0,-1 0 0,0-1 0,0 0 0,2 0 0,-1-1 0,0 0 0,0 2 0,-1-3 0,2 2 0,-2-1 0,-2 0 0,1 1 0,0-1 0,-1 0 0,1 0 0,0 1 0,0-1 0,-1-1 0,4 0 0,0 1 0,-1 2 0,-2-2 0,0-1 0,0-1 0,-1 0 0,1 0 0,0 0 0,-1 0 0,1 0 0,0 0 0,-1 0 0,1 0 0,0 0 0,0 0 0,-1 0 0,1 0 0,0 0 0,-1 0 0,4 0 0,0 0 0,-1 0 0,-1-1 0,1-1 0,1-2 0,-1 2 0,-2 1 0,0 1 0,0 0 0,0 0 0,-1 0 0,1 0 0,0 0 0,-1 0 0,1 0 0,0 0 0,-1 0 0,1 0 0,0 0 0,-1 0 0,1 0 0,1 1 0,1 1 0,0 2 0,0-2 0,-1-1 0,-1-1 0,0 1 0,2 1 0,1 1 0,3 0 0,-3-3 0,-2 0 0,0 0 0,-1 1 0,-1 1 0,1 1 0,0-1 0,-1-1 0,4-1 0,0 0 0,-1 0 0,-1 0 0,-2 0 0,1-1 0,0-1 0,-1-2 0,1 0 0,0 0 0,0 1 0,2 0 0,2-2 0,0 1 0,0-1 0,-3 0 0,1-2 0,0-2 0,2 0 0,1 0 0,0-5 0,4 0 0</inkml:trace>
  <inkml:trace contextRef="#ctx0" brushRef="#br2" timeOffset="55">23054 9441 6692,'0'0'0</inkml:trace>
  <inkml:trace contextRef="#ctx0" brushRef="#br2" timeOffset="56">23687 9274 8182,'0'-7'3276,"0"1"-3104,0-1 0,-1 3 1,-2 1-1,-4 2 1,-1 1-1,-1 0 1,0 0-1,-1 0 1,1 0-1,0 0 1,-1 0-1,0 0 0,-1 0 1,-2 0-1,1 0 1,-1 0-1,0 0 1,-1 0-1,0 0-16,-1 0 0,3 0 0,-2 0 0,0 0 0,2 0 0,-2 0 0,0 0 0,-2 0 0,2 0 0,0 0 0,2 0 0,0 1 0,-1 1 0,1 1 0,-1-1 0,1-1 0,0-1 0,2 0 0,1 1 0,0 1 0,-1 1-8,1-1 1,0-1 0,-1-1 0,1 0 0,0 0 0,-1 0 0,0 0 0,-1 1 0,-2 1 0,2 2 0,-1-2 0,1-1 0,-1-1 0,0 0 0,1 0 0,-1 1-1,0 1 1,1 1 0,0-1 0,2-1 0,0-1 0,-1 0 14,1 0 1,0 3 0,-1 0 0,1-1 0,0-1 0,0-1-1,-1 0 1,1 0 0,0 0 0,-1 0 0,1 0 0,0 0-1,-1 0 1,1 0 0,-1 0 0,-2-1 0,0-1 0,1-1-1,-1 1 1,1 1-30,-2 1 1,0 0 0,2-1-1,-2-1 1,1-1 0,-1 1 0,1 1-1,-1 1 1,0 0 0,-1 0 0,-1 0-1,2-1 1,0-1 0,1-2 0,-1 2-1,1 1 1,0 1 0,-1-1 0,1-1-1,-1-1 1,1 1 0,-1 1-79,1 1 1,0 0 0,2 0 0,0 0-1,-1 0 1,-2 0 0,2 0 0,0 0 0,2 0-1,0 0 1,0 0 0,-1 0 0,1 0 0,0 1-1,-1 1 1,1 1 0,0-1 0,-1-1-51,1-1 1,0 0 0,-1 0 0,1 0 0,0 0 0,-1 0-1,1 0 1,0 0 0,0 0 0,-1 0 0,1 0 0,0 0-1,-1 0 1,1 0 0,0 0 0,-1 0 0,1 0 0,0-1-7,-1-2 0,0 2 0,-1-2 0,-3 2 0,0 1 0,-2 0 0,2 0 0,1 0 0,3 0 0,1 0 0,-1 0 0,1-1 0,-1-1 0,-2-1 0,0 1 0,1 1 0,0 1 0,1 0 0,-1 0 0,-2 0 0,-2 0 0,1-1 0,1-1 0,-2-2 0,2 2 0,-2 1 0,2 1 0,-2 0 0,2 0 0,-2 0 0,2 0 0,-1 0 0,2 0 0,0 0 0,-1 0 0,1-1 0,-1-1 0,1-1 0,0 1 0,-2 1 0,4 1 0,-4 0 0,2 0 0,0 0 0,-1 0 0,1-1 0,-1-1 0,1-1 0,-1 1 0,1 1 0,0 1 0,-1 0 0,0 0 0,-1 0 0,1 0 0,0 0 0,1 0 0,-1 0 0,-1 0 0,0 0 0,-1 0 0,3 0 0,-3 0 0,1 0 0,0 0 0,0 0 0,0 0 0,1 0 0,1 0 0,-1 0 0,0 0 0,-1 0 0,0 0 0,0 0 0,0 0 0,0 0 0,0 0 0,0 0 0,0 0 0,0 0 0,0 0 0,0 0 0,-2 0 0,-2 0 0,2 0 0,0 0 0,0 0 0,-3 0 0,-2 0 0,0 0 0,0-1 0,1-1 0,2-1 0,-1 0 0,0 2 0,-1 1 0,0 0 0,3-1 0,-1-1 0,1-1 0,1 1 0,1 0 0,1 0 0,-1-1 0,3 0 0,-2 3 0,-1 0 0,2-1 0,-1-1 0,2-1 0,-1 1 0,0 0 0,-1 2 0,0 0 0,1 0 0,-1 0 0,2 0 0,-1 0 0,0 0 0,-2 0 0,0 0 0,0 0 0,2 0 0,-1 0 0,-1 0 0,1 0 0,1 0 0,1 0 0,-2 0 0,0 0 0,-2 0 0,1 0 0,-1 0 0,1 0 0,-1 0 0,1 0 0,-1 0 0,1 0 0,0 0 0,1 0 0,0 0 0,0 0 0,0 0 0,0 0 0,0 0 0,1 0 0,-1 0 0,3 2 0,-2 0 0,-1 1 0,1-1 0,0 0 0,1 0 0,-2 1 0,1 0 0,-1 0 0,2 0 0,0-1 0,-1 0 0,1 1 0,-1 0 0,1-1 0,0-1 0,-1-1 0,1 1 0,-1 1 0,1 1 0,-1-1 0,1-1 0,3-1 0,-2 0 0,0 0 0,-1 0 0,0 1 0,1 1 0,-1 1 0,0-1 0,0-1 0,-1-1 0,0 0 0,-1 0 0,0 0 0,0 1 0,0 1 0,0 2 0,0-2 0,1-1 0,-1-1 0,3 0 0,-4 0 0,1 0 0,-2 0 0,2 0 0,-1 0 0,2 0 0,-2 0 0,2 0 0,-2-1 0,2-1 0,-2-2 0,1 2 0,-2 1 0,2 1 0,1-1 0,0-1 0,0-1 0,-2 1 0,0 1 0,0 1 0,-1 0 0,2 0 0,0 0 0,-3 0 0,0-1 0,-2-1 0,0-1 0,1 1 0,-1 1 0,-1 1 0,0 0 0,-1-1 0,2-1 0,3-1 0,-1 0 0,0 1 0,-2 0 0,1-2 0,3 0 0,3 0 0,-2 1 0,1 3 0,-1 0 0,1-1 0,1-1 0,2-1 0,0 1 0,-2 0 0,0 2 0,1 0 0,-1 0 0,1 0 0,-2 2 0,1 0 0,0 1 0,-2-1 0,1-1 0,-1-1 0,2 0 0,-1 1 0,1 2 0,-4-2 0,4 2 0,0-2 0,-1-1 0,1 0 0,-1 0 0,1 0 0,-1 0 0,2 1 0,0 1 0,-1 1 0,0-1 0,1-1 0,-1-1 0,1 0 0,-2 0 0,2 0 0,1 0 0,0 1 0,1 2 0,0 0 0,-1 0 0,1-3 0,0 0 0,-1 0 0,1 0 0,0 1 0,-1 1 0,-2 1 0,0-1 0,0-1 0,2-1 0,1 0 0,-1 1 0,1 1 0,-1 1 0,-2-1 0,0-1 0,1-1 0,-1 0 0,1 0 0,-2 0 0,1 0 0,2 0 0,-2 0 0,-1 0 0,-1 0 0,0 0 0,0 0 0,1 0 0,2 0 0,-1 0 0,1 0 0,-2 0 0,2 0 0,1 0 0,-1 0 0,0 0 0,-1 0 0,0 0 0,2 0 0,-1 0 0,-1 0 0,2 0 0,-4 0 0,2 0 0,-2 1 0,1 1 0,-2 2 0,1-2 0,-2-1 0,1-1 0,-1 0 0,1 1 0,-1 1 0,1 1 0,-1-1 0,1-1 0,0-1 0,2 0 0,0 0 0,1 0 0,0 0 0,-2 3 0,3 0 0,-2-1 0,1-1 0,0-1 0,-1 0 0,2 0 0,0 0 0,2 0 0,0 0 0,0 0 0,-1 0 0,1-1 0,0-1 0,-1-1 0,1 1 0,0 1 0,0 0 0,2-1 0,1-1 0,-1 1 0,-2 0 0,0 0 0,0-2 0,-1 2 0,2 0 0,1 0 0,1-1 0,-2 1 0,0 1 0,-1 1 0,0-1 0,-1-1 0,1-1 0,0 1 0,-1 1 0,1 1 0,0 0 0,-1 0 0,1 0 0,0 0 0,-1 0 0,1 1 0,0 1 0,0 1 0,-1-1 0,2 0 0,1 0 0,1 1 0,-2-1 0,0 0 0,-1 0 0,-1 2 0,1-1 0,0 0 0,-1 0 0,1-1 0,0-1 0,0-1 0,-1 0 0,2 1 0,1 1 0,0 1 0,0-1 0,-1-1 0,-1-1 0,0-1 0,2-1 0,1-1 0,-1 1 0,-2 1 0,0 1 0,0 0 0,-1 0 0,1 0 0,0 0 0,0 0 0,-1 0 0,2 1 0,1 1 0,1 2 0,-2 0 0,0 1 0,-2-2 0,-2 1 0,0 1 0,0 1 0,2-1 0,1 0 0,0 0 0,-1-1 0,1-2 0,0-1 0,2 2 0,1 0 0,-1-1 0,-1-1 0,-2-1 0,1 0 0,1-1 0,2-2 0,0 2 0,4-3 0,-2 1 0,0-1 0,-1-1 0,1 0 0,-1 1 0,-1 0 0,4-3 0,-2 2 0,5-4 0,1 2 0,2 2 0,1 0 0,0 0 0,0-3 0,2 0 0,1-1 0,2-1 0,-1 1 0,0 0 0,1-1 0,-1 2 0,0 1 0,1 1 0,-1-1 0,0-2 0,1 0 0,-1 0 0,0-1 0,0 1 0,1 0 0,-1-1 0,-1 1 0,-1 0 0,-3 0 0,-1 2 0,0 1 0,0-1 0,1 0 0,2 0 0,3-1 0,0 3 0</inkml:trace>
  <inkml:trace contextRef="#ctx0" brushRef="#br2" timeOffset="57">16797 9339 8132,'0'-6'1638,"0"-1"0,1 1 0,2 1 0,-1 1 0,4 4 0,-5 0-1274,-1 0 0,-4 0 0,-5 0 0,-1 0 0,1 0 0,0 0 0,0 0 0,-1 0 0,1 0-169,0 0 1,-1 0-1,1 0 1,0 0-1,-1 0 1,1 0-1,0 0 1,-1 0-1,1 0 1,0 0-1,-1 0 1,1 0-1,0 0 1,0 0-1,-1 0 1,1 0-298,0 0 1,2 0 0,1 0 0,-1 0 0,-1 0 0,-2 0 0,1 0 0,0 0 0,-1 0 0,1 0 129,0 0 0,3 0 0,0-1 0,1-1 0,0-1 0,-2 1 0,0 0 0,-1-1 0,2 0 0,-1 1 0,-1 1 0,-1 0 0,2-1 0,1-1 90,-1 1 1,-2 1 0,0 0 0,0-1-1,-1-1 1,1 1 0,0 1 0,0 1-1,-1-1 1,1-1 0,0-2 0,-1 2-1,1 1 1,0 1 0,-1 0 0,1 0-45,0 0 0,-1 0 0,1 0 0,0 0 0,0 0 1,-1 0-1,1 0 0,0 0 0,-1 0 0,1 0 0,0 0 1,-1 0-1,1 0 0,0 0 0,-1 0 0,1 0 1,0 0 5,-1 0 1,1 0-1,-1 0 1,-2 0 0,0 1-1,1 1 1,-1 2 0,1-2-1,-2-1 1,1-1 0,0 0-1,-1 0 1,2 0-1,0 1 1,1 1 0,-1 1-1,-2-1 1,2-1 0,1-1-1,0 0-70,1 0 1,0 3 0,-1 0 0,1-1 0,0-1 0,-1-1 0,1 0 0,0 0 0,0 0 0,-1 1 0,1 1 0,0 1 0,-1 0 0,1-2-11,0-1 0,-1 1 0,1 1 0,0 1 0,-1-1 0,1-1 0,0-1 0,-1 0 0,1 0 0,0 0 0,0 0 0,-1 0 0,1 0 0,0 0 0,-1 0 0,1 0 0,0 0 0,-1 0 0,1 0 0,0 0 0,-1 0 0,1 0 0,3 0 0,0 0 0,-2 0 0,0 0 0,-1 0 0,0 0 0,-1 0 0,1 0 0,0 0-6,-1 0 1,1 0 0,0 0 0,-1 0 0,1 0 0,0 0 0,-1 0 0,1 0 0,0 0 0,0 0 0,-1 0 0,2-1 0,1-1 12,0-1 0,4 0 1,-3 3-1,-1 0 0,-1 0 1,-2 0-1,1 0 0,0 0 1,-1 0-8,1 0 0,3 0 0,0 0 0,-2 0 0,0 0 0,-1 0-228,4 0 0,0 3 0,1 0 1,-2-1-1,-2-1 0,-1-1 0,-1 0 1,1 0-1,0 0 0,-1 0 1,1 0 227,0 0 0,8-4 0,2-1 0</inkml:trace>
  <inkml:trace contextRef="#ctx0" brushRef="#br2" timeOffset="58">15400 9236 8125,'0'-6'655,"0"0"0,0-1 1,0-2-1,0 0 0,1 1 0,2 2 0,-2 0 1,3 4-1,0-2 0,0 0 0,1 0 0,-2-2 1,2 4-1,-1 3 0,-2 4-463,-1 3 1,0 0 0,1 0-1,2-2 1,-2 1 0,-1 1 0,-1 2-1,0-1 1,1-1 0,1 0 0,1-2-1,-1 1 1,-1 1 0,-1 2 0,0-1-1,0 0 1,0 1 134,0-1 1,-1-4 0,-1-3-1,-1-4 1,0-4 0,0-2-1,-2-2 1,1 1 0,0 0-1,1-1-54,-1 1 0,2 0 0,-3-1 0,1 1 0,1 0 0,1 0 0,0 2 0,-1 3 0,1 3 0,2 5 0,2 3 0,1 3-316,-1-1 0,0 0 1,1 1-1,0-1 1,-1 0-1,0 1 0,0-1 1,1 0-1,-1 1 1,-1-1-1,0 0 0,1 0 1,1 1-1,-1-1 1,-1 0-1051,-1 1 1,0-4 0,0-2 272,0-3 1,-4-3 0,-1-7 0</inkml:trace>
  <inkml:trace contextRef="#ctx0" brushRef="#br2" timeOffset="59">15437 9227 8125,'-5'-1'297,"1"-1"1,1-2 0,-1 0 0,-1 0 0,-2 3 0,1 2 0,1 3 0,0 1-1,0 2 1,-1 1 0,-1 1-135,1-3 1,3 1 0,-3-3 0,-1 0 0,-2 2 0,0-2-1,0 1 1,-1-1 0,1 1 0,-1-1 0,-2 1 0,-1 1-1,-1 0 1,0 0 0,0-1 0,0 0 0,0 1 0,-2 0-1,0 0 1,2 0 245,1 1 1,0-1-1,4-1 1,0-1-1,0-1 1,2 0 0,1 1-1,1 0-217,3 1 1,-1-2 0,10-3-1,0 0 1,1 0 0,2 0 0,-1 0-1,0 0 1,0 0 0,1-1 0,-1-1-1,1-2 1,2 2 0,0 1 0,0 0-1,-1-1 1,0-1-1,2 1 1,0 1 0,-1 1-1,1 0 1,0 0 0,2-1 0,-2-1-1,2-1 1,-2 1 0,1 1 0,-3 1-1,0 0 1,-2 0 0,1-1 0,2-1-1,0-1 1,-1 0 47,0 2 0,-2 1 1,-1-1-1,0-1 1,-2-1-1,1 1 0,1 1 1,2 1-148,-1 0 1,-4-1 0,-3-1-1,-4-2 1,-4 0 0,-2-1 0,-2-1-1,1 0-356,0 1 0,-1-2 1,2 3-1,1-1 1,1 0-1,-2 1 1,0-1-1,-1 0 1,-1-1-1,1-1 0,0 1 1,0 0-1377,-1 1 1,5 2 818,2 6 1,-2 2 0,0 4 0</inkml:trace>
  <inkml:trace contextRef="#ctx0" brushRef="#br2" timeOffset="60">15624 9236 8180,'-9'-13'458,"3"3"0,-6-3 0,1 4 0,3 4 1,2 5-459,3 5 0,6 3 0,2 1 0</inkml:trace>
  <inkml:trace contextRef="#ctx0" brushRef="#br2" timeOffset="61">10056 9264 8014,'18'-9'180,"0"1"0,-2 0 1,0 3-1,0 1 0,-1 2 1,0 1-1,-2 1 0,-2 0 1,0 0-1,-4 0 93,-4 0 0,-1 0 0,-8 0 0,-1 1 0,-2 1 0,0 1 0,0-1 0,-1-1 0,1 0 0,0 1 0,0 2 0,-2-1-117,-1 1 0,1-3 0,-1 3 0,2-1 0,0 1 0,0 0 0,-1 2 0,-2-1 0,1 1 0,-1 0 0,1-1 0,0 0 0,-1 0 0,1 0 0,0-1 0,2 1 0,1-1 0,-1 0 0,2-1 0,1 1 0,1-1 7,-2-1 1,3 0 0,-1 0 0,-1 1 0,-1-1 0,-2-1-1,1-1 1,0 0 0,-1 0 0,1 0 0,0 1 0,-2 1-1,0 1 1,-2-1 0,2-1 0,1-1 0,0 0 0,1 0-1,-1 0 1,-2 0 109,0 0 0,0 0 0,2 0 0,1 0 0,1-1 0,0-1 0,2-1 0,-1 1 0,-1 1 0,-2 1 0,1 0 0,0 0-221,-1 0 1,1 0 0,0 0-1,0 0 1,-1 0 0,1 0-1,-1 0 1,-2 0 0,0 0-1,0 0 1,2 0 0,1 0-1,-1-1 1,1-1 0,0-1-1,0 1-3329,-1 1 2457,5 1 1,5 4 0,5 1 0</inkml:trace>
  <inkml:trace contextRef="#ctx0" brushRef="#br2" timeOffset="62">9637 9246 8140,'0'-10'819,"0"4"0,0 0 0,0-1 0,0-2-351,0 0 0,0 5 0,0 4 0,0 5 0,0 3 0,0 2 0,0-1-264,0 0 1,1 1 0,1-1 0,2 0-1,0 1 1,0-1 0,-2 0 0,0 1 0,0-1-1,2 0 1,-1-1 0,0 0 0,0-2 0,0 1-1,0 1 1,0 2-1844,-1-1 1,-2-1 1196,-3-1 0,-2-12 0,-4-5 0</inkml:trace>
  <inkml:trace contextRef="#ctx0" brushRef="#br2" timeOffset="63">9609 9246 8140,'0'-10'409,"0"1"1,0 0-1,0-1 1,0 1-1,1 1 1,1 1 0,2 1-1,1 2-136,2 2 0,-1 1 0,-1 2 0,-1 2 0,-3 4 0,-3 1 0,-4 0 0,-3-2 0,0-2 0,-1 0 0,-2 0 0,-1 0-81,-2 0 1,1 2 0,-3-2-1,2 1 1,-2 2 0,1-2 0,-1-1-1,3-1 1,-1 1 0,2 0 0,-1 2-1,3-1 1,1 1 0,0 0 0,1 0-1,1 2 1,1-1 146,0-1 1,4 1 0,-2-3 0,0 2-1,1 1 1,-1 0 0,0 0 0,0-2 0,1 1 49,0-1 0,2-4 0,5 0 0,3-3 0,2 0 0,2 0 0,-1 0 0,0-1-355,1 0 1,-1 1 0,0 0 0,1-1-1,-1 1 1,0 1 0,2 1 0,0 0-1,1-1 1,0-1 0,-1-1 0,1 1 0,0 1-1,-1 1 1,0 0 0,-2 0 0,0 0-1,1 0 1,-1 0 0,0 0 67,1 0 0,-1 0 0,0 0 0,0 0 0,1 0 0,-1 0 0,0 0 0,1 0 0,-1 0 411,0 0-3790,-3 0 0,-2 0 2457,-4 0 1,-4 4 0,-2 1 0</inkml:trace>
  <inkml:trace contextRef="#ctx0" brushRef="#br2" timeOffset="64">9329 9441 7976,'7'-8'622,"-2"1"1,0 2 0,-1-1-1,1 2 2654,1 0-2457,-4 1 0,1 3 0,-6 0 0,-4 0-492,-1 0 1,2 0 0,1-1-1,0-1 1,-1-1 0,-1 1-1,-1 1 1,-1 1 0,-1 0-1,1-1-123,0-2 1,2 1 0,1-1 0,-1 2-1,-1 1 1,-2 0 0,1 0 0,0 0 0,-1 0-1,1 0 1,0 0 0,-1 0 0,1 0 0,0 0-1,0 0 1,-1-1-23,1-2 0,3 2 0,0-2 0,-2 2 0,0 1 0,-1 0 0,-1 0 0,1 0 0,0-1 0,-1-1 0,1-1 0,0 1 0,0 1 0,-1 0 0,1-1 0,0-1 0,-1-1 0,1 1-86,0 0 0,-1-1 0,1 2 0,0-1 0,-1 0 0,1 0 0,0 0 0,-1 1 0,1-1 0,0 1 0,0-1 0,-1 1 0,1 1 0,-1 1 0,-2-1 0,0-1 1,-1-1-1,1 1 0,0 1-96,0 1 0,-1 0 0,0 0 0,1 0 0,-1 0 0,1 0 0,1 0 0,0 0 0,2 0 0,0 0 0,-1 0 0,1 0 0,0 0 0,-1 0 0,1 0 0,0 0 0,0 0 0,-1 0 0,1 0 0,0 0 0,-1 0 0,1 0 0,0 0 0,-1 0 0,1 0 0,0 0 0,-1 0 0,1 0 0,0 0 0,-1 0 0,1 0 0,0 0 0,0 0 0,-1 0 0,1 0 0,0 0 0,2 0 0,1 0 0,-1 0 0,-1 0 0,-2 0 0,1 0 0,0 0 0,-1 0 0,1 0 0,0 0 0,0 0 0,-1 0 0,4 0 0,0 0 0,-1 0 0,-2 0 0,0 0 0,0 1 0,-1 1 0,1 1 0,0-1 0,-1-1 0,1 0 0,0 1 0,-1 1 0,1-1 0,0 1 0,0-1 0,-1 2 0,1 1 0,0 2 0,0 1 0,2 1 0,2-2 0,1-1 0,-2-3 0,1 3 0,0 2 0,-1 0 0,1 1 0,1 0 0,1-2 0,0-1 0,-1 0 0,1 0 0,0 1 0,1 0 0,1 1 0,0 0 0,-2-1 0,2 1 0,-2-2 0,2 2 0,1 2 0,0-1 0,0 0 0,0 1 0,-1-1 0,-1 0 0,-1 1 0,1-1 0,1-3 0,1 0 0,0 2 0,0 0 0,0 1 0,0 0 0,0 1 0,0-1 0,1-4 0,1-1 0,1 0 0,-1 3 0,0 0 0,0 0 0,2-1 0,1 2 0,-3-3 0,2 0 0,1-1 0,-4 0 0,3-2 0,-1 2 0,1 1 0,0 0 0,0 0 0,-1-2-3277,-3 3 1638,0-4 1,1 2 818,3-4 1,-3 5 0,3 0 0</inkml:trace>
  <inkml:trace contextRef="#ctx0" brushRef="#br2" timeOffset="65">8007 9804 8031,'0'-6'468,"0"0"0,-1 0 0,-1-1 0,-1 1 0,1-1 0,1-1 0,0-1 187,-2 3 0,1 1 1,-4 3-1,-2-1 0,0 1 983,-1 1 0,4 2-1456,2 2 0,5-1 0,2 4 0,1 0 0,2 1 0,1-1 0,2 0 0,-1 0 0,0-1 0,1 1 0,-1-2 0,0 1 0,1 0 0,-1 1 0,0 1 0,1-2 0,-1 0 0,0-1 227,0 0 1,1 2-1,-1-1 1,0-1-1,0 1 1,-2-1 0,-1 0-1,1-2-3686,2-1 2479,-4-1 0,-1-4 1,-4-1-1</inkml:trace>
  <inkml:trace contextRef="#ctx0" brushRef="#br2" timeOffset="66">8305 9711 8031,'0'-6'546,"0"0"0,0-1 0,0-2 0,0 0 0,0 0 0,1 0-374,2 3 0,-2 3 1,2 6-1,-6 3 1,-3 3-1,-2 0 1,-2 0-1,-2 2 1,0 0-1,-1 2 1,1 2-1,0 1 0,-1 2 1,1 1-1,-1-1 1,2 1-1,2 0 1,1-1-1,2 1 659,-1-1 0,2 1 0,0-1-831,0-3 0,2 3 0,3-4 0</inkml:trace>
  <inkml:trace contextRef="#ctx0" brushRef="#br2" timeOffset="67">8119 9851 7938,'6'-1'819,"0"-1"0,2-1 0,0 1 0,-1 1-647,-4 1 0,-7 0 1,-8 0-1,0 0 1,1 0-1,0 1 1,-2 1-1,1 1 1,-1-1-1,0-1 1,0 0-1,-2 1 0,1 1 1,-2-1-1,1 0 1,0 0-1,1 1 1,-1 1-1,0-1-16,0 0 0,-2 0 0,5-2 0,0 1 0,-1 1 0,1 0 0,-1 0 0,1 0 0,0-1 0,-1-1 0,1 0 0,-1 2 0,1 0 0,0-1 0,-1-1 0,1-1 0,-2 0 0,-1 1 0,-2 1 0,1 1 0,-1-1 0,-3-1 0,2-1 0,-5 1 0,1 1 0,0 1 0,-2 0 0,-2 0 0,0 2 0,0-1 0,2 0 0,1-1 0,-1 0 0,-1 0 0,1 0 0,1 0 0,2 1 0,-1-2 0,0 0 0,0 0 0,1 1 0,0-1 0,1-1 0,1 0 0,-2 1 0,-2 1 0,1-1 0,-1-1 0,1 0 0,0 1 0,-1 1 0,-2 0 0,-2-2 0,2 0 0,0 1 0,1 1 0,-1-1 0,-2-1 0,0-1 0,1 0 0,2 0 0,0 0 0,0 0 7,-1 0 1,2 0 0,0 0 0,1 0 0,1 0 0,0 0-1,0 0 1,1 0 0,-2 0 0,1 0 0,1 0 0,1 0-1,-2 0 1,-1 0 0,2 0 0,0 0 0,0 0 0,0 0-1,-2 0 1,1 0-113,2 0 0,0 0 0,0 0 1,1 0-1,-1 0 0,2 0 1,0 0-1,2 0 0,-3-1 0,-2-1 1,-1-1-1,0 1 0,1 1 1,2 1-1,-1 0 0,0 0 0,1 0 1,-1 0-1,0 0 0,1 1 1,-1 1-52,1 1 0,-1 0 0,1-3 0,2 0 0,1 0 0,1 0 0,0 0 0,1 0 0,1 0 0,-1 0 0,1 0 0,-1 0 0,1 0 0,-1 0 0,2 0 0,0 0 0,-1 0 0,-1 0 0,-1 1 0,1 1 0,2 1 0,0-1 0,-1-1 0,-1-1 0,2 0 0,0 0 0,-1 0 0,0 0 0,1 0 0,0 0 0,2 0 0,-1 0 0,-2 0 0,0 0 0,0 0 0,2 0 0,1 0 0,-1 0 0,1 0 0,0 0 0,-2 0 0,0 0 0,-1 0 0,-1 0 0,3 0 0,-2 0 0,0 0 0,1 0 0,0 0 0,2 0 0,0 0 0,-1 0 0,1 0 0,0 0 0,-1 0 0,1 0 0,0 0 0,0 0 0,-1 0 0,1-1 0,0-1 0,-1-1 0,1 1 0,0 1 0,1 1 0,0 0 0,-2 0 0,-1 0 0,1 0 0,1 0 0,-1 0 0,1 0 0,0 0 0,0 0 0,-1 0 0,1 0 0,0 0 0,-1 0 0,1 0 0,0 0 0,-1 0 0,1 0 0,0 0 0,3-1 0,-1-1 0,0-1 0,-1 1 0,-1 1 0,-1 1 0,1 0 0,0 0 0,-1-1 0,1-2 0,0 0 0,-1 1 0,1 1 0,0 1 0,-1 0 0,1 0 0,0-1 0,-1-2 0,4 2 0,0-2 0,-1 2 0,-1 1 0,-2 0 0,1 0 0,0 0 0,-1-1 0,1-1 0,0-1 0,-1 1 0,1 1 0,0 1 0,-1-1 0,1-1 0,0-2 0,-1 2 0,1 1 0,0 1 0,0 0 0,-1 0 0,1 0 0,0 0 0,-1 0 0,1 0 0,0 0 0,-1 0 0,1 0 0,0 0 0,-1 0 0,1 0 0,0 0 0,0 0 0,-1 0 0,1 0 0,0 0 0,-1 0 0,1 0 0,0 0 0,-1 0 0,1 0 0,0 0 0,-1 0 0,1 0 0,0 0 0,-1 0 0,1 0 0,0 0 0,0 0 0,-1 0 0,1 0 0,0 0 0,-2 0 0,-1 0 0,-3 0 0,1 0 0,1 0 0,3 0 0,1 0 0,0 0 0,-1 0 0,1 0 0,0 0 0,-2 0 0,1 1 0,0 1 0,1 2 0,1-2 0,0-1 0,-2-1 0,1 0 0,0 1 0,-1 1 0,1 1 0,0-1 0,0-1 0,-1-1 0,1 0 0,0 0 0,-1 0 0,1 0 0,0 0 0,-1 0 0,1 0 0,0-1 0,-1-1 0,1-1 0,0 1 0,1 0 0,0 0 0,2-2 0,-1 2 0,-1 1 0,-2 1 0,1 0 0,0 0 0,2 0 0,1 0 0,-1 0 0,-1 0 0,-2 0 0,1 0 0,1 1 0,1 1 0,0 2 0,0-2 0,2 0 0,-1 0 0,-2 1 0,1 0 0,0 0 0,1 1 0,-1 1 0,-1-2 0,1 3 0,1-2 0,0-1 0,-1 0 0,1 1 0,-1 1 0,2-3 0,-1 1 0,-1 0 0,1-1 0,0 1 0,-1 0 0,-2 1 0,3-3 0,1 3 0,0-1 0,0 0 0,-1 0 0,-1 1 0,2 0 0,0 0 0,1 1 0,-1-1 0,1 1 0,-1 0 0,1-2 0,2 1 0,-2 0 0,0 2 0,-1 1 0,1 0 0,-2 0 0,2 0 0,0 1 0,1 0 0,-1-1 0,3 1 0,-2-2 0,2 2 0,1 2 0,0-1 0,0 0 0,0 1 0,0-1 0,1-1 0,1 0 0,1-2 0,-1 1 0,-1-2 0,0 0 0,1 0 0,2 1 0,0 1 0,2 0 0,-2 0 0,1-1 0,-1-1 0,1-1 0,0 1 0,3 0 0,0 2 0,1 1 0,1-1 0,-1-1 0,0-4 0,0 2 0,1-1 0,-1 2 0,0-1 0,1 0 0,-1-1 0,0 0 0,1 0 0,-1-1 0,0-1 0,1-1 0,-1 1 0,0 1 0,1 1 0,-1 0 0,0-2 0,0-1 0,1 0 0,-2 1 0,-1 1 0,-1 1 0,2-1 0,0-1 0,1-1 0,1 0 0,-1 0 0,0 0 0,1 0 0,-1 0 0,0 0 0,0 1 0,1 1 0,-1 1 0,0-1 0,1-1 0,-1-1 0,0 0 0,0 1 0,-2 1 0,-1 1 0,0 1 0,4-4 0,-1 0 0,0 1 0,1 1 0,-1 1 0,0-1 0,0 0 0,1 0 0,-1 1 0,0-1 0,1-1 0,-1 0 0,0 1 0,1 1 0,-1-1 0,0-1 0,1-1 0,-4 0 0,0 1 0,1 2 0,2 0 0,0-1 0,0-1 0,0-1 0,1 0 0,-1 0 0,0 1 0,1 1 0,-1 1 0,0-1 0,1-1 0,-1-1 0,0 0 0,1 0 0,-1 0 0,0 0 0,0 0 0,1 0 0,-1 0 0,0 0 0,1 0 0,-1 0 0,0 0 0,1 0 0,-1 0 0,0 0 0,2 0 0,0 0 0,1 0 0,0 0 0,-2 0 0,0 0 0,2 0 0,0 0 0,0 0 0,-2 0 0,-1 0 0,2-1 0,0-1 0,1-1 0,0 1 0,-1 1 0,1 1 0,0 0 0,0-1 0,1-1 0,0-1 0,1 0 0,0 2 0,1 1 0,0 0 0,1 0 0,-2-1 0,1-1 0,-2-1 0,2 1 0,-2 1 0,1 1 0,-1 0 0,-2 0 0,2 0 0,-2 0 0,1 0 0,-1 0 0,1 0 0,0 0 0,-2 0 0,-1 0 0,1 0 0,-1 0 0,1 0 0,2 0 0,0 0 0,0 0 0,-1 0 0,0 0 0,2 0 0,-2 0-39,-1 0 0,3 0 0,-1 0 0,1 0 0,-1 0 0,2 0 1,-1 0-1,1 0 0,0 0 0,-1 0 0,0 0 0,-1 0 1,2 0-1,-1 0 0,2 0 0,-2 0 0,1 0 0,0 0 1,0 0-1,1 0 0,0 0 20,0 0 1,1 0 0,-3 0 0,-1 0 0,2 0 0,0-1-1,2-1 1,-1-1 0,2 1 0,0 1 0,2 0 0,0-1 0,-1-1-1,1 1 1,0-1 0,-1 1 0,1-1 0,-1 1 0,1 0 0,0 0-11,-1-1 0,-2 0 1,-1 3-1,1 0 1,-2 0-1,0 0 1,-2 0-1,2 0 1,-1 0-1,2 0 1,-2 0-1,1 0 1,0 0-1,0 0 1,1 0-1,0 0 1,1 0-1,-1 0 1,2 1-1,0 1 1,-1 1 47,0-1 0,-4-1 0,2-1 1,1 0-1,-2 0 0,2 0 1,-2 0-1,2 0 0,-2 0 1,2 0-1,-2 0 0,1 0 1,-2 0-1,1 0 0,0 0 1,1 0-1,2 0 0,-1 0 1,1 0-1,0 0 0,-1 0 1,1 0-3,0 0 1,2 0 0,-1 0-1,0 0 1,-2 0 0,3 0-1,2 0 1,1 0 0,0 0-1,-1 0 1,-3 0 0,1 0-1,-2 0 1,2 0 0,-1 0-1,0 0 1,1 0 0,0 0-1,1-1 1,-1-1 0,-2-1-22,0 1 1,-2 1-1,3 1 1,-2 0-1,1 0 1,-1 0-1,0 0 1,-1 0-1,1 0 1,0-1-1,1-1 1,-2-1-1,1 1 1,-1 1-1,3 1 1,0 0-1,1 0 1,-2-1-1,0-2 1,0 0 16,2 1 1,1 1 0,-1 1 0,0 0 0,-2-1 0,0-1 0,1-1 0,0 1 0,2 1-1,-2 1 1,0 0 0,-2-1 0,2-1 0,-1-1 0,1 1 0,-1 1 0,-1 1 0,2 0 0,-1 0-1,2 0 1,-2-1-56,2-2 0,-2 1 0,2-1 0,0 2 0,0 1 0,0 0 0,-2 0 0,1 0 0,2 0 0,1 0 0,1 0 0,-2 0 0,-3 0 0,1 0 0,0 0 1,2 1-1,-2 1 0,0 2 0,-2-2 0,-1-1 0,-1-1 0,2 0 14,-1 0 0,-1 0 0,2 0 0,1 0 0,0 0 0,1 0 0,1 0 0,-2 0 1,2 0-1,-1 0 0,3 0 0,1 0 0,0 0 0,0 0 0,-1 0 0,-2-1 1,1-1-1,0-2 0,-1 2 0,1 1 0,-2 1-15,-1 0 1,2-1-1,-3-1 1,2-1-1,-1 1 1,-1 1-1,0 1 1,1 0 0,1 0-1,0-1 1,0-1-1,1-1 1,1 1-1,-1 1 1,1 1 0,-1 0-1,1 0 1,0 0-1,-1 0 1,1 0-942,0 0 970,-1 0 0,1 0 0,-1 0 0,1 0 0,0-1 0,-2-1 1,0-1-1,-2 0 0,2 2 0,-1 1 0,1 0 0,-3 0 1,1 0-1,-2 0 0,2-1 0,-2-1 0,2-1 0,-2 1 0,1 1 1,-3 1-1,0 0 0,1-1 0,0-1 0,0-1 0,-2 1 1,-1 1-1,1 1 0,-1 0 0,0 0 0,1 0 0,-1 0 0,0 0 1,0 0-1,1 0 0,-1 1 0,0 1 20,1 1 1,-1 0-1,0-3 1,1 0 0,-1 0-1,0 0 1,1 0-1,-1 0 1,0 0 0,2 0-1,0 0 1,2 0 0,1 0-1,-1 0 1,0 0-1,0 0 1,2 0 0,0-1-1,0-1 1,-1-1-1,0 1 48,-1 1 0,4-2 0,-3 0 0,2 1 0,-2-1 0,1 1 0,-1-1 0,2 1 0,-1 1 0,0 1 0,-1 0 0,-1-1 0,2-1 0,-2-1 0,1 1 0,-2 1 0,1 1 0,0 0 0,1 0 0,0 0 0,1 0-8,1 0 0,-1 0 0,0 0 0,2 0 0,0 0 0,2 0 0,-1 0 0,2 0 0,1 0 1,2 0-1,-1 0 0,1 0 0,-2 0 0,-1 0 0,1 0 0,2 0 0,0 0 0,-1 0 0,0 0 1,0 0-1,0 0 19,-2 0 1,3 0 0,-1 0 0,-1 0 0,-2 0 0,0 0 0,0 0-1,2 0 1,0 0 0,-3 0 0,-1 0 0,0 0 0,1 0 0,2 0 0,-1 0-1,-1 0 1,0 0 0,-1 0 0,2 0 0,-1 0 0,1 0 0,0 0-23,-1 0 0,1 0 1,-1 0-1,-2 0 1,-1 0-1,-1 0 1,0 0-1,0 0 1,-1 0-1,2 0 1,-2 0-1,1-1 1,-2-1-1,1-1 1,-1 1-1,-1 1 1,0 0-1,-2-2 1,0 0-1,2 1 1,0 0-44,2-1 0,-4 1 0,-3-3 0,1 1 0,2 1 0,0 0 0,0-2 0,1 1 0,-1 0 0,0 1 0,0 0 0,1 0 0,-1 0 0,0 0 0,2-1 0,0 2 0,3 1 0,-1 0 0,0-1 0,-1-1 0,-2 1 0,4 1 0,0 2 0,1 1 0,-4 2 0,-3 1 0,-3 3 0,0 0 0,-2 1 0,0 1 0,0-1 0,-1 0 0,-1 1 0,-1-1 0,0 0 0,0 0 0,0 1 0,0-1 0,0 0 0,0 1 0,0-1 0,0 0 0,0 1 0,0-1 0,0 0 0,0 1 0,0-1 0,0 0 0,0 2 0,0 0 0,0 1 0,0 0 0,0-2 0,0-1 0,0 1 0,0-1 0,1-1 0,1 0 0,1-2-168,-1 1 0,-1 1 1,0 1-1,1-2 0,2-1 1,-1 0-1,0 0 0,1 0 1,1-2 167,2-2 0,-3-5 0,1-2 0</inkml:trace>
  <inkml:trace contextRef="#ctx0" brushRef="#br2" timeOffset="68">10791 10521 7945,'0'-6'1092,"-1"1"0,-1 0 0,-1 0-888,1-3 1,1 5 0,1 3 0,1 5-1,2 4 1,3 0 0,2 0 0,-1 0 0,-1-2-1,0-1 1,0 1 0,1 2 0,0 0 0,0 0-1,0 0 1,0 1 204,0-1 1,0 0-1,0 0 1,-2-2-1,1-1 1,-1 0 0,1 1-1,0-2 410,0-1 0,1 3 0,2-2 0</inkml:trace>
  <inkml:trace contextRef="#ctx0" brushRef="#br2" timeOffset="69">11089 10475 7956,'0'-10'364,"0"1"0,0 0 0,0-1 0,1 1 0,1 0 0,2 1 0,2 0 0,1 3 0,0 0-172,-1 0 1,-3 3 0,-6-1-1,-3 2 1,-2 2 0,-1 1 0,-1 2-1,1 1 1,-1 2 0,-2 2 0,-1 1-1,-1 1 1,0 3 0,-1 0 0,-1 3-1,-2 0 1,0 2 104,-1 0 1,1 0 0,2 2 0,0 1 0,1-2 0,0-1 0,3-2 0,2-3-1,0-1 1,2-1 0,2-2 521,3-1 0,6 1 0,2-1 0</inkml:trace>
  <inkml:trace contextRef="#ctx0" brushRef="#br2" timeOffset="70">18370 13454 8195,'-17'16'-4,"0"-2"1,4 0 276,2-3 0,1-1 0,8-1 0,3-3 0,4-3 0,3-3 0,2-2 0,-1-2 0,0 0 0,1-2 0,-1 1 0,0-1-81,1 1 1,-5 0 0,-2 2-1,-2-4 1,-2-1 0,-1-2 0,-1-3-1,1-2 1,1-3 0,1-1 0,0-3-1,0-3 1,1-2 0,2-1 0,3 0-1,2 1 1,2 3-37,-1 2 0,0 2 0,0 3 0,0 1 0,-2 5 0,-1 3 0,1 5 0,2 4 0,-1 6 0,-1 5 0,-1 5 0,2 2 0,0 3 0,1 3 0,1 3 0,-1 2 0,0 2 0,2 1 0,0 2 0,2 1 0,1 0 26,-1-1 0,3-3 0,-3-4 0,1 0 0,-1-2 0,-1-1 0,-2-3 0,-2-3 0,-2-4 0,-3-2 0,-3-4 0,-3-3 0,-3-3 0,-2-2 0,-2-2 0,-3-1 0,-3-2 0,-4-1 0,-2-2 0,-7 1 0,1 1 0,-1 0 0,-1 1 0,-1-1 0,-2 1 0,-1-1 0,0 3 0,0 1 0,0 1 0,1 0 0,0 0 0,4 0 0,4 0 0,3 0 0,3 0 0,4 0-26,2 0 0,8-4 0,5-1 0,5-1 0,4-1 0,1-3 0,2-1 0,5-2 0,4 0 0,3-3 0,4-2 0,2-3 0,2-1 0,2 1 0,1-2 0,1-1 0,1-1 0,-1 2 0,0-1 0,-3 1 0,0-1-88,0 0 1,-3 4 0,0-1 0,-5 3 0,-6 4 0,-3 1 0,-5 2 0,-5 5 0,-6 6 0,-3 6 0,-2 5 0,0 1-69,-2-1 0,-2 4 0,0 0 0,0 3 0,-1 1 0,-2 0 0,-1 3 0,-2 3 0,-1 2 0,-2 1 0,-2 1 0,0 1 0,-3 2 0,-1 1 0,-1 1 0,2-2 0,2-3 0,3-4 0,4-4 0,0-2 0,4-3 0,3-3 0,3-6 0,5-7 0,1-5 0,1-3 0,0-3 0,0 0 0,1-2 0,0-2 0,1-1 0,0-2 0,0-1 0,-1 0 0,1-2 0,-1-2 0,0 1 0,-1-1 0,2 2 0,-1 0 0,3 1 0,-2-2 0,0 2 0,-1 4 0,1 3 0,-2 3 0,0 1 0,0 1 0,-1 5 0,-1 7 0,-2 6 0,-1 3 0,-2 2 0,0 1 0,0 2 0,-3 0 0,3 1 0,-1 0 0,-2-1 0,-2 2 0,1 1 0,1 0 0,1 0 0,-1-1 0,-1-3 0,1 0 0,1-2 0,0 1 0,0-2 0,2-2 0,1-4 0,0-2 0,1-5 0,4-1 0,2-5 0,1-3 0,2-1 0,-1 0 0,-1 2 0,0 1 0,0 0 0,2-1 0,-1 2 0,-1 0 0,0 1 0,-1-1 0,0 0 0,8 3 0,-2-3 0</inkml:trace>
  <inkml:trace contextRef="#ctx0" brushRef="#br2" timeOffset="71">19683 13007 8186,'-9'-9'218,"3"-1"0,-1-2 1,1 0-1,0-1 1,1 1-1,0 0 1,1 0-1,-1 2 1,3 1-1,0-1 0,-1 3 1,-3 5-1,-1 7 1,-1 6-1,2 4-70,-1 1 1,3 2 0,0 1 0,1-1 0,0 1 0,0-1 0,2-2 0,1-1 0,0-2 0,1-2 0,2 0 0,1-3 0,1-2 0,2-3 0,1-2 0,2-2-1,-1-2 1,0-4 0,0-3 0,-2-3 0,-2 1 0,-1-1 43,-2 1 1,2 0 0,-1 2-1,-1 1 1,0 0 0,-4-1 0,-1 2-1,-3 2 1,-2 3 0,-1 2 0,-1 1-1,1 1 1,1 2 0,0 3 0,3 2-1,1 2 1,2 0-363,1 2 0,1-1 0,0 2 0,1 0 0,2-1 0,4-1 1,5 0-1,3-2 0,4 0 0,2 1 0,1-2 0,2-2 0,2-3 1,0-2-1,0-1 0,-2 0 0,-3 0 0,-2 0 0,-5-1-23,-3-2 0,-2 2 0,-10-2 1,-5 2-1,-5 2 0,-1 1 0,0 1 1,-1 0-1,2 0 0,0 1 0,2-2 1,0-1-1,0-1 0,-1 0 0,2-1 1,1-1-1,2-3 397,0 0 1,2 2 0,3-3 0,-1-1-1,-1-2 1,-1 0 0,0 0 0,0-1 0,-1 1-1,-1 0 1,-2 0 0,1 0 0,1 2 0,0 2-1,1 0 1,-1 1-1,-1-1 1,3 1 0,-3 2 0,0 0-1,2 2 1,3 3 0,4 3 0,2 4 0,2 2-1,1 2 1,1 0 0,-2 1 0,-2 0 0,0 1-1,-1-1 1,1 1-113,-3-2 0,-1 3 0,-1-5 1,-1-1-1,-2 0 0,-4-3 1,-1-2-1,-1-3 0,-1-2 1,1-1-1,0-1 0,0-1 1,-1-2-1,1-1 0,0-2 1,0-2 79,3 0 0,2 5 1,4 4-1,1 5 1,1 3-1,2 3 1,1 1-1,3 4 1,0 1-1,0 3 1,-1 2-1,0 2 0,0-1 1,1-1-1,0-1 1,0-1-1,-3 2 1,0-1-1,-1-2 0,0 0 0,0-1 1,-2-3-1,2-2 1,-2-3-1,-2-1 1,-3 0-1,-4-3 1,-1-3-1,-2-2 1,-2-2-1,-1-1 0,-2-2 1,-1-2-1,-1-2 1,0-2-1,-1-4 1,-2 0-1,1-3-43,-1 0 0,2-3 0,-1-1 0,1 0 0,2-1 0,1-1 0,1-2 0,0-1 0,1-2 0,2-1 0,1-2 0,3-3 0,2-1 0,0 0 0,0-1 0,1 1 0,2 0 1,2 1-1,3 2 0,4 1-129,1 0 0,5 3 0,3 5 0,1 1 0,2 3 0,0 4 0,-1 2 0,0 4 0,-2 3 0,0 2 0,2 1 0,1-1 0,3 1 0,-1 2 0,-2 3 0,0 5 0,0 1 0,-1 2 0,1 2 0,-1 1 0,0 2 0,-3 1 0,3 2 0,-3-1 0,-1 0 0,-2-2 0,-1 1 0,-2-1 0,0 0 0,0-2 0,-2-1 0,-2-2 0,-1-1 0,-1 0 0,1-3 0,-6-3 0,1-6 0,-2-3 0,-2-3 0,1-1 0,-1-1 0,1-3 0,-2 0 0,2-3 0,-1-2 0,1-2 0,0-3 0,2-1 0,1 0 0,1-1 0,0 0 0,0-1 0,1 1 0,2 3 0,3 3 0,6 0 0,1 5 0,0 1 0,2 1 0,-1 3 0,3 1 0,2 0 0,1 2 0,2 2 0,-1 1 0,-2 2 0,0 1 0,1 1 0,0 1 0,1 2 0,-2 4 0,-4 4 0,0 4 0,-2 2 0,1 1 0,0 0 0,-4 6 0,-1-1 0,-2 1 0,-2 2 0,-2 0 0,-2 0 0,-1-1 0,0-1 0,-1 1 0,-1 0 0,-2 1 0,-1 0 0,-4 0 0,-1-2 0,-2 2 0,-1 1 0,0 1 0,-2-1 0,0-1 0,-1-1 0,4 0 0,-4 1 0,1-1 0,-1-2 0,1-1 0,-2-1 0,0 1 0,-1 0 0,2 0 0,1-2 0,1 0 0,0-1 0,0 0 0,0 2 0,1 1 0,1-2 0,2 0 0,1-1 0,-1-1 0,2 1 0,2 0 0,-2-1 0,2 0 0,0-2 0,0 0 0,0-1 0,1 0 0,2-3 0,2-1 0,3-3 0,3-3 0,5-6 0,5-6 0,3-7 0,4-2 0,2-4 0,1-5 0,3-1 0,-1-3 0,1-3 0,0-1 0,0-1 0,0-3 0</inkml:trace>
  <inkml:trace contextRef="#ctx0" brushRef="#br2" timeOffset="72">20018 12998 8119,'-9'-14'192,"0"0"1,-1-6 0,2 1-1,2-1 1,4 3 0,3 2 0,3 2-1,0-2 1,1 2 0,-1-1 0,2 4-1,-1 3 1,1 6 0,-1 5 0,-2 6-1,-2 3 1,-1 5-21,0 3 0,-1-2 1,-1 4-1,-1-1 1,1 0-1,1-2 1,1 0-1,0-1 1,0-1-1,0 0 1,0-2-1,1-1 0,1-2 1,2-1-1,1-3 1,3-3-1,0-3 1,1-4-1,1-5-9,-1-6 1,0-6 0,-1-3 0,0-1 0,-3-3 0,-1-3-1,-2-2 1,-1 1 0,-1 3 0,0 4 0,0 3 0,-1 1-1,-1 2 1,-2 5 0,-1 4 0,-4 5 0,-1 5 0,-3 6-1,-1 7 1,0 4 28,-1 5 1,1 6 0,-3 3-1,2 4 1,-1 2 0,1 3 0,0 2-1,2-2 1,1-2 0,2-4 0,1-3-1,0-4 1,2-4 0,2-5 0,1-5-1,3-5 1,2-7-37,2-7 0,3-6 0,-2-3 0,0-4 0,1-1 0,-2-2 0,0 0 0,0-2 0,-1-1 0,-1 1 0,-1 2 0,0 0 0,0 2 0,0 0 0,-1 2 0,-2-1 0,-3 2 0,-3 2 0,-1 4 0,-1 2 0,-2-2-313,2 0 1,-3 2 0,2 0 0,0-2 0,-1 0 0,0-1 0,-1 0 0,1-1 0,0 1 0,1-1 0,-1-2 0,-1 0 0,0-1 0,0 2 0,0 1 0,-1 1 0,0 1 0,0 1 0,2 1 0,0 3 0,1 2 312,1 1 0,0 4 0,2 2 0,0 3 0,0 4 0,2 2 0,2 3 0,1 0 0,2 1 0,1 0 0,1-1 0,0 1 0,0-1 0,1 0 0,1-1 0,3-3 0,2 1 0,3-2 0,2 0 0,1-1 0,3-3-703,1-3 1,5-2 0,1-4 0,2 0 0,4 0 0,4-1-274,3-2 1,5-6 0,2-5 0</inkml:trace>
  <inkml:trace contextRef="#ctx0" brushRef="#br2" timeOffset="73">20847 12626 6988,'1'5'468,"1"-1"0,2-1 0,0-1 0,-1-2 0,-3-3 0,-2-2 0,-1-3-296,-1 0 0,3 2 1,-2 0-1,2-1 1,2-2-1,2 1 1,3 1-1,4 2 1,2-1-1,5 2 1,4-1-1,7 1 0,5-1 1,6 1-1,3-2 1,4 2-1,-1 0 1,0 1-1,-1 0 20,2 0 1,-4-1 0,-2 2-1,-2-1 1,-4 1 0,-3 0 0,-2 2-1,-2 0 1,-4 0 0,-3 0 0,-4 0-1,-4 2 1,-3 1 0,-2 3 0,-3 3-1,-3 3 1,-4 2 626,-7 4 0,-7-2 0,-7 7 0</inkml:trace>
  <inkml:trace contextRef="#ctx0" brushRef="#br2" timeOffset="74">20875 13035 8077,'-37'15'131,"2"-5"0,5-4 0,8 1 0,7 1 0,6-1 0,4-2 0,5-1 0,6-2 0,6-2 0,7-3 0,7-4 0,7-3 0,7-4 0,6 0 1,4-3-1,-24 8 0,1 1 0,2-2 0,-1 1 0,2 0 0,0-1 0,1 1 0,-1-1 0,2-1 0,0 1 51,2-1 0,0 0 0,-1 0 0,1-1 0,1 2 0,-1 0 0,-1-1 0,-2 1 0,-3 1 0,-2 1 0,16-6 0,-13 4 0,-10 0 0,-7 2 0,-8 2 0,-7 3 0,-5 2 0,-2 1 637,-2 0 0,-11 0 0,-6 0 0</inkml:trace>
  <inkml:trace contextRef="#ctx0" brushRef="#br2" timeOffset="75">21117 12430 8207,'-20'-5'182,"0"-3"0,-1-4 0,3 2 0,5 3 0,3 3 0,1 4 0,2 5 0,2 3 0,1 5 0,2 4 0,1 5 0,1 2 0,0 5 0,0 1 0,0 2 0,0 4 0,1 2 0,1 3-19,1 2 1,3 0 0,-2 4 0,0 0 0,2 1 0,-2-1-1,0-1 1,-2 0 0,-1-2 0,-1 1 0,0-3 0,0-1-1,0-2 1,0-5 0,0-6 0,0-5 0,1-2 0,1-2-1,2-5 1,1-3 245,3-5 1,0-2-1,1-4 1,0 0-1,1-1 1,-1-3 0,1-6-1,2-5 309,0-6 0,5-7 0,-3-5 0</inkml:trace>
  <inkml:trace contextRef="#ctx0" brushRef="#br2" timeOffset="76">21247 12365 8193,'-9'-41'204,"0"1"1,0 3 0,3 5 0,3 7-1,1 4 1,0 4 0,-1 1 0,1 6 0,1 7-1,1 9 1,0 8 0,0 7 0,0 4 0,-1 3-1,-1 3 1,-1 3-74,1 2 0,0 6 0,2 0 0,0 3 0,0 0 0,0 3 0,0 0 0,0 2 0,2 1 0,-2-25 0,2 0 0,-1 2 0,1 0 0,-1 1 1,0-1-1,-1 0 0,1-1 0,-1 24 0,0-4 0,0 1 0,0-1 0,0-1 0,0-7 0,0-6 0,0-4 166,0-1 1,0-5 0,1-4 0,2-6 0,2-3 0,1-1 0,1-2 0,0-2-1,1-1 1,2-3 0,2-4 521,0-6 0,9-9 0,-1-5 0</inkml:trace>
  <inkml:trace contextRef="#ctx0" brushRef="#br2" timeOffset="77">21173 12607 8094,'-24'-33'204,"3"2"1,5 4 0,4 5 0,5 7-1,4 3 1,2 5 0,2 5 0,1 8 0,2 9-1,0 6 1,2 7 0,-2 5 0,0 5 0,-1 2-1,0 3 1,1 3-57,1 0 1,-1-3 0,2-2 0,0 0 0,1-1 0,1-2 0,3-3 0,-1-5 0,0-5 0,0-6 0,-2-6 0,-1-3 0,0-4 0,-1-4 0,-1-4 0,-1-5-1,-1-6 1,0-4 0,-1-5 0,-2-3 0,-2-4 0,-3-4-1,-3-3 1,1-9 0,-7-1 0,2-3 0,-2-2 0,8 25 0,-1 0 0,0-2 0,-1 1 0,1-1 0,0 1 0,-1 1 0,0 1 0,-6-18 0,1 10 0,4 9-1,3 11 1,3 8 0,2 12 0,1 6 0,0 6 0,1 2 43,2 4 1,-1 6 0,3 3-1,-1 4 1,-1 1 0,0 1 0,2 1-1,-1-1 1,1 0 0,-1 0 0,1-3-1,-1-3 1,1-3 0,-2-4 0,0-4-1,0-6 1,0-4-51,1-8 0,-3-9 1,2-13-1,-2-2 1,-1-5-1,0-3 1,0-4-1,0-3 1,0-4-1,0-3 1,0-4-1,0-6 1,0 24-1,0-1 0,0-1 1,0 0-1,0 0 1,0 0-1,0 1 1,0 0-1,0-22 1,0 5-1,0 9-11,0 6 0,0 13 0,0 15 0,0 11 0,0 8 0,0 8 0,-1 5 0,-1 5 0,-1 5 0,1 6 0,1 4 0,0 1 0,0-24 0,0 0 1,-1 1-1,1 0 0,0 1 0,0 0 0,0 0 0,1 1 0,0-1 0,0 0 0,0-1 0,1 0 0,1 23-80,1-4 0,1-6 0,-2-7 0,1-8 0,-1-6 1,-1-6-1,-1-6 0,0-6 0,0-7 0,0-8 0,0-3 1,0-5-1,-1-3 0,-2-5 0,-3-4 0,-1-4 0,-1-3 1,2-4-52,-1-1 0,-1-6 0,3 24 0,0-1 0,1-2 0,0-1 0,0-2 0,1-1 0,0-1 0,1 0 0,-1 2 0,1 0 0,-1 3 0,1 0 0,-2-21 0,2 7 0,0 12 0,0 11 0,-1 12 0,1 7 0,1 7 0,1 5 0,0 7 0,0 4 0,1 4 0,1 7 0,2 5 0,0 5 0,1 5 0,0 4 0,-3-24 0,1 0 0,-1 3 0,0-1 0,0 2 0,0-1 0,0 2 0,-1-1 0,1 1 0,-1 1 0,1 0 0,0 0 0,0 0 0,0 0 0,1-1 0,-1 0 0,-1-2 0,0-2 0,0 23 0,-1-8 0,0-6 0,0-5 0,0-8 0,0-5 0,0-6 0,0-7 0,0-6 0,0-6 0,0-3 0,0-4 0,0-5 0,0-5 0,-1-4 0,-1-5 0,-3-4 0,0-6 0,-1-6 0,3 21 0,0 0 0,0 0 0,0-2 0,-1 0 0,0-1 0,1 0 0,-1-1 0,0-2 0,1-2 0,0-3 0,0 0 0,0 1 0,0 1 0,-2-2 0,0 1 0,1 2 0,0 1 0,0 4 0,1 0 0,-2-21 0,0 10 0,3 13 0,1 12 0,1 10 0,0 10 0,1 9 0,2 10 0,4 7 0,1 7 0,1 7 0,1 4 0,-1 4 0,-4-23 0,0 0 0,1 1 0,0 1 0,0 1 0,0 1 0,-1 0 0,0 0 0,0 1 0,-1-1 0,-2-1 0,1 1 0,-1 0 0,0 0 0,0 0 0,-1 0 0,1 0 0,-1-2 0,1-2 0,-1-1 0,1 21 0,-1-10 0,-1-7 0,-1-8 0,-1-6 0,-1-6 0,0-7 0,3-5 0,-1-6 0,-1-5 0,-1-6 0,1-4 0,0-3 0,0-5 0,-2-6 0,1-6 0,0-8 0,1 22 0,0 0 0,0-3 0,0 0 0,-1-2 0,1-1 0,0-1 0,0-2 0,0-2 0,0 0 0,0-4 0,0 0 0,1-2 0,-1 0 0,0 0 0,0 1 0,0 3 0,0 0 0,0 5 0,0 1 0,-1 6 0,0 2 0,0-16 0,1 8 0,-1 10 0,1 11 0,-1 12 0,1 11 0,1 8 0,1 11 0,0 12 0,0 11 0,0-21 0,0 1 0,0 3 0,0 1 0,0 0 0,0 1 0,0 0 0,0 0 0,0-1 0,0 0 0,0 0 0,0 0 0,1-1 0,-1 0-328,1-1 0,1-1 0,1 1 1,1-1-1,1-3 0,2-2 1,1 0-1,1 0 0,0-1 1,2-1-142,1 0 1,1-1 0,2-2 0,1-1 0,1-1 0,-1 0 0</inkml:trace>
  <inkml:trace contextRef="#ctx0" brushRef="#br3" timeOffset="78">6592 9739 8271,'-5'-1'142,"1"-1"0,0-2 1,-3 0-1,-1-1 1,-1 0-1,0 0 1,-1 1-1,1-1 1,0 0-1,-1-1 1,1-1-1,-1 1 1,-2 0-1,0 0 0,-1 0 1,0-2-1,-2 1 1,-1 0-1,-2 1 1,-1-2-1,-2 1 1,-1 0-1,0 1 6,-2-2 1,-4 3 0,-3 0 0,0 1 0,0 2 0,-1 0 0,-3 0 0,-1-1 0,-1 1 0,0 1 0,-2 1 0,-1 0 0,-1 0 0,-2 0 0,2 1 0,0 1-1,2 1 1,2 0 0,1 0 0,-2 1 0,0 1 0,2 1 7,2 0 0,-1 2 0,-3-2 0,-1 1 0,4 1 0,2-2 0,3 1 0,1 0 0,2 1 0,1-3 0,2 0 0,2-1 0,1 1 0,0-1 0,1 0 0,-1-1 0,2-2 0,3-1 0,0 0 0,1 1 0,0 1 3120,2 1-3195,0 0 1,3-3 0,-1 0 0,-3 0 0,1 0 0,-1-1 0,2-1 0,-1-1 0,0 1 0,-1 1 0,-2 0 0,2-2-1,0 0 1,2 1 0,-2 0 0,1 0 0,-2-1 0,1 0 0,-2 0 0,1 0 0,-1 1 0,0 0 0,-2 0 0,-2-2-1,0 2 1,-2 0 0,1 0 0,1-1 0,-2 1 0,-2 1 0,-1 0 0,0-1 0,0-1 0,-2 1 0,-1 1 0,0 1-1,-1 0 1,-1 0 0,-2-1 0,0-1 74,0-1 0,1-1 0,3 4 0,0 0 0,0 0 0,0-1 0,1-1 0,1-1 0,2 1 0,1 0 0,-1 0 0,-1-2 0,0 0 0,1 0 0,1 0 0,0 1 0,-1-1 0,1 0 0,0 0 0,3 2 0,0 0-103,1-1 0,0 2 0,-2-2 0,0 2 0,3 1 0,1 0 1,2 0-1,-1 0 0,2-1 0,0-2 0,3 0 0,1 1 0,0 1 1,1 1-54,0 0 0,4 0 0,5 0 0,0-4 0,4 2 0,-8-4 0,-2-1-450,-2-2 0,3 3 0,1 1 0,1 0-206,-1 0 1,1 1-1,4-1 1,1 0 0,3 1 186,0 0 1,-2 1 0,2 2 0,0-1 0,0-1 0,3 0 0,0 2 397,1 1 0,-3 0 1,1 0-1,0 0 1,0-1-1,0-1 0,0-1 1,0 1-1,1 1 3347,1 1-3142,-3 0 0,-3 1 1,-5 2-1,-2 2 1,-1 2-1,0-1 1,1 1-1,-1 0 1,1 1-1,-1-2-41,-1 1 0,4-2 0,-2 1 0,0 2 0,-1 0 1,-1 1-1,0 1 0,1-2 0,1-1 0,-1-1 1,1 2-1,-1-1 0,1 0 0,-2-1-391,1 1 0,0 2 0,-2 0 0,2 0 0,0 1 0,2-2 0,0-1 0,0-1 1,1 2-1,1 0 0,1 1-1341,0 1 1,0-4 818,0 0 1,-4 0 0,-1 3 0</inkml:trace>
  <inkml:trace contextRef="#ctx0" brushRef="#br3" timeOffset="79">3222 9832 8393,'-10'-4'218,"4"-1"0,1-4 1,0 0-1,1 2 1,-2 1-1,2-1 1,0-2-1,2 0 1,1 0-1,2 0 0,1 2 1,2 1-1,1-1 1,3-1-1,0-1-26,1 3 1,-3 2 0,1 4-1,0 1 1,1 1 0,0 2 0,0 0-1,-2 1 1,2 1 0,3 1 0,1 1-1,-1 2 1,1 2 0,-1 0 0,3 1-1,-1-1 1,0 2 104,-1 0 1,-2-3 0,-1 2 0,1-2 0,-1 1 0,-1 0 0,0-1 0,-3 0-1,-2-3 1,-4-2 0,-4-4-135,-4-4 1,0-3 0,0-4 0,-1-1 0,1 1 0,0 0-1,-2-2 1,0 0 0,-1-2 0,0-1 0,2 0 0,1 0-1,-1 0 1,2 0 0,1 1 0,2 1 0,-1 3 0,2 2-1,0 1 1,1 0 40,-1 0 1,4 2 0,-1 5 0,4 1-1,1 2 1,1 2 0,1 0 0,1 0 0,1 0-1,0 1 1,0 2 0,-2-1 0,1-1 0,1-1-1,2 2 1,-1 0-250,0 1-283,1 1 0,-1-1 0,0 0 1,-1 1-1,0-2 0,-2-1 1,1-1-1,1 2 0,2 0 1,-1 1-480,0 0 0,1 1 0,-1-1 0</inkml:trace>
  <inkml:trace contextRef="#ctx0" brushRef="#br3" timeOffset="80">3585 9870 9714,'0'-15'0,"0"2"0,0 0 0,0 1 0,1 0 218,2 2 0,-1 1 1,3-1-1,0 2 1,0 1-1,3 2 1,-1 0-1,0 0 1,-3 1-1,-3 3 0,-6 3 1,-5 4-1,-6 3 1,-1 0-1,-2 0-26,0 1 1,-3 2 0,-2 2-1,-1 0 1,0 2 0,0-2 0,2 0-1,1-2 1,2 0 0,3 0 0,1-2-1,4-2 1,2 0 0,6-4 0,7-3-1,9-5 1,4-4-11,3-1 0,3-3 0,0-2 0,2 0 0,2-2 0,1 1 0,2-1 0,0 0 0,0-2 0,-2-1 0,0 1 0,-1 0 0,-2 2 0,-3 2 0,-4 3 0,-6 3 0,-5 0 0,-6 4-156,-5 4 0,-7 4 0,-5 6 0,-3-1 0,-2 1 1,-1 2-1,-1 1 0,0 2 0,-2 0 0,1 1 0,-1-1 1,2 1-1,0-1 0,1 1 0,1 0 0,1 2 0,2-1 1,4 0-1,3-2 0,4 1-26,2-2 0,4 4 0,-2-3 0</inkml:trace>
  <inkml:trace contextRef="#ctx0" brushRef="#br3" timeOffset="81">3398 9842 8186,'0'-10'242,"0"4"0,0 0 1,0-1-1,0-2 0,0 0 1,0 0-1,0-1 0,0 1 1,0 0-1,0-1 0,0 1 1,0 0-1,0 0-60,0-1 0,-1 5 0,-1 3 0,-2 3 0,0 3 0,-1 0 0,0 1 0,-3 0 0,0 0 0,-1-1 0,0 1 0,-1-1 0,1 1 0,0 0 0,-1-1 0,1-2 0,-1-1 0,-2 0-26,0 2 0,-1-2 0,4 2 0,0-2 0,0-1 0,-1 1 0,1 1 0,0 1 0,-1-1 0,1 0 0,0 0 0,-1 2 0,1-1 0,-1 0 0,-2 1 0,0 0 0,0 1 0,-1 0 0,1 3 0,0-1 0,1 0 0,-1-1 0,1 1 0,-2 2 0,0-1 0,1-1 0,1 0 0,0 0 0,1 1 0,-2 1 0,0 0 0,1-2 0,0-1 0,1 0 0,-1 1 0,-2-1 0,2 0 0,0 0 0,2-1 0,-1 1 0,-2-2 0,0 0 0,1-2 0,0 2 0,2-1 0,0-1 0,-1-1 0,1 0 0,0 1 0,-1 1 0,1 0 0,0-2 0,-1-1 0,1 0 0,0 0 0,-2 0 0,0 0 0,-1 1 0,0 1 0,1 1 0,0-1 0,-2-1 0,2-1 26,0 0 0,2 0 0,0 0 0,-1 0 0,1 0 0,0 0 0,0 0 0,-1 0 0,1 0 0,0 0 0,-1 0 0,1 0 0,0-1 0,-1-1 0,1-1 0,0 1 0,-1 1 0,1 0-132,0-3 0,0 3 0,-1-3 1,1 1-1,0 0 0,-1 1 0,1 1 1,1 0-1,0-1 0,2-1 0,-1 1 1,-1 1-1,-2 1 0,1-1 1,0-1-1,-1-2 0,1 2 0,0 1 1,-1 1-51,-3 0 0,3 0 0,-3 0 0,3 1 0,1 1 0,-1 2 0,0-1 0,-1 0 0,-2 0 0,2 0 0,0 0 0,2 0 0,0-1 0,1 0 0,0 0 0,2 1 0,-1 1 0,-1-1 0,-2 0 0,4 0 0,0-2 0,-1 2 0,-2 2 0,0 1 0,0 0 0,-1-2 0,2-1 0,1 0 0,1 1 0,-2 0 0,0 1 0,-1 1 0,0 0 0,-1 0 0,1 0 0,3-4 0,0 1 0,-1-1 0,1 0 0,0 3 0,-1-1 0,-2 1 0,0-1 0,0 0 0,1-1 0,0 0 0,2 0 0,0 1 0,0-1 0,-1 0 0,1 0 0,0 0 0,0 0 0,3 0 0,-2-2 0,-1 1 0,1 2 0,-2 1 0,0 0 0,-1-1 0,2 1 0,-1 0 0,-1 2 0,-1 2 0,2-1 0,1-2 0,1 3 0,-2-4 0,1 1 0,1 0 0,0 1 0,-1 2 0,0-1 0,1-1 0,-1-2 0,2 0 0,-1 1 0,1 1 0,-1 1 0,0 1 0,-2 1 0,2-1 0,2 0 0,-1-2 0,0-2 0,0 0 0,0 0 0,0 2 0,1 2 0,-1 0 0,0 0 0,0 1 0,1-1 0,0 0 0,-1 1 0,-2-1 0,4 0 0,-1 0 0,1 0 0,0-2 0,-1-1 0,1 1 0,0 2 0,0 0 0,-1 0 0,1 1 0,1-1 0,1 0 0,0 1 0,0-1 0,0 0 0,0 1 0,0-1 0,0 0 0,0 0 0,0 1 0,0-1 0,0 0 0,0 1 0,0-1 0,0 0 0,0 1 0,0-4 0,0 0 0,0 1 0,0 2 0,0 0 0,0 0 0,0 0 0,0 1 0,0-1 0,0 0 0,0 1 0,0-1 0,0 0 0,0 1 0,0-1 0,0 0 0,0 1 0,0-1 0,0 0 0,0 1 0,0-1 0,1 0 0,1 0 0,1 1 0,-1-1 0,-1 0 0,-1 1 0,0-1 0,0 0 0,0 1 0,0-1 0,0 0 0,3 1 0,0-1 0,-1 0 0,-1 0 0,0 1 0,1-1 0,1 0 0,-1 1 0,-1-1 0,-1 0 0,4 1 0,-1-1 0,-1 0 0,-1 1 0,-1-1 0,0 0 0,0 1 0,0-1 0,0 0 0,0 0 0,0 1 0,0-1 0,0 0 0,0 1 0,0-1 0,0 0 0,0 1 0,0-1 0,0 0 0,0 1 0,0-1 0,0 0 0,0 1 0,0-1 0,0 0 0,0 0 0,0 1 0,0-1 0,0 0 0,0 1 0,0-1 0,0 0 0,0 1 0,0-1 0,0 0 0,0 1 0,0-1 0,0 0 0,0 0 0,0 1 0,0-1 0,0 0 0,0-2 0,0-1 0,0 1 0,0 1 0,0 2 0,1-1 0,1 0 0,1 1 0,-1-1 0,-1 0 0,-1 1 0,0-1 0,3 0 0,0 0 0,-1 1 0,-1-1 0,0-1 0,2 0 0,0-2 0,0 0 0,0 0 0,1-1 0,0 1 0,0-1 0,0-3 0,-2 2 0,3-1 0,-1 1 0,1 0 0,0 1 0,2 0 0,2-1 0,-4 0 0,-1-2 0,0 2 0,2 0 0,1 1 0,1 0 0,-2-1 0,1-2 0,1-1 0,2 0 0,-1 1 0,0 1 0,1-1 0,-1-1 0,0-1 0,1 0 0,-1 0 0,0 0 0,1 0 0,-1 0 0,0 0 0,0 0 0,1 0 0,-1 0 0,-1 1 0,0 1 0,-2 1 0,1-1 0,1-1 0,2-1 0,-1 0 0,0 0 0,1 0 0,-1 0 0,0 0 0,1 0 0,-1 0 0,0 0 0,0 0 0,1 0 0,-1 0 0,0 0 0,1 0 0,-1-1 0,0-1 0,1-1 0,-1 1 0,0 1 0,1 1 0,-1 0 0,1-1 0,2-1 0,0-1 0,-1 1 0,1 1 0,-1 1 0,3 0 0,0 0 0,2-1 0,-1-1 0,0-1 0,-1 1 0,1 0 0,1 2 0,1 0 0,-1 0 0,0 0 0,0 0 0,2 0 0,1 0 0,-1-1 0,0-1 0,-2-1 0,0 1 0,0 1 0,1 1 0,-1 0 0,-1 0 0,-1 0 0,1 0 0,0 0 0,0 0 0,-2 0 0,1 0 0,-3-1 0,4-1 0,-1-1 0,0 1 0,-1 1 0,-1 1 0,1 0 0,-1 0 0,1 0 0,-1 0 0,1 0 0,-1-1 0,0-1 0,1-1 0,-2 1 0,-1 1 0,1 1 0,0 0 0,2 0 0,-1 0 0,2 0 0,-4 0 0,2 0 0,-1 0 0,-1 0 0,1 0 0,2 0 0,-2 0 0,-1 0 0,0 0 0,-1 0 0,0 0 0,1 0 0,-1 0 0,0 0 0,1 0 0,-1 0 0,0 0 0,1 0 0,-1 0 0,0 0 0,1 0 0,-1 0 0,0 0 0,0 0 0,1 1 0,-1 1 0,0 1 0,1-1 0,-1-1 0,0-1 0,1 0 0,-1 0 0,0 0 0,1 1 0,-1 1 0,0 1 0,0-1 0,1-1 0,0-1 0,2 0 0,0 1 0,-1 2 0,1-2 0,-1 2 0,3-2 0,-1 1 0,0 0 0,-1 1 0,-1-1 0,1-1 0,1 0 0,0 1 0,1 1 0,-2-1 0,1 0 0,0 0 0,2 1 0,1-1 0,1-1 0,-1-1 0,0 1 0,0 3 0,2-3 0,1 2 0,-1-2 0,2-1 0,1 0 0,1 0 0,1 0 0,1 0 0,-1 0 0,0 0 0,0 0 0,1 1 0,0 1 0,2 1 0,0-1 0,-1-1 0,0 0 0,1 1 0,0 1 0,0-1 0,-1-1 0,-4 2 0,3 1 0,0-2 0,0 0 0,1 0 0,-2 1 0,0-1 0,0 0 0,2 0 0,1 1 0,-2-1 0,-2 0 0,-1 0 0,0 2 0,0-2 0,0-1 0,-1-1 0,-2 1 0,1 1 0,-1 1 0,2-1 0,2-1 0,-6 2 0,3 0 0,-1-1 0,-1-1 0,2 0 0,-2 1 0,0 1 0,-3 0 0,1-1 0,-2 0 0,2 1 0,-2-1 0,1-1 0,-3-1 0,-1 0 0,0 0 0,-1 0 0,0 0 0,1 0 0,-1 0 0,0 0 0,-2 0 0,-1 0 0,1 0 0,1 0 0,2 0 0,-1 0 0,0 0 0,1 0 0,-1 0 0,0 0 0,0 0 0,1 0 0,-1 0 0,-3 0 0,-1-1 0,1-1 0,-1-1 0,2 1 0,0 0 0,1-1 0,-2 0 0,1 1 0,-2 1 0,1 1 0,2-1 0,0-1 0,1-1 0,0 1 0,1 1 0,-1 0 0,0-1 0,1-1 0,-1 1 0,0 1 0,1 1 0,-1 0 0,0 0 0,1-1 0,-1-1 0,0-2 0,1 2 0,-1 1 0,0 1 0,0 0 0,1 0 0,-1 0 0,0 0 0,1 0 0,-1 0 0,0 0 0,1 0 0,-1-1 0,0-1 0,1-1 0,-1 1 0,0 1 0,0 1 0,1 0 0,-1 0 0,0-1 0,1-2 0,-1 2 0,0-2 0,1 2 0,-1 1 0,0-1 0,1-1 0,-1-2 0,0 2 0,1 1 0,0 0 0,1-1 0,2-1 0,-1 1 0,1 1 0,-1 0 0,0-1 0,2-1 0,0 1 0,1 1 0,-3 1 0,0-3 0,-1 0 0,1 0 0,1 1 0,-1 0 0,1-1 0,-2 1 0,-1 0 0,0 0 0,-1-1 0,0 0 0,1 0 0,-1-1 0,0-1 0,0 0 0,1 0 0,-6 3 0,-4-1 0,1 2 0,-1 1 0,5 0 0,3 0 0,2 0 0,-1 0 0,0 0 0,1 0 0,-1 0 0,0 0 0,1 0 0,-1 0 0,0 0 0,1 0 0,-1 0 0,0 0 0,0 0 0,1 0 0,-1-1 0,0-1 0,1-1 0,-1 1 0,1 0 0,2-1 0,0 0 0,0 1 0,-5 1 0,-1 0 0,1-1 0,1-1 0,2 1 0,-1 0 0,0 0 0,1-1 0,-1 1 0,-1 0 0,0 0 0,-2-2 0,1 2 0,1 1 0,2 1 0,-1 0 0,0 0 0,1 0 0,-1 0 0,0 0 0,-1-1 0,0-1 0,-2-1 0,1 1 0,1 1 0,2 1 0,-1 0 0,0-1 0,1-1 0,-1-1 0,0 1 0,1 1 0,-1 1 0,0 0 0,1 0 0,-1-1 0,0-1 0,0-2 0,1 2 0,-1 1 0,1 1 0,2 0 0,0 0 0,0 0 0,-2-1 0,-1-1 0,1-1 0,-1 1 0,0 1 0,0 1 0,2 0 0,-1-1 0,1-1 0,-3-1 0,0 1 0,0 1 0,2 1 0,-1 0 0,0 0 0,1 0 0,-1-1 0,0-1 0,1-1 0,-1 0 0,0 2 0,0 1 0,1 0 0,-1 0 0,0 0 0,1 0 0,-1 0 0,0 0 0,1 0 0,-1 0 0,0 0 0,1 0 0,-1 0 0,0 0 0,2 0 0,0 0 0,1 0 0,0 0 0,-2 0 0,-1 0 0,1 0 0,-1 0 0,0 0 0,1 0 0,-1 0 0,0 0 0,1 0 0,-1 0 0,0 0 0,0 0 0,1 0 0,-1 0 0,0 0 0,1 0 0,-1 1 0,0 2 0,1 0 0,-1-1 0,0-1 0,0 0 0,-3 2 0,2-2 0,-3 3 0,1-1 0,0 1 0,-1 0 0,0 2 0,2-1 0,1 1 0,2 0 0,-2 0 0,-1 1 0,-1-1 0,2-1 0,-1 0 0,0 0 0,-1 2 0,2-1 0,0 0 0,-2-1 0,0 2 0,2-1 0,0-1 0,0 0 0,-1 1 0,0 0 0,0-1 0,1 1 0,1-1 0,1 1 0,-1 0 0,0-1 0,1 1 0,-1-2 0,0 1 0,1-1 0,-1 0 0,0-2 0,-3 2 0,1 0 0,0-1 0,1 0 0,1 0 0,0 0 0,-2 0 0,-1 0 0,1 0 0,2 0 0,0 0 0,0 1 0,1-1 0,-1 0 0,0 0 0,1 0 0,-1 1 0,0 0 0,1 0 0,-1-1 0,0 2 0,0-4 0,1 3 0,-1-1 0,0 1 0,1 0 0,0 0 0,1-1 0,2 1 0,-1-1 0,2-1 0,0 0 0,2 0 0,-1 1 0,2-1 0,-1-1 0,1-1 0,-2 0 0,2 0 0,1 1 0,0 1 0,1 1 0,-1 0 0,0-3 0,0 0 0,-1 0 0,2 0 0,-2 0 0,0 0 0,-1 0 0,2 0 0,0 0 0,-3 0 0,-1 0 0,-2 0 0,1 0 0,1 0 0,0 0 0,0 1 0,0 1 0,0 2 0,0-2 0,0-1 0,-1-1 0,3 0 0,-3 1 0,1 1 0,0 1 0,1-1 0,0-1 0,1-1 0,-2 0 0,1 0 0,-1 0 0,3 0 0,0 0 0,2 0 0,-1 0 0,1 0 0,0 0 0,0 0 0,2 0 0,1 0 0,-2 0 0,0 0 0,-1 0 0,-1 0 0,1 0 0,-1 0 0,-2 0 0,-1 0 0,-1 0 0,1-1 0,0-1 0,1-1 0,-2 1 0,0 1 0,-2 1 0,0 0 0,2 0 0,-1 0 0,2 0 0,-2 1 0,1 1 0,-2 1 0,0 0 0,1 1 0,-1-3 0,-3 3 0,-1-1 0,0 2 0,2-1 0,1 0 0,0-1 0,1 1 0,0 1 0,-1 0 0,-1 0 0,-3-2 0,-1 1 0,1 0 0,2 1 0,0-1 0,-1 1 0,-2 1 0,2-3 0,-4 3 0,1 0 0,1 0 0,0-1 0,0 1 0,-1-1 0,0 2 0,1 1 0,0 1 0,-1-2 0,1-1 0,-2 1 0,1 2 0,-1 0 0,1 0 0,0 0 0,-1 0 0,1-2 0,0-1 0,-1 1 0,1 1 0,-1-1 0,2-2 0,-2 0 0,1-1 0,-1 2 0,0-1 0,-1-2 0,-2 2 0,1 0 0,1 0 0,1 2 0,-1-1 0,0 0 0,0 1 0,0 2-318,0 0 1,0-3 0,-2 0-1,1 1 1,0 1 0,-3-1-1,-4-2 1,-3-1 317,-1-2 0,-1 4 0,1-1 0</inkml:trace>
  <inkml:trace contextRef="#ctx0" brushRef="#br3" timeOffset="82">8845 12225 8118,'0'-12'327,"0"-1"1,0 2 0,1 1-1,1 0 1,2 1 0,-1 0-1,1-1 1,2 1 0,2 1-1,1 1-54,-3 0 0,-2 6 0,-4 1 0,1 4 0,2 3 0,3-1 0,2 1 0,2 1 0,-1 1 0,0-2 0,1-1 0,-1 1-91,0 2 0,1-1 0,-1-1 0,1-1 0,2 2 0,0-1 0,-1 0 0,0-1 0,-2 0 0,0 1 0,1-1 0,-1 0 0,0-1 0,0-1 0,-2-1 0,-2 2 0,0-1 0,-1 1-435,1 0 0,-1 0 1,-2 3 252,1-2 0,-4 0 0,-4 3 0</inkml:trace>
  <inkml:trace contextRef="#ctx0" brushRef="#br3" timeOffset="83">9162 12113 8188,'0'-13'273,"1"3"0,1-3 0,1 3 0,-1 1 0,0-1 0,0 1 0,2 0 0,1-1 0,0 2 0,0 1 0,2 1 0,1-2 382,2 0 0,-5 4 1,-2 4-1,-2 5 0,-2 3-499,-2 2 0,1-1 0,-3 0 0,1 2 0,0 0 0,1 2 0,-1 1 0,0 0 0,-1 0 0,1 0 0,-1 1 0,0 0 0,0 1 0,0-1 0,-1 2 0,0 1 0,0-1 0,1 0 0,0-3 0,-1 1 0,1-2 141,2 1 1,2-2 0,1-3 0,0-2 0,0-3 0,1-8 0,1-3 0,1-3-1,0-3 1,0-1 0,0-3-106,-1-1 1,2 4 0,-1-4-1,0 0 1,-1 2 0,0-1 0,1 3-1,-1 0 1,-1 3 0,-1 0 0,0 2-1,-1 3 1,-1 5 0,-2 8 0,-2 6-1,0 3 1,0 2-340,0 0 1,3 4-1,-3 1 1,-1 0-1,2 0 1,2 0 146,2 0 0,1 3 0,0-3 0</inkml:trace>
  <inkml:trace contextRef="#ctx0" brushRef="#br3" timeOffset="84">9134 12421 8439,'-1'-5'3276,"-2"1"-3042,2 3 0,-3 0 0,5-1 0,2-1 0,3 1 0,2 1 0,2 1 0,-1 0 0,0 0 0,0 0 0,2 0 0,0 0 0,3 0 0,0 0 3042,3 0-3198,0-4 0,2 3 0,0-3 0,-1 1 0,1 0 0,-1 0 0,1 2 0,0 1 0,-1-1 0,2-1 0,1-1 0,0 1 0,0 1 0,0 1 0,-1-1 0,2-1 0,-1-1 0,0 1 0,-1 1 0,2 1 0,-1-1 0,-2-1 0,0-1 0,0 1 0,-2 0 0,0 2 0,-2 0 0,2-1 0,-1-1 0,0-1 0,-3 1 0,0 1 0,-1 1 0,1 0 0,-1 0 0,0 0 0,0 0 0,-1 0 0,0 0 0,2 0 0,-2 0 0,0 0 78,-2 0 0,3 0 0,1 0 0,-1 0 0,1 0 0,-1 0 0,0 0 0,1 0 0,0 0 0,2 0 0,0 0 0,1 0 0,-1 0 0,1 0 0,-1 0 0,1 0 0,0 0 0,1 0 0,0 0 0,-2 0 0,2 0 0,0 0 0,-1 0 0,-2 0 0,1 0 0,-2 1 0,2 1 0,-2 1 0,0-1 0,0-1 0,-1-1 0,2 2 0,-1 0 0,2 1 0,-2-1 0,2 0 0,-1 0 0,2 1 0,0-1 0,1-1 0,0 0 0,0 1-130,0 1 0,1 0 0,1-3 0,-1 0 0,1 0 1,-1 0-1,-2 0 0,-1 0 0,-1 0 0,-1 0 1,2 0-1,-2 0 0,1 0 0,-3 0 0,0 0 1,-2 0-1,1 1 0,2 2 0,0 0 0,-1-1 0,1-1 1,0-1-27,4 0 0,-2 0 0,1 0 0,-1 0 0,1 0 0,1 0 0,2 0 0,-1 0 0,0 0 0,-3 0 0,1 0 0,-2 0 0,1 0 0,-2 0 0,1 0 0,-1 0 0,-1 0 0,1 0 0,-1 0 0,2 0 0,-2 0 0,-1 0 0,3 3 0,0 0 0,1-1 0,0-1 0,0-1 0,0 0 0,0 0 0,0 0 0,-1 0 0,2 1 0,-2 1 0,2 1 0,-2-1 0,2-1 0,-2-1 0,1 0 0,-3 0 0,0 0 0,1 0 0,0 0 0,0 0 0,-2 3 0,0 1 0,2-2 0,0-1 0,-1-1 0,1 0 0,-1 0 0,2 0 0,-1 0 0,2 0 0,0 0 0,2 0 0,-1 0 0,2 0 0,0 0 0,2 0 0,-1 0 0,0 0 0,0 0 0,-1 0 0,3 0 0,1 0 0,-3-1 0,1-1 0,-1-2 0,1 2 0,1 1 0,0 1 0,2 0 0,-1 0 0,-2-1 0,0-1 0,0-1 0,-1 1 0,1 1 0,0 1 0,-2 0 0,0 0 0,-1-1 0,2-1 0,0-1 0,0 1 0,-1 1 0,1 1 0,1 0 0,-1 0 0,0 0 0,-1 0 0,-2 0 0,1 0 0,-1 0 0,0 0 0,-1 0 0,0 0 0,-1 0 0,-1 0 0,1 0 0,-1 0 0,1 0 0,-1 0 0,1 0 0,-1 0 0,1 0 0,-2 0 0,2 0 0,0-1 0,-1-1 0,0-1 0,1 0 0,-1 2 0,1 1 0,-1 0 0,0 0 0,1 0 0,-1-1 0,2-1 0,-1-1 0,1 1 0,-2 1 0,0 1 0,2 0 0,-1-1 0,1-2 0,-2 2 0,-2-2 0,-1 2 0,0 1 0,0 0 0,1-1 0,-1-1 0,1-1 0,2 1 0,0 0 0,0 2 0,-2 0 0,-1 0 0,1 0 0,-1 0 0,0 0 0,1 0 0,-1 0 0,0 0 0,0 0 0,1 0 0,-1 0 0,0 0 0,1 0 0,-1 0 0,0 0 0,1 0 0,0 0 0,1 0 0,2 0 0,-2 0 0,0 0 0,-2 0 0,0 0 0,0 0 0,-2 0 0,-1 0 0,1 0 0,1 0 0,2 0 0,-1 0 0,0 0 0,1-1 0,-1-1 0,0-1 0,1 1 0,-1 1 0,1 1 0,2 0 0,0 0 0,-1 0 0,0-1 0,-2-1 0,0-1 0,1 0 0,-1 3 0,0-1 0,1-1 0,-1-1 0,0 1 0,1 1 0,-1 0 0,0-2 0,0 0 0,1 1 0,-1 1 0,0 1 0,1 0 0,-1 0 0,0 0 0,1 0 0,-1 0 0,0 0 0,1 0 0,-1 0 0,0 0 0,0 0 0,1 0 0,-1 0 0,0 0 0,1 0 0,-1 0 0,0 0 0,1 0 0,-1 0 0,-3 0 0,0 0 0,2 0 0,0-1 0,1-1 0,1-1 0,-1 1 0,0 1 0,0 1 0,1 0 0,-1 0 0,-3 0 0,0 0 0,2 0 0,0 0 0,1 0 0,1 0 0,-1 0 0,0 0 0,1 0 0,-1 0 0,0 0 0,1 1 0,-1 2 0,0-2 0,0 2 0,1-2 0,-1-1 0,0 0 0,1 0 0,-1 0 0,0 0 0,1 0 0,-1 0 0,0 0 0,1 0 0,-1 0 0,0 0 0,0 0 0,1 0 0,-1 0 0,-1-1 0,0-1 0,-2-1 0,1 1 0,1 1 0,2 1 0,-1 0 0,0 0 0,1 0 0,-1 0 0,0 0 0,1 0 0,-1 0 0,-3 0 0,0 0 0,1 0 0,2 0 0,1 0 0,1 0 0,2 0 0,-2 0 0,0 0 0,-2 0 0,0 0 0,1 0 0,-1 0 0,0 0 0,0 0 0,1 0 0,-1 0 0,-3 0 0,1 0 0,0 0 0,1 0 0,1 0 0,-2 0 0,-2 1 0,0 1 0,-1 2 0,0 1 0,0-2 0,-1 4 0,-1-5 0,5 1 0,0-1 0,1 0 0,2 1 0,-1-1 0,0-1 0,0 0 0,1 1 0,-1 1 0,1 0 0,2 1 0,1-1 0,1 0 0,0 0 0,0 0 0,-1 0 0,0 0 0,0 1 0,2 2 0,-1-3 0,-1 2 0,0 0 0,-1-1 0,0 1 0,-1-1 0,0 1 0,2-2 0,-2 0 0,-1 1 0,0 0 0,-1 1 0,0-1 0,1 2 0,-1-2 0,0 1 0,1-1 0,-1 1 0,0 0 0,-3-3 0,1 2 0,0-2 0,1 0 0,2 1 0,-2 0 0,-1 0 0,-1 0 0,0 0 0,1 0 0,-1 0 0,0 0 0,0 1 0,0 0 0,2 1 0,0-2 0,1 2 0,1 0 0,-1 1 0,0 1 0,1 1 0,-2 1 0,-1 0 0,-2-2 0,0-1 0,0 1 0,-1 2 0,2-3 0,-2 0 0,0 1 0,1 2 0,1 0 0,0 0 0,0-1 0,-1 0 0,0-3 0,-1 0 0,2-1 0,-2 1 0,1 0 0,0 3 0,1 0 0,1 0 0,-2 0 0,-1-2 0,2-3 0,-2 3 0,1 1 0,2 2 0,-1-1 0,-1-1 0,-1-1 0,-1 0 0,0 1 0,0-1 0,0 0 0,1 0 0,-1 1 0,0-4 0,-3 3 0,0 1 0,0 1 0,-1 1 0,-1-2 0,-1-1 0,1 1 0,0 2 0,1 0 0,-1 0 0,-1 1 0,1-1 0,1 0 0,1 0 0,0 1 0,0-1 0,0 0 0,0 1 0,0-1 0,0 0 0,0 1 0,0-4 0,0 0 0,0 1 0,0 2 0,0 0 0,-1 0 0,-1 1 0,-2-2 0,0-1 0,-1-2 0,0 0 0,1 1 0,-3-3 0,1 2 0,-2 0 0,-2-1 0,1 1 0,0 0 0,-1 2 0,1-1 0,0-1 0,-1-1 0,1-1 0,0 0 0,-1 2 0,1-1 0,0 1 0,0-1 0,-1 0 0,2-1 0,1 0 0,1 0 0,2 1 0,-1-3 0,0 1 0,0 2 0,-2 0 0,-2 1 0,0-1 0,0 0 0,-1-1 0,1 1 0,0-1 0,0-1 0,0 0 0,2 0 0,1 1 0,-1-1 0,1-1 0,0-1 0,-1 1 0,-1 1 0,-2 1 0,1-1 0,0-1 0,-1-1 0,1 0 0,-1 0 0,-2 1 0,0 2 0,1 0 0,0-1 0,2-1 0,0-1 0,-1 0 0,1 0 0,0 0 0,-1 0 0,1 0 0,-1 0 0,-2 0 0,0 0 0,1 0 0,0 0 0,2 0 0,0 0 0,-1 0 0,0 0 0,-1 0 0,-2 0 0,2 1 0,0 1 0,2 1 0,0-1 0,-1-1 0,1-1 0,0 0 0,0 0 0,-1 0 0,1 0 0,0 0 0,-1 1 0,1 1 0,0 1 0,-1-1 0,1-1 0,0-1 0,-1 0 0,1 0 0,0 0 0,-1 0 0,1 0 0,0 0 0,0 1 0,-1 2 0,1-1 0,0 1 0,-1-2 0,1-1 0,-1 0 0,-2 0 0,-1 0 0,-1 0 0,1 0 0,2 0 0,0 0 0,2 1 0,0 1 0,-1 1 0,1-1 0,-1-1 0,-2-1 0,0 0 0,0 0 0,2 3 0,1 0 0,-1-1 0,1-1 0,0 0 0,0 1 0,-1 1 0,1 0 0,0-2 0,-1-1 0,1 0 0,-1 0 0,-2 0 0,0 0 0,-1 1 0,1 1 0,-1 1 0,-2-1 0,-1-1 0,-2-1 0,2 0 0,1 0 0,-2 0 0,0 0 0,-1 0 0,2 0 0,1 1 0,1 1 0,0 1 0,1-1 0,1-1 0,2-1 0,1 0 0,-1 0 0,1 0 0,0 0 0,-1 0 0,1 0 0,0 0 0,0 0 0,-2 0 0,0 1 0,-2 1 0,2 1 0,0-1 0,-1 0 0,0-2 0,-1 0 0,1 0 0,0 0 0,0 0 0,1 0 0,-1 0 0,-1 0 0,0 0 0,-1 0 0,2 0 0,-1 0 0,0 0 0,-1 0 0,1 0 0,-4 0 0,3 0 0,-2 0 0,1 0 0,-2 0 0,1 0 0,-1 0 0,2-2 0,-2 0 0,1-1 0,-1 1 0,2 1 0,-1 1 0,0 0 0,1 0 0,-1 0 0,1 0 0,0 0 0,2 0 0,2 0 0,-3 0 0,1-1 0,-1-1 0,0-1 0,0 1 0,0 1 0,-1 0 0,0-1 0,-1-1 0,1 0 0,-2-1 0,0 1 0,-3 1 0,-1 0 0,-1 0 0,-2-1 0,-1 1 0,0 1 0,0 1 0,-1 0 0,3 0 0,-1 0 0,0 0 0,1 0 0,-1 0 0,2 0 0,-1 0 0,2 0 0,2 0 0,-1 0 0,-1 0 0,0 0 0,0 0 0,1 0 0,2 0 0,-1 0 0,-1 0 0,0 0 0,-2 0 0,1 0 0,2 0 0,0 0 0,-1 0 0,0 0 0,-2 0 0,1 0 0,0 0 0,1 0 0,-2-1 0,1-1 0,2-1 0,0 1 0,0 1 0,1 1 0,0-1 0,2-1 0,1-2 0,2 2 0,0 1 0,0 0 0,-3-2 0,2 2 0,-2-2 0,0 2 0,-2 1 0,0 0 0,-2-1 0,-1-1 0,0-1 0,-1 1 0,-1 1 0,-2 1 0,-1 0 0,1 0 0,1 0 0,1 0 0,1 0 0,1 0 0,-1 0 0,1 0 0,1 0 0,2 0 0,-1-1 0,1-1 0,-1-1 0,0 0 0,1 2 0,0 1 0,2 0 0,0 0 0,-1-1 0,0-1 0,-1-1 0,2 1 0,0 1 0,0 1 0,-1 0 0,2 0 0,2 0 0,3 0 0,1 0 0,-1 0 0,-2 0 0,-1 0 0,2 0 0,1 0 0,0 0 0,1 0 0,0 0 0,-2 0 0,0 0 0,-1 0 0,0 0 0,1 0 0,-1 0 0,-1 0 0,0 0 0,-2 0 0,1-1 0,-2-1 0,1-1 0,-2 1 0,-3 1 0,1 1 0,-5 0 0,0 0 0,1 0 0,0 0 0,-1 0 0,-2 0 0,-1 0 0,-1 0 0,0 0 0,0 0 0,0 0 0,-1 0 0,-1 0 0,-1 0 0,1 0 0,1 0 0,1 0 0,-1 0 0,-2 0 0,6 0 0,-3 0 0,2 0 0,1 0 0,0 0 0,-1 0 0,-1 0 0,0 0 0,2 0 0,0 0 0,-1 0 0,0 0 0,0 0 0,2 0 0,2 0 0,1 0 0,0 0 0,2 0 0,-1 0 0,2 0 0,3 0 0,-2 0 0,2 0 0,-1 0 0,1-1 0,0-1 0,2-1 0,1 1 0,1 0 0,0 2 0,-2 0 0,2 0 0,0 0 0,2 0 0,0 0 0,0-1 0,-1-2 0,1 2 0,0-2 0,-1 2 0,1 1 0,0 0 0,-1 0 0,1 0 0,0 0 0,-1 0 0,1 0 0,0 0 0,-1 0 0,1 0 0,0 1 0,0 2 0,-1-2 0,1 2 0,0-2 0,-1 1 0,0 0 0,-1 1 0,-2-1 0,1 0 0,-2 0 0,0 1 0,-2-1 0,0-1 0,-3 0 0,-3 1 0,0 1 0,-2-1 0,0 0 0,-2 1 0,-2 0 0,-3-1 0,-1 2 0,-3-1 0,1-1 0,-1 0 0,-2 0 0,-1 1 0,-1 0 0,-3 0 0,1 1 0,-1-2 0,0 0 0,0 0 0,0 1 0,0-1 0,1-1 0,-2-1 0,0 1 0,-3 1 0,0 1 0,1-1 0,3-1 0,-3-1 0,2 0 0,-3 0 0,1 0 0,0 1 0,2 1 0,-2 1 0,0 0 0,-2-2 0,2-1 0,0 1 0,2 1 0,-2 1 0,-1-1 0,-2-1 0,1-1 0,2 0 0,3 0 0,1 0 0,0 1 0,-2 2 0,1-2 0,1 2 0,1-2 0,-2-1 0,1 0 0,-1 1 0,3 1 0,1 1 0,1-1 0,-1 0 0,0-1 0,0 1 0,-1 1 0,3-1 0,0-1 0,0-1 0,-1 0 0,-1 0 0,2 0 0,2 0 0,-2 0 0,2 0 0,-3 0 0,0 0 0,0 0 0,0 0 0,-1 0 0,2 0 0,0 0 0,0 0 0,-2 0 0,-1 0 0,1 0 0,1 0 0,-2 0 0,0 0 0,-1 0 0,1 0 0,0 0 0,2 0 0,0 0 0,0 0 0,-1 0 0,1 0 0,0 0 0,0 0 0,-1 0 0,2 0 0,2 0 0,3 0 0,1 0 0,0-1 0,-1-1 0,1-1 0,1 1 0,0 1 0,-1 1 0,-2 0 0,1-2 0,1 0 0,3-1 0,0 1 0,3 1 0,-1 1 0,0 0 0,-2-1 0,0-1 0,1-1 0,1 1 0,-1 1 0,-1 0 0,-1-1 0,0-1 0,0 1 0,1 1 0,-1 1 0,0-1 0,1-2 0,1 0 0,1 1 0,-1 1 0,-2 0 0,-3-2 0,2 2 0,-2-2 0,1 2 0,-1 1 0,-3 0 0,-1 0 0,1-1 0,3-1 0,1-1 0,0 1 0,-2 1 0,0 1 0,-2 0 0,2 0 0,-1 0 0,1 0 0,-1 0 0,1 0 0,0 0 0,2 0 0,1 0 0,1 0 0,0 0 0,0 0 0,0 0 0,1 0 0,2 0 0,1 0 0,0 0 0,1 0 0,-1-1 0,2-1 0,-1-2 0,2 2 0,3 0 0,1 0 0,3-1 0,0 1 0,3 0 0,-1 0 0,0-1 0,2-3 0,-3 3 0,3-1 0,0 1 0,1 0 0,1 0 0,1 0 0,0 0 0,1 0 0,0 0 0,1-1 0,0-1 0,0 1 0,-2 1 0,1 0 0,0 0 0,3-1 0,-3 2 0,-2-1 0,0 0 0,-1-1 0,-1 1 0,1 0 0,0 0 0,0 0 0,-2 1 0,0 0 0,-2 0 0,1-1 0,0 0 0,-1 0 0,1-1 0,-1 1 0,1-1 0,-2 3 0,3-3 0,-2 1 0,-1-1 0,0 0 0,0-1 0,0 2 0,0 0 0,0-1 0,-1 0 0,0 0 0,-1 1 0,1 0 0,-1 0 0,1-1 0,-1 1 0,1 0 0,-1 0 0,2 0 0,0 0 0,3 1 0,-4 1 0,1 1 0,-1 0 0,2 0 0,1 0 0,-1 0 0,1 0 0,-1 0 0,0 0 0,-1 1 0,0 1 0,0 2 0,0 0 0,1 1 0,-2 0 0,2 0 0,-2 0 0,2 1 0,-2 0 0,1 0 0,-3 2 0,3-3 0,-1 1 0,1 0 0,-1 1 0,0-1 0,-1 1 0,1 0 0,-1 0 0,1 0 0,-1 0 0,0 0 0,-1 0 0,0 0 0,3 0 0,-1 0 0,1 0 0,-2 0 0,2 0 0,1 1 0,-1 1 0,4-3 0,-4 2 0,5-2 0,0 2 0,-1 2 0,1-2 0,0-1 0,-1-1 0,1 1 0,1-1 0,1-1 0,1 0 0,1-1 0,0 1 0,-2 1 0,-1 1 0,-2 0 0,1 0 0,0-1 0,-1 1 0,1-1 0,0 0 0,-1 0 0,1 1 0,-1-1 0,-2 1 0,0 0 0,1 0 0,-1 0 0,1 0 0,-3 1 0,1 1 0,-1 1 0,2-1 0,0 0 0,-2 1 0,1-1 0,-2 1 0,2 2 0,-1 0 0,-1 2 0,1-3 0,0 1 0,-2 0 0,2-1 0,2 1 0,0 0 0,1-1 0,-2 0 0,2-1 0,1 1 0,0 2 0,1-2 0,-1 1 0,-2-1 0,0 1 0,-1 1 0,1-1 0,0 2 0,-1 0 0,0 3 0,1-3 0,-2 2 0,0 0 0,2 2 0,0 0 0,-2 2 0,1 1 0,-2 1 0,2-2 0,-2 0 0,2 0 0,-2 0 0,2 2 0,-1-1 0,3-2 0,1 0 0,-1 1 0,0 0 0,0 2 0,0-1 0,3-2 0,1 0 0,-7 1 0,5 0 0,-1 2 0,-1 0 0,2 0 0,0 0 0,-1 1 0,1 0 0,1-3 0,1 0 0,1-1 0,1 0 0,0 1 0,-1 0 0,0-3 0,0 2 0,1 1 0,1 2 0,-1 1 0,0 0 0,2 0 0,-2-3 0,-1 3 0,2 1 0,-1 1 0,1-2 0,-1 0 0,1-1 0,-1 0 0,2-1 0,0 1 0,0 0 0,1 0 0,0-1 0,0 1 0,-1 0 0,1 0 0,1-1 0,1 0 0,0-1 0,0-2 0,0 2 0,0 1 0,0-1 0,0-1 0,0-3 0,0 0 0,0-1 0,0 1 0,0-1 0,0 1 0,0-2 0,0 0 0,0-2 0,0 1 0,0 0 0,0 1 0,0-1 0,0 0 0,0-1 0,0 0 0,0 2 0,0-3 0,0 2 0,0-1 0,0 0 0,0 2 0,0-1 0,0 1 0,0-3 0,0 1 0,0-1 0,0 2 0,0 1 0,0 0 0,0 1 0,0 0 0,0 1 0,-1-1 0,-1 1 0,-3-1 0,0 1 0,2-1 0,-2 3 0,0-1 0,1-2 0,-1 1 0,0-1 0,0 1 0,1 0 0,0 2 0,1-1 0,0 0 0,0-2 0,1 2 0,1 1 0,-1 0 0,0 1 0,-1-1 0,1 1 0,1 0 0,1-1 0,-1 1 0,-2 0 0,2-1 0,-2 1 0,2-1 0,1 1 0,-1 0 0,-1-1 0,-1 1 0,1 1 0,0 0 0,-1 3 0,0 0 0,1 0 0,1-2 0,0 1 0,-1 1 0,-1-1 0,1 2 0,1-1 0,1 0 0,0-3 0,0 1 0,0 0 0,0 1 0,0-2 0,0 0 0,0-1 0,0-1 0,0 1 0,0-2 0,0 0 0,0-2 0,1 2 0,1 1 0,1 0 0,-1 0 0,-1-2 0,-1-1 0,0-2 0,0-1 0,0-2 0,0-1 0,0 1 0,0-1 0,1 0 0,1 1 0,1-1 0,0 0 0,-2 1 0,-1-1 0,1-1 0,1-1 0,1 0 0,-1 0 0,-1 1 0,-1 1 0,0 1 0,1-1 0,1 0 0,1 1 0,-1-1 0,-1 0 0,-1 1 0,0-1 0,1 0 0,1 0 0,1 1 0,-1-1 0,0 0 0,-2 1 0,0-1 0,0 0 0,0 1 0,0-1 0,3 0 0,0 1 0,-1-1 0,-1 0 0,-1 1 0,0-1 0,0 0 0,0 0 0,0 1 0,1-1 0,1 0 0,1 1 0,-1-1 0,-1 0 0,-1 1 0,0-1 0,0 0 0,0 1 0,0-1 0,0 0 0,0 0 0,0 1 0,0-1 0,0 0 0,0 1 0,0-1 0,0 0 0,0 1 0,0-1 0,0-3 0,-1 0 0,-1 2 0,-1 0 0,1 1 0,1-3 0,1 1 0,0 0 0,0 1 0,0 1 0,0 1 0,0-1 0,0 0 0,0 1 0,0-1 0,0 0 0,0 1 0,0-1 0,0 0 0,0 1 0,0-1 0,0 0 0,0-3 0,0 1 0,0-6 0,0-1 0,1-3 0,2-4 0,3 4 0,2 2 0,2-2 0,-1-1 0,0 0 0,1 0 0,0 1 0,1-2 0,3 0 0,0-1 0,2 1 0,-1 0 0,1 0 0,0-2 0,2 1 0,0 0 0,-2 0 0,0 0 0,0 0 0,2 1 0,-1 1 0,-1 0 0,1-2 0,-4 3 0,1 0 0,2 1 0,-1 0 0,1-1 0,0 1 0,-1 0 0,1 0 0,0-2 0,2 0 0,0-1 0,2-1 0,1-1 0,1-1 0,1-1 0,0-1 0,-2 2 0,-2 1 0,0 1 0,0-2 0,-1 0 0,0 3 0,-3 1 0,-2 1 0,-3 0 0,0 0 0,2 2 0,0 1 0,0 0 0,-1 0 0,0 0 0,3 0 0,0 0 0,3 0 0,-1-1 0,1-1 0,-2-1 0,2 1 0,1 1 0,0 1 0,1 0 0,-4 0 0,1 0 0,-1 0 0,1 0 0,-2 0 0,0 0 0,-3 1 0,0 1 0,-3 2 0,-1 0 0,-2 2 0,0-1 0,1 2 0,1 1 0,1 2 0,0-1 0,0-1 0,-2-2 0,-3 3 0,3-3 0,0 2 0,1 2 0,-2-1 0,0 0 0,-1 0 0,1 1 0,-1-1 0,1 0 0,1 1 0,0 0 0,-1 1 0,-1 2 0,-1-1 0,1 1 0,1-1 0,-1 1 0,-2 0 0,2-2 0,-1 4 0,0-2 0,0 0 0,0-1 0,-1 1 0,0-2 0,1-1 0,0 0 0,-1-1 0,0 0 0,0 0 0,1 1 0,-1-1 0,0 0 0,0 1 0,1-1 0,-1 0 0,-1 1 0,-1-1 0,0 0 0,0 1 0,0-1 0,0 0 0,0 1 0,-1-2 0,-1-1 0,-2-2 0,-1-1 0,-2-2 0,-2 0 0,0 1 0,0 0 0,-1-1 0,0 0 0,-1 0 0,-3 1 0,1-1 0,-2 0 0,2 0 0,-2 1 0,2-1 0,-1 0 0,0 0 0,0 2 0,0-2 0,1 0 0,0 0 0,1 1 0,-1-1 0,1 2 0,3-1 0,-1 0 0,1 0 0,0 1 0,-2-1 0,0 0 0,-1 1 0,0 0 0,2 1 0,1-1 0,-2 0 0,0 0 0,-2-1 0,1 1 0,0 0 0,-2 0 0,1-1 0,-2 0 0,1 0 0,1 4 0,-1-3 0,-1 0 0,1 1 0,-3-1 0,1 1 0,-1-1 0,3 1 0,-1-2 0,1 0 0,-3 1 0,1 0 0,-1 1 0,2-1 0,-1 1 0,1-2 0,-1 0 0,0 1 0,-1 0 0,0 0 0,2-1 0,-2 1 0,2 1 0,-2 2 0,0-2 0,1 0 0,1-1 0,0 1 0,0 0 0,0 0 0,2-1 0,0 0 0,1-1 0,-1 0 0,1 1 0,0 1 0,0-1 0,2-1 0,1 0 0,-1 1 0,1 0 0,0 0 0,2-1 0,1-2 0,-1 3 0,-1 1 0,-2 1 0,1 0 0,1 1 0,2 2 0,2 0 0,0 0 0,1 1 0,1-1 0,1 0 0,1 1 0,0-1 0,0 0 0,0 0 0,0 1 0,0-1 0,0 0 0,0 1 0,0-1 0,0 0 0,0 1 0,0-1 0,0 0 0,0 1 0,1-2 0,1-1 0,1-1 0,-1 2 0,0 0 0,-2 1 0,0 0 0,0 1 0,0-1 0,1 0 0,1 1 0,1-1 0,-1 0 0,-1 1 0,-1-1 0,1 0 0,2 1 0,-2-1 0,3-3 0,-4 0 0,0 1 0,0 2 0,0 0 0,0 0 0,0 1 0,0-1 0,0 0 0,0 1 0,0-1 0,0 0 0,0 1 0,0-1 0,0 0 0,0 1 0,0-1 0,0-3 0,1 0 0,1 1 0,1 2 0,0-1 0,1-1 0,0-1 0,1 2-3277,-3-4 2716,2-4 1,-4-1-1,0-3 1</inkml:trace>
  <inkml:trace contextRef="#ctx0" brushRef="#br3" timeOffset="85">987 18733 8142,'9'0'148,"2"0"1,0 1 0,2 2 0,1 0 0,-1 0 0,0 0 0,-1 0 0,1 0 0,-1 0 0,0 1 0,1 0 0,-2 2 0,0-1 0,-2 1 0,-1 0 0,-1 0-1,-1 2 1,-2 0 0,-1 1 0,0 1 0,0-1 0,-1 0 203,-1 0 1,-1 1 0,0-1 0</inkml:trace>
  <inkml:trace contextRef="#ctx0" brushRef="#br3" timeOffset="86">1257 18650 8142,'0'-10'641,"0"1"1,-1 1 0,-1 0 0,-1 4-479,1 3 1,1 0 0,1 7 0,-1 2 0,-2 0 0,-4 1-1,-2 2 1,-2 1 0,-3 4 0,0 1 0,-3 3 0,1 1-1,-1 1 1,2 2 0,-1 1 0,2 0 0,1-1 0,4-1-1,3 0 1,2 0-1257,3-2 1,2-2 0,4 0 404,4-1 0,4-7 0,6-3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3:19:08.29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  <inkml:brushProperty name="color" value="#FF0000"/>
    </inkml:brush>
  </inkml:definitions>
  <inkml:trace contextRef="#ctx0" brushRef="#br0">16499 791 8142,'-5'-14'445,"1"-3"1,4 5-228,0 1 0,0 0 1,0 2-1,0 0 1,0-1-1,0 1 1,0 0-1,1-1 1,2 2-1,2 1 0,0 3 1,-1 3-1,-1 5 1,0 3-1,-1 2-70,-1 1 1,3 2 0,-1 2 0,0 0 0,0 3 0,1 0 0,0 2 0,1 0 0,-1 2 0,1 1 0,-2 0 0,0 0 0,0 2 0,0 1 0,0 0 0,0 1-1,0 2 1,0 2 0,1 1 0,-2-2 0,-1-2 0,-1-4-1,0 0 1,0 1 0,-1-4 0,-3-4 0,-1-1 0,-1-4 0,0-1 0,-1 0 0,-2-2 0,0-1 0,-1-2 0,-2-1 0,-1-2 0,-1 0 0,0-2 0,1-2-1,-2 0 1,1-2 0,-3-1 0,0-2 0,1-1 0,0-2 43,0 1 1,1 0 0,1-2-1,0 0 1,3-1 0,1 0 0,0 2-1,1 0 1,0 1 0,0 0 0,3 0-1,2-1 1,1 1 0,1 1 0,2 0-1,3 3 1,2 0 626,2 0 0,6-1 0,1-4 0</inkml:trace>
  <inkml:trace contextRef="#ctx0" brushRef="#br0" timeOffset="1">16247 624 8425,'-18'-9'192,"3"-1"1,4 1 0,3 1-1,4 1 1,3 4 0,6 3 0,4 2-1,4 1 1,2 0 0,1-2 0,2-1-1,2 0 1,0 0 0,3 0 0,0 0-1,1-1 1,-2-2-21,1 0 0,3-4 1,-1 2-1,1-1 1,0 0-1,-3-2 1,0 1-1,-2 0 1,-2 2-1,-3 1 1,-1 1-1,-2 2 0,-2 1 1,0 0-1,-2 1 1,-1 3-1,-1 3 1,-4 4-1,-2 5 647,-1 1 0,0 6 0,0 1 0</inkml:trace>
  <inkml:trace contextRef="#ctx0" brushRef="#br0" timeOffset="2">17011 1145 8249,'-3'-9'192,"0"-1"1,1-2 0,1 0-1,1 0 1,0 2 0,1 1 0,1-1-1,1 1 1,0 0 0,0 0 0,0-1-1,-1 1 1,-2 1 0,-2 0 0,-2 3-1,-1 1 1,-2 1-37,-2-1 0,-3 3 0,-1-2 0,1 2 0,0 1 0,-2 0 0,1 0 0,-1 0 0,2 1 0,-1 2 0,1 2 0,1 2 0,0 1 0,2 3 0,0 0 0,-1 2 0,1-1 0,0 0 0,0 2 0,3 0 0,2 2 0,0-1 0,3-2 0,-2 1 0,2 0 0,1-3 0,0-1 0,1 0 0,1-1 0,2-1 0,1-1 0,2-4 0,2-2 0,0-1 0,0 0 0,1 0 0,0-1 0,1-1 0,2-3 0,-2 0 0,0-2 0,-1-1 36,2-2 1,-1-2 0,1 0-1,-3 0 1,0 1 0,-2 0 0,1-2-1,-1 1 1,1-1 0,-2 0 0,0-1-1,0 1 1,-1 1 0,0-1 0,-2 1-1,0 0 1,-1 2 3083,-1 1-3128,-1 3 1,1 3 0,2 6 0,2 4 0,1 1 0,1 1 0,0 1 0,1 0 0,1 1 0,1 2 0,-1-1 0,1 1 0,2-1 0,0 0 0,0 1 0,-2-1-1,-1 0 1,1-2 0,-2-1 0,-1 0 0,-1-2 0,2-2 42,0-1 1,1-1-1,0-3 1</inkml:trace>
  <inkml:trace contextRef="#ctx0" brushRef="#br0" timeOffset="3">17281 940 8249,'0'-17'218,"0"0"0,0 3 1,0 0-1,0 3 1,1 2-1,2 2 1,3 4-1,2 3 1,-1 3-1,-2 4 0,-1 2 1,-1 2-1,0 3 1,0-1-1,-1 2-62,-1-1 0,-1 2 0,2 1 0,0 0 0,1-2 0,-1 2 0,-1-1 0,-1 1 0,1-2 0,1-1 0,2-1 0,0 1 0,1-3 0,1 0 0,1-3 0,1-2 0,2-3 0,2-2 0,0-2 0,1-2 0,-1-4 7,0-5 1,2 1 0,-3-3 0,1-1 0,-3 1 0,-2-3-1,-1 1 1,1-1 0,-2 1 0,-1 0 0,-2-2 0,-1 0-1,-1 0 1,0 2 0,0 0 0,0 1 0,-1-1 0,-1 2-1,-2 1 1,0 4 382,0 2 0,0 3 0,4 0 0,0 3 0,0 5 0,1 5-397,3 3 1,5 3-1,5 3 1</inkml:trace>
  <inkml:trace contextRef="#ctx0" brushRef="#br0" timeOffset="4">17877 1015 9597,'0'-15'172,"0"2"0,0 4 1,0-1-1,0 1 1,0 0-1,0-1 1,0 1-1,0 0 1,0-1-1,0 1 1,-1 0-1,-2 0 0,-2-1 1,-2 2-1,1 2 1,-1 2-1,-1 0 1,-3 1-1,0 1-24,-2 1 1,-3 2 0,0 2 0,-1 4 0,-2 2 0,2 2 0,0 3 0,3-1 0,0 2 0,3-1 0,0 3 0,2 0 0,1 2 0,2 0 0,2-2 0,3 0-1,1-2 1,0 1 0,1-2 0,3-1 0,2-3 0,2-1 7,1 1 0,2-5 0,0-2 0,2-2 0,-1-1 0,1-1 0,2-2 0,-1-3 0,0-3 0,-2 0 0,1-1 0,-1-2 0,0-1 0,1-1 0,-3 0 0,-2-1 0,-1-1 0,0-2 0,0 1 0,0 0 0,-1 3 48,-2 0 1,-1 2 0,-3 2 0,0 3-1,0 4 1,1 7 0,1 6 0,2 3 0,1 1-1,2 3 1,2 1 0,1 0 0,1 0 0,3-2-1,0 0 1,3 0-1298,1 2 1,4 1 0,3-2 678,2-1 1,5 1 0,1-2-1</inkml:trace>
  <inkml:trace contextRef="#ctx0" brushRef="#br0" timeOffset="5">10130 1238 8364,'0'-6'3276,"1"1"0,2 1-1638,3 1 0,-1 4 0,-2 2 0,-3-2-1475,-3 2 1,1-2 0,-5-1 0,0 0 0,-1 0 0,-1 0-1,-1 0 1,1 0 0,0 0 0,-1 0 0,0 0 0,-1 0-1,-2 0 1,1 0 0,-1 0 0,0 0 0,-1 0 0,1 0-1,1 1 1,-2 1 8,-1 1 0,0 0 1,1-3-1,0 0 1,2 0-1,-1 0 1,0 1-1,-1 1 1,1 2-1,2-2 1,0-1-1,2-1 0,0 0 1,-1 0-1,1 0 1,0 0-1,-1 0 1,1 0-1,0 0-122,0 0 0,-1 0 0,1 0 0,0 0 0,-1 0 0,1 0 0,0 0 0,-1 0 0,1 0 0,0 0 0,-1 0 1,1 0-1,0 0-50,-1 0 0,1 0 0,0 0 0,0 0-253,-1 0 1,4 0-1,1-1 1,0-1-568,0-2 1,-2 1 0,-2 3 0,0 0-1,-1 0 1,-7 0 0,-3 0 0</inkml:trace>
  <inkml:trace contextRef="#ctx0" brushRef="#br0" timeOffset="6">177 745 8382,'1'-16'218,"1"2"0,1 0 1,-1 2-1,-1 0 1,-1-1-1,1 2 1,1 0-1,1 2 1,-1 0-1,0 2 0,-2 3 1,0 9-1,0 5 1,0 5-1,-2 3 34,-1 1 0,1 2 0,-3 2 0,0 1 0,1 1 0,-1 0 0,1-2 0,-1 1 0,2 0 0,0 1 0,0 0 0,1-1 0,1 2 567,1 1 0,0 5 0,0 1 0</inkml:trace>
  <inkml:trace contextRef="#ctx0" brushRef="#br0" timeOffset="7">121 1667 8382,'-1'-10'218,"-1"1"0,-1 0 1,0 0-1,0 2 1,-2 2-1,1 0 1,-1 1-1,1-1 1,-1 0-1,1 0 0,1 1 1,4-1-1,5 1 1,4 0-1,4 1-70,0-2 1,2 4 0,2-2 0,0 2 0,-2 1 0,0 0 0,0 0 0,1 0 0,-1 1 0,-4 2 0,-3 4 0,-1 1 0,-3 2 0,-1 2 0,-3 1 0,-3 2-1,-4 1 1,-4 2 0,-2 1 0,-4 2 0,-1 1 0,-2-2 69,1 0 0,-2-4 1,-1-1-1,-2 2 1,1-1-1,0 0 1,3-4-1,4-2 1,1-1-1,4-2 0,4-2 1,6-1-1,6-2 1,5-1-1,5-1 16,1 0 0,3 0 0,1-1 0,1-1 0,-1-2 0,1 0 0,0-1 0,-1 1 0,1 0 0,0 2 0,-1 0 0,-2 2 0,0 2 0,-2 2 585,-1 5 0,2 4 0,-4 6 0</inkml:trace>
  <inkml:trace contextRef="#ctx0" brushRef="#br0" timeOffset="8">74 2607 8382,'-1'-5'204,"-1"1"1,-1 0 0,2-2 0,3 1-1,5 2 1,1 1 0,2 0 0,3-1 0,2 1-1,3 1 1,0 1 0,0 0 0,-1 0 0,0 1-1,0 1 1,-3 2-33,1 1 0,-8 1 1,1 5-1,-3 0 1,-3 3-1,-1-1 1,-3 2-1,-3-1 1,-5 3-1,-4-1 1,-2 1-1,-1-3 0,2 0 1,2-3-1,3-1 1,1 0-1,-1-1 1,2 0-1,3 0-16,5-3 0,2-2 0,6-4 0,4 0 0,0 0 0,2 0 0,0 0 0,-1 0 0,-1 1 0,-2 1 0,-1 1 0,1 0 0,-2 1 0,-2 3 0,-3 1 0,-2 1 0,-1 0 0,-1 1 0,-3-1 0,-4 1 0,-5 2 312,-1 0 0,-5 2 0,-3-3 0,-2 2 0,-3 1 0,-2-1 0,-3 0 351,-1 0 0,-1 2 0,14-6-399</inkml:trace>
  <inkml:trace contextRef="#ctx0" brushRef="#br0" timeOffset="9">214 3641 8382,'-5'-18'182,"2"1"0,2 3 0,1 0 0,0 3 0,0 0 0,0-1 0,0 0 0,0 0 0,0-1 0,0 1 0,1 0 0,1 2 0,1 1 0,-2 0 0,-3 3 0,-4 3 0,-2 3 0,-1 4-19,3 5 1,-2 2 0,3 4 0,-1 2 0,2 1 0,1 0-1,0 1 1,1-1 0,1 1 0,2-1 0,1-2 0,2-1-1,1-2 1,4-2 0,1 0 0,3-3 0,2-1 0,0-2-1,1 0 1,-1-4-16,2-3 1,1-4 0,0-4 0,1-1 0,-2-3 0,0 0 0,-2-3 0,-3 0 0,-3-1 0,-3 1 0,-1 2 0,-2-1 0,0 1 0,0 0 0,-2 2 0,-2 2-1,-2 0 1,0 3 0,-1 2 0,-2 2 0,0 1 0,0-1 23,-1 2 0,2 5 1,-2 4-1,1 2 1,0 3-1,1 4 1,0 2-1,0 1 1,1 3-1,1 3 1,0 2-1,0 2 0,1 2 1,1 4-1,1 3 1,0 4-1,0 3 1,0 4-1,0 2 296,0-22 0,0-1 0,0 0 0,0 0 0,0 2 0,0 0 0</inkml:trace>
  <inkml:trace contextRef="#ctx0" brushRef="#br0" timeOffset="10">196 4479 8382,'0'-10'182,"0"1"0,0 0 0,0-1 0,0 1 0,0 0 0,0-1 0,0 1 0,0 0 0,-2 0 0,-1 3 0,-3 3 0,-2 3 0,0 3 0,1 3 0,3 3 0,1 0 0,0 0 0,1 1-26,1-1 0,2 0 0,1 1 0,2 0 0,1 1 0,3 2 0,0-2 0,1-1 0,2 0 0,0-1 0,1 0 0,0 1 0,-3-1 0,-2 0 0,-1 1 0,2-1 0,-1 0 0,-1 1 0,-3-1 0,-2 0 0,-2 0 171,-2 1 1,-3 2 0,-6 1-1,-4-2 1,-3-1 0,-2 0-1,-4-2 1,-1-1 0,0-2-1,1-1 423,-1-1 0,0 2 0,-2 0 0</inkml:trace>
  <inkml:trace contextRef="#ctx0" brushRef="#br0" timeOffset="11">112 4497 8382,'-5'-14'192,"1"0"1,5 2 0,5-1-1,4 2 1,2 1 0,3 0 0,0 1-1,4 0 1,3-1 0,2 2 0,2 1-1,3 1 1,3-2 0,3 1 0,2 1-1,3 3 1,3 2 626,1 1 0,2 0 0,0 0 0</inkml:trace>
  <inkml:trace contextRef="#ctx0" brushRef="#br0" timeOffset="12">289 5168 8382,'3'-10'182,"0"1"0,0 0 0,0-1 0,0 1 0,-1 0 0,-1-1 0,-2 2 0,-2 2 0,-4 3 0,-3 2 0,-4 3 0,0 3 0,-3 5 0,-1 4 0,-1 2 0,-3 2 0,-3 2 0,-2 1-26,-1 4 0,2 2 0,0 1 0,2 0 0,5 0 0,11-12-65</inkml:trace>
  <inkml:trace contextRef="#ctx0" brushRef="#br0" timeOffset="13">0 5489 13668,'1'2'18,"17"16"138,7-5 0,7-1 0,0-5 0,0-2 0,-2-3 0,-1-1 0,-2-2 0,-2-2 26,-1-3 0,-2-3 0,-7-3 0,-2-1 0,-4-1 0,-3 1 0,-3 2 0,-1 0 0,-2 2 0,-2 0 0,-1 0 0,-4 2 0,-4 2 0,-5 1 0,-1 2 0,-3 3 0,-3 5 0,-5 6 637,-5 5 0,-7 10 0,-3 2 0</inkml:trace>
  <inkml:trace contextRef="#ctx0" brushRef="#br0" timeOffset="14">121 6201 8382,'-6'-8'234,"1"1"0,1 0 0,1 0 0,3-1 0,4 0 0,2 1 0,3 4 0,2 2 0,3 1 0,0 0 0,3 0 0,1-1 0,0-1 0,2-1-42,2 1 1,-3-2 0,4 1-1,-1 0 1,-1-1 0,0 1 0,-1 0-1,-3 0 1,-1 0 0,-4 1 0,-1 1-1,-3 2 1,-2 2 0,-4 2 0,-3 2-1,-3 2 1,-1 1 41,-2 0 0,-1 2 0,1 0 0,1 3 0,-1 0 0,-2 2 0,1 1 0,1 4 0,1 2 0,-1 2 0,1 1 0,1 2 0,0 2 0,1 3 585,0 2 0,-4 10 0,3 1 0</inkml:trace>
  <inkml:trace contextRef="#ctx0" brushRef="#br0" timeOffset="15">363 7235 8382,'1'-10'136,"1"1"1,1 0-1,0-1 1,1 0-1,0-1 1,0-2-1,1 2 1,-1 0-1,1 1 1,-1-1-1,1-2 1,-2 2-1,0 1 1,0-1-1,-1 0 1,-1-2-1,-1 2 1,0 1 0,-1 1-1,-2 2 1,-3 2-1,-3 1 1,-1 2-1,-2 1 12,-4 1 1,-1 1 0,-2 3 0,0 4 0,1 5 0,-1 0 0,0 2 0,2-2 0,1 1 0,4 1 0,2 0 0,1 0 0,3-2 0,3 0 0,3-1 0,4 0-1,4-2 1,5-1 0,1 1 0,4-2 0,1-1 0,4-1 7,1 2 0,-3-3 0,0 1 0,-1 0 0,-1 0 0,-1 1 0,0-1 0,-3 0 0,-3 0 0,-5 1 0,-3 1 0,-1 0 0,-1 0 0,-3 3 0,-4-1 0,-3 0 0,-2 0 0,-3-1 0,-1 0 0,-2 1 0,2-2 16,0-2 0,2-2 1,3-4-1,-1-1 1,2-3-1,2-5 1,3-6-1,2-2 1,1-3-1,1-1 1,1-1-1,2 2 0,2 0 1,3 2-1,3 0 1,0 2-1,1 4 1,0 3-1,1 2 158,3 4 1,1 2 0,0 1-1</inkml:trace>
  <inkml:trace contextRef="#ctx0" brushRef="#br0" timeOffset="16">400 8091 8382,'6'-9'163,"-3"0"1,-2-1 0,0 0 0,1-2 0,1 0 0,0 1-1,0 0 1,0 2 0,-1 0 0,-1-1 0,0 1 0,1 0-1,2-1 1,-2 1 0,-1 0 0,-1 0 0,-1-1 0,-3 1-1,-2 0 1,-3-1-8,-3 1 0,1 4 0,-1 2 0,0 2 0,1 1 0,-2 1 0,-1 2 0,0 4 0,0 3 0,0 4 0,0 0 0,1 3 0,1 0 0,2 2 0,2 0 0,2-1 0,2 1 0,3-1 0,1-3 0,0-3 0,0-1 0,0-2 0,5 0 0,1 0 0,3-3 0,2-3 0,3-3 0,0-3 0,3-3 0,0-3 0,-1-1 0,0-2 0,-1-3 0,0 0 0,-2-1 0,-1 1 0,1-1 0,-2 1 0,0-1 0,-3 1 0,-1 0 0,-2 2 48,-1 1 1,0 2 0,-5 3 0,-2 4-1,-1 6 1,0 5 0,-1 4 0,1 5 0,-1 3-1,1 2 1,-1 2 0,2 2 0,0 1 0,-1 2-1,0 2 1,0 3-1025,2 2 1,1 3 0,1 1 0,0 3-1,0 3 1,-4 0 0,-2 1 0</inkml:trace>
  <inkml:trace contextRef="#ctx0" brushRef="#br0" timeOffset="17">242 8994 8382,'0'-13'163,"0"-3"1,0-1 0,0-1 0,0 3 0,1 2 0,1 3-1,1 1 1,-1 1 0,-1 5 0,-1 6 0,0 5 0,-1 2-1,-1 2 1,-2 4 0,0 1 0,-1 2 0,1 0 0,-1-1-1,0 1 1,0 0 109,0-1 0,3 4 0,-2 0 0,1-2 0,0 0 0,1-1 0,1-1 0,1 1 0,0-2 0,1 0 0,2-2 0,3 1 546,2-2 0,6 0 0,0-5 0</inkml:trace>
  <inkml:trace contextRef="#ctx0" brushRef="#br0" timeOffset="18">512 9013 8382,'0'-18'192,"0"3"1,0 2 0,0 2-1,0 0 1,0-2 0,0 2 0,-1 2-1,-2 2 1,-3 4 0,-3 3 0,-1 3-1,-1 5 1,-2 2 0,2 3 0,1 1-1,0 0 1,1 2-45,0 3 1,0 0 0,3 4 0,3-1 0,2-1 0,1 0 0,1-1 0,2-2 0,4 0 0,5-2 0,4-2 0,4-3 0,3-4 0,1-1 0,0-4 0,1-2-1,-1-3 1,0-4 0,-1-2 0,-2-3 0,-3-4 0,-5-1 85,-2-2 0,-3 0 0,-2 1 0,-3-1 0,-3 0 0,-4 1 0,-5-1 0,-6 1 0,-2-1 0,-3 1 0,-1 3 0,-1 3 0,-2 5 0,-3 4 585,-3 2 0,-7 14 0,-6 2 0</inkml:trace>
  <inkml:trace contextRef="#ctx0" brushRef="#br0" timeOffset="19">242 9758 8382,'-5'-6'327,"1"-1"1,1 0 0,0-1-1,0 1 1,2 3 0,1 8-1,0 3 1,0 2 0,0 1-1,0 2-93,0 0 0,0 5 0,0-2 0,0 2 0,0-1 0,0 0 0,1 1 0,2 0 0,0 2 0,0-1 0,0 0 0,1-1 0,1-2 0,2 1 585,2-2 0,0 4 0,0-4 0</inkml:trace>
  <inkml:trace contextRef="#ctx0" brushRef="#br0" timeOffset="20">521 9823 8382,'-5'-19'218,"0"2"0,3 0 1,-1 3-1,1 0 1,1 3-1,1 1 1,0 0-1,0 1 1,0 2-1,0 5 0,0 8 1,0 7-1,0 5 1,0 1-1,0 4 874,0 5 0,0 4 0,0 7-273,0 1 0,0 2 0,0 5 0</inkml:trace>
  <inkml:trace contextRef="#ctx0" brushRef="#br0" timeOffset="21">279 10884 8382,'0'-13'192,"0"-1"1,1-2 0,1 1-1,3 1 1,-1 1 0,1-1 0,0 3-1,1 0 1,0 2 0,0 2 0,-2 4-1,-2 6 1,-1 5 0,-1 3 0,-1 3-1,-1-1 1,-1 2-1,1-1 1,-3 2 0,2 1-1,1 0 1,1-2 0,0 1 0,-1 0-1,-1-2 1,1 0 0,1 1 0,1 0-1,0 0 1,0-2 0,1 0 0,1 0-1,2 1 1,1-1 626,3-1 0,0 2 0,1 1 0</inkml:trace>
  <inkml:trace contextRef="#ctx0" brushRef="#br0" timeOffset="22">559 10819 8382,'0'-17'156,"0"1"0,0 3 0,0 0 0,0 1 0,0 0 0,0 2 0,0 1 0,0-1 0,0 1 0,1 1 0,2 2 0,3 2 0,2 0 0,3 1 0,0 1 0,1 2 0,0 2 0,-1 2 0,1 2 0,0 1 0,-1 1 0,0 1 0,-3 1 0,-1 0 0,-2 2 0,0 1 0,-3 0 0,-1 2 0,-2-1 0,-1 2 0,-3-1 0,0 1 0,-2 0 0,-1 1 0,-3 0 0,0-3 0,-1 1 0,1-2 0,3 0 0,2-1 0,0-2 0,0-1 171,3 1 1,2-4 0,2-1-1,3-1 1,6-2 0,5-1-1,6-2 1,4-2 0,3-3-1,3-1 492,3 1 0,6-7 0,3 3 0</inkml:trace>
  <inkml:trace contextRef="#ctx0" brushRef="#br0" timeOffset="23">391 11704 8311,'0'-24'252,"0"1"0,0 6 0,0 1 0,0 3 0,0 0 0,1 1 0,1 0 0,1 2 0,-1 1 0,-1-1 0,-1 1 0,-1 2 0,-1 4-70,-1 6 0,-3 7 0,2 4 0,0-1 0,-1 2 0,0-1 0,1 3 0,1 0 0,-1 2 0,-1-1 0,0 1 0,2 0 0,2-1 0,1 2 0,0 1 0,0 0 0,0 0 0,0-1 637,0-2 0,4 1 0,1 0 0</inkml:trace>
  <inkml:trace contextRef="#ctx0" brushRef="#br0" timeOffset="24">698 11611 8311,'0'-15'182,"0"-1"0,0 3 0,0 2 0,1 0 0,1 2 0,3 0 0,0 0 0,2-1 0,1 1 0,2 1 0,-1 0 0,0 3 0,0 1 0,1 2 0,-1 1 0,0 1 0,1 0 0,-2 1-19,-2 2 1,1 2 0,-3 5 0,-2-1 0,-1 1 0,-2 2-1,-2 1 1,-4 2 0,-1 0 0,-1 1 0,-2-2 0,0 1-1,-1-2 1,0 0 0,3-1 0,2-2 0,1 1 0,1-1-1,1 0 1,0-2-1,2 1 1,2-2 0,4-1 0,4-3 0,5-2 0,0-1-1,2 0 1,-1 0 0,3 0 0,-1 0 0,0 0 0,-4 0-1,-1 0 1,-2 0 0,-1 1 0,-1 1 0,-1 3 0,-2 0-1,-3 2 1,-2 1 8,-2 2 0,-8-1 1,1 0-1,-4 2 1,-2 0-1,-2 1 1,0 0-1,-1-2 1,0-1-1,0 1 1,-2-1-1,-1 0 0,2 1 1,0-1-1,1 0 1,2 1-1,0 0 1,2 1-1,-1 3 446,2 0 1,-4 6 0,4 4 0</inkml:trace>
  <inkml:trace contextRef="#ctx0" brushRef="#br0" timeOffset="25">428 12681 8311,'0'-22'218,"1"5"0,1-1 1,2 3-1,-1 2 1,0-2-1,0 2 1,-1-1-1,-1 3 1,-1 0-1,0 4 0,0 4 1,0 7-1,-1 6 1,-1 3-1,-2 1 0,-1 3 0,1 1 1,-2 1-1,0 2 1,0 1-1,1-2 1,-1 0-1,2-1 1,0-1-1,1 0 0,0-2 1,0 0-1,1-1 1,1 1-1,2-2 601,2 0 0,2-2 0,4-2 0</inkml:trace>
  <inkml:trace contextRef="#ctx0" brushRef="#br0" timeOffset="26">605 12626 8311,'0'-10'218,"-1"1"0,-1 0 1,-1-1-1,1 1 1,1 2-1,0 4 1,-1 6-1,-1 5 1,0 3-1,-1 3 0,0-1 1,0 2-1,-1-1 1,1 3-1,-1-1-26,0 0 1,2 0 0,0-3-1,1-2 1,0 0 0,-1-2 0,1 0-1,2-1 1,3-1 0,3-5 0,3-3-1,0-3 1,0-1 0,1 0 0,-1 0-1,0-1 1,2 0-83,1-1 1,-2 5-1,3-2 1,-3 1 0,0-1-1,2 0 1,0 0-1,0 1 1,-2 0 0,-1-2-1,1 1 1,-1 0 0,-1 1-1,-1 0 1,0-1-1,0-1 1,0-3 0,-1 0-1,-2-1 108,1-1 0,-4 1 1,2 0-1,-2 0 1,-1-1-1,0 1 1,-1 0-1,-1-1 1,-1 1-1,-1 0 0,1-1 1,-1 1-1,0 0 1,-1 0-1,0 4 34,-3 5 0,4 4 0,1 6 0,1 0 0,0 2 0,-1 5 0,0 4 0,0 4 0,0 2 0,0 5 0,-1 2 0,1 2 0,0 2-58,-1 2 0,-1 7 1,-4 5-1</inkml:trace>
  <inkml:trace contextRef="#ctx0" brushRef="#br0" timeOffset="27">419 13575 8311,'0'-12'192,"0"-1"1,0 1 0,1 3-1,1 1 1,1 6 0,-1 8 0,-1 5-1,-1 3 1,0 3 0,0 1 0,0 0-1,0 2 1,-1 0 0,-1 2 0,-1-1-1,0-2 1,0-3 168,0 0 0,0-1 1,3 3-1,-1-2 1,-1 0-1,-2-1 0,2 1 1,1-2-1,2 0-361,3-3 0,1 4 0,4-1 0</inkml:trace>
  <inkml:trace contextRef="#ctx0" brushRef="#br0" timeOffset="28">670 13678 8311,'-3'-14'204,"-1"0"1,0-1 0,0 3 0,1 0-1,-1 0 1,-3-1 0,0 0 0,0 5 0,1 3-1,-2 3 1,0 2 0,-1 3 0,0 3 0,0 2-1,3 2 1,3-1-49,2 0 0,2 0 0,1 1 0,3-1 0,2 0 0,4 1 0,-1-1 0,2 0 0,-1 1 0,2-1 0,1 0 0,-1 1 0,-1-1 0,-2 0 0,0 2 0,1 0 0,-1 1 0,-2 0 0,0-2 0,-2-1 0,-1 1-75,-1-1 1,-1 0 0,-4 1 0,-2-1 0,-3 0-1,-3 1 1,-3-1 0,-1 0 0,-2 0 0,-1 1 0,-2-2-1,-1-1 1,1-2 0,0 0 0,2-3 0,1-1-1,1-1-81,-1 0 0,0-4 0,-4-2 0</inkml:trace>
  <inkml:trace contextRef="#ctx0" brushRef="#br0" timeOffset="29">596 13650 9997,'1'-10'252,"3"2"0,5 1 0,6 2 0,3 0 0,5-1 0,6-1 0,7-1 0,8-3 0,4 0 0,-21 5 0,0 0 0,2 0 0,0 1-74,2 2 1,0-1-1,-1 0 1,0 0-1,0 1 1,0 1 0</inkml:trace>
  <inkml:trace contextRef="#ctx0" brushRef="#br0" timeOffset="30">382 14525 8445,'-4'-15'182,"2"-1"0,-4 3 0,2 2 0,2 1 0,1 0 0,1 1 0,0 2 0,0 5 0,0 7 0,0 6 0,0 4 0,-1 1 0,-2 3 0,-2 2 0,-1 0 0,-1 1 0,1 0 0,0 1 145,0 0 1,1-1 0,-2 2-1,4-1 1,2-3 0,1 0-1,0-1 1,0-2 0,2 0-1,3-4-221,5-2 0,5 0 0,0-6 0</inkml:trace>
  <inkml:trace contextRef="#ctx0" brushRef="#br0" timeOffset="31">698 14488 8445,'0'-19'234,"0"0"0,-1 2 0,-1 1 0,-1 4 0,0 2 0,0 0 0,-1 2 0,-1 2 0,-3 3 0,1 3 0,0 3 0,2 3 0,0 2 0,-1 2-86,-1-1 1,2 4 0,0 3 0,0 1 0,-1 2 0,0 1 0,0 0 0,1 3 0,1 0 0,1 1 0,-1 0 0,1 0 0,1 1 0,1-1 0,2 0 0,2-1-1,4-1 1,1-2 0,1-4 0,1-3 0,0-4 0,1-2 14,2 0 1,-1-5 0,-3 1 0,1-3 0,-1-3 0,0-3-1,1-3 1,-2-1 0,-1-1 0,-2-2 0,-1 1 0,-1-1-1,-2 0 1,-1-1 0,0 1 0,-1 1 0,-3-1 0,-2 1-1,-2 0 1,-2 2-256,-3 1 1,2 3 0,-5 3 0,0 2-1,-2 2 1,0 4 0,-2 5 91,-2 7 0,2 10 0,-2 6 0</inkml:trace>
  <inkml:trace contextRef="#ctx0" brushRef="#br0" timeOffset="32">354 15493 8445,'0'-15'163,"0"-1"1,0 1 0,0-1 0,0 2 0,0 0 0,0 3-1,0 3 1,0 4 0,0 8 0,0 4 0,0 4 0,0 4-1,0 2 1,0 3 0,0 2 0,-1 0 0,-1-1 0,-1-1-1,1-1 1,-1-2 109,0 1 0,2 0 0,-2-1 0,1 0 0,0-2 0,-1 1 0,1 1 0,1 0 0,1 0 0,0-2 0,0 0 0,0-2 351,0 0 0,8 2 1,3-1-1</inkml:trace>
  <inkml:trace contextRef="#ctx0" brushRef="#br0" timeOffset="33">596 15475 8445,'-3'-10'252,"-1"1"0,0 0 0,-1-1 0,3 1 0,1 2 0,2 3 0,2 4 0,3 2 0,0 1 0,0 0 0,2-1 0,3-1 0,1-1 0,-1 0 0,3 0 0,-2 0 0,0 0 0,-2-1 0,-1-1 0,1-1 0,-1 1 0,0 0 0,1 0 0,-2-2 0,-1-1 0,-2 0 3024,-1 0-3164,-1 3 1,-3-1-1,0 6 1,0 3-1,0 2 1,-1 3-1,-1 1 1,-1 5 0,0 2-1,0 4 1,-1 2-1,0 4 1,-1 4-1,-1 3 1,0 3 0,0 1-113,0 3 0,0 7 0,-4 2 0</inkml:trace>
  <inkml:trace contextRef="#ctx0" brushRef="#br0" timeOffset="34">317 16508 8445,'-7'-16'192,"2"-3"1,1-1 0,2 2-1,1 1 1,1 3 0,0 0 0,0 3-1,0 0 1,0 4 0,0 5 0,0 7-1,0 7 1,0 2 0,1 3 0,1 0-1,1 2 1,-1 1 80,-1 1 0,-1 0 0,0 4 0,0 0 0,0 0 0,0-1 0,0 1 0,0 0 0,1-1 0,1 0 0,2-2 0,2 1 541,1-2 1,1-2 0,2 0-1</inkml:trace>
  <inkml:trace contextRef="#ctx0" brushRef="#br0" timeOffset="35">698 16424 8445,'-8'-1'163,"1"-2"1,2-3 0,-1-2 0,2-2 0,0 1 0,2 0-1,1-1 1,1 1 0,0-1 0,0-2 0,0 0 0,0 1-1,0-1 1,0 1 0,0-2 0,0 2 0,0 1 0,0 0-1,-1 2 1,-2 1-16,-3 1 1,-3 4 0,0 0 0,0 3 0,0 4 0,-2 2 0,0 4 0,-2 2 0,2 1 0,1 1 0,0 1 0,1 2 0,0 1 0,0-2 0,3 0 0,2-2-1,1 1 1,0-1 0,1 0 0,2-2 0,3-1 0,4-3 14,5-3 1,-1 1 0,4-3 0,3 1 0,2-1 0,2-2-1,1-1 1,0-1 0,-1 0 0,-1 0 0,1 0 0,-2 0-1,-3 0 1,-1 1 0,-1 1 0,0 2 0,-4 1 0,-3 2-1,-4 2 1,-1 0-1,0 0 1,-1 1 0,-5 0 0,-4 1 0,-5 3 0,-2-1-1,-2 1 1,1-3 0,-2-1 0,0 0 0,-1-1 0,1-1-1,3-1 1,-1-4 0,2-2 0,0-2 0,1-3 0,3-6-1,2-4 1,1-5-92,2-3 1,2-1-1,5-5 1,4-1-1,2-1 1,3-1 0,5 1-1,4 0 1,2 1-1,2 1 1,0 5-1,1 5 1,0 7-73,-1 4 0,-3 3 0,-3 4 0</inkml:trace>
  <inkml:trace contextRef="#ctx0" brushRef="#br0" timeOffset="36">307 17272 8445,'-6'-13'273,"1"1"0,1 0 0,1 2 0,0 1 0,-1 2 0,2 3 0,0 8 0,0 4 0,-1 4 0,0 4 0,0 1 0,0 2-55,1 0 0,1 2 1,1 2-1,0 0 1,0 1-1,0-2 1,0 2-1,0 0 1,0 2-1,0 0 0,0 0 1,0-3-1,0 1 1,1-1-1,1 0 237,1-3 0,8 0 1,0-1-1</inkml:trace>
  <inkml:trace contextRef="#ctx0" brushRef="#br0" timeOffset="37">642 17253 8445,'-6'0'172,"1"-1"0,0-2 1,1-3-1,-1-2 1,0 1-1,0 1 1,0-1-1,-1-2 1,0 1-1,1 1 1,-1 2-1,1 0 0,-2 0 1,-1 0-1,-2 1 1,1-1-1,0 1 1,-1 0-1,1 2-9,0 1 1,-1 5 0,1 2 0,0 3 0,1 3 0,0 1-1,2 2 1,0 0 0,1 1 0,2-1 0,2 1 0,1-1-1,0 0 1,0-2 0,1-3 0,2-1 0,4-4 0,3-1-1,3-2 1,-1-1 18,2-1 0,-1-4 0,4-3 0,-3-4 0,0-2 0,-2-1 0,-1 0 0,0 0 0,-3-3 0,0-1 0,-1 0 0,1 0 0,-3 2 0,-1 1 0,-2 1 0,-1 0 0,-1 1 0,-1 2-213,-2 4 1,1 4-1,-3 6 1,0 4 0,0 5-1,1 4 1,1 5-1,0 4 1,0 2 0,0 2-1,0 3 1,-1 5-1,-2 6 1,-1 6 30,3-23 0,0 1 0,-2 2 0,-1 1 0,-1 0 0,1 1 0</inkml:trace>
  <inkml:trace contextRef="#ctx0" brushRef="#br0" timeOffset="38">149 18184 8445,'0'-6'327,"0"0"1,0-2 0,-1 0-1,-1-1 1,-2 1 0,-1 2-1,-3 5 1,0 4 0,-1 2-1,-1 0-193,1 0 0,-3-2 0,-1 2 0,2-1 0,1-2 0,0-1 0,1-1 1,2-1-1,3-2 0,6-3 0,4-1 0,4 0 0,2 0 0,0 1 0,1 1 1,1 1-1,0 1 0,0 0-157,-1 1 1,-3 4 0,-4 3 0,0 2-1,-1 5 1,-2 1 0,-2 4 0,-2 0 0,-2 3-1,-4 0 1,-3 3 0,-3 0 0,2 0 0,-1-4-1,1-1 1,-1-4 0,1 0 0,3-4-1,2-3 287,-1-3 0,2-4 0,2-4 0,3-1 0,3 0 1,4 1-1,1 1 0,2 0 0,2 1 0,1 1 0,0 1-811,1 0 1,-1 0 0,-1 1 0,0 1 0,1 1 0,0-1-274,3-1 1,1 3 0,2 1 0</inkml:trace>
  <inkml:trace contextRef="#ctx0" brushRef="#br0" timeOffset="39">326 18147 8445,'-4'-9'192,"2"-1"1,-5 1 0,0 1-1,-1 0 1,-1 3 0,0 2 0,2 3-1,2 3 1,0 3 0,1 4 0,-1 2-1,2 2 1,0 0 0,0 1 0,1 0-1,1 1 1,1-2-45,0 0 1,1 1 0,1-3 0,2 0 0,1-2 0,3 0 0,0-2 0,1-2 0,1-3 0,0-3 0,1-3 0,2-3 0,-1-4 0,1-2 0,-2-3 0,-2-3-1,-1 0 1,-2 2 0,-1 0 0,-2 0 0,-2-2 0,-1 0 154,0-1 1,-4 1 0,-2 2 0,-4 1-1,-1 2 1,-2 1 0,-1 3 0,1 3-1,0 4-303,0 4 0,2 11 0,-2 7 0</inkml:trace>
  <inkml:trace contextRef="#ctx0" brushRef="#br0" timeOffset="40">9665 1257 8434,'0'-6'1092,"0"0"0,0-2 0,0 0 0,0-1 0,0 5 0,0 4-765,0 5 1,-1-1 0,-2-1-1,-4-2 1,-1-1 0,-1 0-1,-1 0 1,1 0 0,0 0-1,-1 0-164,1 0 1,0 3 0,0 0 0,-1-1 0,1-1 0,0-1-1,-1 0 1,0 1 0,-1 1 0,-2 2 0,2-2 0,0-1-1,1-1 1,-1 0 0,-3 0 0,1 1 0,-1 1 0,2 1-1,0-1 1,-2-1-1,0-1 1,2 0 0,-1 0 0,0 0 0,1 1 0,1 1-1,-1 1 1,1-1 0,-2-1 0,2-1 0,1 0 0,-1 0-1,0 0 1,-1 0 0,0 0 0,2 0 0,0 0 0,1 0-1,-1 0 1,-2 0 8,0 0 0,0 0 1,2 0-1,1 0 1,0 0-1,-1 0 1,1 0-1,-1 0 1,-2 0-1,0 0 1,1 0-1,0 0 0,2 0 1,0 0-1,-1 0 1,0 0-1,-2 0 1,-3 0-1,1 0-147,1 0 0,3 0 0,0 0 1,1 0-1,-1 0 0,-2 0 0,0 0 1,1 0-1,0 0 0,1 0 0,-1 0 1,-2 0-1,2 0 0,0 0 0,2 0 1,-1 0-1,-2 0 0,0 1 1,1 1-1,-1 1 0,1 0 0,-2-2 1,1 0-26,-1 2 0,1-2 0,-3 3 0,-2-1 0,1 0 0,-1-1 0,2-1 0,-1 0 0,0 1 0,2 1 0,-1-1 0,2 0 0,0-1 0,0 1 0,1 1 0,-1-1 0,2-1 0,1-1 0,-1 0 0,-1 0 0,5 0 0,-3 0 0,2 1 0,0 1 0,-2 1 0,1-1 0,0-1 0,0-1 0,-2 0 0,0 0 0,-3 0 0,1 0 0,-1 0 0,3 1 0,1 1 0,0 1 0,1-1 0,0-1 0,-1-1 0,1 0 0,0 0 0,1 1 0,0 2 0,2 0 0,-1-1 0,-1-1 0,-2-1 0,1 1 0,0 1 0,-1 1 0,1-1 0,0-1 0,0 0 0,2 1 0,1 1 0,-1-1 0,-1-1 0,-2 2 0,1 1 0,1-1 0,0 0 0,2 1 0,-1 0 0,-1 1 0,-2 0 0,2-1 0,1 1 0,1 0 0,-2-1 0,0 1 0,-1-1 0,1 1 0,0 0 0,2-1 0,-1-1 0,-1 0 0,-1 1 0,3 1 0,-2-3 0,2 2 0,-3 0 0,1 0 0,1 0 0,2 1 0,-1-1 0,1 1 0,-2 1 0,-1 1 0,-1-2 0,2 1 0,1 0 0,0 1 0,0-2 0,0 0 0,1 0 0,0 2 0,-1 2 0,0-1 0,0-1 0,1-1 0,0 2 0,2-1 0,-2 0 0,0-2 0,1 0 0,-2 1 0,2 1 0,-1 0 0,1 0 0,0 0 0,1-1 0,0 0 0,-1 0 0,1-3 0,2 2 0,-1 1 0,-2-2 0,0 1 0,0 0 0,1 1 0,0 0 0,0 1 0,0 0 0,-1-2 0,1 1 0,1 2 0,0-1 0,0 0 0,-1-1 0,1 1 0,1 2 0,0 0 0,-1 0 0,-1 1 0,0-1 0,3 0 0,0 1 0,0-1 0,0 0 0,0 1 0,0-1 0,0 0 0,0 0 0,0 1 0,0-1 0,0 0 0,1 1 0,1-1 0,1 0 0,-1 1 0,0-1 0,0 0 0,1 1 0,-1-1 0,-1 0 0,-1 1 0,1-1 0,1 0 0,1 0 0,-1 1 0,0-1 0,1 0 0,0 1 0,-1-1 0,-1 0 0,0 1 0,1-1 0,1 0 0,-1 1 0,-1-1 0,0 0 0,1 0 0,1 1 0,-1-1 0,-1 0 0,-1 1 0,0-1 0,1-1 0,1 0 0,2-2 0,-2 1 0,-1 1 0,-1 2 0,0-1 0,0 0 0,3 1 0,0-1 0,-1 0 0,-1 0 0,-1 1 0,0-1 0,0 0 0,0 1 0,0-1 0,0 0 0,0 1 0,0-1 0,0 0 0,0 1 0,0-1 0,0 0 0,0 1 0,0-1 0,0 0 0,0 0 0,0 1 0,0-1 0,0 0 0,0 1 0,0-1 0,0 0 0,0 1 0,0-1 0,0 0 0,0 1 0,0-1 0,0-3 0,0 0 0,-1 0 0,-1 1-820,-1-1 1,0-5 0,4 0 0,2-3 646,3 0 0,2-3 0,2-1 0</inkml:trace>
  <inkml:trace contextRef="#ctx0" brushRef="#br0" timeOffset="41">7579 2393 9161,'-8'-9'297,"2"-1"1,2 1 0,3 0 0,1-1 0,0 1 0,0 0 0,1-1 0,2 1-1,1 0 1,0-1 0,1 2 357,0 2 0,-2 0 1,2 6-1,1 4 0,-1 3-499,2 2 0,0 1 0,0-1 0,0 0 0,0 1 0,1-1 0,0 0 0,0 1 0,-2-1 0,1 0 0,1 2 0,2 0 0,-2 1 0,-1 0 0,-1-2 0,2-1 0,-1 1 0,0-2 0,-1-1 0,1-1 0,-1 2 171,0 0 1,-1-2 0,2 0-1,0 1 1,0-1 0,1 0-1,1 0 1,1-1 0,-1-1-1,0-3 492,1-1 0,3-5 0,2 0 0</inkml:trace>
  <inkml:trace contextRef="#ctx0" brushRef="#br0" timeOffset="42">7989 2281 8297,'0'-9'409,"-3"0"1,0-1-1,0 1 1,2 0-1,1-1 1,0 1 0,0 0-1,1-1-217,3 1 1,-3 5 0,1 3-1,-3 4 1,-4 2 0,0 2 0,-1 2-1,0 1 1,0 1 0,-3 3 0,-1 0-1,-2 3 1,-1 0 0,1 2 0,-2 0-1,0 0 1,-3 2 11,0 1 1,-2 1 0,2-3 0,0 2-1,1-1 1,2-2 0,2 0 0,2-1 0,3-2-1,2-1 1,2-2 0,4-2 0,4-1 0,5-4-1,4-3 1,3-2 614,4-1 0,3-4 0,4-1 0</inkml:trace>
  <inkml:trace contextRef="#ctx0" brushRef="#br0" timeOffset="43">7868 2709 8099,'-1'-8'409,"-1"1"1,-2 1-1,2-2 1,1 0-1,0 0 1,-1 1 0,-1 0-1,1 0 1229,1-1 0,1 4 1638,0 4 0,0 4 0,0 1-2457,0-1 0,0-3 0,0 2 0,0 4-771,0 1 0,0 1 0,0 1 0,0-1 1,0 0-1,0 0 0,0 1 0,0 0 0,0 1 1,0 2-1,0-1 0,0 1 0,0-1 1,0 0-1,0-2 0,0-1 0,0 0 0,0 1 1,0-1-49,0 0 0,0 1 0,0-1 0,0 0 0,1 1 0,1-1 0,1 0 0,-1 1 0,-1-1 0,-1 0 0,1 0 0,1-2 0,2-1 0,-2 1 0,0 0 0,0 1 0,1-2 0,-1 1 0,-1 1 0,-1 2 0,1-1 0,1 0 0,1 1 0,-1-1 0,-1 0 0,-1 1 0,0-1 0,0 0 0,0 1 0,0-1 0,0 0 0,0 0 0,0 1 0,0-1 0,0 0 0,1 0 0,1-2 0,1-1 0,0 1 0,-2 2 0,-1 0 0,0 0 0,0 1 0,1-2 0,1-1 0,1-1 0,0 2 0,1 0 0,1 1 0,5 0 0</inkml:trace>
  <inkml:trace contextRef="#ctx0" brushRef="#br0" timeOffset="44">7691 3231 8784,'-3'-6'1638,"0"-1"0,0 0-1229,2-1 1,2 3-1,3 2 1,1 3-1,1 2 1,0 1 0,1 0-1,2 0-237,0 0 0,0 1 1,1-2-1,-1 1 1,0 1-1,1-1 1,-1 0-1,0 0 1,0 0-1,1 1 1,-1 0-1,0 0 0,1-1 1,-1 1-1,0-1 1,1 0-1,0 0 1,2 0-1,3 0-388,-1 1 1,0-3 0,-5 3 0,0 0-1,1-1 1,-1-1 0,0-1 215,1-1 0,-1 0 0,0 0 0</inkml:trace>
  <inkml:trace contextRef="#ctx0" brushRef="#br0" timeOffset="45">8073 3166 8226,'-7'-10'1092,"2"1"0,1 0 0,3 0-888,3 3 1,2 3 0,2 6 0,-4 3-1,-3 3 1,-3 1 0,-1 1 0,-2 3 0,-1 0-1,-2 3 1,0 1 0,-1 0 0,-2 2 0,2 1-1,0 0 1,2 1 614,0 1 0,-1-4 0,1 4 0</inkml:trace>
  <inkml:trace contextRef="#ctx0" brushRef="#br0" timeOffset="46">8007 3231 12919,'-5'-1'1638,"1"-1"0,0-1-1456,-2 1 0,1-3 0,-2 1 0,0-1 0,-1-1 0,-2 0 0,1 0 0,0-1 0,0 1 0,-1 0 0,1-1 0,0-2 0,-2 1 0,0 1 0,-2 1 0,2-2 0,0 1 0,-1 0-19,0 1 1,-4 3 0,3-3 0,-2 1 0,0 1 0,-1 0-1,1 2 1,-2 1 0,0 1 0,-1 0 0,2 0 0,0 0-1,0 0 1,-1 0 0,0 0 0,3 0 0,-1 0 0,2 0-1,-1 1 1,0 1-16,1 1 1,-3 0 0,3-2 0,-1 1 0,0 1 0,-1-1 0,-1 1 0,-1-1 0,1 1 0,0-1 0,0 0 0,-2 0 0,0 1 0,2-1 0,0-1 0,1 0-1,-1 1 1,2 1 0,-1-1 0,2-1 0,-1-1 0,3 0-29,1 0 0,0 0 1,1 0-1,0 0 0,-1 0 1,1 0-1,0 0 0,-1 0 1,1 0-1,0 0 1,0 0-1,-1 0 0,1 0 1,0 0-1,-1 0 0,0 0 1,-1 0-1,-2 0 1,2 0-1,0 0 0,2 0 1,0 0-121,0 0 0,-1 0 0,1 0 0,0 0 0,-1 0 0,1 0 0,-1 0 0,-2 0 0,0 1 0,0 2 0,2 0 0,1-1 0,-2-1 0,0-1 0,-1 0 0,0 0 0,2 0 0,1 0 0,-1 0 0,0 0 0,-1 0 0,-2 0 0,1 0 0,2 0 0,1 0 0,-1 0 0,-2 0 0,0 0 0,1 0 0,0 0 0,2 0 0,0 0 0,-1 0 0,1 0 0,0 0 0,-1-1 0,1-1 0,0-1 0,-1 0 0,1 2 0,0 1 0,0 0 0,-1-1 0,1-1 0,0-1 0,-1 1 0,1 1 0,0 1 0,-1 0 0,1 0 0,0 0 0,-1 0 0,1 0 0,0 0 0,-1 0 0,1 0 0,0 0 0,0 1 0,-1 1 0,1 1 0,0-1 0,-1-1 0,1 0 0,0 2 0,-1 0 0,1-1 0,1 0 0,1 0 0,0 1 0,1 0 0,0 0 0,0 0 0,0 0 0,-1 0 0,2 2 0,0-1 0,1 1 0,-1 0 0,1 2 0,-2 2 0,1 0 0,3-3 0,-2 0 0,1 2 0,0 0 0,1 1 0,1 0 0,1 1 0,0-1 0,0 0 0,0 1 0,0-1 0,0 0 0,0 1 0,0-1 0,0 0 0,0 1 0,0-1 0,0 0 0,0 1 0,0-1 0,0 0 0,0 0 0,0 1 0,1-2 0,1-1-1290,1-1 1,1-3 1289,-1 0 0,2-2 0,5-1 0</inkml:trace>
  <inkml:trace contextRef="#ctx0" brushRef="#br0" timeOffset="47">6108 3389 8269,'0'-9'409,"0"0"1,0-1-1,0 1 1,1 0-1,1-1 1,1 1 0,0 1-1,0 0-191,0 2 0,1 5 1,-3 0-1,1 4 1,2 1-1,0 2 1,1-2-1,-1 1 1,1-1-1,0 1 0,0-1 1,-1 2-1,1-2 1,0 1-1,2 0-92,2 2 0,0 2 0,0 0 0,1 0 0,-1 0 0,0 1 0,1-1 0,-2 0 1,-1 0-1,-1-2 0,1-1 0,-1 0 0,0 1 0,1-1 0,1 0-126,2-1 0,-1 3 0,0-2 0</inkml:trace>
  <inkml:trace contextRef="#ctx0" brushRef="#br0" timeOffset="48">6387 3371 8269,'0'-10'546,"0"1"0,0 0 0,0-1 0,0 1 0,0 0 0,0-1-328,0 1 0,-1 5 1,-1 4-1,-2 5 1,-1 3-1,-2 2 1,-3-1-1,-1 1 1,-2 3-1,1 2 0,0 3 1,-2 0-1,1 2 1,-1 1-1,3 3 601,1 2 0,-4 5 0,0 6 0</inkml:trace>
  <inkml:trace contextRef="#ctx0" brushRef="#br0" timeOffset="49">6201 3445 8367,'9'-4'-32,"1"-1"1,-1-2-1,0 2 1670,1 1 0,-6 1-546,-4 3 0,-4 0 0,-5-1 546,3-2 0,1 2-1092,2-2 0,2 3 0,-2 3 0,2 3 0,1 2 0,-1 1 546,-2-3 0,1-1 0,-1-2 546,2 3 0,1-3-4915,0-3 2457,0-4 1,-4-1 0,-1 1 0</inkml:trace>
  <inkml:trace contextRef="#ctx0" brushRef="#br0" timeOffset="50">6154 3557 8265,'0'-10'273,"-3"1"0,0 0 0,1 0 0,1-2 0,1 0 0,0-2 0,0 2 0,0 1 0,0 0 0,1 2 0,1 1 0,1 1 3003,-1-2-2979,-1 4 1,-1-1 0,0 2 0,0-3 0,0 0 0,2 1 0,0 6 0,1 4-1,-1 2 1,-1 1 0,-1 1-126,0 1 0,0-1 1,0 0-1,0 1 1,0-1-1,0 0 1,0 1-1,0-1 1,0 0-1,0 1 1,0-1-1,0 0 0,0 0 1,0 1-1,0-1 1,0 0-1,0 1 1,0-1-1,-1 0-16,-2 1 0,2 0 0,-2 1 0,1 2 0,1-2 0,-1-1 0,-1 0 0,1 0 0,1 2 0,1 0 0,0 0 0,-1 1 0,-1-1 0,-1 1 0,1-1 0,1 1 0,1 1 0,0-1 0,0-1 0,-1-1 0,-1 0-8,-1 2 1,0-1 0,3-2 0,0-1 0,0 0 0,0 1 0,0-1 0,-1 0 0,-2 2 0,0 0 0,1 1 0,1 0 0,1-2 0,-1 0 0,-1 2 0,-1 0-1,1 1 1,1-1 0,0 0 0,-1 1 0,-1-1 0,1 1-81,1-2 0,0 2 0,-1 0 0,-2-1 0,2 1 1,1-1-1,1 0 0,0-2 0,-1-1 0,-1 1 1,-1-3-616,1-4 1,1-1 0,1-8 0,0-2 0,0 0 0,0-1 167,0 0 1,4-5 0,1 0 0</inkml:trace>
  <inkml:trace contextRef="#ctx0" brushRef="#br0" timeOffset="51">5922 4041 8289,'-15'-1'655,"3"-1"0,1-1 1,2 0-1,0-1 0,2 1-403,3 1 0,2 1 0,9 2 0,0 1 0,0 3 0,0-1 0,0 0 0,-1-1 0,0 1 0,0 1 0,1 1 0,2 1 0,0 0-70,0 1 0,1 1 0,0 1 0,1-1 0,2 0 0,-1 1 0,1-1 0,-1 0 0,0 2 0,1-1 0,-1 0 0,0-1 0,-2-1 0,-1 0 0,1 0 0,-1 0 0,0-3 0,1-1 637,-1-2 0,0-1 0,0-1 0</inkml:trace>
  <inkml:trace contextRef="#ctx0" brushRef="#br0" timeOffset="52">6276 4013 8206,'0'-9'3276,"0"-1"-3120,0 1 0,0 8 0,0 4 0,-2 4 0,0 3 0,-2 0 0,-1 1 0,-2 3 0,-2 0 0,-3 4 0,-1 2 0,-2 2 0,0 1 0,-1 1 0,1 0 0,-1 1 0,1-3 0,0-2 0,2-5 0,2-1 0,3-4 1482,2-3 0,5-3-819,1-8 0,4-5 0,5-5 0</inkml:trace>
  <inkml:trace contextRef="#ctx0" brushRef="#br0" timeOffset="53">20326 708 8270,'-10'-5'468,"4"3"0,0-3 0,0 0 0,0 0 0,3-2 0,2-2 0,2 1-347,2 2 0,-1 3 1,1 6-1,-2 3 0,0 2 1,1 3-1,1 1 0,0 5 1,0 3-1,1 5 0,0 3 1,2 3-1,-1 4 1,1 7-1,0 6 0,-3-20 1,-1 0-1,1 2 0,-2 0 1,1 2-1,-2 0 0,2 2 1,-1 0-1,0 2 0,0 0 1,0 2-1,1 0-40,-1 0 1,0 1 0,-1-1 0,1 0 0,-1-2 0,0 1 0,-1 1 0,1 0 0,-1 0 0,0 0 0,-1 1 0,1 1-1,-1 0 1,2-1 0,-1 2 0,1-1 0,0 0 0,0 1 0,-1 0 0,0 1 0,1 1 0,-2 1 0,1 1 0,-1 1-1,1 0 1,0 0 0,0-1 0,0 0 0,0-1 0,0 1 0,0-1 0,-1 2 0,0 0 0,1 1 0,-1-1 0,1 1-1,-1-1 1,1 0 0,0-2 0,0 0 11,0-1 1,1 1-1,0 0 1,0 1 0,0-1-1,0 0 1,0-1-1,0 1 1,0-2 0,0 0-1,0-1 1,0-1 0,0-1-1,0 0 1,0-1-1,0-1 1,0 0 0,0 0-1,0-1 1,0-1 0,0-1-1,0 0 1,0-1-1,0-2 1,0 0 0,0-2-1,0-1 1,0-1-1,0 25 1,0-4 0,0-4-1,0-6 1,0-5 0,0-5-1,0-4 562,0-4 0,0-4 1,-1-8-1,-2-5 0,-1-8-211,-1-9 0,-1-14 0,-3-10 0</inkml:trace>
  <inkml:trace contextRef="#ctx0" brushRef="#br0" timeOffset="54">20270 596 8261,'-10'-4'234,"1"-2"0,0-2 0,-1 1 0,1 2 0,0 0 0,2 2 0,4 1 0,6 3 0,6 1 0,5 1 0,7 0 0,5-1 0,6 0 0,4 0-174,5 1 1,9 0 0,-19-3-1,0 0 1,5 0 0,1 0-1,4 0 1,3 0 0,2 0-1,2 0 1,3 0 0,1-1-1,-15 1 1,0-1 0,0 0-1,2 0 1,2 0 0,-1 0-1,1 0 1,1 1 0,0-1-1,1 1 1,0-1 0,0 1-1,0 0 1,-1 0 0,0 0 0,0 0-1,0 0 1,0 0 0,-1 0-1,1 0 1,-1 0 0,1 0-1,1 0 1,-1 0 0,0 0-1,0 1 1,0-1 0,1 1-1,-1-1 1,0 1 0,-2 0-1,1 0 1,-1 0 0,-1 0-1,0 0 1,0 0 0,-2 0-1,0 0 1,-1 0 0,0 1 0,0-1-1,0 1 31,0-1 0,-1 1 0,0 0 0,13-1 0,0 0 0,-2 1 0,1 0 0,-4-1 0,1 1 0,-2 0 0,-1-1 0,1 0 0,0 0 0,-1 0 0,0-1 0,-2 0 0,0 0 0,-3 0 0,0 0 0,-1 0 0,-1 0 0,1 0 0,0 0 0,-1 0 0,0 0 0,-1 0 0,-1 0 0,-2 0 0,-1 0 0,24 0 0,-5 0 0,-3 0 0,-5 0 0,-7 0 0,-7 0 0,-5 0 455,-2 0 0,-5-1 0,-2 0 0,-2 1 0,-4 4 0,-2 5-390,0 3 0,-2-2 0,3 4 0,1-1 0,-2 3 0,1 1 0,-1 2 0,0 0 0,-1 0 0,0 3 0,2 2 0,-1 1 0,0-1 0,-2 2 0,0 1 0,0 1 0,1 0 0,-1 0 0,-1 0 0,-1 1 0,1 2-39,2 3 0,-2 2 0,3 1 0,-3 1 0,-1-1 0,1 1 0,1 4 0,1 2 0,-1 4 0,0-1 0,0 3 0,2 1 0,-1-24 0,-1 0 0,1 2 0,0-1 0,1 2 0,-1-1 0,0 1 0,0-1 0,0 1 0,1 0 0,0 1 0,0 0 0,1 1 0,0 1 0,-1-1 0,1 0-100,0-1 1,-1 0 0,2 1 0,1 0 0,-1-1 0,0 0 0,0 1 0,0 1 0,-1 1 0,0-1 0,0 1 0,-1 0 0,0-2 0,0 1 0,0-2 0,0 1 0,-1 0 0,0 0 0,1 1 0,-1 1 0,1 1 0,-1 1-1,1-2 1,-1 1 0,-1-2 0,0 0 0,-1-1 0,1 0 0,-1 1 0,1-1 0,-1 3 0,0-1 0,0 0 0,-1 0 0,0-1 0,0 0 0,0-2 0,0-1 0,0 0 0,0-1 0,0 0 0,0 0-18,0 1 0,0-1 0,0 2 0,0-1 0,0-1 0,-1-1 0,0-1 0,0 0 0,-3 25 0,0-4 0,-1 0 0,-1-2 0,0 1 0,0-2 0,1-1 0,0-4 0,0-1 0,0-3 0,1-2 0,0-3 0,1-2 0,0-2 0,0-1 0,1-3 0,1 0 0,1-3 0,0-3 0,0-1 0,0-5 0,0 2 0,-1-4 0,-2-2 0,0 0 0,0-1 0,-1-1 0,-2-2 0,-3-2 0,-3-1 0,-1 0 0,-3 0 0,-2 0 0,-5 0 0,-3 0 0,-3 0 0,-5 3 0,0 0 0,-3 0 0,-5 0 0,-3 1 0,-5-1 0,-2 1 0,25-2 0,-1 1 0,0 0 0,-2 0 0,-1 0 0,-1 0 0,-1 1 0,0 0 0,-1-1 0,0 1 0,0 0 0,1-1 0,0 0 0,-1 0 0,1 1 0,0 0 0,-1 0 0,-1 1 0,-1 0 0,-1 1 0,1 0 0,-1 1 0,2-2 0,0 1 0,0-1 0,1 0 0,0 0 0,0 0 0,-1 1 0,-1 0 0,-2 1 0,0 0 0,1-1 0,0 1 0,1 0 0,0-1 0,2 0 0,-1 0 0,1-1 0,0 0 0,0 0 0,-1-1 0,1 1 0,0-1 0,0 0 0,1-1 0,1 0 0,0-1 0,2 0 0,0 0 0,2 0 0,0-2 0,1 1 0,0-1 0,-25 0 0,1 0 0,0 0 0,0 0 0,3 0 0,-1-1 0,0-1 0,-1-1 0,-2 1 0,0-2 0,25 2 0,1 1 0,-1 0 0,1 0 0,-26 0 0,2 1 0,4 0 0,0 0 0,2 0 0,-1 0 0,3 0 0,2 0 0,3 0 0,5 0 0,3 0 0,1 0 0,3 0 0,2 1 0,4 1 0,3 1 0,0-1 0,1-1 0,3-1 0,-1 0 0,0 0 0,1 0 0,1 0 0,0 0 0,2 0 0,0 0 0,-1 0 0,1 0 0,0 0 0,-2 0 0,0 0 0,-2 0 0,2 0 0,1 0 0,-1-1 0,0-1 0,-1-2 0,0-1 0,-1 0 0,-1-3 0,0 2 0,-2 0 0,1 0 0,0-1 0,2 1 0,0 0 0,1 1 0,-1 0 0,-1 1 0,1-1 0,1 2 0,2 0 0,1 0 0,-1 1 0,1 1 0,0 1 0</inkml:trace>
  <inkml:trace contextRef="#ctx0" brushRef="#br0" timeOffset="55">20735 1713 8945,'0'-9'252,"0"0"0,0-1 0,1 2 0,1 1 0,1 1 0,0-2 0,-1 1 0,0 0 0,1 1 0,0-1 0,0 1 0,0 0 0,-1-1-70,-1-2 0,-2 0 0,-2 1 0,-3 2 0,-2 3 0,-2 2 0,0 1 0,-1 0 0,-2 0 0,2 0 0,0 0 0,1 1 0,-1 2 0,-2 3 0,2 2 0,1 1 0,0 1 0,1 0-10,0 3 0,0-3 1,2 2-1,1 0 1,0-1-1,0 1 1,3 0-1,2-1 1,1 1-1,0 0 1,0-1-1,0 0 0,0-2 1,1 0-1,2 0 1,4-2-1,1-2 1,1-1-1,1-2-9,-1-1 1,0-1 0,1 0 0,-1 0 0,0 0 0,0-1-1,1-1 1,-1-2 0,0-1 0,1-2 0,-1-1 0,-1 1-1,0 1 1,-2-1 0,1-2 0,0 0 0,0 0 0,-1-2-1,-1 0 1,-1-1 109,0 0 0,2 2 0,-3 1 0,1-1 0,-1 1 0,0 0 0,-1-1 0,-1 1 0,-1 0 0,0-1 0,0 1 0,0 0-39,0 0 0,0 4 0,0 5 0,1 6 0,1 2 0,2 1 0,0 2 0,1 0 0,1 1 0,0 0 0,0-1 0,0 1 0,1 3 0,2-1-1327,0-1 1,0 1 0,2 1 272,1-1 1,3 4 0,3-4 0</inkml:trace>
  <inkml:trace contextRef="#ctx0" brushRef="#br0" timeOffset="56">21080 1173 8572,'-4'-5'192,"2"-3"1,-5 2 0,1-3-1,0 1 1,1 3 0,1 5 0,2 5-1,1 3 1,1 3 0,0 0 0,0 2-1,0 2 1,0 0 0,0 1 0,1-1-1,1 2 1,1 1-30,-1 0 1,-1 1 0,0-1 0,1 1 0,1 1 0,-1 0-1,-1 2 1,0 0 0,1 1 0,1 1 0,-1 2 0,-1-1-1,-1-2 1,0-1 0,0 0 0,0 1 0,0 0 0,0-2-1,0-2 1,0-1 245,0-3 1,0 3-1,0-4 1,0 1-1,0-3 1,0-1 0,0-2-1,1-1 410,3-2 0,-3-1 0,3-5 0</inkml:trace>
  <inkml:trace contextRef="#ctx0" brushRef="#br0" timeOffset="57">21052 1182 8291,'-4'-9'218,"-1"0"0,-4 0 1,2 0-1,2 2 1,1 1-1,2-1 1,2-1-1,3 2 1,3 3-1,2 2 0,2 1 1,-1 0-1,1 0 1,2 0-1,1 0-62,1 0 0,-1 0 0,3 1 0,3 1 0,3 1 0,2-1 0,1-1 0,2 0 0,2 1 0,2 2 0,4-2 0,1-1 0,2-1 0,1 0 0,2 0 0,-1 0 0,1 0 0,2 0 0,-1 0 0,0-1 0,0-1 0,5-2 0,-1-2 0,4 2 0,-2-1 0,1-1 0,2-1 0,-1 2 0,1 0 0,-2 1 0,-2-1 0,0 1 0,-1-1 0,0 0 0,-2 1 0,-1 1 0,-1 0 0,0-1 0,0 0 0,-2 0 0,-1 1 0,-6-1 7,-3 1 1,-3-3 0,-1 3 0,-3 1 0,1 0 0,-1 0-1,0-1 1,-3 0 0,1-1 0,0 1 0,1 0 0,1 0-1,0 0 1,-1 1 0,-1 0 0,1 0 0,-1-1 0,-3 0-1,-1 0 1,-2-1-1,-2 2 1,-1 1 0,-2 1 0,-2-1 0,-1-1 0,-1-1-1,2 1 1,0 0 0,2 0 0,2-1 0,1 1 0,1 0-1,0 0 1,0-2 0,-1 2 0,-1 0 0,1 0 0,-1-1-1,0 1 1,-2 1 782,-1 1 0,1-1 1,-1-1-851,0-1 1,-4 1 0,-2 5 0,-2 3-1,-1 2 1,2 2 0,0-1 0,1 0-1,-1 1 1,-1-1 0,-1 0 0,0 1-97,0-1 0,0 3 0,0 2 0,0 0 0,0 3 0,0 0 0,-1 2 0,-1 0 0,-1-1 0,-1 2 0,1 1 0,0 1 0,1 1 0,1 0 0,1-1 0,0 0 0,0 2 0,0 0 0,0-1 0,0-2 0,0 1 0,0 4 0,0-2 0,0 1 0,0-2 0,0 1 0,0 0 0,0 1 0,0 0 0,0-2 0,0 0 0,0-2 0,0-1 0,0-2 0,0 1 0,0-2 0,0 0 0,0-3 0,1 0 0,1-3 0,1 0-90,-1-2 0,-1 0 1,-1 1-1,0-1 1,-1-1-1,-1-1 1,-2-1-1,-1-2 1,-3-2-1,-3-1 1,-2-1-1,0 0 1,-3 0-1,-1 0-67,-2 0 1,-6 0 0,0 0 0,-2 0 0,-2 0 0,-2 0 0,-4 0 0,-3 0 0,-4 0 0,1 0 0,0 0 0,1 0 0,3 0 0,1 0 0,1 1 0,-1 1 0,0 2 0,0 0 0,0 1 0,-2-1 0,-2 2 117,0-1 0,-1 1 1,0 2-1,-2 0 1,-4-2-1,-1 1 1,-2 0-1,1 0 0,1-1 1,0-1-1,0 0 1,1 1-1,0-1 1,4 0-1,1-2 1,1 0-1,1-1 0,1-1 1,1 0-1,4 1 1,2 1 194,2-1 0,1-1 0,2-1 0,2 1 0,3 1 0,0 1 0,0-1 0,3-1 0,1-1 0,3 0 0,1 0 0,1 0 0,-2 0 0,2 0 0,-1 0 0,3 0 0,0 0 0,2-1 0,0-1 0,-1-1 0,0 1-48,-2 1 1,1-2 0,-2 0-1,1 0 1,-2 0 0,1 0-1,-1 0 1,2-1 0,-1 1-1,0 0 1,-2 0 0,0 0-1,-1 0 1,2 0 0,0 0 0,2 0-1,0-1 1,-1 1 0,2 1-656,0 1 1,2 1 0,2 0 0,4 0 0,6 0 0,5 0-274,5 0 1,1 0 0,5 0 0</inkml:trace>
  <inkml:trace contextRef="#ctx0" brushRef="#br0" timeOffset="58">22057 1238 8307,'-6'-9'297,"1"0"1,0-1 0,1 1 0,-1 0 0,0-1 0,1 1 0,2 0 0,1 0-1,1-1 1,0 1 0,0 0-135,0-1 1,0 6 0,0 4 0,0 5 0,0 4 0,0 1-1,0 2 1,0 4 0,0 1 0,1 2 0,1 0 0,1 0-1,0 2 1,1 2 0,0 1 0,0 1 0,1 3 0,-1 2-1,1 2 1,-1 2 40,1 1 1,-2 4 0,-3 2 0,0 1-1,0-1 1,0-2 0,0-3 0,0-3 0,0 0-1,0-2 1,0-1 0,0-4 0,0-3 0,0-5-1,0-2 1,0-3 614,0-1 0,-4-6 0,-2-2 0</inkml:trace>
  <inkml:trace contextRef="#ctx0" brushRef="#br0" timeOffset="59">21536 708 8378,'0'-10'252,"0"1"0,-1 0 0,-1-1 0,-1 1 0,0 1 0,-1 2 0,-2 4 0,0 4 0,0 3 0,0 1 0,0 0 0,0 2 0,1 3-96,0 1 0,0 4 0,-1-3 0,2 2 0,0 0 0,1 1 0,1-1 0,1 2 0,1-1 0,1 1 0,2-3 0,4 1 0,2-2 0,2 1 0,3-4 0,0-3 0,4-4 0,1-2 0,3-1 0,-1 0 0,-2-2 0,0-4 0,-3 0 0,-2-7 0,0-1 0,-3 0 0,-1-2 0,-1 1 0,-2-2 0,-2-1 0,-1 1 0,-2 0 0,-1 2 0,-2-2 0,-2 0 0,-3-1 0,-2 3 0,-3 2 0,0 3 0,-3 0 0,1 2 0,-2 2 293,1 3 0,0 2 0,-3 2 0,2 2 0,1 4 0,1 5-449,-1 3 0,-2 7 0,1 2 0</inkml:trace>
  <inkml:trace contextRef="#ctx0" brushRef="#br0" timeOffset="60">22625 708 8265,'0'-15'297,"0"2"1,0 0 0,0 1 0,0 0 0,0 2 0,0 1 0,0 2 0,0 3-1,0 8 1,0 3 0,0 2-116,0 0 0,1 4 0,1 0 0,2 1 0,-1 0 0,0 1 0,0 0 0,0 1 0,0-1 0,0 2 0,0-1 0,0 0 0,1-3 0,-1 0 0,0-1 0,0 0 0,-1-2 0,0-1 0,1 1 0,-2-6 0,2-4 0,-2-6 0,-1-2 0,0-1 0,0 0 0,-1-2 0,-1 0 0,-1-3 0,1 0 0,1-2 0,0 1 0,-1 0 0,-1 2 0,1 1 0,1-1 0,1 1 487,0 0 1,0 2-1,0 3-669,0 4 0,4 4 0,1 8 0</inkml:trace>
  <inkml:trace contextRef="#ctx0" brushRef="#br0" timeOffset="61">21219 1536 8281,'-5'-4'1092,"1"-1"0,1-1 0,0 0-888,1-2 1,1 3 0,1-1 0,0-1-1,0-2 1,1 1 0,2 2 0,3 2 0,2 1-1,2 0 1,-1 1 0,0-1 0,1 1 0,-1-1-1,0 1 1,1 2-33,-1 3 1,-1 2-1,-2 5 1,-2-1-1,-3 1 1,-1 2 0,0 0-1,-1 0 1,-3-1-1,-1 0 1,-1 2-1,0-2 1,0 0 0,-1-2-1,2 0 1,0 0-1,1 1 1,0-1-185,2 0 0,2-2 1,3-2-1,3-1 0,2-1 1,2 0-1,-1 0 0,0 0 1,1 0-1,-2 2 1,-1-1-1,-2 1 0,-1 0 1,-2 2-1,-1 2 0,-1 0 1,-1 0-71,-2 1 1,-2-2 0,-4-1 0,0-1 0,-1 0 0,1 1 0,0-2 0,-2-1 0,0-1 0,-2 0 0,2 0-1,1-1 1,0-1 0,1-1 81,0 0 0,-1-4 0,1-1 0</inkml:trace>
  <inkml:trace contextRef="#ctx0" brushRef="#br0" timeOffset="62">21434 1518 8122,'0'-14'192,"0"4"1,0-3 0,0 3-1,0 1 1,0-1 0,1 2 0,2 2-1,2 4 1,0 4 0,-2 4 0,-2 2-1,-1 3 1,0 0 0,0 3 0,-1-1-1,-1 2 1,-2-1 59,-1 3 0,2-3 0,-2 1 0,-1-1 0,2 0 0,-1-1 0,1-1 0,-1 0 0,1-1 0,-2 0 0,2 0 0,0-3 0,3-4-254,3-7 1,2-1 0,4-2 0,-2 0 0,1-1 0,1 2 0,2 0-1,-1 1 1,0 0 0,1 1 0,-1 0 0,0 0 0,0 0 0,1 2-1,-1 1 1,0 0 0,1 0 0,-1 0 0,0 0-1218,1 0 1345,-1 0 0,-3 0 0,0 0 0,2-1 0,-1-2 0,0-3 0,-2-2 0,-1-2 0,-2 1 0,-1 0 0,-1 0 0,0-1 0,0 1 0,0 0 0,-1 0 0,-1 2 0,-1 3 0,0 2 0,0 4 0,0 2 0,1 4 0,1 3 0,1 2 0,0 2 0,0 0 0,0 1-308,0-1 1,0 1 0,0 2-1,0 1 1,0 0 0,0-1-1,0 0 1,1-2 181,2 0 0,2-1 0,4 4 0</inkml:trace>
  <inkml:trace contextRef="#ctx0" brushRef="#br0" timeOffset="63">21732 1452 8104,'-9'-1'192,"2"-1"1,2-2 0,0 0-1,1-1 1,0 1 0,5 0 0,5 2-1,3 0 1,2-1 0,2 0 0,-1 0-1,2 0 1,0-1 0,2 0 0,-2-1-1,0 1 1,-3-1 25,-1 3 0,0 0 1,-1 0-1,0-1 1,0 1-1,0 2 1,-3 3-1,-4 3 1,-4 4-1,-4 2 0,-3 4 1,0 1-1,0 2 1,0-1-1,-1 2-280,1 2 1,3-2 0,1 4-1,0-1 1,3-2 0,1-2-1,1 1 62,0 2 0,4-3 0,2 4 0</inkml:trace>
  <inkml:trace contextRef="#ctx0" brushRef="#br0" timeOffset="64">22467 1508 8173,'6'-4'252,"0"-2"0,1-2 0,-1-1 0,-1 2 0,0 2 0,-1 0 0,2 0 0,-2-3 0,0 0 0,-2-1 0,-1 0 0,-1-1 0,0 1-80,0 0 0,0 2 1,0 1-1,0-1 1,0-1-1,-1-2 1,-2 1-1,-3 1 1,-3 2-1,0 2 1,0 3-1,-1 1 0,1 0 1,0 1-1,-1 3 1,0 2-1,-1 2 1,-2 1-1,2 2-153,1 1 1,0 0 0,1 3 0,1 1 0,1-1-1,3 0 1,1-1 0,0-1 0,1 1 0,1-3-1,1 0 1,1-2 0,2 0 0,3 0 0,3-3-1,0-3 1,0-2 0,2-1 0,0 0 0,1 0-1,0-1 173,-2-2 1,3-2 0,-1-5-1,-1 1 1,0 0 0,-2-1 0,0 1-1,0-1 1,-2-2 0,-2 0 0,0 1-1,-1 0 1,0 2 0,-1 0 0,-1 0-1,0 2 1,1 1-60,-1-1 1,-2 2 0,-2 3 0,-1 4 0,1 5 0,1 2 0,0 2 0,-2 2 0,0-1 0,1 2 0,1 0-1,1 2 1,0-1 0,0 2 0,0 0 0,0 2 0,-1 0 0,-1-1-462,-1 1 0,0-1 0,3 1 1,0-1-1,0-2 0,0-1 1,0-1-1,0 0 0,0-1 1,1-2-493,2 0 1,2-2 0,5 0 0</inkml:trace>
  <inkml:trace contextRef="#ctx0" brushRef="#br0" timeOffset="65">22700 1425 8168,'-1'-9'1092,"-1"2"0,-1 1 0,2 0-920,3 0 0,3 2 1,4 4-1,0 0 1,1 0-1,0 0 1,2 0-1,0-1 1,0-1-1,1-1 1,-1 0-1,1 0 0,-1 0 1,0 0-1,0 0 1,-2-1-1,-1 2 1,1 1-1,-1 1-9,0 0 1,-3 1 0,-2 1 0,-1 3 0,0 0 0,-1 2-1,-1 2 1,-1 3 0,-1 1 0,-1 1 0,-2 0 0,0 1-1,-2 1 1,1 2 0,-2 1 0,0 2 0,0 1 0,0-2-1,0 0 1,0-1-488,1-1 1,-3 2 0,4 0-1,0-2 1,2-2 0,2-3 0,1 0-1,0-2 324,0-1 0,8-4 0,3-2 0</inkml:trace>
  <inkml:trace contextRef="#ctx0" brushRef="#br0" timeOffset="66">23026 1369 8193,'-5'-4'204,"0"-2"1,5-3 0,1 1 0,3 1-1,2 1 1,3 2 0,2 2 0,2 1 0,-2 0-1,0-1 1,-1-1 0,1 1 0,2 1 0,-2 1-1,-1 0 1,0 0-510,-1 0 0,-3 0 305,1 0 0,-5 0 0,2 0 0</inkml:trace>
  <inkml:trace contextRef="#ctx0" brushRef="#br0" timeOffset="67">23044 1369 8193,'-4'-5'204,"2"0"1,-3 4 0,0-1 0,0-1-1,-2 2 1,1 3 0,1 4 0,0 3 0,0 0-1,-2 0 1,1 1 0,1-1 0,0 0 0,1 1-1,0-1 1,1 0-38,-2 0 0,4 1 0,-3-1 0,1 0 0,1 0 0,3-3 0,4-3 0,4-2 0,0-1 0,0 0 0,0 0 0,2 0 0,0 0 0,3-1 1,-1-1-1,2-1 0,-2 1-52,0 1 0,3 1 1,-4 0-1,1 0 1,-1 0-1,2 0 0,-1 1 1,1 1-1,-3 2 1,-1 1-1,0 2 0,-1 2 1,-1 0-1,-2 0 1,-2 2-1,-2 0 1,0 1-1,1 1 0,-2-1 1,-3 1-1,-4-1 89,-3 2 1,-1-4 0,-1 2 0,-3-1-1,0-3 1,-3-1 0,-1-2 0,-1 1 0,-2-2-1,-1 0 1,2-2 0,1-1 0,3-1 0,0 0-1,0 0 1,2 0 62,2 0 0,1-4 0,2-1 0</inkml:trace>
  <inkml:trace contextRef="#ctx0" brushRef="#br0" timeOffset="68">5857 4553 8201,'9'-9'154,"0"-1"0,0 1 0,1 0 0,-1-1 0,-1 1 1,0 1-1,-3 1 0,-1 0 0,-1 0 0,0-1 1,0-1-1,-1-1 0,-1 1 0,-1 0 0,0-1 1,1 2-1,1 1 9,2 1 1,-1 5 0,-3 1 0,0 5 0,0 3 0,0 1-1,0 1 1,0 0 0,0 1 0,0 3 0,0-1 0,0 2-1,0-2 1,0 2 0,0-1 0,0 3 0,0 0 0,0 1-1,0-2 1,1 0-8,2 1 0,-2 0 0,2 1 0,-1-2 0,0 0 0,1-1 0,0 1 0,0-2 0,0 1 0,0-2 0,-1 1 0,0-2 0,1 1 0,-1-1 0,-1-1 0,-1 0 0,0-2 0,0 0 0,0 1 0,0-1 0,0 0 16,0 1 0,-3-4 1,-1 0-1,-1 1 1,0 1-1,0 2 1,-1-1-1,0 0 1,0 0-1,-1-2 1,1-1-1,0 0 0,0 1 1,-1-2-1,2 0 1,0-1-1,0 1 1,-2-1-1,-2 1 20,0 1 1,0-3 0,0 2-1,-1 0 1,1-1 0,0 1 0,-1 0-1,1 0 1,0-1 0,-1 1 0,1-1-1,0 0 1,-1-2 0,2 0 0,1 1-1,1 0 1,-2-1-1,0-1 1,-1-1 0,1 1-1,0 1 1,2 1 0,-1-1 0,-1-1-1,-2 0 1,1 1 0,0 1 0,-1-1-1,1-1 1,0-1 0,-1 0 0,1 0-1,0 0 1,0 0-120,-1 0 0,4 1 1,0 1-1,-1 2 1,-2-2-1,0-1 1,0 0-1,-1 1 1,1 1-1,0 0 1,-2 0-1,0 1 0,-2 0 1,-2 2-1,-1-2 1,-1 1-1,0-1 1,2 1-1,-2-1 1,0 0-74,-2-2 0,0 3 0,1-2 0,-1-1 0,1-1 0,-1 0 0,1 1 0,2 1 0,0-1 0,0-1 0,-3-1 0,-2 0 0,0 0 0,-1 0 0,-1 0 0,-2 0 0,-1 0 0,-2 0 0,0 0 0,0 0 0,0 0 0,0 0 0,-1 0 0,-2 0 0,2 0 0,-2 0 0,1 1 0,-1 1 0,-2 1 0,-1-1 0,0-1 0,1-1 0,1 0 0,-1 0 0,1 1 0,0 2 0,2 0 0,1-1 0,1-1 0,-1-1 0,-1 0 0,-1 0 0,1 0 0,1 0 0,1 0 0,0 0 0,0 0 0,1 0 0,2 0 0,1 0 0,0 0 0,0 0 0,-2 0 0,-1 0 0,1 0 0,0 0 0,1 0 0,-1 0 0,-1 0 0,0 0 0,1 1 0,3 1 0,0 1 0,1-1 0,0 0 0,1 1 0,-1-2 0,3 2 0,1-2 0,-1 0 0,0 1 0,0 2 0,-2-2 0,-1 0 0,2 0 0,-1 1 0,0 0 0,0 0 0,0 0 0,1 0 0,2 0 0,-1 1 0,0-1 0,1 0 0,0 0 0,3-1 0,-2 2 0,4-1 0,-2-1 0,0-1 0,0-1 0,3 1 0,0 1 0,1 1 0,-1 0 0,-1-2 0,1 0 0,-1 1 0,2 1 0,1-1 0,0 0 0,0 0 0,-1 1 0,-2-1 0,2 0 0,0 0 0,2 1 0,0 2 0,-1-3 0,1 1 0,0 0 0,0 0 0,-1 1 0,1 0 0,0 0 0,-1-1 0,1 1 0,0 0 0,-1 0 0,1 1 0,0-1 0,-1 0 0,1-1 0,0 0 0,-1 2 0,1-1 0,0 1 0,0 0 0,-1-3 0,1 2 0,0-1 0,-1 2 0,0-1 0,-1 1 0,-2-1 0,2 1 0,0-1 0,2 1 0,0 0 0,0-1 0,-1-2 0,2 0 0,1 0 0,0 1 0,0-1 0,-1-1 0,-1-1 0,2 3 0,1 0 0,-1-1 0,-1-1 0,-2-1 0,1 0 0,0 0 0,-1 0 0,1 0 0,0 0 0,0 0 0,2 0 0,1 0 0,-1 0 0,-1 0 0,-2 0-1639,1 0 1,4-1 818,2-2 1,6-2 0,2-4 0</inkml:trace>
  <inkml:trace contextRef="#ctx0" brushRef="#br0" timeOffset="69">2691 5316 8286,'-3'-6'819,"-1"0"0,-1-1 0,0 0 0,1-1-567,0 2 0,1 5 0,4 0 0,1 4 0,1 2 0,-1 3 0,0-1 0,0 0 0,1-1 0,1 3 0,-1 1 0,0 2 0,0 0-34,1-2 0,-2 2 1,3 1-1,0-1 1,0 1-1,-1 0 1,-1 1-1,0-1 1,1-2-1,0 0 0,0-2 1,-2 0-1,0 0 1,0-2-1,2-3-55,-2-3 1,-2 0 0,-2-8 0,-3-2 0,1-4 0,-1 0-1,0-2 1,-1 1 0,0-3 0,-1 1 0,0-1 0,0 2-1,0-1 1,1 1 0,1 0 0,1 2 0,-1 1 0,1 2-1,0 1 1,1-1 40,-2 1 1,4 5 0,-1 3 0,3 4-1,4 2 1,0 2 0,1 2 0,0 0 0,0 0-1,1 2 1,-1 0 0,0 1 0,0 0 0,0-2-1,0-1 1,-1 1-570,0-1 1,-2 0 0,2 1 0,-1-1 0,-1 0 0,0 1 0,2-1 0,-1 0 0,0 0-331,-2 1 0,3-1 0,0 0 1</inkml:trace>
  <inkml:trace contextRef="#ctx0" brushRef="#br0" timeOffset="70">2719 5279 8284,'0'-9'234,"0"0"0,0-1 0,0 1 0,0 2 0,0 4 0,-1 5 0,-2 3 0,-4 1 0,-1 2 0,-1 3 0,-2 1 0,-1 1 0,-2-1 0,-2 1-78,1 2 0,-1-1 0,-3 3 0,0-2 0,-2 2 0,-1 0 0,2-1 0,0 0 0,1 0 0,1 2 0,-1 0 0,1 0 0,-1-1 0,1-3 0,3 1 0,1-2 0,2 0 0,0-1 0,0-3 0,2-2 0,0-1 390,1-2 0,2 2 0,4-4 0,6-2 0,4-2 0,4 0-374,1 1 0,2-2 1,5-1-1,0-2 1,0 0-1,2 0 1,1 0-1,-1 0 1,1-1-1,0 1 1,0 0-1,-1 0 0,0-1 1,-2 1-1,-3 0 1,0 1-1,-3 0 1,-2 1-1,-4-1-638,0 3 1,-3 2 0,-1 3-1,-3 4 1,-3 2 0,-3 3 465,-2 4 0,-2 6 0,1 1 0</inkml:trace>
  <inkml:trace contextRef="#ctx0" brushRef="#br0" timeOffset="71">2830 6713 8398,'0'-9'-405,"0"0"0,0-1 0,2 1 405,1 0 0,6-1 0,5 1 0</inkml:trace>
  <inkml:trace contextRef="#ctx0" brushRef="#br0" timeOffset="72">2952 6639 8339,'-6'-5'0,"-1"3"0,3-3 0,-1 1 0,-1 1 0,-4 3 0</inkml:trace>
  <inkml:trace contextRef="#ctx0" brushRef="#br0" timeOffset="73">2393 5596 6546,'-5'0'202,"1"0"1077,4 0 1997,-5 0 0,4 0-532,-3 0-2533,4 4 1,3-2 0,0 4 0,1 0 0,-1 1 0,0-1 0,0 0 0,0 0 0,1 0 0,1 1 0,3-1-49,0 0 1,-2-4-1,0 2 1,1-1 0,2 1-1,1-1 1,1 0-1,2 0 1,-2-1 0,1-1-1,-1-1 1,2 0-1,2 0 1,0 0 0,1 0-1,0 0 1,-1 0-1,1 0 1,-1 0 0,1 0-139,-2 0 1,4 0 0,-4-1-1,2-1 1,-2-1 0,0 1 0,-2 1-1,0 1 1,1 0 0,-2-1 0,0-1-1,-1-2 1,1 2 0,2 1 0,-2 1-1,0 0 1,1 0 0,0-1 0,1-1-1,-1-1 1,2 1 0,0 1-46,3 1 1,-3 0 0,2 0 0,-1-1 0,1-1 0,-1-1 0,2 1 0,0 1 0,1 1-1,-2-1 1,0-1 0,0-2 0,1 2 0,-1 1 0,-3 1 0,-1 0 0,1 0 0,-2 0-1,1 0 17,0 0 0,-2 0 0,3 0 0,-3 0 0,-1 0 0,1 0 0,-1 0 0,0 0 0,1 0 0,-1 0 0,0 0 0,1 0 0,-1 0 0,0 0 0,1 0 0,-1 0 0,0 0 0,0 0 0,2 0 25,1 0 0,-1-3 1,1 0-1,-2 1 1,0 1-1,-1 1 1,0 0-1,2 0 1,0 0-1,2 0 1,1 0-1,0-1 1,0-1-1,0-1 1,1 1-1,0 1 1,1 0-1,-1-1 1,2-1-1,0 0 0,2 1 1,-1 0-43,-3-1 0,3 0 1,-3 3-1,2 0 1,-1-1-1,-1-1 0,-1-1 1,1 1-1,1 1 1,2 0-1,0-1 1,-2-1-1,0 1 0,0 1 1,2 1-1,-1-2 1,0 0-1,-2-1 0,1 1 1,-1 1-1,1 1-1,1 0 0,-1-3 0,1 0 0,-2 1 0,2 1 0,0 1 1,1 0-1,-2-1 0,0-1 0,1-1 0,0 1 0,3 0 1,0-1-1,2 0 0,0 0 0,0 0 0,-1 0 0,0 0 1,0 0-1,-1 0 0,2 1-24,-1 1 0,-1-2 0,-1-1 0,2 2 0,1 0 1,-2 0-1,1-1 0,0 0 0,1 0 0,2 0 0,1 1 1,0 0-1,-1 0 0,-1-1 0,1 0 0,1 2 0,-1 1 1,-2-1-1,-3-1 0,1-1 0,0 1 11,-2 1 1,3 1-1,-6 0 1,3 0 0,2 0-1,0 0 1,2 0-1,-1 0 1,-2 0 0,0 0-1,0 0 1,-1 0 0,1 0-1,0 0 1,-2 0-1,0-1 1,-2-1 0,2-1-1,0 1 1,2 1-1,0 1 33,-1 0 1,1-1-1,-1-1 1,1-1-1,0 1 1,-1-1 0,1 1-1,1-1 1,0 1-1,2 0 1,-1 0 0,-2-1-1,0 1 1,0 1-1,-1 1 1,1 0 0,-1-1-1,0-1 1,-1-1-1,-2 1 1,1 1 32,-2 1 1,3 0 0,-4-1-1,2-2 1,1 0 0,1 1-1,-1 0 1,0 0 0,0-1 0,2 1-1,2 0 1,0 0 0,2-1-1,-1 1 1,-1 0 0,1 0-1,2-2 1,0 2 0,-1 0 0,-1 0-1,-1-1 37,-2 1 1,4-2-1,0 1 1,-2 0 0,0 0-1,0-1 1,0 1-1,3 0 1,0-1 0,1 0-1,0 0 1,0 1-1,1 0 1,0-2 0,1 1-1,1-1 1,0 1 0,-1 0-1,-2 1 1,1 0-1,0 0-39,0 1 0,-4-3 1,1 2-1,1 0 1,1 0-1,1 0 1,-1 0-1,-1 0 1,1 0-1,2 0 1,1-1-1,0 1 1,-1 0-1,-2 0 1,2-1-1,1 0 1,1 0-1,0 1 1,0 0-1,0-2 1,0 1-15,0 0 0,0 0 0,-1 2 1,-2-1-1,-1 0 0,-1 0 0,-1-2 1,-1 1-1,1-1 0,-1 1 1,-1 0-1,-2 1 0,1 0 0,0-1 1,2-1-1,1 0 0,-1 1 0,-1 0 1,1 1-1,1 0-77,-2 0 1,3-4-1,-1 4 1,-1 0-1,-1 0 1,1-1-1,1 0 1,-2 0-1,0 1 1,-1-1-1,-1 0 1,1 0-1,-1 0 1,2 1 0,1 0-1,1 0 1,-1 0-1,1 0 1,0-2-1,-1 1 1,1 0 37,0 2 1,4-2 0,-2 1 0,-1 0 0,0 0 0,-1 0-1,1-1 1,0 1 0,2 0 0,0 0 0,0 0 0,0 0 0,0 0-1,-1 0 1,1 0 0,0 1 0,-1-1 0,-1 1 0,-2-1 0,2 1-1,1 1 35,0 1 1,-1-3 0,-2 0 0,3 1-1,1 1 1,2 1 0,-1 0 0,0-1 0,1-1-1,2-1 1,1 1 0,0 1 0,-2 1 0,-2 0-1,0 0 1,1 0 0,0 0 0,-1 0-1,-2 0 1,1 0 0,0-1 51,0-3 1,2 3-1,3-2 1,-1 2 0,1 1-1,-1 0 1,0 0 0,-1 0-1,0 0 1,0 0 0,-1 0-1,1 0 1,0 0-1,0 0 1,0 0 0,0 0-1,0 0 1,1 0 0,1 0-1,1 0-75,-1 0 0,-4 0 0,-1 0 0,1 0 0,1 0 0,0 0 1,1 0-1,0 0 0,0 0 0,0 0 0,0 0 0,1 0 1,1 0-1,1 0 0,-1 0 0,0 0 0,0 0 0,2 0 0,0 0 1,0 1-1,-1 1 0,1 1 1,1 1 0,1-4 0,-3 0 0,-2 1 0,-1 1 0,1 1 0,0-1 0,-1-1 0,-1-1 0,-1 0 0,-1 0 0,0 0 0,1 0 0,1 1 0,2 1 0,1 1 0,1-1 0,0-1 0,1-1 10,2 0 0,-1 0 0,0 1 0,0 1 0,1 1 0,3-1 0,0 1 1,-1-1-1,0 1 0,0-1 0,3-1 0,-1-1 0,0 1 0,-3 1 0,0 1 1,-3-1-1,2-1 0,1-1 0,3 0 0,0 0 0,-2 0-26,-2 0 1,2 0 0,2 0 0,-1 1 0,-2 1 0,-1 1-1,0-1 1,1-1 0,1-1 0,2 0 0,-1 0 0,0 0-1,1 0 1,1 1 0,-1 2 0,-3 0 0,-1-1 0,-1-1-1,3-1 1,0 0 0,1 0-6,0 0 0,0 0 0,0 0 1,-1 0-1,-1 0 0,0 0 0,-2 0 1,0 0-1,2 0 0,2 1 0,2 1 1,2 1-1,-2-1 0,-1-1 0,-1-1 1,2 0-1,0 1 0,1 1 0,0 1 1,-1-1-1,0 0 38,2 1 0,2-1 1,-3 2-1,-1-1 1,-3 0-1,-2-1 1,1 0-1,1 0 1,2 2-1,-1 0 1,0 0-1,0 0 1,2 0-1,0 1 1,1 1-1,-1-1 1,-3 0-1,-2 0 1,2 0-1,1-1 61,1 0 1,1 2-1,-5-2 1,2 1 0,0 0-1,0 0 1,-3 1-1,-1 0 1,-1 0 0,1 1-1,1-1 1,0-1-1,-2 0 1,-2-1 0,-1 2-1,0-2 1,0 1 0,-1-1-1,-2 1 1,-4-1-1,0 1-34,1 1 1,-3-3 0,3 2 0,-1 0 0,0-1 0,0 1 0,1 0 0,-1 0 0,-2-1 0,-1 1 0,0-1 0,-2 0 0,1-1 0,-3 1 0,1 0 0,-2 0 0,2 0 0,-2-1 0,0 0 0,0 0 1,0-1 1,-2 2 0,1 0 0,-1-2 0,1 0 0,0 0 0,1 2 0,-1 0 0,1 0 0,-2-1 0,0 0 0,1 2 0,0-1 0,-1 1 0,0-1 0,-2 1 0,0-1 0,1 1 0,-1 0 0,0 0 0,1-1-30,-1 0 1,0 3 0,1-2 0,-1 2 0,0-1 0,1 1 0,0 0 0,1 1-1,2-2 1,-2 1 0,-1 0 0,0 1 0,-1-2 0,0 1 0,1 0 0,-2 0 0,-1-1-1,-1-1 1,1 0 0,-1 1 0,0 0 29,1 1 0,-2-4 0,2 3 0,-1 1 0,0 0 0,-1 1 0,0-3 0,-1 0 0,2-1 1,-2 1-1,1 0 0,0 3 0,1 0 0,1 0 0,-2 0-112,-1-2 0,0-3 1,-2 3-1,2 0 1,0 0-1,0 1 1,-1 0-1,-1 0 1,0 0-1,1 0 136,-1 0 0,2 1 1,0 1-1,0 1 1,1-1-1,0 0 1,0 1-1,-1-1 1,1 0-1,0 1 0,1-1-62,0 0 0,1 1 0,-3-2 0,0-1 0,1 0 1,-1 3-1,2 1 0,-1 0 0,1 0 0,0-2 0,-1 0 1,0 1-1,-2-1 0,0 0 0,0 1 0,0-1 0,0 0 1,0 0-1,-1 1 0,-1-1 60,-1 0 1,0 1 0,0-1-1,0 0 1,0 1 0,0-1-1,0 0 1,0 1 0,0-1-1,0 0 1,0 1 0,-1-2-1,-1-1 1,-2-1 111,-1 2 0,2 0 1,-3 1-1,-1 0 0,1 1 1,1-1-1,0-1 1,1 0-1,-2-3 0,2 0-167,0 0 0,0-2 0,1 3 1,-2 2-1,-1-1 0,0 0 1,1-2-5,0-1 0,2 3 0,-2-3 0,0 0 0,0 1 0,0-1 0,1 1 0,-1 0 0,0-1 0,2-1 0,-2-2 0,-1 1 0,1 1 0,-2 0 0,-1 0 0,-2 0 0,1-1 0,1 0 0,1 0 0,0 2 0,4-1 0,-3-3 0,-1 0 0,-2 0 0,0 0 0,0 0 0,0 0 0,-1 0 0,1 0 0,0 0 0,-1 0 0,1 0 0,0 0 0,-1 0 0,1 0 0,0 0 0,-1 0 0,1 0 0,0 0 0,0 0 0,-1 0 0,1 0 0,0 0 0,-1 0 0,1 0 0,0 1 0,-1 1 0,1 1 0,0-1 0,-1-1 0,2 0 0,1 1 0,1 1 0,-2-1 0,0-1 0,0 0-3277,2 2 2457,2-2 1,4-1 0,0-5 0</inkml:trace>
  <inkml:trace contextRef="#ctx0" brushRef="#br0" timeOffset="74">15167 6276 8133,'6'-5'409,"-1"4"1,-3-3-1,2 1 1,0-1-1,1 0 1,-1-1 0,1-1-1,-2 0 683,1 1 0,-3 0 0,3 3-819,0-1 0,-3 1 0,2 5 0,-1 3 0,0 2 0,1 2 0,1-1 0,-1 0 0,0 1 0,0-1 0,0 0 0,0 0-55,-1 1 0,2-1 1,0 0-1,1 1 1,-1-1-1,-1 0 1,0 1-1,1-1 1,0 0-1,1 0 0,-1-2 1,2-1-1,-1 0 1,1 0-1,0 0-177,0-2 0,1-1 0,2-3 0</inkml:trace>
  <inkml:trace contextRef="#ctx0" brushRef="#br0" timeOffset="75">15186 6266 6644,'0'-9'819,"1"1"0,1 0 0,2 3 0,1 1-637,3 2 0,-4 2 0,-2 3 0,-4 2 0,-3 1 0,-3 0 0,0-1 0,-2 0 0,-2 2 0,0 0 0,-1 1 0,-2-2 0,-2 1 0,0 1 0,-2 1 0,1-2 0,-1-1 0,0 0 70,1 0 0,2 1 0,1-3 0,-1 0 0,1 1 0,0-1 0,2 1 0,1-2 0,2 0 0,1 0 0,-1-1 0,1-1 0,0-1 3024,-1 0-3120,5 0 1,2 0 0,6 0 0,4 0-150,1 0 0,2 1 1,2 1-1,1 1 1,1-1-1,3-1 0,1-1 1,0 0-1,2 0 1,1 0-1,1 1 0,1 1 1,0 1-1,-2 0 1,-2-2-1,0-1 0,-2 0 1,-1 0-1,-3 0 1,0 0-1,-1 0 2,0 0 0,-2 0 1,-1 0-1,1 0 0,-1 0 1,0 0-1,0 0 0,1 0 1,-1 0-1,0 0 0,1 0 1,-1 0 379,0 0-110,-3 0-935,-2 0 1,-5 0-1,-2 0 1,-4 0 0,-1 0 247,-1 0 1,-1 0-1,1 0 1</inkml:trace>
  <inkml:trace contextRef="#ctx0" brushRef="#br0" timeOffset="76">15270 6434 8214,'-10'-10'-412,"1"1"0,4 4 0,1 1 1</inkml:trace>
  <inkml:trace contextRef="#ctx0" brushRef="#br0" timeOffset="77">12309 6629 6531,'-5'-1'-130,"2"-2"1,2 2-1,1-3 1</inkml:trace>
  <inkml:trace contextRef="#ctx0" brushRef="#br0" timeOffset="78">14208 6415 8173,'7'0'545,"-1"0"1,1 0-1,1 0 110,2 0 0,-5-1 1,-1-1-1,-1-2 0,1 0-2570,1 0 1915,-3 1 0,3 3 0,-5 0 0</inkml:trace>
  <inkml:trace contextRef="#ctx0" brushRef="#br0" timeOffset="79">14274 6443 7292,'1'-5'50,"1"1"-50,1 0 0,4 3 0,-2-4 0</inkml:trace>
  <inkml:trace contextRef="#ctx0" brushRef="#br0" timeOffset="80">14553 6397 8096,'-6'-4'-141,"0"0"1,2-1 0,1-1-1,0 0 141,0 0 0,-4-1 0,2-2 0</inkml:trace>
  <inkml:trace contextRef="#ctx0" brushRef="#br0" timeOffset="81">12020 6601 8356,'-5'-1'297,"1"-1"1,1-2 0,1 0 0,3-1 0,4 1 0,3 0 0,2 1 0,-1 2-1,0 1 1,1 0 0,0 0-135,2 0 1,0 0 0,2 0 0,1 0 0,0 1 0,4 2-1,1 0 1,1-1 0,0 0 0,0 0 0,1 1 0,1-1-1,1-1 1,0-1 0,0 1 0,1 1 0,0 1 0,0-1-1,-1-1 1,-1-1-16,-1 0 1,-3 0 0,2 1 0,-3 1 0,1 2 0,-2-2 0,-1-1 0,-2-1 0,1 1 0,0 1 0,0 1 0,-2-1 0,0-1 0,0-1 0,1 0 0,-1 0-1,-1 0 1,-2 0 0,-1 0 0,2 0 0,0 0 0,1 0 7,0 0 0,-2 0 0,-1 0 0,1 0 0,-1 0 0,0 0 0,1 0 0,-1 0 0,0 0 0,2 0 0,0 0 0,1 0 0,0 0 0,-2 0 0,0 0 0,3 0 0,1 0 0,1 0 0,-2 0 0,0 0 0,-1 0-27,-1 0 1,3 0 0,-2 0-1,0 0 1,-2 0 0,-1 0 0,1 0-1,-1 0 1,0 0 0,1 0 0,-1 1-1,0 1 1,1 1 0,-1-1 0,0-1-1,0-1 1,2 0 0,0 0 0,2 0-136,-2 0 1,-1 0-1,0 0 1,-1 0-1,0 0 1,1 0-1,-1 1 1,0 1-1,1 2 1,-1-2-1,0-1 1,0-1-1,1 0 1,-1 0-1,0 0 1,1 0-14,-1 0 1,0 0-1,1 0 1,-1 0 0,0 0-1,1 0 1,-1 0 0,0 0-1,0 0 1,1 0 0,-1 0-1,0 0 1,1 0-5,-1 0 1,-3 0 0,0 0-1,2 0 1,0 0 0,1 0-1,1 0 1,-1 0 0,0 0-1,1 0 1,-1 0 0,0 0-1,0 0 1,1 0 0,0 0-1,1 0 1,2 0 0,-1 0-32,2 0 0,-4 0 1,4 0-1,-2 0 1,0 0-1,1 0 0,-1 0 1,1 0-1,-2 0 1,-1 0-1,0 0 0,-1 0 1,0 0-1,1 0 1,-1 0-1,0 0 0,1 0 26,-1 0 1,0 0 0,0 0 0,1 0 0,-1 0 0,0 0 0,1 0 0,-1 0 0,0 0 0,1 0 0,-1 0 0,0 0 0,1 0 0,-1 0 6,0 0 1,1 0 0,-1 0-1,0 0 1,0 0 0,1 0-1,-1 0 1,0 0 0,1 0-1,-1 0 1,0 0 0,1 0 0,-1 0-1,0 0 1,1 0 0,-1 0-1,0 0-263,0 0 288,1 0 0,-4 0 1,0 0-1,1 0 0,2 0 1,0 0-1,0 0 1,0 1-1,-2 1 0,-1 1 1,1-1-1,2-1 1,0-1-1,0 0 0,1 0 1,-1 0-1,0 0 1,0 0-1,1 0 0,-1 0 1,0 0-1,1 0 1,-1 0 7,0 0 1,-2 0 0,-1 0 0,1 0 0,1 0 0,2 0 0,-1 0 0,0-1 0,1-1 0,-1-1 0,0 1 0,0 1 0,0 0-57,-3-3 56,2 3 0,-6-3 0,4 4 1,2 0-1,0 0 0,0-1 1,0-1-1,-2-1 0,1 1 1,0 0-1,0 0 0,0-1 0,-1 0 1,0 0-1,0-1 0,0 1 1,1 0-1,-1 0 0,0 0 1,0 0-1,1-1 0,0 0 0,0-1 1,0 0 87,-1 1 0,1-3 1,2 2-1,-1-1 1,-1 0-1,-1 1-49,-2 0 0,0 2 0,-2-3 1,2-1-1,0-2 0,0 0 1,0 0-1,-1-1 0,0 1-18,-1 0 1,-1-1 0,-1 1-1,0 0 1,0-1 0,0 1-1,0 0 1,0 0 0,0-1-1,0 1 17,0 0 0,0-1 0,0 1 0,0 0 0,0-1 1,0 1-1,0 0 0,0-1 0,0 1-51,0 0 1,0 3 0,0-1 0,-1 1 0,-1 0 0,-1 0 0,0-1 0,-1-2 0,1 0 0,0 0-1,0-1 1,0 1 71,1 0 0,0-1 0,0 1 0,-1 0 0,1-1 0,1 1 0,1 0 0,0 0 0,-1 0 0,-2 2 0,0 1 0,1-1 0,0-2 1,0 0-1,-1 0 0,1-1 0,0 1 20,-1 0 0,2-1 0,-2 1 0,1 0 0,0-1 0,-2 1 0,2 0 0,0 1 1,0 0-1,-2 3 0,0 0 0,-1 1 0,1-1-117,0 0 1,-4 2 0,2-1 0,-2 1 0,-2 0-1,1 1 1,0 0 0,0 0 0,-1-1 0,2 0-1,1 0 1,1-1 0,-2 2 0,0 0-57,-1-1 55,-1 2 0,1-6 0,0 4 1,-1 1-1,1 0 0,0 0 0,0-1 1,-2 0-1,0 2 0,-2 0 1,2-1-1,0-1 0,-1 1 0,0 1 1,0 1-1,1 0 0,0-1 1,-2-1-1,1-1 0,-1 1 0,1 1 1,1 1-1,-1-1 0,1-1 1,-2-1-1,1 1 0,0-1 0,-2 1 1,1-1-1,-2 0 0,2 0 1,-2 0-1,2 1 0,-2 0 0,1 0 1,-3-1-1,1 1 0,-1 0 1,3-1-1,-1 0-5,1 1 0,1 1 0,-1 1 0,0 0 0,2-1 1,0-1-1,-1-1 0,1 1 0,-1 1 0,1 1 0,1 0 1,-1 0-1,1 0 0,-2 0 0,1 0 0,0 0 0,-1-1 1,1-1-1,-1-1 0,1 1 53,1 1 1,-3 1 0,2 0 0,-1 0 0,1-1 0,-1-1 0,1-2 0,0 2 0,-1 1 0,1 0 0,-1-1-1,0-1 1,-1 1 0,0 1 0,1 1 0,-2-1 0,2-1 0,-2-1 0,1 1 0,-2 1 0,1 1 20,-1 0 1,1-3 0,-3 0 0,1 0 0,2 2 0,-1 1 0,1 0-1,0 0 1,1 0 0,0-1 0,0-1 0,1-1 0,-1 1 0,3 1-1,0 1 1,2 0 0,0 0 0,-1 0 0,1 0 0,-1 0-39,-3 0 1,3 0-1,-2 0 1,1 0-1,2 0 1,0 0-1,-2 0 1,0 0-1,-2 0 1,1 0-1,0 0 1,-1 0-1,1 0 1,-1 0 0,1 0-1,1 0 1,-1 0-1,1 0 1,-2 0-1,1 0-13,-1 0 0,2 0 1,-1 0-1,1 0 1,2 0-1,0 0 1,0 0-1,-2 0 1,0 0-1,-2 0 1,2 0-1,1 0 1,0 0-1,1 0 1,0 0-1,-1 0 1,1 0-1,0 0 1,-1 0-1,1 0 1,0 0 39,0 0 0,-1 0 1,1 0-1,0 0 1,-2 0-1,0 0 1,-2 0-1,2 0 1,1 0-1,0 0 1,1 0-1,0 0 1,0 0-1,-1 0 1,1 0-1,0 0 1,-1 0-1,1 0 0,0 0 14,-1 0 0,4 0 0,0 0 0,-1 0 0,-2 0 0,0 0 0,0 0 0,-1 0 0,1 0 0,0 0 0,0 0 0,-1 1 0,1 1 1,0 1-1,-1-1 0,1-1 0,0-1 0,-1 0-48,1 0 24,0 0 0,-1 0 0,1 0 1,-1 0-1,-2 0 0,0 0 0,1 0 1,0 0-1,2 0 0,0 0 0,0 1 1,2 2-1,1 0 0,-1-1 1,-2-1-1,0-1 0,0 0 0,-1 0 1,1 0-1,0 0 0,0 0 0,-1 1 1,1 1-36,0 1 0,2 0 1,1-3-1,-1 0 1,-1 0-1,-1 1 1,2 1-1,1 1 1,-1-1-1,-2-1 1,0 0-1,0 1 1,-1 2-1,1-2 1,0-1-1,0-1 1,-1 1-1,1 1 41,0 1 1,-1 1-1,1-2 1,0 1-1,-1-1 1,1 0-1,0 0 1,-1 1-1,1 1 1,0-1-1,0 0 1,-1 0-1,1 0 1,0 0-1,-1-1 1,2 0 31,2 1 0,-2-2 0,1 2 0,0 0 0,0-1 0,1 1 0,-2 0 0,0 0 0,-1 1 0,-1 1 0,1 1 0,1 1 0,1-2 0,0 0-22,0 0 0,-1 0 0,-1 3 0,0-2 1,2 0-1,1 0 0,0 0 0,-1 1 1,2-1-1,0 0 0,0 1 0,-1 2 1,0 0-1,0 0 0,2 0 0,2 1 1,0-1-38,-1 0 0,2 1 0,-2-1 0,2 0 0,1 1 0,0-1 0,0 0 0,0 1 0,0-1 0,0 0 0,0 1 0,0-1 0,0 0 0,0 0 0,0 1 0,0-1 0,0 0 0,0 1 0,0-1 0,0 0 0,0 1 0,0-1 0,0 0 0,0 1 0,0-1 0,0 0 0,1 1 0,1-1 0,1 0 0,-1 0 0,-1 1 0,-1-1 0,4 0 0,-3 1 0,2-1 0,-2 0 0,0 1 0,2-1 0,0 0 0,-1 1 0,-1-1 0,0 0 0,1 0 0,1 1 0,-1-1 0,-1 0 0,0 1 0,1-1 0,1 0 0,-1 1 0,0-2 0,0-1 0,2-1 0,-2 2 0,-1 0 0,0 0 0,2-2 0,-2 3 0,2-3 0,-2 2 0,0 0 0,1 0 0,2-2 0,1 1 0,3 0 0,0 1 0,1-2 0,1-4 0,-1 1 0,0-2 0,0-1 0,1 0 0,-1 0 0,0 0 0,1 0 0,-1 0 0,1 0 0,2 0 0,0 0 0,0 0 0,-1 0 0,0 0 0,2 0 0,-1 0 0,1 0 0,-1 0 0,0 0 0,-2 0 0,-1 0 0,0 0 0,1 0 0,-1 0-3277,0 0 2457,-4 0 1,0 0 0,-5 0 0</inkml:trace>
  <inkml:trace contextRef="#ctx0" brushRef="#br0" timeOffset="82">19897 65 8335,'-4'-9'-180,"-1"0"1,-4 0 0,-1 2-1,1 2 1,0 1 179,-1 2 0,1 1 0,0 1 0</inkml:trace>
  <inkml:trace contextRef="#ctx0" brushRef="#br1" timeOffset="83">21126 2579 8199,'0'-9'2530,"0"-1"746,0 5-1638,0-3 0,0 8-1092,0 0 0,0 4 0,0 5 0,0 1 0,0-1 0,0 0-390,0 1 0,-3 2 0,0 2 0,0 0 0,0 3 0,0 1 0,0 3 0,0 1 0,-2-2 0,1 1 0,0-1 0,2-1 0,0-1 0,0 0 0,-1-2 0,1 0 0,1-4 0,1-2 0,-1 0 0,-1-1 0,-1 0 663,0 1 0,2-4 0,1-2 0,0-3-737,0-5 0,0 0 0,0-2 0,0-2 1,0 0-1,0-1 0,0-1 0,0 1 0,0 0 1,0-2-1,0 0 0,0-1 0,1 0 1,2 2-1,0 0 0,0-2 0,0-1 0,0-1 1,0 0-83,1-1 0,-3 1 0,3-3 0,-1 2 0,2-2 0,-1 0 0,1-2 0,0 0 0,1 0 0,1-2 0,-1 0 0,0 3 0,0 1 0,0 2 0,1-1 0,-1 1 0,-1-1 0,-1 1 0,-1 0 0,0 2 0,0 1 0,-1 2 0,-1 1 0,1-1 0,0 1 0,1 0 0,-1-1 0,-1 1 0,-1 0 0,0-1 0,0 1 0,1 1 0,1 1 0,1 0 0,0 6 0,-2 0 0,1 4 0,2 3 0,0 1 0,2 1 0,-2 1 0,1 1 0,-1-1 0,1 0 0,0 1 0,2-1 0,-1 1 0,0 2 0,1 0 0,-1 1 0,0-3 0,1 1 0,0 3 0,0-1 0,0 1 0,-1-2 0,0 0 0,0 2 0,0-1 0,1 2 0,-1-2 0,0 2 0,0-2 0,-1 1 0,1-2 0,-2 0 0,1 1 0,0-1 0,2 2 0,-1-4 0,-1 2 0,0-1 0,-1-2 0,0 1 0,-1 2 0,0 0 0,2 0 0,-1-2 0,0-1 0,-2 1 0,0 0 0,0 1 0,1 2 0,-1-2 0,0-1 0,0 0 0,1-1 0,1-3 0,-4-2 0,0-2 0,0-5 0,0-6 0</inkml:trace>
  <inkml:trace contextRef="#ctx0" brushRef="#br1" timeOffset="84">21154 2765 8265,'-3'-6'1638,"-1"1"0,-1 0-1274,-2 0 0,3 3 0,4-2 0,6 3 0,2 1 0,1 0 0,1 0 0,-1 0 0,0 0-146,0 0 0,4-3 1,0 0-1,2 0 1,0 0-1,1-1 1,-2 0-1,1 0 1,-2 0-1,1 1 0,-3 0 1,-1 0-1,0 0 1,-1 0-1,0 1-1170,1 1 0,-6 1 1,-4 1 951,-5 2 0,1 2 0,-1 4 0</inkml:trace>
  <inkml:trace contextRef="#ctx0" brushRef="#br1" timeOffset="85">11629 6369 7707,'3'-10'1092,"0"1"0,0 2 0,-3 3-920,-4 4 0,-1 2 1,-4-2-1,0 0 1,-1 0-1,1 0 1,0 0-1,-1 0 1,1 0-1,0 0 1,-1 0-1,1 0 0,-1 0 1,-2 0-1,-1 0 1,0 0-1,-2 0 1,1 0-1,-3 0-16,-1 0 0,0 0 0,0 0 0,1-1 0,-1-1 0,-2-2 0,0 2 0,-2 1 0,0 1 0,1 0 0,-2 0 0,-2 0 0,-1 0 0,0 0 0,1 0 0,-1 0 0,0 0 0,-2 0 0,0 0 0,0 0 0,1 0 0,2 0 0,-1 0 0,3 0 0,1 0 0,-1 1 0,2 1 0,2 2 0,0-2 0,0-1 0,1-1 0,-1 0 0,0 1 0,2 1 0,-1 1 0,1-1 0,-2-1 0,2-1 0,0 0 0,0 0 0,-1 1 0,-3 1-24,-1 1 0,1 0 0,2-3 0,0 0 1,0 0-1,-2 0 0,-1 0 0,2 0 1,0 1-1,1 1 0,0 2 0,-2-2 1,-1-1-1,2-1 0,0 0 0,1 0 1,0 0-1,-2 0 0,-1 0 0,2 0 1,0 0-172,1 0 0,1 0 0,-1 0 0,0 0 1,1 0-1,-1 0 0,1 0 0,-1 0 1,0 0-1,1 0 0,-1 0 0,0 0 1,1 0-1,-2 0 0,1 0 0,-1 0 1,2 0-1,1 0 0,-1 0 0,-1 0 84,1 0 1,-1 0-1,1 0 1,0 0 0,1 0-1,1 0 1,-2 0 0,0 0-1,0 0 1,1 0-1,-1 0 1,-1 0 0,2 0-1,0 0 1,2-1 0,-2-1-1,0-2 1,-2 2-1,0 1 1,2 1 0,0 0 35,2 0 1,-1-3 0,-1 0 0,0 1 0,2 1 0,1 1-1,0-1 1,-3-1 0,-1-1 0,1 1 0,0 1 0,2 1-1,-2 0 1,-1 0 0,-3 0 0,-1 0 0,0 0 0,1 0-1,-2 0 1,0 0 0,-1 0 18,1 0 1,1 0 0,-2 0-1,1 0 1,2 0 0,-1 0-1,0 0 1,1 0 0,2 0 0,0 0-1,1 0 1,0-1 0,1-1-1,2-2 1,-1 2 0,1 0 0,-2 0-1,-1-1 1,-3 1 0,0 1-1,2 1-56,0 0 1,-1-3 0,0 0 0,-3 1 0,0 1 0,-1 1 0,2 0 0,-2 0 0,1 0 0,0 1 0,2 1 0,-1 1-1,0-1 1,0 0 0,1 0 0,0 1 0,2-1 0,3-1 0,0 0 0,1 1 0,0 2-39,2-2 0,-3-1 0,3 0 1,-1 1-1,1 1 0,1-1 1,-1-1-1,1-1 0,-1 1 1,1 1-1,-2 1 0,1-1 0,0-1 1,1-1-1,2 0 0,-1 0 1,0 0-1,-1 0 0,0 0 1,2 0-7,1 0 0,-2 0 0,0 0 0,-2 0 0,2 0 0,1 0 0,0 0 0,1 0 0,0 1 0,-1 1 0,1 2 0,0-2 0,0-1 0,-1-1 0,1 0 0,0 0 0,-1 0 0,1 0 0,3 0 0,1 1 0,-1 1 0,1 1 0,-2-1 0,-1-1 0,-2-1 0,1 0 0,0 0 0,0 0 0,-1 0 0,1 0 0,0 0 0,-1 0 0,1 0 0,0 0 0,-1 0 0,1 0 0,0 0 0,-1 0 0,1 0 0,0 0 0,-1 0 0,1 0 0,0 0 0,0 0 0,-1 0 0,1 0 0,0 0 0,-1 0 0,1 0 0,0 0 0,-1 0 0,1 0 0,0 0 0,-1-1 0,1-1 0,0-1 0,0 1 0,-1 1 0,1 1 0,0 0 0,-1-1 0,1-1 0,0-2 0,-1 2 0,1 1 0,0 1-264,-1 0 0,4 0 0,0 0 1,-1 0-1,-2-1 0,0-1 0,0-1 1,0 1-1,-1 1-829,1 1 1,4-1 0,3-1 272,4-1 1,3-4 0,4 1 0</inkml:trace>
  <inkml:trace contextRef="#ctx0" brushRef="#br1" timeOffset="86">7384 6285 8055,'-2'-5'3276,"0"1"-1638,-1-1 0,0 5-1365,3 0 0,1 5 0,1 4 0,1 0 0,-1 0 0,0 1 0,-2-1 0,0 0 0,1 2 0,1 0 0,1 3 0,0-1 91,1 0 0,-3 4 0,2-3 0,-1 2 0,0-2 0,1 0 0,-1-3 0,0 0 0,1-2-114,0 0 0,0-5 0,-3-4 0,0-5 0,0-3 0,0-1 0,0-1 0,0 1 0,-1 0 0,-1-1 0,-1 0 0,0-1 0,2-3-3527,1 0 3398,0 2 0,-1-4 1,-1 2-1,-1 1 0,1-2 1,1 2-1,1-1 0,0 0 1,0 0-1,-1 0 0,-1 1 1,-1 1-1,1 2 1,1 1-1,1-1 0,0 1 1,0 2-1,0 4 0,-1 6 1,-1 4-1,-2 2 0,-1 1 1,0 0-1,0 1 0,-2 2 1,-1-1-1,-2 1 42,1-1 1,0 4 0,-2-4 0,0 0 0,-3 1 0,1 0-1,-1 1 1,-1-1 0,0-1 0,-1-2 0,0-2 0,0-1-1,-1-1 1,2-1 0,1-1 0,2 0 0,-1-2 0,-1-1-1,1-1 1,1 0 82,2 0 1,1 0 0,-1 0 0,3 0-247,4 0 0,7 0 0,9 0 0,-2 0 0,-1 0 0,0 0 0,0 0 0,1 1 0,3 1 0,-1 1 0,1-1 0,-2-1 0,1-1 0,2 0 0,0 1 0,1 2 0,1 0 0,-3 0 0,1-3 0,-2 0 0,-1 1 0,1 1 0,-1 1 0,0 0 0,-2 0 0,-1 0 0,1 0 0,-1 0 0,-1 2 0,-2 0 0,-1-2 0,-5 3 0,0-4 0,1 2 0,1-5 0,1-2 0,0-3 0,0-2 0,0-2 0,-1 1 0,0 0 0,0-1-36,1 1 0,4 0 1,-4-1-1,-1 1 1,0 0-1,0 0 1,1-1-1,0 1 0,0 0 1,0-1-1,-1 1-433,-1 0 1,-2 0 0,-1 2 0,-2 2 0,-1 0 0,-2 1 0,-2-1-625,0-1 1,3 4 0,1-2 272,1 0 1,-4 3 0,3-3 0</inkml:trace>
  <inkml:trace contextRef="#ctx0" brushRef="#br1" timeOffset="87">18240 2560 8227,'0'-13'192,"-1"3"1,-1-3 0,-1 3-1,1 1 1,1-1 0,1 1 0,1 1-1,1 0 1,2 3 0,0 2 0,0 4-1,-2 4 1,-1 5 0,0 1 0,1 2-1,1-1 1,0 1-77,-2 3 0,-1-2 0,0 2 0,0 0 0,0 2 0,0 1 0,0-1 1,0 1-1,0 0 0,0-1 0,0 1 0,-1-1 0,-2 1 0,0 0 1,1-2-1,1-1 0,1-4-116,0-2 0,-4 4 0,-1 0 0</inkml:trace>
  <inkml:trace contextRef="#ctx0" brushRef="#br1" timeOffset="88">18417 2588 8471,'0'-9'173,"0"0"1,0-1 0,0 3 0,-1 4 0,-2 6 0,-2 4-1,-2 4 1,1 0 0,-1 3 0,-1-1 0,-2 2 0,0-1-1,-1 2 1,-2-1 0,2 0 0,0-1 0,2 0-143,0-1 1,0-1-1,-1-2 1,1-1 0,0-1-1,0 0 1,3-4 0,4-2-1,4-3 1,3-1 0,1-1-1,1-2 1,0 1 0,1 0-48,2 2 1,-1-2 0,0 1 0,0 1 0,1 2-1,-1 2 1,-1 2 0,0 0 0,-2 1 0,0 0 0,0 3-1,0 0 1,1 1 0,-1 1 15,0-1 0,0 4 0,4 2 0</inkml:trace>
  <inkml:trace contextRef="#ctx0" brushRef="#br1" timeOffset="89">18463 2747 8861,'-5'-1'174,"3"-1"1,4-2 0,4 2 0,3 1-1,0 1 1,0 0 0,1 0 0,0 0 0,1 0-1,2 0 1,-2 0 0,0 0 0,-2-1 0,0-1-1,0-2 1,1-1-154,-1-2 1,-3-1 0,-1 1 0,1 1 0,-2-1 0,0-1 0,-2-2 0,-2 1 0,-3 1 0,-3 1 0,-4 4 0,-1 2 0,-1 1 0,0 0 0,2 1 0,1 2 0,-1 4 0,0 1 8,-3 1 0,6 1 1,-2-1-1,2 1 1,0 2-1,2 1 1,1 1-1,1 2 1,0-2-1,0 0 1,1-2-1,2 1 1,2-2-1,2-1 1,1 0-1,2-1 1,3-1-1,1-1 1,3-4-1,-1-2 1,1-1 75,1 0 1,-1 0 0,3-1 0,-2-2 0,1-4 0,-2-1 0,-1-1 0,-3-1 0,0 0 0,-1-1 0,-1-2 0,-1 2 0,-1 1 0,-2 0 0,-2 1 0,-1 0 0,-1-1 0,0 1 0,0 0 0,-1-1-162,-2 1 1,1 4 0,-5 2-1,0 2 1,-1 2 0,0 2-1,0 3 1,3 2 0,1 2 0,2-1-1,1 0 1,1 1 0,0-1-1,0 0 1,0 1 130,0-1 0,4-3 0,2-1 0,3-1 0,0-1 0,0-2 0,2-1 0,0 0 0,1 0 0,1-1 0,-1-3 1,1-2-1,-2-1 0,-1-1 0,0 0 0,-1-1 0,-1 0 0,-1-3 0,-1 2 0,-1 0 43,0 0 0,-3 1 0,2 0 1,-1 0-1,-1 0 0,-2 4 1,-3 4-1,-1 4 0,0 3 1,2 4-1,0 1 0,0 0-283,-1 0 0,-1 2 0,1 2 0,0 0 0,1 1 0,0 0 1,0 2-1,-1 0 0,1 1 0,1 0 0,1-1 0,0 1 1,0 0-1,0-2 0,0 0 0,0-3 0,1 0 0,1-3 1,2-2-1,0-1 11,0-2 1,4 0 0,-3 3 0</inkml:trace>
  <inkml:trace contextRef="#ctx0" brushRef="#br1" timeOffset="90">19003 2402 8311,'-4'-5'496,"2"-5"1,-3 2 0,0 1 0,1-1-1,0 0-324,2-2 0,4 6 1,1 4-1,0 5 1,0 4-1,0 0 1,-1 0-1,0 1 1,0-1-1,1 0 1,-1 1-1,-1-1 0,-1 0 1,0 0-1,1 1 1,2-1-1,0 1 1,-1 2-1,-1 0-213,-1 0 0,0 1 0,0 0 1,0 2-1,0 2 0,0 0 0,0 2 1,0-2-1,0 0 0,0-2 0,-1 1 1,-1-1-1,-1 0 0,0-1 0,2 0 1,1-1-1,0-1 0,-1-3-61,-2-3 1,1-3 0,-3-6 0,1-3 0,2-3 0,1-3 0,1-1 0,0-1 0,0 0 0,0-1 0,0 0 0,0-1 0,1 2 0,2 0 0,2 3 0,1 1 0,1 0 130,0 1 1,1 1 0,2 2-1,2 3 1,0 1 0,1 2-1,-1 2 1,0 1 0,0 4 0,-3 3-1,-2 3 1,-1-1 0,-1 0-1,-1 2 1,0-1 0,-2 2 0,-1-2-1,-2 1 1,-2-2 0,-3 1-1,-3-1 1,0-1-106,0 0 0,-4-2 0,0-1 0,0 0 0,-2-2 0,2 0 1,-2-1-1,2-1 0,-1-1 0,3 0 76,1 0 0,8-7 0,4-1 0</inkml:trace>
  <inkml:trace contextRef="#ctx0" brushRef="#br1" timeOffset="91">19264 2700 8301,'0'-14'252,"0"0"0,0 5 0,0 0 0,0-1 0,-1 2 0,-2 2 0,-3 4 0,-2 4 0,-1 4 0,2 1 0,1 0 0,-1 0 0,-1 0-131,2 1 1,-2 5 0,3-1-1,-1-1 1,3 0 0,1-2 0,0 0-1,-1 2 1,1 0 0,1 2-1,1-2 1,1-2 0,1-2 0,2-1-1,1-2 1,3-2 0,0-1-1,1-1-55,1 0 1,-1 0 0,0-1 0,1-2-1,-1-3 1,0-3 0,-1 0 0,0 0 0,-3-2-1,-1 0 1,-1-2 0,0 2 0,0 1-1,-1-1 1,-1 0 0,-1-1 0,0 0 0,0 1-1,-1-1 1,-1 0-723,-1 1 1,-1 3-1,1 3 1,-3 1 0,-2 3 219,2 3 0,-2 3 0,3 5 0</inkml:trace>
  <inkml:trace contextRef="#ctx0" brushRef="#br1" timeOffset="92">19450 2728 8281,'0'-9'468,"0"-1"0,0 1 0,0 0 0,0 0 0,0-1 0,0 1 0,0 0-388,0-1 1,-4 9 0,-2 3 0,-2 5 0,-1 1 0,2 2 0,1 2 0,-1 0 0,-1 1 0,-1 1 0,3-1 0,2-1 0,1-1 0,0 0 0,1 2 0,2-3 0,3-3 0,3-3 0,2-3-163,2-1 0,0-5 0,1-1 0,2-2 1,-2-1-1,-1-1 0,0 1 0,-1 0 1,0 0-1,1 3 0,-2 4 0,-2 4 72,-3 4 0,-2 0 1,0-1-1,1 0 1,1 0-1,1 1 1,0-1-1,2-1 1,2-3-1,1-2 1,0-3-1,-2-2 1,-2-2-1,0-1 98,1-1 0,-4 0 0,2-2 1,-1-4-1,0-1 0,-1-2 1,-1-1-1,-1 0 0,0-2 1,0 1-1,0 1 0,0 2 0,-1 0 1,-1 3-1,-2 3 0,-1 4 1,-3 3-1,0 1 0,-1 3 1,-1 3-1,2 4-212,2 2 0,1 5 0,3-1 0,-1 0 1,1-1-1,1 0 0,1 2 0,0-1 0,1 1 1,1-1-1,2-1 0,1 0 0,2-2 1,1-1-1,2-1 0,-1 0 0,0-1 0,1 0 1,-1-1-1,0 0 0,1 0 0,0-1 123,2-2 1,-1 3 0,1 0 0,-3 1 0,-1 1 0,-3 0 0,-1 1 0,-2 1 0,-1 1 0,-1-1 0,0 0 0,1 1 0,2-2 103,3-2 0,0 1 0,0-4 1,1 0-1,1-2 0,2-1 1,-1 0-1,0 0 0,1-1 1,-1-2-1,0-1 0,1 0 0,-2-1 1,-1 0-1,-2-2 0,0-2 1,0 0-1,-1 0 0,-2-1 1,-1 1-178,-1 0 0,-1 0 0,-2 2 0,-5 2 1,-2 1-1,-2 2 0,-1 2 0,1 3 1,-2 3-1,1 2 0,-1 2 0,3 0 1,1 1-1,1 2 0,2-1 0,2 1 0,1-1 1,2 0-1,1-2 0,2-1 0,2 0 164,3 1 0,3-5 0,3-2 0,1-2 0,1-1 0,0 0 0,0-1 0,0-2 0,0-4 0,0-4 0,0-1 0,-1 0 0,-2-2 1,0-1-1,-2-3 0,0-1 0,0 0 0,-2-2 0,-2-2 0,-1-2 0,-1-2 0,0-5 92,0-1 0,1 3 0,-4-1 0,0 2 0,0 2 0,-1 2 0,-2 2 0,-1 4 0,0 7 0,-1 5 0,0 3 0,-1 6 0,-1 4 0,2 4 0,1 4 0,2 0 0,1 3 0,1 0-375,0 2 0,0 2 0,0 1 1,0 0-1,0 0 0,0-1 0,0 0 1,1 0-1,1-1 0,2 2 0,0-1 1,2-1-1,-2-2 0,1 1 0,-1-2 1,1 0-1,0-3 131,3 0 0,0-2 0,1-2 0</inkml:trace>
  <inkml:trace contextRef="#ctx0" brushRef="#br1" timeOffset="93">20065 2644 8281,'0'-6'327,"0"0"1,1 0 0,2 0-1,3 3 1,3 2 0,0 1-1,0 0 1,-1 1 0,0 1-1,-2 3-223,1 0 0,6 1 0,1 3 0</inkml:trace>
  <inkml:trace contextRef="#ctx0" brushRef="#br1" timeOffset="94">20130 2775 8254,'1'-7'322,"2"2"1,3 0-1,3 1 1,0-1-1,0 1 1,2-1-1,1 2-322,4-1 0,1 3 0,2-3 0</inkml:trace>
  <inkml:trace contextRef="#ctx0" brushRef="#br0" timeOffset="95">6974 6518 8224,'0'-7'252,"1"1"0,1-1 0,2 0 0,0-1 0,1 3 0,0 0 0,0 1 0,-1-1 0,1 1 0,-1-2 0,1 2 0,0-1 0,3 0 157,0-2 1,-3 4-1,-2 3 1,-2 5-1,-1 3 1,0 1 0,0 1-1,0-1-246,0 0 1,0-2 0,0-1 0,0 1 0,0 1 0,0 2-1,0-1 1,0 0 0,1 1 0,1-1 0,2 0 0,-1 0-1,0 1 1,0-1 0,0 0 0,0 1 0,1-1 0,1 0-1,3 1 1,0-2-8,1-2 0,0 1 0,1-3 0,-1 1 0,1-1 0,3-2 0,2-1 0,3-1 0,1 0 0,-1 0 0,1 0 0,-1 0 0,1 0 0,0 0 0,0 0 0,2 0 0,1 0 0,-2 0 0,0 0 0,-1 0 0,-1 0 0,1 0 0,0 0 0,-1 0 0,1 0 0,1 0 0,0 1 0,3 1 0,0 1 0,1-1 0,-1-1 0,3-1 0,0 0 0,0 0 0,-1 0 0,1 0 0,0 0 0,1 0 0,-1 0 0,-1 0 0,0 0 0,0 0 7,0 0 1,-2 0 0,3 0 0,-1 0 0,0 0 0,0 0-1,0 0 1,-1 0 0,1 0 0,-1 0 0,0 0 0,1 0-1,3 0 1,2 0 0,0 0 0,0 0 0,1 0 0,3 0-1,2 0 1,1 0-127,0 0 1,-2-1 0,-1-1-1,1-1 1,0 0 0,-1 0-1,-3 0 1,-3 1 0,-2 1-1,-1 1 1,0-1 0,-2-2-1,-1 0 1,-2 1 0,-2 1-1,2 1 1,1 0 0,0 0-1,-2 0 1,0 0 0,0 0-38,1 0-3,4 4 1,-3-3 0,2 3 0,0-2 0,-1 0 0,1 1 0,0 0 0,1 0 0,-1 0 0,-1 0 0,0 0 0,1 1 0,1 1 0,-1-1 0,1-1 0,-2 0 0,2 0 0,0 0 0,1 0 0,0 0 0,-1-1 0,1-1 0,0-1 0,1 0 0,2 0 0,2 0 0,0 0 0,-1-1 0,0-1 0,0-1 0,0 1 0,-3 0 0,-2 0 0,-1-1 0,1 1 0,-1 1 0,0 1 0,-3 0 0,0 0 0,0 0-37,1 0 1,0 0-1,3 0 1,-2 0 0,-1 0-1,0 0 1,1 0 0,1 0-1,1 0 1,-2 0 0,-2 0-1,-2 0 1,2 0 0,1 0-1,0 0 1,0 0-1,-1 0 1,-2 0 0,2 1-1,1 1-14,0 1 1,4 0 0,-2-3 0,0 0 0,1 0-1,1 1 1,2 1 0,-2 1 0,0-1 0,-1-1 0,2-1-1,0 1 1,1 2 0,-1 0 0,-2-1 0,0-1 0,0-1-1,0 0 1,1 0 0,-1 0 0,0 0 30,0 0 1,0 0-1,3 0 1,-1 0-1,-1 0 1,0 0-1,0 0 1,1 0-1,1 0 1,3 0-1,0 0 1,-1 0-1,-1 0 1,0 0-1,0 0 1,0-1-1,0-1 1,0-1-1,1 0 1,1 2-1,1 1 55,-1 0 1,0 0 0,0 0 0,2 0 0,1 0-1,1 0 1,1 0 0,-1 0 0,1 0 0,2 0-1,2 0 1,1 0 0,-3 1 0,-2 2 0,0 0-1,1-1 1,1-1 0,-2-1 0,-1 1 0,1 1-88,1 1 1,2 1 0,-1-2 0,0 1 0,1 0-1,2 0 1,1 2 0,3-1 0,1 1 0,2-1 0,-3 0-1,0-1 1,-2 0 0,2 1 0,1-2 0,-2 0-1,-2 0 1,-3 1 0,0 0 0,3 0-95,2 0 1,-2 0 0,0-2-1,-3 1 1,0 1 0,3 1 0,1-1-1,1 0 1,-2-1 0,-1 0 0,1 0-1,-1 1 1,0-1 0,0 0 0,-3 0-1,-2 1 1,0-1 0,1-1 0,1-1-1,-2 0 1,-2 0 185,-1 0 1,4 0 0,-1 0 0,3 0-1,-3 2 1,-1 0 0,-2 1 0,1-1 0,-1 0-1,0 0 1,-2 1 0,-1 0 0,-1 0-1,1 1 1,1 0 0,1 2 0,-1-2 0,-1 0-1,-1-1 1,0 0 74,0 0 1,0 0 0,-1-3 0,-1 0 0,-3 0 0,1 0-1,-1 0 1,0 0 0,-2 0 0,1 0 0,0 0 0,0 0-1,-1-1 1,1-1 0,-1-1 0,-1 1 0,1 0 0,2 0 0,0-2-1,-1 0 21,-1 0 1,-1-1-1,-2 3 1,2-2 0,0 0-1,-1 0 1,-1 1 0,1 0-1,0-1 1,3-1-1,-1 1 1,-2 1 0,0 0-1,0 0 1,-1 1 0,1 1-1,-1 0 1,2-1-1,1-1 1,0 1 0,0 1-135,-1 1 0,3 0 0,0 0 0,2 0 0,-1 0 0,0 0 0,0 0 0,0 0 0,1 0 0,0 0 0,0 0 0,0 1 0,0 1 0,0 1 0,1-1 0,0 0 0,-1 0 0,1 1 0,0 0 0,0 0 0,-2 0 0,-2 4 0,3-4 0,0 0 0,0 0 0,-2 1 0,0 0 0,-2 1 0,-1 1 0,-2 0 0,0 0 0,-2 0 0,-1 0 0,-2 1 0,-1-1 0,-1 0 0,-1 0 0,1 0 0,-3 1 0,0-1 0,1 0 0,0 1 0,0 2 0,-1 0 0,0 0 0,-2 0 0,0 1 0,0-1 0,-1 0 0,1 1 0,-1-1 0,1 0 0,0 1 0,-1-1 0,1 0 0,-1 1 0,1-1 0,0 0 0,-1 0 0,-1 1 0,0-1 0,-4 0 0,0 1 0,0-1 0,0 0 0,0 1 0,-1-2 0,-2-1 0,-1-2 0,-1 1 0,-2-1 0,-1 0 0,-2 1 0,2-2 0,1-1 0,1 0 0,-2 1 0,0-1 0,-1 1 0,-1 0 0,1 0 0,0-1 0,0 0 0,-1 0 0,1 0 0,0 1 0,-2-1 0,-1-1 0,1 2 0,-1-1 0,2-1 0,0 0 0,1 0 0,0 1 0,-1-1 0,1 0 0,0 0 0,0 3 0,-1-1 0,1 0 0,-1-2 0,-2 0 0,0 0 0,-1 2 0,1 0 0,-2 1 0,1-2 0,0 0 0,1 0 0,1 0 0,-1-2 0,0 1 0,1 1 0,0-1 0,2-1 0,0-1 0,-1 0 0,1 0 0,0 0 0,-1 0 0,1 0 0,-1 0 0,-2 0 0,0 0 0,1 0 0,0 0 0,2 0 0,0 0 0,-1 0 0,1 0 0,0 0 0,-1 0 0,1 0 0,0 0 0,-1 0 0,1 0 0,0 0 0,0 0 0,-1 0 0,1 0 0,0 0 0,-1-1 0,1-1 0,0-1 0,-1 1 0,1 1 0,3 0 0,0-1 0,-2-1 0,0 1 0,-1 0 0,-1 0 0,1-2 0,0 2 0,0 1 0,-1 1 0,1 0 0,0 0 0,-1 0 0,1 0 0,0 0 0,-1 0 0,1 0 0,0 0 0,-1 0 0,2-1 0,2-2 0,2-2 0,4-4 0</inkml:trace>
  <inkml:trace contextRef="#ctx0" brushRef="#br0" timeOffset="96">15624 7272 9679,'4'-10'234,"2"1"0,2 0 0,2 1 0,-2 0 0,-1 2 0,-1 0 0,0 0 0,1 1 0,-2-1 0,0 1 0,-1-2 0,0-1 0,-2-2 0,-2 2 130,-3 2 0,1-1 0,-3 2 0,0 1 0,0 0 0,-2 3 0,2 3 0,2 4 0,2 3-182,1 0 0,0 0 0,0 2 0,1 0 0,1 3 0,1-1 0,-1 1 0,1 0 0,-1 0 0,2 1 0,0 0 0,1 0 0,-1-3 0,1-1 0,-1-2 0,2 0 0,-2 1 0,1-2 0,0-2 0,-3-7 0,1-7 0,-2-4 0,-1 0 0,0-1 0,0-3 0,-1-1 0,-1 1 0,-2 0 0,0 0 0,-1-1 0,1 1 0,0 1 0,1 2 0,1 2 0,0 3 0,-1 2-10,1-1 0,1 4 1,0 3-1,-1 6 1,-1 4-1,1 4 1,1 0-1,1 3 1,0-1-1,0 1 1,0-2-1,0 1 0,1-1 1,1 1-1,1-1 1,-1 0-1,0-3 1,0 0-1,1-1-828,-1 1 1,0 0-1,1-5 1,1-1 0,0-1-156,0-3 0,-1-7 0,-3-9 0</inkml:trace>
  <inkml:trace contextRef="#ctx0" brushRef="#br0" timeOffset="97">15698 7197 8050,'-5'-9'409,"1"0"1,1-1-1,0 1 1,2 1-1,3 2 1,4 2 0,1 4-1,-1 4-237,-3 2 0,-2-1 1,-2 0-1,-1 0 1,-2-1-1,-1 2 1,-2-2-1,-2 1 1,-1-1-1,-1 1 1,-3 0-1,1 2 0,-2-1 1,1 0-1,-3 1 1,0 0-1,-3 1 1,-1-2-1,-1 1 46,-2 1 0,2-1 1,-2-1-1,1 0 1,0 0-1,0-1 1,2 1-1,2-2 1,0 0-1,1-2 0,3 0 1,1 0-1,2 1 1,0-1-1,0-1 146,2-1 0,5 1 0,1 1 0,2 2 0,1-1 0,3 0 0,2 0 0,3-1 0,1-1-208,2-1 0,0 1 0,1 1 0,3 1 0,-1-1 0,2-1 0,-1-1 0,4 0 0,1 0 0,3 1 0,0 1 0,1 1 0,0 0 0,2-2 0,-1-1 0,0 0 0,-1 0 0,0 0 0,0 0 0,-1 0 0,-4 0 312,-1 0 0,-5 0 0,3 0 0,-2 0 0,-1 0 0,-2 0 0,-3 0-1056,-4 0 0,0 0-1051,-10 0 1,4 1 818,-3 2 1,0-2 0,-4 3 0</inkml:trace>
  <inkml:trace contextRef="#ctx0" brushRef="#br0" timeOffset="98">15707 7346 11284,'-9'-4'0,"0"-1"0,-1-1 0,2 0 0,1-1 0,1 2 0,4 5 0,-2 5 0</inkml:trace>
  <inkml:trace contextRef="#ctx0" brushRef="#br0" timeOffset="99">15894 7300 8150,'-18'-13'233,"3"1"0,2 2 0,4 1 0,2 4 0,0 2 0,1 4 0,1 4-233,2 3 0,2 2 0,1-1 0</inkml:trace>
  <inkml:trace contextRef="#ctx0" brushRef="#br0" timeOffset="100">20372 10279 8194,'6'-12'182,"1"-2"0,0 1 0,0-1 0,0 3 0,-2 1 0,1 0 0,-2 3 0,-1 4 0,-3 6 0,-2 5 0,-1 4 0,0 2 0,-1 3 0,1 4 0,0 1 0,0 4 0,1 2 0,1 2-89,1 1 1,0 4-1,1-1 1,1 4 0,2 3-1,1 6 1,3 4-1,-5-23 1,1 0 0,0 1-1,-1 1 1,0 1 0,0 0-1,1 2 1,-1-1-1,-1 3 1,1 0 0,-1 1-1,0 1 1,0 2 0,-1 0-1,1 1 1,-1-1-1,1 2 1,-1-1 0,1 0-1,0 1 1,1 0-1,0 1 1,0 0 0,0 1-1,0 2 1,0-1 0,0 0-1,1 0 0,0-1 1,0 0-1,1 1 1,-1 0 0,0 1-1,-1 0 1,0 1-1,0-1 1,0 0 0,0 0-1,1-1 1,-1 0 0,-1-1-1,1 0 1,-1-1-1,0 0 1,-1-2 0,0 1-1,0-2 1,-1-1 0,0-1-1,0 0 1,0-3-1,0-1 1,0-3 0,-1 0-1,0-3 1,0-1-1,-3 21 1,0-4 0,0-6-1,0-7 1,1-6 0,-1-7-1,0-3 159,0-5 0,0-6 0,2-1 0,-2-5 0,-2-6 0,-1-8 0,0-7 0,1-7 0,3-6 0,2-6 0,1-8 0,0 22 0,2 0 216,0-3 0,2-1 0,0-2 0,2 1 0,3-4 0,1 1 0</inkml:trace>
  <inkml:trace contextRef="#ctx0" brushRef="#br0" timeOffset="101">20568 10195 8077,'-24'-14'172,"1"0"0,4 5 1,2 1-1,1 1 1,4 1-1,2 2 1,0 1-1,1 0 1,1-1-1,0 0 1,3-1-1,1-1 0,4 0 1,4 0-1,8 0 1,4 0-1,7-1 1,5 1-1,6 0-112,6 1 1,11-3 0,-22 4-1,2 1 1,4-1 0,0 0-1,5-1 1,1 1 0,4-1-1,0 0 1,5 1 0,2-1-1,-15 2 1,1 0 0,0 0-1,4 0 1,1 0 0,1 0-1,1-1 1,1 1 0,0 0-1,2 0 1,-1 1 0,1-1-1,-1 0 1,0 1 0,0 0 0,-1 0-1,1 0 1,-1 0 0,1-1-1,-1 1 1,0 0 0,1 0-1,0 0 1,0 0 0,-1 0-1,1 1 1,-1-1 0,0 0-1,0 0 1,0 1 0,-2-1-1,0 0 1,0 1 0,0-1-1,-1-1 1,1 1 0,-1 0-1,0 0 1,0 0 0,1 0 0,0 0-1,-1 0 11,2-1 0,0 1 0,-1 0 0,-2 0 1,0 1-1,0 0 0,0-1 0,0 1 1,-1 0-1,-1 1 0,0 0 0,-1-1 1,0 1-1,-1 0 0,0 0 0,0 0 0,-1 0 1,1 0-1,-2 0 0,0 0 0,0 0 1,17 0-1,-1 0 0,-4 0 0,0 0 1,-2 0-1,-1 0 0,-2 0 0,-1 0 0,0 0 1,-1 0-1,-2 0 0,-1 0 0,-1 0 1,-1 0-1,-3 0 0,-1 0 0,-1 1 1,-1-1-1,-1 1 0,0 1 0,-1-1 1,-1 1-1,22 0 0,-5-1 0,-8-1 475,-7 0 0,-5 0 0,-7 0 0,-3 1 0,-7 2 0,-6 4-415,-2 5 0,-3-1 0,1 5 0,1 3 0,1 3 0,1 3 0,0 3 0,0 2 0,0 1 0,1 1 0,2 3 0,3 4 0,2 5 0,2 1 1,-1 2-1,0 0 0,1 2 0,-1 2 0,0 0 0,-4-24 0,0 0 0,-1 0 0,1 1 0,0 0 0,-1 0-57,1 0 0,0 0 1,-1 1-1,1 2 1,0 0-1,0 0 1,1 0-1,0 1 1,0-1-1,0 1 1,0-1-1,0 0 1,1 0-1,-1 1 1,0 1-1,1-1 0,0 2 1,0 0-1,0 0 1,-1 0-1,0-1 1,0 1-1,-1-1 1,0 0-1,0 0 1,-1 0-1,1 2 1,-1-1-1,1 0 1,0 1-1,-1-1 1,0 0-1,0-1 0,-1 0 1,0-1-1,1 0 1,-1 0-1,0 0 1,0 0-1,0 1 1,0-1-1,-1 0 1,1 0-1,-1-1-38,1 0 0,-1 0 0,1-2 0,0 0 0,0 1 0,1-1 0,-1 0 0,0-1 0,0 0 0,0-1 0,0-1 0,1 1 1,2 22-1,0-2 0,0-3 0,-1 0 0,0-1 0,0 0 0,-1-4 0,-2-4 0,-1-3 0,-1-2 0,0-2 0,0-3 1,-1-2-1,-2-1-36,-3-2 0,-3-1 0,0-4 0,0-2 0,-2-2 0,0 1 0,-3 0 0,1-1 0,-2-1 0,1-3 0,-3-2 0,-1 0 0,-3-1 0,-2 2 0,0-2 0,-3 1 0,-2-1 0,-2 0 0,-3-1 0,-2 0 0,-4 0 0,-4 1 0,-1-4 0,-1 0 0,-6 0 0,-2 0 0,26 0 0,0 0 0,-1 0 0,0 0 0,-1 0 0,1 0 0,-1 0 0,-1 0 0,-2 0 0,0 0 0,-3 0 0,-1 0 0,2-1 0,0 1 0,-3-1 0,0-1 0,-1 1 0,1-1 0,-1 1 0,0-1 0,-3 1 0,0-1 0,-1 1 0,-1-1 0,0 0 0,-1 1 0,1-1 0,0 1 0,1-1 0,-1 0 0,2 0 0,0 0 0,0-1 0,1 1 0,-3 1 0,1-1 0,2 2 0,-1 0 0,2 0 0,0 0 0,0 0 0,1 0 0,1 0 0,0 0 0,-1 0 0,1 0 0,1 1 0,0-1 0,1 2 0,0-1 0,3 2 0,0 0 0,2 0 0,-1 0 0,2 0 0,0 0 0,1 0 0,-1 1 0,2 0 0,1 1 0,-25 4 0,5 0 0,4 0 0,2 1 0,0-1 0,3 0 0,4 1 0,3-2 0,2-2 0,0 2 0,1-2 0,2 0 0,4-1 0,1 0 0,0-1 0,0 0 0,-2 0 0,1-1 0,1 0 0,-1 0 0,-2 0 0,-1 1 0,0 0 0,-1 1 0,0 0 0,-1 0 0,-1-1 0,-2 1 0,-2 0 0,2-2 0,-2 3 0,1-2 0,0-1 0,-3 0 0,-1 0 0,-1-1 0,2 0 0,1 0 0,-1 1 0,1-1 0,0 0 0,2 0 0,0 2 0,0-2 0,-1-1 0,0-1 0,0 0 0,0 1 0,1 1 0,2 1 0,3-1 0,0-1 0,2-1 0,0 0 0,0 0 0,2 1 0,-1 1 0,-1 1 0,0-1 0,-1 0 0,2 0 0,-1 2 0,1-2 0,0 0 0,1 0 0,0 2 0,1 0 0,3 1 0,0-1 0,2 1 0,-1 0 0,2-1 0,1-2 0,3 3 0,1 0 0,-1 0 0,2-1 0,1 0 0,1 0 0,-2 0 0,1 1 0,0-1 0,1 1 0,-2-1 0,0 2 0,-1-2 0,0 1 0,-1 0 0,1-3 0,0 1 0,0-1 0,2 0 0,2 1 0,1-5 0,2-3 0,1-3 0,1-1 0,0-2 0,-1 0 0,-1-2 0,-1-2 0,-2-1 0,3-5 0,-2-3 0,-1-2 0,-2-4 0,-2-2 0,0-3 0,-1-2 0,-2-5 0,-1-4 0,0-5 0,6 25 0,0-1 0,1 1 0,1 0 0,-1-1 0,1 0 0,1 0 0,-1 0 0,0 0 0,1 1 0,-5-22 0,3 4 0,3 9 0,3 9 0,3 10 0,7 4 0,4 3 0</inkml:trace>
  <inkml:trace contextRef="#ctx0" brushRef="#br0" timeOffset="102">20754 10614 8091,'0'-9'234,"0"0"0,0-1 0,0 1 0,0 0 0,1 0 0,1-1 0,2 1 0,1 0 0,3-1 0,-1 1 0,0 1 0,-2 0 0,0 3 0,0 0-42,-1 0 1,-1 4 0,-3 1-1,0 5 1,0 3 0,0 2 0,0 0-1,0 2 1,0 3 0,0 1 0,0 2-1,0 2 1,0-1 0,0 1 0,0 0-1,0 1 1,0 3 11,0 0 1,-3 0 0,0-4 0,0 2-1,2-1 1,1-1 0,0-2 0,0 0 0,0-3-1,0-2 1,0-3 0,0-1 0,1 0 0,2-4-1,1-5 1,0-5 614,0-4 0,3-8 0,-2-3 0</inkml:trace>
  <inkml:trace contextRef="#ctx0" brushRef="#br0" timeOffset="103">20782 10586 8091,'-1'-12'163,"-1"0"1,-1 0 0,0 2 0,-1 1 0,1-1 0,1 0-1,1-1 1,2-2 0,2 2 0,4 1 0,1 3 0,1 1-1,0-1 1,1-1 0,0 1 0,1 2 0,3 1 0,-1 1-1,2 0 1,-2 0-8,1 1 0,1 1 0,-2 1 0,-2 1 0,-1 2 0,0 3 0,-1 2 0,-1 1 0,-1 2 0,-3 0 0,-1 3 0,0-1 0,-2 2 0,-2-1 0,-3 2 0,-1-1 0,-3 1 0,0-1 0,-2 1 0,-2-2 0,-1 1 117,-2-1 0,3-3 0,-4 2 0,0-2 0,-1 1 0,1 0 0,1-2 0,1-1 0,0-4 0,1 0 0,2-1 0,1-1 546,4-4 0,6-7 0,5-7 0</inkml:trace>
  <inkml:trace contextRef="#ctx0" brushRef="#br0" timeOffset="104">21080 10261 8105,'0'-19'234,"0"1"0,-1 2 0,-1 1 0,-1 2 0,0 4 0,2 4 0,1 9 0,1 3 0,2 3 0,0 1 0,-1 3 0,0-1 0,0 1 0,1-2-86,-1 2 1,0 0 0,0 4 0,1-2 0,-1 0 0,-1 0 0,-1 2 0,1 1 0,1 0 0,2 2 0,-2 2 0,0 1 0,0 1 0,1 2 0,0 2 0,0 1-1,0 1 1,0-1 0,0-1 0,1-1 0,-1-1 0,0-2 260,0-3 1,3-3-1,-3-1 1,0-3-1,0-2 1,1-3 0,2-2-1,1-1-250,1-4 0,1 2 1,1 0-1</inkml:trace>
  <inkml:trace contextRef="#ctx0" brushRef="#br0" timeOffset="105">21340 10698 8023,'-9'0'273,"0"-1"0,0-1 0,0-2 0,4 0 0,5 1 0,5 3 0,4 2 0,0 0 0,0-1 0,0-1 0,1-1 0,-1-1-101,0-1 0,1-5 1,-1 2-1,0-2 1,1 0-1,-2 0 1,-1 2-1,-2-1 1,-1-1-1,-1-2 1,-2 1-1,-1 0 0,0-1 1,-1 2-1,-3 2 1,-2 3-1,-3 2 1,-2 1-1,-2 1-24,2 2 1,-3 2 0,1 4 0,-1 2 0,1 0 0,2 3 0,0 0 0,3 3 0,1 0 0,1 1 0,-1-2 0,2 0 0,2 0 0,3 1 0,3 0 0,3-3-1,3-1 1,1-1 0,2-2 0,4-2 0,1 0 0,2-3 7,0-1 0,0-1 0,2-3 0,1-1 0,0-2 0,-1-3 0,1-2 0,-1-2 0,-3 0 0,-1-2 0,-2 0 0,1 1 0,-2-1 0,-1 1 0,-3-1 0,-1-1 0,0 1 0,-2-1 0,-2 2 0,-1 1 0,-2 0-26,-1 1 1,-1 0-1,-1-1 1,-2 1-1,-3 1 1,-2 2 0,-2 2-1,1 3 1,0 1-1,-1 1 1,1 1 0,0 3-1,0-1 1,-1 1-1,1 0 1,0 2 0,-1 2-1,1 0-176,0 0 0,2 1 0,1-1 0,-1 1 0,0 2 0,0 0 0,1 0 0,2 1 0,2-1 0,1 1 0,1-1 0,0 0 0,1 0 0,2-3 0,3-2 0,3-1 0,0-2 0,0-2 0,1-1 0,-1-1 0,1-1 163,3-2 1,-3-2 0,3-5 0,-3 1 0,-1 0 0,0-1 0,1 1 0,-1 0 0,-1-2 0,0 0 0,-3-1 0,0 0 0,-1 2 0,1 0 0,-1 1 0,1 0 0,-3 0 0,-1-1-217,-1 1 0,0 5 0,0 4 0,0 5 0,-1 3 1,-1 2-1,-2-1 0,2 0 0,1 0 0,1 1 1,0-1-1,1 0 0,1 1 0,2-1 0,-1-1 1,0 0-1,1-3 0,1-1 262,2-2 1,2-1 0,0-1 0,0 0 0,2-1 0,0-2-1,1-3 1,0-3 0,-2 0 0,-1-1 0,2-3 0,0-1-1,2-2 1,-2 2 0,-1-1 0,0 2 0,-1-1 0,-1 3-1,-2 1 1,-2 1-145,1 3 0,-4 0 1,2 6-1,-2 4 0,-1 3 1,0 3-1,0-1 0,0 0 1,0 2-1,-1 0 0,-1 1 1,-1 0-1,1-2 1,0-1-1,2 1 0,0-1-488,0 0 1,2 1 0,0-1 0,2-1 0,0 0 0,1-3 0,0 0-352,2 0 1,2-3 0,0 2 0</inkml:trace>
  <inkml:trace contextRef="#ctx0" brushRef="#br0" timeOffset="106">22085 10614 8040,'-5'-6'327,"1"1"1,1 0 0,1 1-1,2 1 1,3 3 0,2 2-1,2 1 1,2 0 0,0 0-1,0-1-155,1-1 0,-1-1 1,0 0-1,1-1 1,-1-1-1,-1-2 1,-1-1-1,0-3 1,-1 0-1,0-1 1,-1 0-1,-1-1 0,-1 1 1,0 0-1,1-1 1,-2 1-1,-1 0 1,-1-1-1,-1 1-9,-2 0 1,0 4 0,-3 1 0,-1 3 0,-1 1 0,-2 1-1,1 1 1,0 4 0,0 1 0,-1 3 0,2 2 0,1 1-1,0 3 1,1 1 0,0 2 0,1-1 0,1 1 0,2 0-1,1-1 1,1 1-193,0 0 0,0-1 0,1 0 1,2-3-1,3-2 0,2-3 1,3-1-1,1 0 0,4-3 1,2-3-1,4-2 0,3-1 1,2 0-1,1-1 29,-1-2 0,6-6 0,0-6 0</inkml:trace>
  <inkml:trace contextRef="#ctx0" brushRef="#br0" timeOffset="107">22802 10158 8137,'-14'-23'204,"0"7"1,6-2 0,2 4 0,3 2-1,2 2 1,2 2 0,2 2 0,3 2 0,2 3-1,1 2 1,-2 3 0,-2 2 0,-1 2 0,-2 1-1,-1 1 1,-1-1-57,0 0 1,0 4 0,0 0 0,0 1 0,0 0 0,0 1 0,0 1 0,0 2 0,0 0 0,0 1 0,0 1 0,-1 1 0,-1 4 0,-1 2 0,1 1 0,0 0-1,0 0 1,-2 1 0,0 1 0,-1 1 0,3-1 0,0-2 178,-1-3 1,2 0 0,-2-3-1,2-1 1,1-2 0,0-4-1,0-3 1,1-2 0,1-5-1,1-5 312,-1-5 0,-1-8 0,-1-1 0</inkml:trace>
  <inkml:trace contextRef="#ctx0" brushRef="#br0" timeOffset="108">22700 10316 8108,'-9'-3'204,"-1"-1"1,1 0 0,2 0 0,4 2-1,6 1 1,4 1 0,3 0 0,3-1 0,2-1-1,2-1 1,0-1 0,1 1 0,2-1 0,-1 0-1,1-1 1,-1 1 159,-1 0 0,4 1 0,0 3 0,-2 0 0,-1 0 0,-3 0 0,-1 0 0,-2 1 0,-1 3 455,-2 5 0,-1 4 0,1 6 0</inkml:trace>
  <inkml:trace contextRef="#ctx0" brushRef="#br0" timeOffset="109">23054 10512 8144,'-10'-13'204,"4"5"1,0-1 0,0 3 0,1 4-1,1 5 1,3 4 0,2 2 0,2 1 0,0 0-1,-1 1 1,0 3 0,1-1 0,2 1 0,1-2-1,0 1 1,1-1-42,-2-1 1,3-1 0,-2-3 0,3-1 0,0 0 0,0-1-1,2-1 1,0-3 0,1-2 0,0-3 0,-2-2 0,-1-2-1,1-2 1,-2-3 0,-1-1 0,-1-2 0,2 1 0,-1-2-1,0 0 1,-2-2 54,-1 0 0,1 5 1,-3 1-1,1 3 1,-1 1-1,-1 2 1,-2 3-1,-1 8 1,-2 4-1,0 3 0,-2 4 1,2 1-1,0 4 1,1 1-1,0 0-26,0 1 1,-3 5 0,2 0-1,2 3 1,0 0 0,0-1 0,-1-1-1,1 0 1,1 0 0,1-2 0,0 0-1,1-2 1,1-1 0,2-2 0,1-3-1,4-2 1,1-5 485,2-4 1,9 2 0,-1-4 0</inkml:trace>
  <inkml:trace contextRef="#ctx0" brushRef="#br0" timeOffset="110">23407 10559 8057,'-6'-18'192,"1"2"1,0 4 0,1 4-1,0 5 1,3 7 0,2 6 0,2 6-1,0 1 1,0 3 0,0 1 0,0 0-1,0 1 1,0 0 0,-1 0 0,-1 1-1,1 0 1,0-2 11,1-2 1,0 0 0,-3-1 0,0-3-1,0-3 1,0-1 0,0-4 0,0-4 0,0-7-1,0-5 1,-1-5 0,-1 0 0,-1-4 0,1-2-1,0-4 1,2-2-42,0-2 1,0 2 0,2-6 0,1 0 0,3-1 0,2 0-1,1 2 1,1 2 0,0 2 0,1 3 0,2 5 0,-2 6-1,0 4 1,-1 2 0,1 4 0,2 2 0,-2 1 0,-2 1-1,-1 2 1,-2 4-1,1 1 1,-2 5 0,0 2 0,0 0 0,-3 1 0,-1-1-1,-1 1 1,-1-1 0,-2 2 0,-4 1 0,-1-1 0,-1 0-1,-2-3 1,0 0 0,-2-2 0,-1-1 0,0 0 0,0-3-1,0 0 1,0 0-984,1-2 1,0-2 0,4-4 0,2 0 743,4 0 1,8-4 0,9-1 0</inkml:trace>
  <inkml:trace contextRef="#ctx0" brushRef="#br0" timeOffset="111">23687 10577 8101,'-8'-1'273,"0"-1"0,3-2 0,0 0 0,2 0 0,2 2 0,5 1 0,3 1 0,2 0 0,1 0 0,-1 0 0,0-2 0,1 0-110,-1-1 1,0-4 0,0 1 0,-2-1 0,-1-1 0,0 2-1,0-1 1,0-1 0,-1-2 0,-1 0 0,0-1 0,-2-2-1,-1 2 1,-1 0 0,-1 3 0,-2 1 0,-3 2 0,-2 1-1,-2 2 1,1 2-8,0 3 0,-2 0 0,0 5 0,-1 2 0,0 2 0,2 1 0,-1 3 0,1 2 0,0 3 0,1 1 0,2 0 0,1-1 0,1 2 0,1 0 0,2 0 0,1-4 0,2-1 0,2-4 0,4 1 0,3-3 0,4 0 74,0-4 0,2-5 0,2 0 0,2-2 0,1-1 0,2 0 0,-1-1 0,1-2 0,-1-2 0,0-1-230,-1-1 0,1-3 0,-3-5 0</inkml:trace>
  <inkml:trace contextRef="#ctx0" brushRef="#br0" timeOffset="112">24301 10596 8090,'-3'-15'297,"-1"3"1,0 2 0,0 0 0,2 1 0,1 0 0,2 0 0,2 2 0,2 1-1,1 0 1,-1-1 0,-2 1-150,-4-1 1,-3 3 0,-5 0 0,0 1 0,-1-1 0,1 2 0,0 1 0,-1 1 0,0 0 0,-1 0 0,-2 0 0,2 1 0,1 3 0,0 1 0,1 1 0,1 0-1,0 1 1,3 3 0,0 1 0,1 1 0,0 0 0,2-1 7,1 2 0,1-3 0,0 2 0,1-1 0,2-3 0,3-1 0,2-1 0,2 1 0,-1-2 0,0-2 0,1-2 0,0-1 0,1 0 0,2-1 0,-1-1 0,1-2 0,-1-1 0,-1-3 0,0 0 0,-2-1 0,-1-2 78,-2-1 0,3 2 0,-4-3 0,0 3 0,-1 1 0,-1-1 0,0 1 0,0 0 0,-2 1 0,-1 5 0,0 6 0,0 5 0,0 1 0,0 0-87,0 1 0,0 2 0,1 1 0,1 2 0,2 0 0,0 1 0,1-2 0,0 0 0,3-2-147,0 2 0,1-4 0,0 4 0</inkml:trace>
  <inkml:trace contextRef="#ctx0" brushRef="#br0" timeOffset="113">24441 10503 8090,'-3'-15'218,"0"3"0,1 1 1,1 2-1,1 0 1,1 0-1,2 3 1,3 3-1,2 3 1,2 3-1,-1 3 0,0 3 1,1 0-1,-1 0 1,-1 1-1,-1 0-26,0 2 1,-4-1 0,2 1-1,-1-1 1,-2-2 0,-1 0 0,-1 1-1,0-1 1,0 0 0,-1-1 0,-1 0-1,-2-3 1,-1-1 0,-3-2 0,0-2-1,0-3 1,2-3-37,3-3 0,2-3 0,1-1 0,0-2 0,1-1 0,2-2 0,3-1 0,2 1 0,1 0 0,1 3 0,0 1 0,2 2 0,1 0 0,0 4 0,1 3 0,-2 2 0,1 1 0,0 3 0,1 4 0,-1 4 0,-2 4 171,0 2 1,-2 3 0,-1 1-1,-1 2 1,-3 1 0,-1 0-1,0-1 1,0 3 0,0 1-1,1 2 492,1-1 0,-3 0 0,3 1 0</inkml:trace>
  <inkml:trace contextRef="#ctx0" brushRef="#br0" timeOffset="114">20921 11564 8139,'0'-13'172,"0"-2"0,0-2 1,0 0-1,0 3 1,0 0-1,2 3 1,0 0-1,1 2 1,0 1-1,0 1 1,1 1-1,0 3 0,0 4 1,-2 4-1,-1 4 1,-1 1-1,0 2 1,0 4-1,0 2 101,0 0 0,-3 1 0,0-1 0,1 1 0,1 0 0,1-1 0,0 0 0,0-2 0,0-1 0,0-1 0,1 0 0,2-1 546,3-1 0,3-6 0,0-2 0</inkml:trace>
  <inkml:trace contextRef="#ctx0" brushRef="#br0" timeOffset="115">20912 11341 8176,'-17'-16'351,"0"3"1,4 1 0,1 5 0,5 1 0,2 3 0,3 2 0,2 5 0,3 3 0,4 3-352,4 3 0,4 1 0,4 5 0</inkml:trace>
  <inkml:trace contextRef="#ctx0" brushRef="#br0" timeOffset="116">21098 11490 8102,'-9'-10'204,"3"2"1,1 1 0,2 3 0,4 3-1,4 5 1,2 4 0,0 3 0,-1 3 0,2-1-1,-1 2 1,0-1 0,-2 2 0,0-1 0,-2 0-1,0-1 1,0 0-13,-1-1 1,-1 0 0,-1-4-1,0 0 1,0 0 0,0 1 0,-1-2-1,-2-3 1,-2-5 0,-1-5 0,3-4-1,2-3 1,1-1 0,0-2 0,1-1-1,1-1 1,3 1-41,0 0 0,-2 5 0,3-2 0,1 3 1,1 1-1,-1 1 0,-1 1 0,1 4 0,3 2 1,1 3-1,1 3 0,0 6 0,-2 1 0,0 3 1,2-1-1,0 3 0,1-1 0,0 1 0,3-3 1,1 0-1,2-3-34,-1-1 1,1-3 0,0-2-1,-1-1 1,1-2 0,-2-2-1,0-3 1,-2-3 0,-2-3 0,-2-1-1,-1-1 1,-4-2 0,-2 1-1,-1 0 1,0-1 0,-1 1 0,-1-1-1,-2 0 1,-2-1 0,-3 1-1,-3 3-214,-4 2 0,2 1 0,-4 4 0,1 1 1,-1 1-1,-1 2 0,-2 2 0,1 4 0,0 4 1,3 2-1,0 1 0,3 0 0,0 0 1,2 3-1,1 1 0,2 0 0,3 1 0,3-2 1,3-1-1,3-4 163,2-1 0,5-3 0,0-2 0,2-3 0,1-2 0,1-1 0,-2-1 1,-1-2-1,-2-4 0,0-3 0,0-4 0,-2 0 0,-1-3 0,0 0 1,-3-2-1,-2-1 0,-1-1 0,1-4 0,0-2 0,1-2 0,-3-2 21,-1-3 1,-1-3-1,0 0 1,0 0-1,-1 1 1,-1 2 0,-3 3-1,1 3 1,0 4-1,1 5 1,0 6-1,-1 4 1,0 3 0,0 6-1,1 7 1,2 3-1,1 3 1,0 1-78,0-1 0,0 4 1,0-1-1,0 4 0,0 2 1,0-1-1,0 1 0,0 0 1,0 0-1,0 0 0,0 2 1,1 0-1,2-1 0,0-2 1,-1 2-1,-1 0 0,0 0 1,1-3-1,1 0 0,0-1 1,0-1-9,0 1 1,5-5 0,-3-1 0,1-3 0,0-2-1,1-1 1,2-4 0,1-2 0,1-1 0,2 0 0,-2-1-1,1-2 1,-1-3 0,1 0 0,0 0 0,-2-1-1,-1-1 1,1-2 0,-1 1 0,0-1 0,0-2-57,-3 0 0,1-1 1,-3 4-1,0-1 1,0-2-1,-2-1 1,0-1-1,-2 1 0,0 2 1,0 0-1,0 2 1,-2 0-1,-1 0 1,-3 2-1,-2 2 0,-1 1 1,-1 3-1,1 3 1,1 4-45,1 2 1,-1 2 0,3 0-1,0 1 1,1 3 0,1 0-1,0 3 1,0 0 0,2 1 0,1-1-1,0-2 1,1 1 0,2-1-1,1 0 1,1-2 0,2-3-1,1-1 1,3-4 0,0-1 0,3-2-1,0-1 208,3-1 0,-3-3 1,2-2-1,0-2 1,1-4-1,-1 1 1,-1-1-1,-1-1 1,0-1-1,0-2 1,0 0-1,0-1 0,-1 2 1,1-1-1,-2 2 1,1-2-1,-1 2 1,0 0-1,-2 4 1,-1 3-6,1 2 0,-1-2 0,-1 3 0,-2 5 0,-3 3 0,0 3 0,-1 1 0,1 1 1,-1-1-1,-1 1 0,-1 2 0,0 0 0,0 0 0,-1 1 0,-1-1 0,-2 0 1,-1-2-1,0-1 0,0 1 0,-2-1-341,-1 0 1,-2 0 0,1-2 0,0-1 0,-1 0 0,1 0 0,-1 0 0,-2-2 0,0-1 0,0 0 0,2 0 0,1-1 0,-1-1 0,2-2-373,2-2 0,2-2 1,4-5-1</inkml:trace>
  <inkml:trace contextRef="#ctx0" brushRef="#br0" timeOffset="117">22113 11471 8102,'4'-13'204,"-3"2"1,4-2 0,-2 0 0,1 1-1,0 1 1,1 1 0,-1 3 0,1 1 0,0-1-1,-1-2 1,-3 1 0,-3 3 0,-5 5 0,-1 5-1,-1 3 1,0 3-13,-1 1 1,0 2 0,0 5-1,-1 0 1,3-1 0,1 1 0,1 0-1,0-1 1,2 1 0,2-1 0,2 1-1,3-1 1,6-3 0,5-2 0,8-3-1,6-1 1,6 0 626,6-3 0,9-6 0,2-5 0</inkml:trace>
  <inkml:trace contextRef="#ctx0" brushRef="#br0" timeOffset="118">22746 11369 8146,'-9'-16'163,"1"2"1,3 1 0,5 5 0,5 5 0,3 5 0,2 4-1,2 3 1,0 4 0,0 1 0,-2 2 0,-1-1 0,1 2-1,-1 1 1,0 3 0,1 1 0,-1-1 0,-1-3 0,-1-1-1,0-2 1,0 1-1,1-2 1,-2 0 0,-1-5 0,1-1 0,-1-2 0,2-2-1,1-4 1,1-4 0,-2-3 0,-1-3 0,0-4 0,0 1-1,0-1 1,-1-1 0,-1-2 0,1 0 0,-1-3 0,1 0-1,0-2 1,0 0 163,0-1 1,-3 4 0,2-3-1,-1 2 1,0 3 0,-1 1-1,0 5 1,2 4 0,2 5-1,2 5 492,1 6 0,5 4 0,0 6 0</inkml:trace>
  <inkml:trace contextRef="#ctx0" brushRef="#br0" timeOffset="119">23370 11499 8018,'0'-13'218,"0"0"0,0 0 1,0-1-1,0 3 1,0 0-1,0 2 1,1 0-1,1-1 1,0 2-1,-3 2 0,-4 3 1,-3 2-1,-2 1 1,-2 0-1,-1 0-36,-2 0 0,0 3 0,-4 1 0,1 1 0,-1 3 0,1 0 0,2 2 0,1 2 0,2 0 0,2-1 0,3 0 0,3-2 0,1 0 0,2 1 0,3-2 0,4-2 0,4-3 0,2-3 22,-1-3 1,2 1 0,1-4 0,-1-1-1,1-2 1,-1 0 0,-1 0 0,0-1 0,-2 1-1,0 0 1,1-1 0,-1 1 0,0 1 0,1 2-1,-1 3 1,0 4-55,1 5 0,-5 0 0,-1 7 0,-1 1 0,0 1 0,0 3 0,0 0 1,1-2-1,1 0 0,0-1 0,-1 1 0,0-2 0,-1 0 0,1-3 0,1-1 1,2-1-1,-2-2 0,0-2-150,0-1 0,1-1 0,4-3 0</inkml:trace>
  <inkml:trace contextRef="#ctx0" brushRef="#br0" timeOffset="120">23435 11182 8131,'-3'-14'182,"-1"1"0,0 3 0,0 1 0,3 1 0,3 1 0,3 5 0,1 4 0,1 5 0,-1 1 0,0 2 0,0 2 0,0 1 0,1 1 0,-2 3 0,0 1 0,-1 0 0,0 1 0,-2 0-19,-1 3 1,0-1 0,1 4 0,1 1 0,0 0 0,-2 1-1,-1-1 1,0-2 0,0 0 0,0-1 0,0-1 0,0-2-1,1-3 1,2-5 0,3-3 0,3-3 0,3-2 0,0-4-1,0-4 1,1-2 18,-1-2 0,1-1 0,-4-2 0,0 0 0,1-2 0,-1-1 0,0 0 0,1-1 0,-2-1 0,-1-2 0,-2-1 0,0 1 0,0-1 0,0 0 0,-1 2 0,0 1 0,-1 3 0,0 1-3459,0-1 3164,0 5 1,-3 8 0,0 5 0</inkml:trace>
  <inkml:trace contextRef="#ctx0" brushRef="#br0" timeOffset="121">23808 11424 8088,'-6'-3'327,"0"-1"1,3 0 0,4 0-1,5 2 1,2 1 0,2 1-1,2 0 1,0 0 0,-1 0-1,1 0-145,0 0 0,-1 0 0,1-1 0,-2-1 0,0-2 0,-1-1 0,-1 0 0,-1 1 0,0-1 0,-1 0 0,-1-2 0,-1-1 0,-1 1 0,-1 1 0,-3 0 0,-5 0 0,-4 3 0,-3 2-26,2 1 0,0 0 0,-1 0 0,0 1 0,-1 2 0,1 4 0,0 1 0,0 2 0,2 2 0,0 0 0,1 0 0,1 2 0,1 0 0,1 2 0,2-2 0,2 1 0,1-2 0,1 1 0,1-3 0,2 0 0,5-2 78,3 0 0,0-1 0,5-1 0,-1-4 0,1-2 0,-1-1 0,2 0 0,0 0 0,-1 0 0,-1-1 0,-2-2 0,-2-3 0,-1 0 0,-3 1 494,-1 1 0,-4-3 0,2 2 1</inkml:trace>
  <inkml:trace contextRef="#ctx0" brushRef="#br0" timeOffset="122">24059 11499 8034,'-1'-9'192,"-1"-1"1,-1 1 0,2 1-1,3 0 1,4 3 0,4 1 0,1 2-1,1 1 1,1 0 0,-1-1 0,2-1-1,-1 0 1,2 0 0,-2-2 0,0 1-1,-1-1 1,-3 0-21,-3-2 0,2 2 1,-4-1-1,0 1 1,0 0-1,-2-2 1,-2-1-1,-3-2 1,-3 2-1,-2 2 1,-2 3-1,0 2 0,-2 1 1,-1 0-1,0 0 1,-2 1-1,2 2 1,-1 3-1,2 3-16,-2 4 0,4-2 0,-2 5 0,1 0 0,3 2 0,2 0 0,3 1 0,2 0 0,1-1 0,1 0 0,3-3 0,5-2 0,7-3 0,5-2 0,7 0 0,6-3 0,6-1 0,3-2 0,4-2 0,1-3 0,3-3 663,1-3 0,-4-4 0,3-2 0</inkml:trace>
  <inkml:trace contextRef="#ctx0" brushRef="#br0" timeOffset="123">15382 7272 8072,'6'0'218,"0"0"0,0-1 1,0-1-1,-2-1 1,-2-1-1,-7 1 1,-2 0-1,-2 1 1,0 1-1,-2 1 0,-1 0 1,-3 0-1,0 0 1,-1 0-1,0 0-62,-2 0 0,-1 0 0,1 0 0,-1 0 0,1 0 0,-1 0 0,0 0 0,1 0 0,-2 0 0,-1 0 0,0 0 0,-1 0 0,0 0 0,-1-1 0,1-1 0,-1-1 0,1 1 0,1 1 0,-2 1 0,0 0 0,0 0 0,3 0 0,3-3 0,0 0 0,0 1 0,-2-1 0,3 1 0,0-1 0,3 1 0,-2 1 0,1 1 0,-2 0 0,1-1 0,0-1 0,1-1 0,-1 1 0,0 1 0,-1 0 0,1-1 0,-2-1 0,0 1 0,-2 1 7,0 1 1,1-1 0,-1-2 0,1 0 0,2 1 0,0 1-1,0 0 1,-2-1 0,0-1 0,0 1 0,2 1 0,0 1-1,0 0 1,1 0 0,0 0 0,2 0 0,2 0 0,-1 0-1,1 0 1,-2 0 8,2 0 0,1 0 1,0 0-1,1 0 1,0 0-1,-1 0 1,1 0-1,0 0 1,0 0-1,-2 1 1,-1 1-1,-3 1 0,1-1 1,1-1-1,3-1 1,0 1-1,-2 1 1,0 1-1,0 0 3104,-2-2-3253,0-1 1,-2 0-1,2 0 1,-1 0-1,1 0 1,-3 1 0,1 1-1,-1 1 1,1-1-1,1-1 1,-1-1-1,1 0 1,-1 1 0,1 1-1,0 1 1,1-1-1,0-1 1,0-1-1,1 0 1,-1 1 0,3 1-1,0 1 1,1-1-1,-1 0 1,-2-2 0,2 0-1,0 0 1,2 0-1,-1 0 1,-2 0-1,0 0 1,1 0 0,0 0-1,2 0 1,0 0-1,-1 1 1,1 1-1,0 1 1,-2-1 0,0-1-24,-1-1 0,-1 0 0,3 0 0,-2 0 0,0 0 0,0 0 0,-2 0 0,0 0 0,-2 0 0,1 0 0,-2 0 0,1 0 0,-2 0 0,0 0 0,-1 0 0,-1 0 0,0 0 0,2 0 0,-2 0 0,-2 0 0,-1 0 0,-2 0 0,0 0 0,-1-1 0,-5-1 0,-3-1 0,-2 0 0,-3-1 0,-1 0 0,-4 0 0,-5-1 0,22 2 0,0 1 0,-1-2 0,-1 1 0,-1-1 0,0 0 0,0 1 0,-1-1 0,0 1 0,-1 0 0,0-1 0,0 1 0,-1-1 0,1-1 0,-1 1 0,1-1 0,-1 0 0,0 1 0,0-1 0,0 0 0,-1 1 0,-1-1 0,-1 0 0,0 1 0,-1-1 0,0 0 0,-1 2 0,0 0 0,2 0 0,0 0 0,-1 0 0,0-1 0,-2 0 0,0 0 0,-1-1 0,0 0 0,0 1 0,1 0 0,0 0 0,1 1 0,1 0 0,1 1 0,0-1 0,0 0 0,0 1 0,-1 0 0,0 0 0,-1-1 0,1 1 0,1 0 0,1 0 0,2 0 0,1 0 0,1 1 0,0-1 0,2 1 0,-1-1 0,1 0 0,0 1 0,0-1 0,1 1 0,0-1 0,-24-1 0,3 1 0,3-3 0,2 4 0,3-3 0,2 1 0,3 0 0,0-1 0,3 1 0,1 0 0,1 1 0,0 1 0,1 0 0,1-1 0,2-1 0,1 1 0,3 1 0,-1 0 0,1-1 0,0-1 0,3 1 0,-1 1 0,0 1 0,-2 0 0,0 0 0,-2 0 0,0 0 0,0 0 0,-1 0 0,-1 0 0,0 0 0,2 0 0,0 0 0,-2 0 0,-2 0 0,-2 0 0,1 0 0,1 0 0,0 1 0,-1 1 0,-1 1 0,1-1 0,1-1 0,1 2 0,-1 0 0,-1-1 0,-1 0 0,1 0 0,1 1 0,1-1 0,-1 0 0,-1 1 0,-2 0 0,-1 0 0,-1 0 0,0 0 0,0-1 0,-2-1 0,1-1 0,0 0 0,2 0 0,0 1 0,-1 1 0,-5 1 0,2 0 0,-3-3 0,2 0 0,0 0 0,1 0 0,0 0 0,0 0 0,0 0 0,2 0 0,1 1 0,-1 1 0,0 2 0,1-2 0,1-1 0,2-1 0,0 0 0,0 0 0,1 0 0,1 0 0,3 0 0,-1 0 0,0 3 0,-1 0 0,0-1 0,1-1 0,1-1 0,1 0 0,-1 0 0,-1 0 0,1 0 0,0 0 0,2 0 0,1 0 0,1 0 0,1 0 0,-1 0 0,1 0 0,2 0 0,0 1 0,-1 1 0,0 1 0,-2-1 0,0-1 0,3-1 0,-2 0 0,-2 0 0,0 1 0,1 1 0,0 2 0,0-2 0,0 0 0,1 0 0,-1 1 0,0-1 0,2-1 0,0-1 0,1 1 0,0 1 0,-2 1 0,-1-1 0,2-1 0,0-1 0,1 0 0,1 1 0,-1 1 0,0 1 0,0 0 0,-2-2 0,-1-1 0,1 1 0,-1 1 0,0 1 0,0-1 0,1-1 0,-1-1 0,0 0 0,1 0 0,-1 0 0,1 0 0,0 0 0,1 0 0,-2 0 0,-4 0 0,2 0 0,-1 0 0,2 0 0,-1 0 0,0 0 0,-2 0 0,0 0 0,1 0 0,0 0 0,0 0 0,0 0 0,0 0 0,0 0 0,1 0 0,-1 0 0,0 0 0,0 0 0,0 0 0,0 0 0,2 0 0,-3 0 0,4 0 0,1 0 0,2 0 0,0 0 0,0 0 0,2 0 0,0 0 0,2-1 0,-1-1 0,1-1 0,0 1 0,2 1 0,0 0 0,1-2 0,0 0 0,-1 1 0,1 0 0,-1 0 0,1-1 0,-2 1 0,4 1 0,-2 0 0,0-1 0,1-1 0,-3 1 0,1 1 0,-1 0 0,0-1 0,0-2 0,0 2 0,0 1 0,-1 1 0,0 0 0,0 0 0,2 0 0,0 0 0,0 0 0,-1-1 0,0-1 0,1-1 0,-1 1 0,-1 1 0,1 1 0,0 0 0,-2 0 0,1 0 0,0 0 0,1 0 0,-1 0 0,0 0 0,-1 0 0,2 0 0,-1 0 0,2 0 0,-2 0 0,2-1 0,-1-1 0,3-1 0,1 1 0,0 1 0,1 1 0,0 0 0,-1 0 0,1 0 0,0 0 0,-1 0 0,1 0 0,0 0 0,-1 0 0,1 0 0,0 0 0,0 0 0,-1 1 0,1 1 0,0 1 0,-1-1 0,1-1 0,0 0 0,-1 1 0,1 1 0,-1-1 0,-2-1 0,0-1 0,1 1 0,-1 1 0,1 2 0,-2-2 0,2-1 0,0-1 0,-1 1 0,-1 1 0,-1 1 0,1-1 0,0-1 0,1-1 0,-1 0 0,-2 0 0,3 0 0,-3 0 0,1 1 0,0 1 0,0 1 0,-1-1 0,0-1 0,-1-1 0,2 0 0,-1 1 0,2 1 0,-2 1 0,2 0 0,-2-2 0,2-1 0,-2 1 0,2 1 0,-1 1 0,0-1 0,1 0 0,1 1 0,1-2 0,0 2 0,-2-2 0,2 0 0,-1 1 0,1 1 0,-1-1 0,-1 1 0,1-1 0,-1 1 0,2-1 0,1 0 0,-1 0 0,0 1 0,-2-1 0,1-1 0,0-1 0,-1 0 0,2 1 0,0 1 0,2 1 0,0 0 0,0-3 0,-2 0 0,0 0 0,-2 0 0,2 0 0,1 0 0,0 0 0,0 0 0,-1 0 0,-2 0 0,2 0 0,1 0 0,0 0 0,1 0 0,0 0 0,-2 0 0,0 0 0,-2 0 0,1 0 0,2 0 0,-2 0 0,0 0 0,0 0 0,1 0 0,0 0 0,-3 0 0,1 0 0,-1 0 0,3 0 0,1 0 0,-1 0 0,0 0 0,-1 0 0,0 0 0,2 0 0,0 0 0,1 0 0,3 0 0,0 0 0,-1 0 0,-2 0 0,0 0 0,0 0 0,-1 1 0,1 2 0,0 0 0,-1-1 0,1-1 0,0 0 0,-1 1 0,1 1 0,0 0 0,0-3 0,0 1 0,2 1 0,1 1 0,-1-1 0,-2-1 0,0-1 0,0 1 0,-1 1 0,1 2 0,3-1 0,0-3 0,-2 0 0,0 1 0,-1 1 0,-1 1 0,1-1 0,0-1 0,0-1 0,-1 1 0,1 1 0,0 1 0,-1-1 0,1-1 0,0-1 0,-1 0-1093,5 4 1,-3-3 0,2 3 941,-3-3 1,0-1 0,0 0 0</inkml:trace>
  <inkml:trace contextRef="#ctx0" brushRef="#br0" timeOffset="124">16732 7290 8135,'-6'-7'0,"3"-2"121,2-2 0,1 1 1,1 1-1,2 1 0,4 0 1,1 2-1,1 0 0,1 1 1,-1 1-1,0 0 0,0 1 1,1 1-1,0 1 1,1 1-1,2 0 0,-2 0 1,0 0-1,-1 1 0,1 1 1,2 3-1,-2 0 0,0 2 1,-1 1-1,1 2 0,2-1 1,-2 0-1,-1 1 51,0 3 0,-1-2 1,0 4-1,0-1 1,-2 0-1,-1-1 1,0 0-1,-1-1 1,0 1-1,-2 1 1,0-1-1,-1-1 0,-1-2 1,-2-1-1,-1 1 1,-2-2-1,-2-2 1,-1-2-1,-1-1-24,-1 1 1,0-2 0,2-4 0,2-3 0,0 0 0,1-3 0,-1-2 0,2-4 0,0 0 0,0-3 0,1 0 0,2-3 0,2-2 0,2-2 0,1-1 0,3 0-1,0-2 1,2-1 0,2 2 0,1 2 0,1 3 0,0 2 318,1 0 0,-4 8 1,2 1-1,1 3 1,1 2-1,2 2 0,-2 3-467,-2 3 0,1 6 0,1 6 0</inkml:trace>
  <inkml:trace contextRef="#ctx0" brushRef="#br0" timeOffset="125">17393 7309 8064,'-10'-3'234,"2"-1"0,1 0 0,3-1 0,2 4 0,4 2 0,2 3 0,3-1 0,1 0 0,2 0 0,-1-1 0,0-1 0,1-1 0,-1 0 0,1 0-78,3 0 0,-3-1 0,2-1 0,-1-2 0,-2-1 0,0-3 0,1 0 0,-1-1 0,-1-1 0,0 1 0,-3 0 0,-1 0 0,-2-1 0,-1 1 0,-1 0 0,-1-1 0,-2 2 0,-3 2 0,-3 3 0,0 2 0,-1 1 7,-3 0 1,3 4 0,-4 2 0,2 3 0,0 3 0,0 1-1,3 2 1,2 1 0,2 2 0,0 0 0,3 1 0,1 0-1,2-1 1,2 1 0,5-2 0,3 0 0,5-2 0,1-2-1,2-3 1,0-1-16,3-3 1,-2-4 0,3 1 0,-2-3 0,1-3 0,-1-3 0,-2-4 0,-1-1 0,-3-2 0,-1-2 0,-2-2 0,1-1 0,-2-3 0,-1-2 0,0 0 0,-1-3-1,0-2 1,1-3 0,-1-3 0,0-4 0,0-2 0,-2-3 85,-1-3 0,0 4 0,3 1 0,-2 4 0,-2 2 0,-1 3 0,-2 2 0,-1 3 0,-1 1 0,0 2 0,0 4 0,0 2 0,0 2 0,0 1 2255,0 0-2571,0 6 0,0 9 0,0 7 0,0 5 0,0 3 0,0 4 0,-1 3 0,-1 1 0,-1 3 0,1 1 0,1 2 0,1 0 1,-1 0-1,-1-1 0,-1 0 0,1 1 0,1 1 0,1 1 0,0 0 0,0 0 0,0 1 0,0 0 0,0 0 0,0-2 1,0-1-1,0-1 0,0-1 0,1-2 0,1-3 0,2-3 0,0-1 0,1-3 0,0-2 0,3-4 0,1-2 0,2-1 1,2-2-1,-1-2 0,2-2 0,0-2-62,0-1 0,3-5 0,-4 1 0,1-3 0,0-4 0,0 1 0,-1-2 0,-1 1 1,-2-3-1,-1 0 0,1-1 0,-1 2 0,-1 1 0,0 1 0,-3 0 0,0 0 1,-1 0-1,0 1 132,-2 1 0,-2 7 1,-2 5-1,-2 5 0,0 5 1,0 1-1,2 3 0,1-1 1,1 1-1,0 1 0,0 1 1,0 1-1,0 0 0,0-3 1,2 1-1,3-2 1,5 2 62,4-1 1,1-4 0,4 1 0,0-5-1,2-2 1,2-2 0,0-2 0,-1-3-1,-1-4 1,-1-4 0,-3-2 0,0-2 0,-3-1-1,0-2 1,-3 1 0,-1 0 0,-4 3-1,-3-1 1,-2 2 0,-1-1 8,0 3 1,-1 2 0,-2 2 0,-2 5 0,-2 3 0,2 5 0,0 1 0,1 3 0,0 2 0,1 0 0,0 1 0,-1 1 0,2-1 0,1 0 0,1-1 0,0 1 0,0-1-225,0 1 0,0-2 0,1 1 0,2-3 0,4-1 0,1-2 1,1 0-1,2-1 0,0-2 0,2-2 0,2-1 0,1-1 1,1-2-1,0-3 0,-3-2 0,1-3 0,-2-1 0,0-3 1,-1-3-1,-1-1 346,2 1 0,-5-1 0,2-1 0,0-1 0,-3-4 0,1-1 0,-1 1 0,1 2 0,-3 3 0,-1 0 0,-2 4 0,-1 1 0,-1 4 0,-1 1 0,-2 4 0,-3 3 0,-3 2 0,0 2 2652,0 2-2931,-5 2 1,4 5-1,-3-1 1,3 0 0,2 1-1,1-1 1,1 0 0,1 0-1,1 1 1,0-1-1,2 0 1,1 1 0,2 0-1,2 1 1,3 2 0,3-2-1,1 0 1,1-2-1,3 0 1,0 2 0,2 0-1,-1 1 1,0 0 0,-1-2-1,0-1 1,-1 1-1,-2-1 1,0 0 0,-3 1-1,-1-1 1,-2 0 0,0 1-1,-3-1 1,-2-1-427,-3-2 0,-7 3 0,-4-4 0</inkml:trace>
  <inkml:trace contextRef="#ctx0" brushRef="#br0" timeOffset="126">17598 6881 8182,'-10'0'163,"1"0"1,2 0 0,5 0 0,9 0 0,9-1 0,8-1-1,5-1 1,4-1 0,6 1 0,2-1 0,4 0 0,4-1-1,-23 3 1,1 0 0,0-1 0,1 1 0,-1-1 0,1 1-1,1 0 1,-1 0 304,2 1 0,-1 0 0,0 1 0,-1-1 0,2 1 0,0 0 0</inkml:trace>
  <inkml:trace contextRef="#ctx0" brushRef="#br0" timeOffset="127">19059 7076 7996,'-18'0'172,"0"-3"0,3 0 1,3 2-1,5 3 1,4 5-1,2 5 1,1 3-1,0 3 1,0 0-1,0 1 1,0 1-1,0 0 0,1 2 1,1-2-1,1-3 1,0-1-1,0-1 1,0 0-1,-1-3-9,-1-1 1,-1-7 0,0-4 0,0-6 0,0-6 0,1-3-1,3-3 1,2-2 0,3-1 0,4-5 0,2-3 0,2-2-1,-1 1 1,0 2 0,-1 3 0,1 2 0,-1 3 0,1 1-1,-1 6 1,0 4 88,-2 6 0,0 3 0,-4 4 0,0 7 0,-1 5 0,0 6 0,-2 2 0,1 3 0,1 1 0,2 1 0,-1-4 0,1-1 0,4-2 256,4 1 0,14-4 0,6 4 0</inkml:trace>
  <inkml:trace contextRef="#ctx0" brushRef="#br0" timeOffset="128">20177 6657 8034,'-3'-17'192,"-1"1"1,1 5 0,1 4-1,1 4 1,3 6 0,1 4 0,3 4-1,-1 5 1,1 1 0,0 2 0,-1 0-1,0-1 1,1 1 0,1-1 0,1 1-1,1-1 1,1-2 626,-1 0 0,0-1 0,1 4 0</inkml:trace>
  <inkml:trace contextRef="#ctx0" brushRef="#br0" timeOffset="129">20354 6629 8857,'-2'-18'218,"-1"-1"0,1 6 1,-3 2-1,1 6 1,2 4-1,1 5 1,2 4-1,2 5 1,2 3-1,1 4 0,1 3 1,1 1-1,2 1 1,4-1-1,-1 1 601,1 1 0,2 1 0,-1 1 0</inkml:trace>
  <inkml:trace contextRef="#ctx0" brushRef="#br0" timeOffset="130">20866 7151 8086,'-1'-27'142,"-1"1"0,-2 2 1,2 1-1,1 4 1,1 1-1,0 4 1,0 0-1,1 4 1,1 5-1,2 8 1,-2 8-1,-2 7 1,-4 5-1,-1 3 0,-1 5 1,0 3-1,0 1 1,1 1-1,1 0 1,3-1-1,1-1 1,0 0-1,0-3 169,0-3 0,5-4 0,2 1-311,4-3 0,8 2 0,5 0 0</inkml:trace>
  <inkml:trace contextRef="#ctx0" brushRef="#br0" timeOffset="131">20940 7086 8029,'-19'-15'182,"1"-1"0,0 2 0,3 1 0,2-1 0,3 3 0,2 0 0,2 2 0,2 0 0,3 0 0,2-1 0,4 1 0,4 0 0,6-1 0,5 2 0,4 1 0,2 1 0,3-2 0,1 1-26,2 1 0,-3 2 0,3 4 0,-1 0 0,-1 1 0,-3 3 0,-5 5 0,-3 7 0,-3 3 0,-5 4 0,-4 1 0,-5 2 0,-5 1 0,-6 2 0,-6 0 0,-3 0 0,-4-4 0,-3-1 0,-3-3 0,-2-1 0,-1-2 26,1 1 0,2-8 0,3-3 0,5-2 0,3-4 0,7-2 0,6-2 0,8-1 0,6-1 0,6 1 0,1 0 0,2 1 0,0 1 0,0 1 0,2 0 0,1 0 0,-2 0 0,-1 1-34,-4 2 0,3 2 0,-3 5 0,-1 0 0,-3 1 0,-2 2 0,-4-1 0,-1 2 0,-2 0 0,-2 1 0,-4-2 0,-4 0 0,-5-1 0,-1 0 0,-3 1 0,-1-2 0,-3-1 0,-2-3 0,0-1 0,0 0 0,-1-1 0,-2 1-75,-1-1 1,3-3-1,3 1 1,0-2-1,1-1 1,2 0-1,3 0 1,4-1-1,2-2 1,4-3 0,6-3-1,8 0-73,5 0 0,12-1 0,3 1 0</inkml:trace>
  <inkml:trace contextRef="#ctx0" brushRef="#br0" timeOffset="132">21517 7309 8178,'-21'0'192,"0"0"1,3 0 0,5 0-1,3 0 1,1 1 0,4 1 0,5 2-1,6 0 1,5 1 0,2-3 0,2-1-1,1-1 1,3-1 0,0-2 0,1-4-1,-2-1 1,-1-1-30,1-1 1,-4-2 0,-1 0 0,-3-1 0,-1 1 0,0-1-1,-3 2 1,-4 1 0,-5 1 0,-6 3 0,-6 4 0,-4 5-1,-2 6 1,-4 6 0,-1 3 0,0 0 0,2 2 0,2 2-1,2 2 1,4 2-1,7-1 1,4 2 0,6-3 0,3 1 0,6-3 0,8-2-1,6-6 1,4-2 0,3-4 0,4-2 0,3-3 0,4-2-1,0-2 1,4-3 0,1-4 0,4-4 0,-1-3 0,-3-1-1,-7-2 1,-5-1-8,-7 1 0,-10-1 0,0 2 0,-5 0 0,-5 3 0,-3-1 0,-5 2 0,-3-1 0,-5 3 0,-3 0 0,-5 3 0,-2 1 0,-4 2 0,-4 1 0,-3 3 0,-3 3 0,0 5 0,-1 3 0,1 4 0,0 0 0,2 3-308,1 0 0,6 2 1,4 1-1,7 0 1,5 2-1,4-1 1,3-2-1,4-1 1,6-3-1,8-3 0,6-5 1,3-4-1,3-2 1,2-2-1,-1-2 1,0-4-1,0-5 1,-2-3-1,-4-3 1,-3 0-1,-2-2 294,-2-2 0,1-3 1,-1-5-1,-3-2 1,-2-1-1,-4-3 1,-2-4-1,-1-7 1,1-5-1,-5 25 1,1 0-1,-1-1 1,-1 1-1,0 0 0,-1 0 1,0-26-1,0 2 1,0 3-1,0 8 1,-1 9-1,-2 7 1,-2 6-1,-2 5 40,1 4 0,4 5 0,-1 8 0,2 6 0,1 5 0,0 6 0,0 5 0,0 4 0,0 4 0,0 2 0,0 2 0,0 3 0,0 2 0,0 2 0,0-1 0,1 0 0,1-1 0,2 1-1002,1-1 1,2-2 0,2 0 0,0-7-1,1-4 1,7-2 0,3 0 0</inkml:trace>
  <inkml:trace contextRef="#ctx0" brushRef="#br0" timeOffset="133">22430 7086 8056,'-6'-5'182,"0"-1"0,2-2 0,3 0 0,4 1 0,7 4 0,4 2 0,5 1 0,4 1 0,3 2 0,6 5 0,0 3 0,0 5 0,-2 1 0,-1 3 0,-2 1 0,-4 1 0,-5 1 0,-8 1-26,-6 0 0,-4-1 0,-3 3 0,-4-2 0,-4-2 0,-6-4 0,-3-2 0,-1-2 0,0-1 0,1-2 0,2-4 0,0 0 0,3-3 0,2 0 0,3-2 0,1-1 0,0-2 0,3-2 0,3-3 0,2-4 0,1-1 26,0-1 0,4-6 0,3 0 0,5-3 0,3-4 0,3-3 0,1-2 0,3-1 0,3-1 0,3-2 0,3-3 0,2 1 0,-1 3 0,-3 6 0,-4 8 0,-2 5 0,-3 5 0,-1 5 637,-3 7 0,1 6 0,-2 10 0</inkml:trace>
  <inkml:trace contextRef="#ctx0" brushRef="#br0" timeOffset="134">23072 7318 8112,'-4'-13'172,"0"1"0,-3-3 1,2-1-1,0 1 1,3 0-1,1 1 1,1 1-1,0-1 1,0 3-1,0 0 1,-1 3-1,-3 2 0,-4 3 1,-3 3-1,-2 3 1,1 4-1,-2 4 1,1 5-1,-2 3-9,1 2 1,3 0 0,1 3 0,4 0 0,2-2 0,2 1-1,1-2 1,1-1 0,2-2 0,3 0 0,5-2 0,4-2-1,3-3 1,4-4 0,4-1 0,2-5 0,1-2 0,0-4-1,-2-1 1,-1-3 18,-3-3 0,-2-4 0,-2 0 0,-1-2 0,-4-3 0,-3-2 0,-3 0 0,-2-3 0,-2 0 0,-3 0 0,-3 2 0,-4 2 0,-5 4 0,-4 2 0,-4 4 0,-1 4 0,-1 3 0,0 6 637,0 6 0,1 3 0,2 9 0</inkml:trace>
  <inkml:trace contextRef="#ctx0" brushRef="#br0" timeOffset="135">23622 7309 8136,'5'-8'156,"-1"-2"0,-4-5 0,0 2 0,-1 2 0,-1 0 0,-2-2 0,-1 2 0,-3 1 0,0 1 0,-2 2 0,-2 2 0,-1 1 0,-1 2 0,0 2 0,-1 3 0,0 4 0,-1 4 0,1 5 0,-1 2 0,2 0 0,1 1 7,3-1 1,4 1 0,1 0 0,1-1 0,2 0 0,0-2-1,4-1 1,1-1 0,4-1 0,4-2 0,5-4 0,1-1-1,3-4 1,1-1 0,0-1 0,0-1 0,-1-2 0,-2-5-1,1-2 1,-1-2 54,-3 0 0,2-2 1,-6-2-1,-2-1 1,-2-2-1,-3-1 1,-2 0-1,-1-2 1,-2 1-1,-2 2 0,-5 1 1,-3 1-1,-4 4 1,-3 3-1,-1 4 601,1 4 0,-5 6 0,-1 2 0</inkml:trace>
  <inkml:trace contextRef="#ctx0" brushRef="#br0" timeOffset="136">23910 7262 8162,'0'-13'156,"0"3"0,-1-4 0,-1 2 0,0-1 0,2 2 0,3 2 0,2 1 0,3 3 0,0 1 0,1 2 0,1 1 0,-1 1 0,0 0 0,0 0 0,1 0 0,-2 1 0,-1 3 0,-2 6 0,0 4 0,-3 4 0,-1 0 7,-1 1 1,-1 3 0,-1 0 0,-2 1 0,1 0 0,0-2-1,0-2 1,1 0 0,0-1 0,0 0 0,-1-2 0,1-4-1,0-3 1,-1-3 0,-4-2 0,-1-4 0,0-4 0,1-2-1,0-3 1,0-3-8,-1-4 0,-1-3 0,0-1 0,3-3 0,3-1 0,2-2 0,1-1 0,0-1 0,1 2 0,3 0 0,4 2 0,5 1 0,0 3 0,2 4 0,-2 5 0,2 3 0,-2 5 0,2 3 0,-2 4 0,1 6 0,-3 4-770,-1 4 643,0 0 1,2 4-1,0 1 1,0 0 0,-3-2-1,-2-2 1,0-3-1,-1 0 1,0-1 0,-1-3-1,-1-4 1,-2-5-1,-1-6 1,-1-4 0,0-2-1,0-2 1,0 0-1,0-3 1,1 0 0,2-4-1,5-1 1,2-4-1,4 0 1,-1 0 0,1 2-1,1 0 1,0 1-1,1 4 1,-2 2 0,0 5-1,-2 3 1,1 2-1,-1 3 1,-2 3 174,-2 4 1,0 3 0,-3 5 0,1 3-1,0 4 1,-2 1 0,-2 0 0,-1 2 0,0 1-1,1-1 1,1-1 0,-1-4 0,-1-1 0,-1-4-1,0 0 1,0-3 36,0 0 0,-4-6 0,-1-1 1</inkml:trace>
  <inkml:trace contextRef="#ctx0" brushRef="#br0" timeOffset="137">24441 6555 8310,'5'-14'163,"-1"0"1,-1-1 0,2 3 0,0 3 0,1 1 0,0 3-1,0 2 1,1 4 0,-1 5 0,-1 6 0,-1 3 0,-2 3-1,0 2 1,0 0 0,1 3 0,-1 1 0,-1 1 0,-1-1-1,0 0 1,2-1 1203,1-2 0,-2 1-1367,2 0 0,2 0 0,0-3 0</inkml:trace>
  <inkml:trace contextRef="#ctx0" brushRef="#br0" timeOffset="138">24711 6490 8179,'6'-8'218,"0"-1"0,2-1 1,0 0-1,0 5 1,-1 5-1,-1 6 1,-2 6-1,-1 3 1,0 4-1,0 3 0,-1 4 1,0 3-1,0 3 1,2 2-1,1 4 3058,-1 4-2457,7 0 0,-1-1 0,9-4 0</inkml:trace>
  <inkml:trace contextRef="#ctx0" brushRef="#br0" timeOffset="139">20987 121 8179,'-19'-23'-163,"0"8"0,3-1 0,2 6 0,6 5 0,3 5 0,3 6 163,1 5 0,5 4 0,1 3 0</inkml:trace>
  <inkml:trace contextRef="#ctx0" brushRef="#br0" timeOffset="140">17812 7235 9313,'-1'-6'96,"0"3"0,1 3 1,5 3-1,6 4 0,10 2 1,10 2-1,14 3 0,-15-7 1,2-1-1,8 1 1,1 0-1,7-1 0,2-1 1,-12-1-1,0-1 0,0 0 1,4 0-1,1 0 1,-1 0-1,3-1 0,0 0 1,0 0-1,0-1 0,1 0 1,0 0-1,-2-1 1,0 1-1,0-1 0,-1 0 1,0 0-1,0 0 0,0 0 1,-1 0-1,1 0-45,-1 0 0,0 0 0,1 0 0,0-1 0,0 0 1,0 0-1,1 0 0,0-1 0,-1 1 0,1-1 1,-1 1-1,1 0 0,0-1 0,0 0 0,0 0 1,1 1-1,1 0 0,0-1 0,1 1 0,1-1 1,0 0-1,0 1 0,1-1 0,0 1 0,1-1 1,-1 1-1,0 0 0,0 0 0,-1 0 0,0 1 1,0-1-1,-1 0 0,0 1 0,0-1 0,-1 0 1,1 1-1,0-1 0,-1-1 0,1 1 0,0 1 1,0-1-1,-1 0 0,0 1 0,-1 0 0,1-1 1,-3 1-1,0 0 0,0 0 0,-2 0 0,0 0 1,0 0-1,-1 1 0,-1-1 0,0 0 0,-1 1 1,1 0-1,-1-1 0,-1 1 0,-1 1 0,0-1 1,17 0-1,-2 1 0,-3-1 0,-1 1 105,-2-1 0,0 1 0,-3 0 0,-1 0 0,-2-1 0,-1 0 0,-1 1 0,0 0 0,-3 0 0,0 0 0,-3 1 0,-1-1 0,-2-1 0,-1 0 0,22 1 0,-5 0 0,-6 1 0,-6 0 0,-7 0 0,-5 0 0,-7-1-125,-6-1 0,-20-1 0,-14 0 0,-5 0 0,-4-1 0,-4-1 0,-6-1 0,-2 1 0,-4 1 0,25 0 0,-1 1 0,-2-1 0,-1 0 0,-1-1 0,-1 1 0,-2 0 0,-1 0 0,1 0 0,-1 1 0,-1 0 0,1 0 0,-2 0 0,0 0 0,-2 0 0,-2 0 0,-3 0 1,-1 1-1,-4 0 0,-1 1-16,14 0 1,1 0 0,-2 0 0,-1 0 0,0-1-1,-1 1 1,-1 0 0,-1 0 0,-1 0 0,-1 1 0,-1-1-1,1 1 1,-2-1 0,1 0 0,-1 1 0,0-1 0,0 1-1,0-1 1,2 0 0,1 0 0,-1 0 0,1 0-1,0 0 1,1 1 0,-1-1 0,1 0 0,0 0 0,-2 0-1,0 0 1,0 0 0,0 0 0,-1 1 0,1-1 0,-1 1-1,1-1 1,-1 0 0,2 1 0,0-1 0,1 1-1,0-1 1,1 0 0,0 0 0,1 0 0,0 1 0,0-1-1,0 1 1,0-1 0,1 1 0,0 0 0,1 1 0,0-1-1,1 0 1,0 0 0,1 0 0,-14 1 0,0 0-1,3 0 1,2 0 0,3-1 0,1 0 0,3 0 0,1 0 13,1-1 1,2 1-1,5 1 1,1-1 0,-19 0-1,11 0 1,11-2 0,10-1-1,12 0 1,14 0 0,11 0-1,15 0 1,10-1 0,-17-1-1,1 0 1,5-1 0,1-1-1,5-1 1,1 0-1,6-1 1,1-1 0,-14 3-1,1 0 1,0 0 0,3 0-1,-1 0 1,1 0 0,1-1-1,0 1 1,0 0 0,1 0-1,0 0 1,1 0-29,0-1 1,0 1-1,1-1 1,4 1 0,1-1-1,1 0 1,-10 1 0,0-1-1,0 1 1,1-1 0,2 1-1,1 0 1,-1 0-1,1 0 1,0 0 0,1 0-1,-1 0 1,1 0 0,0 0-1,0 0 1,0 1 0,0-1-1,0 0 1,0 0-1,-1 0 1,1 0 0,0 0-1,-1 1 1,1-1 0,-1 1-1,0-1 1,-1 1 0,1-1-1,-1 1 1,-1 0 0,-1 0-1,1 0 1,-1 0-1,0 0 1,-1 0 0,1-1-1,-1 1 1,0 0 0,-1 0-1,1 0 1,0 0 0,0 0-1,1 0 1,-1 0-1,0 1 1,1-1 0,-1 0-1,1 0 1,-1 0 0,0 0-1,-1 1 1,1-1 0,-1 0-1,12-1 1,0 0 0,-1-1-1,0 1 1,-1 1-1,0-1 1,0 0 0,-1 1-1,1 0 1,0-1 0,-1 1-1,1-1 1,-1 1 0,-1-1-1,1 0-80,-3 0 1,0 0 0,0 0 0,0-1 0,0 1 0,0 0 0,-5 1 0,-1 0 0,1 0 0,-1 0 0,0 0 0,1-1 0,-1 1 0,0 0 0,-1 0 0,0 0 0,-1 0 0,-1 0 0,16-2 0,0 1 0,-5-1 0,-1 0 0,-3 1 0,0-1 0,-3 0 0,-1 1 0,-1-1 0,0 0 0,-3 1 0,0-1 0,-1 1 0,-2 0 0,-1 0 0,-1 0 0,-1 2 0,-1-1 0,-1 1 0,-1 0 0,24 0 0,-4 1 0,-2 1 0,-5 1-3199,-4 2 2457,1 2 1,-7 9 0,3 0 0</inkml:trace>
  <inkml:trace contextRef="#ctx0" brushRef="#br0" timeOffset="141">3398 7337 8378,'0'-6'252,"0"0"1,0-2 0,0 0 0,0-1-1,0-1 1,0 1 0,0 0 0,0-1 1385,0 1 0,0 2 0,0 4 0,0 1-1092,0 8 0,1-4 0,2 2 0,0 0 0,0 1 0,0 2-374,0-1 0,0-3 1,-2 3-1,1 1 1,1 2-1,0 0 1,0 0-1,1 1 1,-2-1-1,-1 0 1,0 1-1,1-1 0,1 0 1,-1 1-1,0-1 1,0 0-1,1 0 1,-1 1-1,-1-1-9,-1 0 1,0 1 0,0-1 0,1 0 0,1 1 0,2-1-1,-2 0 1,-1 1 0,-1-1 0,0 0 0,0 0 0,1 1-1,1-1 1,1 0 0,-1 1 0,-1-1 0,-1 0 0,0 1-1,0-1 1,0 0-38,0 1 0,1-1 0,1 0 0,1 1 0,-1-1 0,-1 0 0,-1 0 0,0 1 0,0-1 0,1 0 0,1 1 0,1-1 0,0 0 1,-2 1-1,-1-1-126,0 0 0,3-3 0,0 1 0,-1 0 0,-1 1 0,-1 1 0,0 1 0,0-1 0,0 0 0,0 1 0,1-2 0,1-1-656,1-1 1,0-2-1,-3 2 1,0 1 0,0 1-142,0 2 1,0-5 0,0-1 0</inkml:trace>
  <inkml:trace contextRef="#ctx0" brushRef="#br0" timeOffset="142">3296 7933 8229,'0'-9'273,"-3"2"0,0 1 0,0-1 0,0-1 0,0-2 0,0 1 0,2 0 0,1-1 0,-1 1 0,-1 0 0,-1-1 0,1 1 1365,1 0 0,1 3-1386,0-1 0,0 6 0,1 0 0,1 4 0,2 2 0,2 0 0,1-1 0,1 1 0,1 0 0,1 1 0,0 1 0,1-1 0,2 1-70,-2 1 0,1-1 0,-1-1 0,1 0 0,1 0 0,-1 0 0,2 2 0,-1-1 0,1 0 0,-2-1 0,0 1 0,1-1 0,-2-1 0,0-1 0,-3-1 0,-1 0 0,-1 0 0,1-1 542,2-1 0,-3-1 1,-1 2-1,0 0-724,0 1 0,-2 0 0,1-3 0</inkml:trace>
  <inkml:trace contextRef="#ctx0" brushRef="#br0" timeOffset="143">3771 7728 8322,'0'-9'655,"0"-1"0,0 1 1,0 0-1,0-1 0,-1 2 2621,-2 2-2184,2 2 0,-4 4 0,2 1 2184,0 2-2184,0-2 0,3 4 0,-1-2-920,-2 3 0,1 0 1,-3 0-1,0 1 1,0 1-1,-3 2 1,0-1-1,-1 1 1,0 2-1,2 0 1,1 0-1,-2-1 0,-3 0 1,-1 2-1,1-1 1,0 1-1,2-1 1,0-1-1,-1 0-57,1-2 1,0-1-1,0-1 1,2-1-1,2-1 1,0-1-1755,0 0 1,4-2 818,1-5 1,4 6 0,5-2 0</inkml:trace>
  <inkml:trace contextRef="#ctx0" brushRef="#br0" timeOffset="144">3482 7924 8473,'-6'0'182,"0"0"0,-1-2 0,0 0 0,4-1 0,6 0 0,5 0 0,2 0 0,2 1 0,4 0 0,2 0 0,0-1 0,2 0 0,0-1 0,3 0 0,1-1 0,3-1 0,3 0 0,3 0-26,0-2 0,4 0 0,0 0 0,4 1 0,2 0 0,3 0 0,-3-1 0,0 0 0,-4 0 0,0 2 0,0 0 0,-1 0 0,-3 0 0,-1 1 0,-2 1 0,1-1 0,0 1 0,-1 0 0,-2 2 0,-1 0 0,-1 0 7,-1-2 1,0 1 0,-1 3 0,-1-1 0,1-1 0,1-1-1,1 1 1,0 1 0,0 1 0,0 0 0,-2 0 0,1-1-1,-1-1 1,1-1 0,-1 0 0,0 0 0,-1-1 0,1 1-1,1 0 1,3-1-16,0-1 1,0 3 0,0-2 0,3 1 0,-1 0 0,0-1 0,-3 1 0,-2 0 0,-3 1 0,2 0 0,1 0 0,1-1 0,-1 1 0,-1 1 0,-1 1 0,2-1-1,2-1 1,2-1 0,-1 1 0,-3 1 0,-1 1 0,0 0-134,3 0 0,-4 0 1,2 0-1,-2 0 1,-1 0-1,1 0 1,2 0-1,1 0 1,0 0-1,0 0 1,0 0-1,1 0 1,1 0-1,1-2 0,-1 0 1,-1-1-1,-2 1 1,0 0-1,0 0 1,2-1-1,-1 0-8,-3-1 0,5 3 1,-2-3-1,1 0 1,0 1-1,-1 0 1,0 0-1,0 0 0,1 0 1,1 0-1,2 0 1,0 0-1,1 0 1,0-1-1,3 1 0,0 0 1,1 0-1,0 1 1,0 1-1,-2 0 21,-1-2 0,-3 2 1,2-2-1,-1 2 1,-2 1-1,-1 0 1,-1 0-1,0 0 1,0 0-1,0 0 1,0 0-1,0 0 1,0 0-1,-2 0 1,0 0-1,-1 0 1,0 0-1,0 0 1,0 0-1,-1 0 3,0 0 1,2 0 0,-3 0 0,1 0-1,2 0 1,-1 0 0,1 0 0,-1 0 0,1 0-1,1 0 1,0 0 0,-1 0 0,-2 0 0,1 0-1,0 0 1,1 0 0,2 0 0,2 0 0,0 0-1,-1 0-16,-1 0 0,0 0 0,-1 0 1,-2 0-1,-1 0 0,0 0 1,-1 0-1,1 0 0,-2 0 1,1 0-1,-2 0 0,-2 0 1,1 0-1,1 0 0,1 1 1,-2 1-1,0 1 0,-1-1 1,-1-1-1,2-1 0,0 0 6,2 0 0,-1 0 0,-5 0 0,0 0 1,1 0-1,-1 0 0,1 0 0,-2 0 1,1 0-1,-1 0 0,1 0 0,-1 0 1,1 0-1,-1 0 0,2 0 0,0 0 1,1 0-1,-1 0 0,-2 0 0,2 0 1,0 0 0,2 0 0,-1 0 1,0 0-1,-1 0 1,-2 0-1,2 0 0,0 0 1,1 0-1,-2 0 1,0 0-1,-1 0 0,1 0 1,-1 0-1,1 0 1,-1 0-1,0 1 0,-1 1 1,1 1-1,1-1 1,2-1 764,1-1-798,-5 0 1,4 0 0,-3 0 0,3 0 0,0 1 0,0 1 0,-1 2 0,-2-2 0,2-1 0,0 0 0,1 1 0,-2 1 0,-1-1-1,-1 0 1,0 0 0,0 1 0,1 0 0,1 0 0,1 0 0,-1 1 0,-1-1 0,-1 1 0,1 0 0,0 0 0,1-1 0,-2 0-1,1 1 1,-1 1 0,2 0 0,-1-1 0,0 1 0,-1-1 0,1 1 0,0 0 0,1 0 0,-2-1 0,1 1 0,-2 0 0,2 1-1,-2 1 66,1-1 0,1-1 0,-2 2 1,-2-1-1,0 2 0,1-1 1,0 0-1,-1-1 0,-3 1 0,-2-1 1,1 0-1,1 1 0,-1 0 1,-1 1-1,0-2 0,0 1 0,1 1 1,-1 2-1,0-1 0,-1 0 1,0 1-38,1-1 0,-3-2 0,2 1 0,0 3 1,-1-1-1,1 1 0,-1-2 0,1 0 0,-2 0 1,0 1-1,0-1 0,-1 0 0,0 0 0,0-2 56,1-1 1,0 0-1,-4 3 1,-1-2 0,-2-2-1,0 0 1,-1-1 0,0 0-1,-2 0 1,1-1-1,0 1 1,-1 0 0,-2 1-1,0-1 1,0 1 10,0 1 1,-1-3 0,1 2-1,0 0 1,-1-1 0,1 0 0,1-1-1,0 1 1,2-1 0,-1 0 0,-1 0-1,-2 0 1,2 0 0,1 0 0,1 0-86,-2-1 0,3-1 0,-1 0 0,-1 1 0,-1 2 0,-2-2 0,1-1 0,1 0 0,0 1 0,2 1 0,-1-1 0,-1-1 0,-2-1 0,1 0 0,0 0 0,-1 0 0,1 0 0,0 0 0,-1 0 0,1 0 0,0 0 0,0 0 0,-1 0 0,1 0 0,0 0 0,-1 0 0,1 0 0,0 0 0,-1 0 0,1 0 0,0 1 0,-1 1 0,1 1 0,0-1 0,0-1 0,-1-1 0,1 0 0,0 0 0,-1 1 0,1 1 0,0 2 0,-1-2 0,1-1 0,0-1 0,3 0 0,0 1 0,1 1 0,0 1 0,-2-1 0,-2 0 0,0 0 0,0 1 0,0-1 0,0 0 0,2 0 0,1 1 0,-1 0 0,-2-2 0,0-1 0,0 0 0,-1 0 0,1 0 0,0 0 0,-1 0 0,1 0-656,0 0 1,3 0-1,-1 0 1,1 1 0,0 1-984,0 1 1,3 0 818,-4-3 1,5-4 0,-2-1 0</inkml:trace>
  <inkml:trace contextRef="#ctx0" brushRef="#br0" timeOffset="145">9236 8166 8309,'3'-7'252,"2"1"0,-1-1 0,1 0 0,-1-1 0,1 3 0,-1 0 0,2 0 0,-2-2 0,1-1 0,-1 1 0,0 1 0,-1 0 0,0 0 1386,0-1 0,1 1-1466,-4-3 0,0 5 1,0 4-1,0 5 1,0 3-1,0 2 1,1-1-1,1 0 1,2 1-1,0 2 1,1 1-1,-1 1 0,1 0 1,1 0-1,0 0 1,0 0-1,-1 0 1,0 0-1,-1-1 125,1-2 1,1 0 0,-3-2 0,-1 0 0,0 0 0,0-2 0,1-3 0,-1-3-1,-1-5 1,-1-3 0,-1-2-94,-2 3 1,2-3 0,-2 1 0,1-4-1,0 0 1,-1-1 0,1 0 0,0-1 0,0 1-1,-1 2 1,0 0 0,2 1 0,1-1 0,-1-2-1,-1 2 1,-1 0 47,1 2 0,1 5 0,1 4 0,0 5 0,0 3 0,1 2 0,1-1 0,1 0 0,-1 1 0,0-1 0,1 0 0,1 2 0,0 0-202,0 1 0,0 4 1,-2-3-1,1 1 1,0 0-1,0 0 1,2 0-1,-1 0 0,0-1 1,-1-1-1,0-2 1,0-1-1,-1 1 1,0-1-51,1 0 0,-2-5 0,3-4 0,-3-5 0,-1-3 0,0-1 0,-1-2 0,-2 0 0,0-3 0,1 1 0,0-2 0,0 2 0,-1 0 0,0 0 0,0 1 0,0-1 0,0 2 0,-1 1 0,2 0 0,-1 1 0,2 2 0,1 4 0,0 6 0,0 4 0,0 2 0,0 1 0,0-1 0,1 1-205,2 3 0,-1-3 0,2 3 0,-1 0 1,1 0-1,0 1 0,0-1 0,-1 0 0,0-1 1,2 1-1,-1 1 0,1-1 0,-1-1 0,1-2 1,0-1-1,3 1-208,0-1 0,1-4 0,0-1 0</inkml:trace>
  <inkml:trace contextRef="#ctx0" brushRef="#br0" timeOffset="146">9357 8184 8130,'0'-9'546,"0"0"0,0-1 0,0 1 0,0 0 0,0-1 0,0 1 273,0 0 0,1 4 0,2 3 0,-1 3-656,-3 2 1,0 3 0,-6-2 0,0 0 0,-2 1 0,-3 0-1,-1 2 1,-2-1 0,0 0 0,-1 1 0,1 2 0,-3-1-1,-1-1 1,-3-1 0,1 2 0,2 0 0,0 1 0,0-1-1,1 0 1,-1-2 88,0 1 0,4 0 0,-1 1 0,1-3 0,-1 0 0,2-1 0,0 1 0,3-1 0,1 1 0,0-3 0,2 0 0,1 0 0,1 1 840,-2-1 0,5-1 0,3-1-858,6 0 0,-1 0 0,1 0 0,1-1 0,1-1 0,2-2 0,0 0 0,2-2 0,4 1 0,3-1 0,2 0 0,3 0 0,2-2 0,1 0 651,2-1-961,1 4 0,-2-4 0,0 4 0,-1-1 0,-4 1 1,-3 1-1,-4 2 0,-3 1 0,-2 0 0,0-2 1,-2 0-1,0 0 0,1 0 0,-2-1-3201,-2-1 0,-2 3 2457,-4-2 1,-4 8 0,-1 1 0</inkml:trace>
  <inkml:trace contextRef="#ctx0" brushRef="#br0" timeOffset="147">9348 8240 8191,'0'-9'273,"0"3"0,0-1 0,0 0 0,-1 0 0,-1 0 0,-1 0 0,1 0 0,1-1 0,1-1 0,0-1 0,-1 2 0,-1 1 54,-1 1 1,-1 5 0,4 1-1,0 5 1,2 2 0,0 0-1,1-1 1,0 2 0,0 0-1,0 2-164,-1 3 1,2-3 0,-1 2 0,0-1 0,1-1 0,0 2-1,0 0 1,0 0 0,-1 1 0,0 0 0,1 1 0,0 0-1,2 0 1,-2 0 0,1 0 0,-1-1 0,0-2 0,-1 0-1,0-2 1,0 0 382,0 1 0,-1-4 0,-1-1 0,-1-1 0,-4-3 0,-4-2-383,-1-2 1,0 0 0,-1 2 0,1-1 0,0-1 0,-1 1-1,1 1 1,0 1 0,-1 0 0,1-1 0,0-1 0,-1-2-1,-2 2 1,0 1 0,0 1 0,1 0 0,0 0 0,-2 0-1,1 0 1,-1 0-8,1 0 0,-1 0 0,3 0 0,-1 0 0,-2 1 0,1 1 0,0 2 0,-1-2 0,2 0 0,-1 0 0,1 1 0,-1 0 0,-1 0 0,1 0 0,-1-1 0,1 0 0,-1 0 0,1 1 0,1 0 0,0-2 0,2-1-74,0 0 0,-4 0 1,1 0-1,1 0 1,0 0-1,2 0 0,0 0 1,-1 0-1,1 0 1,0-1-83,-1-3 0,5 3 0,1-4 0,5 3 0,2-2 0,3 0 0,3-1 0,1 0 0,2-3 0,4 0 0,1-1 0,2-1 0,1 1 0,0-1 0,4-2 0,1-1 0,2-1 0,-1 0 0,1-1 0,-5 4 0,0-1 0,-3 1 0,-4 2 0,-2 0 0,-3 0 0,-1 2 0,0 1 0,-2 0 0,-2 0 0,0 0 0,0 2 0,1 0 0,1 2 0,-1-2 0,1 0 0,1-1 0,-1 0 0,-1 0 0,1 0 0,2-2 0,-3 3 0,-1 0 0,0-1 0,0-1 0,3-1 0,-1 0-191,-1 1 0,-1 4 1,-2-2-1,2 2 1,2 0-1,-2 0 24,-1 3 1,-1 0 0,-3 5 0,0 2-1,-1-1 1,-1 0 0,-2-1 0,-1 1 0,-2-1-1,1 0 1,0 1 0,-1 2 0,-3-1 0,-1 0-1,-2 0 1,-2 3 154,-1-1 1,-2 0 0,-1 1-1,0 0 1,-2 3 0,-2-1 0,0 0-1,0-1 1,0-2 0,0 0 0,1-1-1,1 0 1,0 0 0,2 0-1,4-2 1,1-2 0,3 0 0,1-1-175,0 1 0,6-2 0,4-3 0,4-1 22,2-2 0,1 0 0,-3-2 0,1 0 0,2 0 0,3-2 1,1-2-1,3 0 0,0 0 0,3 0 0,0-2 0,3 0 1,0-2-1,3 1 0,1-1 0,1-2 0,0 1 0,-1 0 1,-2 3-1,-1 0-246,-1 3 0,-3 1 1,-2 0-1,-6 4 1,-5 6-1,-4 4 0,-2 2 1,-2 0-411,-1 1 1,-1 3 0,-4 2 0</inkml:trace>
  <inkml:trace contextRef="#ctx0" brushRef="#br1" timeOffset="148">8920 8454 8379,'5'-4'635,"-1"3"0,-3-6-167,2 4 0,-2-1 0,2 0 0,-2-2 0,-2-1 0,-2 1 0,-3 4-216,-2 4 0,-2-1 0,1 2 0,0-1 0,0 0 0,-1 1 0,1-1 0,0-1 0,-1 0 0,1 1 0,0 2 0,-1-2 0,1-1-89,0-1 1,11 0 0,5 0 0,5-1 0,5-1 0,1-3-1,0 1 1,2-1 0,1 1 0,0-1 0,1 1 0,0-2-1,1 2 1,-1-1 0,1 1 0,-2 0 0,-2 1 0,-1 0-1,-3 0 1,-2 0 14,-3 2 1,-6 1 0,-5 0-1,-7 0 1,-6 1 0,-5 2-1,-3 1 1,-3 0 0,-1 1-1,-2-1 1,0 1 0,-1 0-1,-1 2 1,-2-1 0,0-1 0,-2 0-1,2-1-134,0 1 0,1 1 0,4-2 0,4 0 0,4 0 0,6-2 0,3 0 0,5 0 0,5 1 0,5 0 0,5-2 0,2-1 0,4 0 0,5 0 0,4 0 0,2 0 0,2 0 0,1-1 148,1-3 1,4 2 0,-1-4-1,3 0 1,3 0 0,0 1 0,-1-1-1,0 1 1,-2-2 0,-2 0 0,-4-1-1,-6 3 1,-5 0 0,-7 0 0,-7-1-1,-9 1 1,-7 1-357,-6 3 0,-2 1 0,-4 0 0,-3 0 0,-3 0 0,-3 0 1,-2 0-1,-1 1 0,0 2 0,-1 1 0,-2 0 0,-2 0 1,-2-1-1,-4 0 0,2 1 0,-1 0 0,3 2 0,0-2 1,3 0-1,6-1 64,7 1 0,6-3 0,3 3 0,6-1 0,6 1 0,7-2 0,4-1 0,2-1 1,1 0-1,0 0 0,1 0 0,2 0 0,-2 0 0,0 0-106,-2 0-614,4 0 1,-2 0 0,1 0 0,-2 0 294,0 0 0,-1 4 1,0 1-1</inkml:trace>
  <inkml:trace contextRef="#ctx0" brushRef="#br1" timeOffset="149">8734 8491 8515,'-7'-6'371,"1"0"1,-1 0 0,0 0 1151,0-1 1,3 6-2617,4 1 1,3 1 0,2 5 854,0-2 1,-3-1 0,2-3-1</inkml:trace>
  <inkml:trace contextRef="#ctx0" brushRef="#br1" timeOffset="150">8938 8417 7667,'-9'-5'-13,"4"0"1,1 3 0,1-3 0,-1 1-1,-1-1 1,0 1 1297,0 0 0,2 1-466,-3 3 0,4 1 0,-2 1 0,-1 1-567,-1-1 0,2 0 0,2 0 0,4 1 0,4-1 0,3-1 0,1-1 0,1 0 0,2 0 0,-1 0 0,2 0 0,1 0 0,3 0-70,0 0 0,-2 0 0,-1 0 0,2 0 0,-1 0 0,1 0 0,-2 0 0,1 0 0,0 0 0,-2-1 0,-1-1 0,0-1 0,-1 1 0,1 1 0,-2 0 0,-1-1 0,0-1 0,-1 0 227,0-1 1,1 3-1,-1-4 1,0 2-1,1-1 1,-1 0 0,0 0-1,0 1 51,-3-1 1,-1 3-1,-2-1-3737,3 4 2550,-2-1 0,0 7 0,-4-3 0</inkml:trace>
  <inkml:trace contextRef="#ctx0" brushRef="#br1" timeOffset="151">2225 8976 8320,'-5'-24'297,"-2"4"1,3 6 0,0 0 0,-1 3 0,4 2 0,3 2 0,6 5 0,2 3-1,4 2 1,-1 1 0,3 0-142,1 2 0,0-1 0,5 1 0,1 2 0,2 0 0,2 1 0,1 0 0,0 2 0,1 0 0,2 3 0,3-1 0,2 2 0,1-1 0,1 2 0,0-1 0,1 1 0,3 0 0,0 2 0,2-1 0,2 0 0,3-2-77,-23-6 1,0-1 0,24 8 0,-22-7 0,1-1 0,0 0 0,0 0 0,1-1 0,0 1 0,1 0 0,1 0 0,0-1-1,0 1 1,1 0 0,0 1 0,0-1 0,1 0 0,-1 1 0,0-1 0,-1 0 0,1-1 0,0 1 0,0 1 0,1-1-1,-1 0 1,2 1 0,-1-1 0,-1 0 0,1-1 0,-1 2 0,0-1 0,0 1 0,-1 0 0,1 0 0,-1 0 0,0 0 0,0 1-1,-2-1 1,0 0 0,-2 1 0,-1-1 46,1 0 0,-1 1 0,1-1 0,0 0 0,1 0 0,-1 0 0,0-1 0,0 0 0,-2 0 0,0-1 0,23 7 0,0 0 0,1 0 0,-2 0 0,-1-1 0,-4 0 0,-2-1 0,-3 0 0,-1 0 0,0-2 0,0 0 0,-3-2 0,-4-1 0,-3-1 0,-4 1 0,-1 1 126,-4-2 0,-1 1 0,-4-3 0,-2 0 0,-1 2 0,0-2 0,-1 1 0,0-1 0,1 0 0,-1-2 0,0-1 0,1-2 0,-1-2-799,0-3 1,2-3 0,0-3 0,2-1 0,2-3 0,2-2 156,4-3 0,3-9 0,4 1 0</inkml:trace>
  <inkml:trace contextRef="#ctx0" brushRef="#br1" timeOffset="152">5512 8873 8368,'-14'-18'273,"2"0"0,5 3 0,5 3 0,4 6 0,4 5 0,2 4 0,2 1 0,0 1 0,2 0 0,4 2 0,2-1 0,1 0-171,3 1 0,2 5 1,4 0-1,1 1 0,2-1 1,4 1-1,3 2 1,4 1-1,1 2 0,5 1 1,-23-10-1,1 1 1,2 1-1,0 0 0,1 1 1,0 0-1,1 0 1,0 1-1,1-1 0,-1 0 1,2 1-1,-1 0 1,1 1-1,0-1 0,1 1 1,1 0-1,-1 0 1,1 0-1,0 0 0,-1 0 1,0 0-1,-1-1-24,0-1 0,-1 1 0,2 0 0,0 1 0,1-1 0,1 0 0,-1 0 0,0 1 0,0 1 0,0 0 0,0 0 0,-1-1 0,1 1 0,0 0 0,0 0 0,0-1 0,1 1 0,1 0 0,-2 0 0,1 0 0,0 1 0,-1-1 0,0 1 0,-1-2 0,1 1 0,-1-1 0,-1 1 0,1-1 0,-1 1 0,0-1 0,-1 1 0,0-1 0,-1 0 0,-1-1 0,0 1 0,-1-1 0,0 0 0,0 0 0,0 0 0,1 0 0,0-1 0,0 1 64,0 0 0,1 0 1,-1-2-1,-1 0 1,-1 0-1,-1 0 1,-1-1-1,0 0 1,24 8-1,-1 0 1,2-3-1,-3-2 1,-2-3-1,-5-2 0,-3 0 1,-2-3-1,-5-1 1,-3-1-1,-4 0 1,-1 0-1,-4-1 1,-5-1-1,-3-2 94,0-2 0,-5-2 1,-2-4-1,-2-1 1,-2 0-1,-2-2 0,-2-4 1,0-1-1,0-3 1,2-1-1,0-1 0,2-1 1,2-2-237,2-2 0,9-3 0,-2-7 0</inkml:trace>
  <inkml:trace contextRef="#ctx0" brushRef="#br1" timeOffset="153">8464 8743 8212,'0'-20'148,"1"0"1,2-1 0,2 3 0,1 5 0,0 4 0,2 2 0,0 4 0,1 2 0,0 1 0,1 0 0,-1 1 0,0 1 0,1 2 0,0 2 0,1 1 0,3 2-1,-1 3 1,2 0 0,-1-1 0,3 0 0,0-1 0,2 1 7,0 2 0,-2 0 0,0-1 0,-2 1 0,2 1 0,1 0 0,3 0 0,1 3 0,-1 1 0,-2 0 0,1 2 0,1 2 0,1 2 0,1 3 0,1 1 0,0 0 0,2 0 0,0 1 0,2 1 0,0 2 0,1 0 0,2 0 0,-2-1 0,3-2 0,-1 1 0,0 0 0,-1-2 0,-1-2 0,-1 0 0,1 1 0,1 1 0,1-1 0,-1-1 0,-1-3 0,-1 1 0,0-1 0,0 0 0,-1-3 0,-1 0 0,-2-1 0,-1 0 0,0 1 62,0-1 0,-1 1 1,-4-5-1,1 0 1,0 1-1,-1-1 1,0 0-1,-2-3 1,-1-1-1,-2-2 0,-1 0 1,-2 1-1,-1-2 1,0-1-1,-3-3-1857,-3-3 1,-3-6 818,-3-7 1,-7-9 0,-4 1 0</inkml:trace>
  <inkml:trace contextRef="#ctx0" brushRef="#br1" timeOffset="154">10084 8938 8313,'-3'-18'327,"-1"0"1,2 3 0,0 3-1,0 4 1,0 3 0,2 2-1,3 3 1,2 2 0,3 1-1,1 1-206,3 2 0,-1 3 1,1 0-1,0 0 0,0 2 1,3 0-1,3 3 0,1 3 1,0 3-1,2 1 0,2 4 1,1 3-1,2 2 1,4 3-1,4 3 0,-17-16 1,1 1-1,0 0 0,0 0 1,1 1-1,-1 1 0,0-1 1,0 1-1,0 0 0,0 1 1,-1-1-1,0-1 15,-1 0 1,1 0-1,1 1 1,-1 1-1,-1-1 1,0-1-1,0 0 1,0-1-1,15 22 1,-3-4-1,-2-1 1,-1-1-1,0 0 1,-2-2-1,0-2 1,-2-1-1,-1-2 1,-2-1 0,1-2-1,-1-3 1,0-5-1,-2-2 1,-4-2-1,-2-1 519,0-5 0,-1 0 1,0-3-1,1-1 0,-1-3 164,0-4 0,-4-12 0,-1-5 0</inkml:trace>
  <inkml:trace contextRef="#ctx0" brushRef="#br1" timeOffset="155">8873 8352 12940,'6'0'218,"1"0"0,0 0 1,0-1-1,1-1 1,1-2-1,2-1 1,1 1-1,3 1 1,-1 0-1,4-1 0,2 0 1,2-1-1,2-1 1,1 0-1,1 0-70,2 0 1,-2 3 0,5-3 0,-3-1 0,-2 1 0,-2 1 0,3 0 0,1 1 0,1-2 0,-2 2 0,0-1 0,0 1 0,1-1 0,-1 1 0,-1 0 0,-2 2-1,2-1 1,2 1 0,1-1 0,0 1 0,-2 1 0,-1 0 14,-2-2 1,3 2 0,-3-2 0,2 2 0,1 1 0,0 0-1,2 0 1,0 0 0,0 0 0,0 0 0,1 0 0,1 0-1,0 0 1,1 0 0,1 0 0,0 0 0,-1 0 0,0 0-1,3 0 1,1 0-8,1 0 0,0 0 0,-1 0 0,0 0 0,-2 0 0,1-1 0,1-1 0,0-1 0,-1 1 0,-3 1 0,-1 1 0,1 0 0,0-1 0,0-2 0,-2 0 0,-1 1 0,-1 1 0,1 1 0,1 0 0,1 0 0,-1 0-31,-1 0 0,0 0 0,2 0 0,2 0 0,1 0 0,-1 0 0,0 0 0,-1 0 0,1 0 1,-1 0-1,2 0 0,-2 0 0,1 1 0,0 1 0,1 1 0,0 0 0,0-2 0,0-1 0,-1 0 1,0 0-1,-2 0-125,0 0 0,0 0 0,-4 0 0,-2 0 0,1 0 0,1 0 0,2 0 0,0 0 0,1 0 0,-1-1 0,1-2 0,0 0 0,1 1 0,-1 1 0,0 1 0,0 0 0,2-1 0,0-1 0,0-1 0,-2 1 0,-1 1 0,-1 1 0,1 0 0,1 0 0,1 0 0,-1 0 0,-2 0 0,-2 0 0,-1 0 0,1 0 0,0 0 0,1 0 0,-1 0 0,3 0 0,1 0 0,1 0 0,1 0 0,1 0 0,0 0 0,-1 0 0,1 0 0,0 0 0,-3 0 0,3 1 0,-3 1 0,1 1 0,0-1 0,0-1 0,1-1 0,0 0 0,0 1 0,-2 1 0,0 1 0,-1 0 0,0-2 0,-2-1 0,0 0 0,0 0 0,1 0 0,0 0 0,0 0 0,-1 0 0,-1 1 0,-2 1 0,2 1 0,0-1 0,-1-1 0,-2-1 0,-2 0 0,1 1 0,-1 1 0,-1 1 0,-2-1 0,1-1 0,-1-1 0,1 0 0,0 0 0,-1 0 0,1 0 0,-1 0 0,1 0 0,0 0 0,-1 0 0,1 0 0,-1 0 0,-2 0 0,0 0 0,0 0 0,2 0 0,-1 0 0,0 0 0,-3 0 0,1 0 0,-1 0 0,3 0 0,0 0 0,2 0 0,0 0 0,0 0 0,2 0 0,1 0 0,-1 0 0,-1 0 0,2 0 0,-2 0 0,1 0 0,-1 0 0,-1 0 0,-1 0 0,0 0 0,-2 0 0,0 0 0,0 0 0,1 0 0,0 0 0,-3 0 0,0 0 0,1 0 0,2 0 0,-1 0 0,1 0 0,-2 0 0,2 0 0,0 0 0,2 0 0,0 0 0,0 0 0,2 0 0,1 0 0,-2 0 0,0 0 0,-1 0 0,-1 0 0,1 0 0,0 0 0,1 0 0,0 0 0,-3 0 0,0 0 0,-2 0 0,1 0 0,-1 0 0,1 0 0,0 0 0,-2 0 0,3 0 0,-2 0 0,2 1 0,0 1 0,2 1 0,-1-1 0,1 1 0,1-1 0,0 1 0,2-1 0,-1-1 0,0 0 0,-1 1 0,2 1 0,0-1 0,-1 0 0,1 0 0,0 1 0,1-1 0,0-1 0,5-1 0,-1 0 0,-1 0 0,-1 0 0,1 1 0,2 2 0,1 0 0,0-1 0,-2-1 0,-2-1 0,0 0 0,0 1 0,0 1 0,-1 1 0,-3-1 0,0-1 0,0 0 0,1 1 0,-1 1 0,2-1 0,-3 2 0,1 0 0,-1-2 0,-1 0 0,-1 0 0,1 1 0,-2-1 0,0 0 0,-1 0 0,0 1 0,2-1 0,0 0 0,0 0 0,-2 1 0,0 0 0,1-1 0,-1 0 0,1 1 0,-2-1 0,1 0 0,-2 1 0,4-2 0,-4 2 0,2-2 0,-2-1 0,1 1 0,-1 1 0,3 1 0,-1 1 0,1-1 0,-2 0 0,1-1 0,-1 0 0,1 0 0,-1 2 0,1 0 0,-1 0 0,1-1 0,0 1 0,-1 0 0,2 1 0,0-2 0,1 2 0,-2-1 0,1-1 0,0 0 0,2 2 0,-1-1 0,-1 1 0,1-1 0,0 1 0,0-1 0,-1 1 0,-2-2 0,1 0 0,-1 1 0,1 0 0,-1 0 0,0-1 0,-3 0 0,-2 0 0,3 2 0,-1-3 0,0 1 0,-2 0 0,-1 0 0,1 0 0,-1 0 0,0 0 0,1 0 0,-2 0 0,-1 1 0,-1-1 0,2 0 0,0 0 0,1 1 0,0 0 0,1 0 0,-4 0 0,0-1 0,1 1 0,2 0 0,-1 1 0,-1-1 0,-1 1 0,2-1 0,0 2 0,1-2 0,1 1 0,-1-1 0,0 0 0,0-1 0,1 1 0,-1 2 0,0 0 0,1-1 0,-1 0 0,0 0 0,-1-2 0,0 3 0,1-1 0,-1-1 0,0 1 0,-1-1 0,1 1 0,1 0 0,1 0 0,-1 0 0,0 1 0,1 0 0,-2 1 0,-1-1 0,-2 0 0,1-1 0,-1 0 0,2 0 0,-2 1 0,0 1 0,1-1 0,-2 1 0,1 2 0,-1 0 0,1-1 0,-1-1 0,1 0 0,0 0 0,0 0 0,-1 0 0,1 0 0,-1 0 0,1 1 0,1 1 0,-3 0 0,2-2 0,-1-1 0,-1 0 0,0 1 0,1-1 0,0 1 0,2 1 0,-2 2 0,0-1 0,-1-1 0,0-1 0,0 0 0,-1 0 0,0 0 0,1-1 0,-1 3 0,1-3 0,-2 2 0,0 0 0,1 0 0,1-2 0,-1 1 0,-1 1 0,-1 2 0,0-1 0,0 0 0,0 1 0,0-1 0,0 0 0,0 0 0,0 1 0,0-1 0,0 0 0,0 1 0,0-1 0,0 0 0,0 1 0,0-1 0,0 0 0,-1 1 0,-1-1 0,-1 0 0,1 0 0,1 1 0,0-1 0,-1 0 0,-2 2 0,1 0 0,-1 2 0,3-1 0,-2-3 0,2 1 0,0 0 0,-1 1 0,-1 2 0,1-1 0,1 1 0,1-1 0,0 0 0,0 1 0,0 0 0,0 2 0,0 0 0,0 1 0,0-1 0,0 2 0,0 0 0,0 2 0,0 0 0,0-1 0,0 1 0,0 0 0,0-1 0,0 1 0,1-1 0,1 2 0,1 1 0,-1 0 0,-1 0 0,-1-1 0,0-2 0,0 1 0,0 0 0,0-1 0,0 1 0,0-1 0,0-2 0,-1 0 0,-1 0 0,-1 2 0,-3-1 0,1 0 0,0-3 0,-1 0 0,0-2 0,0 1 0,-1-1 0,1-1 0,0 0 0,-1-2 0,-1 0 0,-1 1 0,2-2 0,1-1 0,-1-1 0,-1 2 0,1 0 0,1 0 0,-1-1 0,-2 0 0,3-2 0,0 2 0,-1-1 0,-2 2 0,0-1 0,1 0 0,1-1 0,0 0 0,0 1 0,-1-2 0,-1 0 0,0 0 0,2 1 0,1 1 0,-1-2 0,-1 0 0,1-1 0,1 1 0,-1-1 0,-2 1 0,0 2 0,-1-2 0,-2 1 0,0-1 0,1 0 0,-1 1 0,1 0 0,-3 0 0,1 0 0,-2 0 0,2 1 0,-2-1 0,2 0 0,-1 0 0,0-1 0,0 1 0,0-2 0,0 1 0,-1 0 0,0 1 0,0 0 0,-1 1 0,2-3 0,0 0 0,-2 1 0,1 0 0,0 2 0,2-1 0,0-1 0,0 0 0,-2-1 0,1 1 0,0 0 0,2 0 0,-1-1 0,-2 1 0,-1-1 0,-2 1 0,-1 1 0,1 0 0,-1 0 0,0 0 0,-2-3 0,-1 3 0,1 1 0,2-1 0,0 0 0,0 0 0,1 1 0,-1-1 0,1 1 0,-1 0 0,1 0 0,2 0 0,1-1 0,2 0 0,2-1 0,0-1 0,1 0 0,-2-1 0,0 0 0,1 0 0,0 1 0,1-3 0,-1 3 0,-3-1 0,0 1 0,-2 1 0,1-1 0,-1-1 0,0 0 0,-1 1 0,0 0 0,3 0 0,0-1 0,2 0 0,0 2 0,-2-1 0,1 1 0,-1-1 0,2 1 0,-1-1 0,1 2 0,1-1 0,-1-2 0,1 2 0,-1 0 0,0-1 0,1 0 0,-1 0 0,0-1 0,1 0 0,-1 0 0,1 0 0,-2 0 0,2 0 0,1 0 0,0 0 0,1 0 0,-1 1 0,-2-1 0,0-1 0,1 0 0,0 1 0,2-2 0,0 2 0,-1-1 0,1 0 0,0 1 0,-1-1 0,1 0 0,0 1 0,-2 0 0,0-1 0,-1 0 0,0 0 0,2 1 0,0-1 0,-2 0 0,0 0 0,-1 1 0,1 0 0,-1 0 0,2 1 0,0-1 0,-1-2 0,0 1 0,1 1 0,0-1 0,2 0 0,-1 0 0,-3 1 0,0 0 0,0 0 0,3 0 0,0 0 0,-2-1 0,1 0 0,0 1 0,2 0 0,-1 0 0,-2 0 0,0-1 0,-4 0 0,4 0 0,0 2 0,-2 1 0,0-1 0,-1-2 0,2 0 0,0 0 0,1 1 0,0 0 0,-1 0 0,0 0 0,-1-1 0,1-1 0,1-1 0,1 0 0,0 1 0,-2 2 0,2 0 0,1-1 0,0-1 0,4-1 0,0 0 0,-1 0 0,-2 0 0,0 0 0,1 1 0,0 1 0,2 1 0,-1-1 0,-1-1 0,-2-1 0,1 0 0,0 0 0,1 1 0,0 1 0,2 1 0,-1-1 0,-1-1 0,-2 0 0,1 3 0,0-3 0,-1 2 0,1-2 0,0-1 0,-1 1 0,1 1 0,0 1 0,-1-1 0,1-1 0,1 0 0,1 1 0,0 1 0,0-1 0,-1-1 0,-1 0 0,-1 1 0,1 2 0,3-1 0,0-3 0,-2 0 0,0 1 0,-1 1 0,-1 1 0,1-1 0,0 0 0,-1 0 0,1 1 0,0-1 0,0 0 0,-1 0 0,1 1 0,0 0 0,-1-2 0,4 0 0,0 1 0,-1 1 0,-2 0 0,0 0 0,0 0 0,-1-1 0,1 0 0,0 0 0,-1 1 0,1-1 0,0-1 0,0-1 0,-1 0 0,1 0 0,0 0 0,-1 0 0,1 0 0,0 0 0,-1 0 0,1 0 0,0 0 0,-1 0 0,0-1 0,-1-1 0,-2-2 0,2 0 0,1 0 0,0-7 0,1 0 0</inkml:trace>
  <inkml:trace contextRef="#ctx0" brushRef="#br1" timeOffset="156">14637 10922 8138,'0'-10'364,"0"1"0,0 0 0,0-1 0,0 1 0,0 0 0,0-1 0,1 1 0,1 0 0,1 0-67,-1-1 1,-1 4 0,-1 2 0,0 3 0,0 5 0,0 3 0,1 3 0,1-1-1,1 0 1,0 1 0,0 2-64,0 0 0,1 4 0,-3-3 0,1 1 0,1 0 0,-1 0 0,-1 0 0,-1 0 0,1 0 0,1-1 0,1 1 0,-1-3 0,-1 0 0,-1-2-86,0 0 1,0-5 0,0-5 0,0-6 0,0-4 0,0-2 0,0 0 0,-1-2 0,-1 0 0,-2-1 0,0 0 0,0-1 0,1 1 0,-1 1 0,0 1 0,0 0-1,-1 0 1,1 0 0,0 1 0,1 3 0,0 1 0,-2 3 124,0-1 0,3 2 0,-1 1 0,2 3 0,1 5 0,0 3 0,0 2 0,1 1 0,1-1 0,2 1 0,0 2 0,1 0-69,-3-1 1,2 1 0,-1-1 0,0 2-1,0-2 1,1 0 0,0 1 0,0 0 0,-1 0-1,-1 1 1,0-1 0,1 0 0,0-2 0,0-1-1,0 1 1,-1-1-1844,-1 0 1,-1-5 1003,0-4 0,0-4 0,0-5 0</inkml:trace>
  <inkml:trace contextRef="#ctx0" brushRef="#br1" timeOffset="157">14609 10838 8266,'0'-6'608,"0"-1"0,-1 1 1,-1 0-1,-1 0 0,0-1-199,2-2 1,1 3-1,0 0 1,1 0-1,2-1 1,1 2 0,0 0-1,1 1-157,0 0 0,-2 1 0,3 4 0,1 2 0,-2 3 0,-1 3 0,-1 3 0,1 0 0,0 1 0,0-1 0,0 1 0,-1 2 0,1 0-34,1 0 0,-3 1 1,2-2-1,-1-1 1,0 2-1,1-2 1,-1 1-1,0-3 1,-1-1-1,0 0 0,0-1 1,2 0-1,1 0 1,1-2-1,1-2-3495,-1-1 2457,-4-1 1,2-7 0,-4-1 0</inkml:trace>
  <inkml:trace contextRef="#ctx0" brushRef="#br1" timeOffset="158">14683 10819 8302,'-5'-9'655,"1"0"0,4-1 1,0 1-1,0 0 0,0-1-463,0 1 1,0 5 0,0 4-1,-1 4 1,-2 2 0,-3 0 0,-3 1-1,0-1 1,0 0 0,-1 1 0,0 2-1,-2 0 1,-3 0 0,0 1 0,-1-1-1,0 0 1,-2 0-30,-1 1 1,1 1 0,-1-1 0,0-1 0,1-1 0,0 0-1,2 2 1,0-2 0,1-1 0,-1-1 0,2 1 0,-1-1-1,1 0 1,-2 0 0,2 0 0,0 1 0,2-1 0,-1 0-1,2 0 1,1 0 133,0 0 1,4-1 0,0-3 0,-1 1 0,-2-1 0,0-1 0,0 0 0,-1 1-1,1 1 1,1 0 0,1 0 170,0 1 0,4 0 0,-2-1 0,2 2 0,4 0 0,5-2 0,5-2-320,1-1 1,2 0 0,-2-1 0,3-2 0,3-2 0,1-1 0,-1 0 0,2-1 0,1 1 0,1 0 0,2 0 0,1 0 0,0-1 0,-1 1 0,-2 0 0,0 1-1,0 1 1,-1 2 0,-3-1 0,-2 1 0,-3-1 0,-1 1-108,-2 1 1,-1 1 0,0 0 0,1 0 0,-1 0 0,0 0 0,1 0 0,-1 0 0,-1 1 0,0 1 0,-2 1 0,1-1 0,1-1 0,2-1 0,-1 0 0,0 0 0,1 0-42,-1 0 0,0 0 0,0 0 0,-1 0 0,-5 0 0,-1 0 0,-8 0 0,-2 0 0,0 0 0,-2 0 0,-2 0 0,-1 2 0,0 0 0,-2 1 0,2 0 0,-2 0 0,2 0 0,-2-1 0,2 0 0,-1 0 0,3 2 0,0 0 0,-1 2 0,0-1 0,-1 1 0,4 3 0</inkml:trace>
  <inkml:trace contextRef="#ctx0" brushRef="#br2" timeOffset="159">3566 11173 7017,'9'0'0,"1"0"0</inkml:trace>
  <inkml:trace contextRef="#ctx0" brushRef="#br2" timeOffset="160">10065 11331 16231,'-4'-9'-253,"2"3"1,-4 0 0,-2-2 0,0 1 0,0 0 0,1 1 0,0-1 0,1 1 0,0 1 0,0 0 0,-1 1 0,-2-1 0,0 0-228,0 1 0,-5-3 0,0 2 0</inkml:trace>
  <inkml:trace contextRef="#ctx0" brushRef="#br2" timeOffset="161">4590 13957 13363,'0'9'-99,"0"1"1,0-1 0,0 0 0,0 1 0,0-1 0,0 0 0,0 0 0,0 1 0,0-1-408,0 0 521,4 1-138,-3-1 0,8 0 1,-4 1-1</inkml:trace>
  <inkml:trace contextRef="#ctx0" brushRef="#br1" timeOffset="162">14450 11071 8036,'0'-7'-116,"0"1"-270,0 4 0,0-3 386,0 2 0,-4-2 0,-1-5 0</inkml:trace>
  <inkml:trace contextRef="#ctx0" brushRef="#br1" timeOffset="163">14469 11108 8094,'-9'0'79,"0"-1"1,3-2 0,4-4-1,4-1 1,4 0 0,2 1 130,-2 0 0,-1 5 0,-3-2 1,1 0-1,0-1 0,0-1 1,2 1-1,0 0 0,2 3 1,1 1-1,3 1 0,2 0 1,6 0-118,5 0 1,3 3-1,6 2 1,4 0 0,6 2-1,5 0 1,2-1-1,-23-3 1,-1-1 0,2-1-1,0 1 1,2-1 0,0 1-1,2-1 1,0 0-1,2-1 1,1 0 0,-1-1-1,1 0 1,0-1 0,-1 0-1,1 0 1,-1 0-1,2-1 1,1 0 0,1 1-1,1 0 1,2 0-1,0-1 1,1 1 0,-1 0-1,-1-1 1,1 1 0,-1-1-1,-1 1-15,2-2 0,-1 0 0,1 0 0,1 0 0,-1 0 0,1-1 0,-2 0 0,0-1 0,-1 1 0,0-1 0,-2 0 0,0 0 0,0-1 0,-1 1 0,-1 0 0,1-1 0,0 0 0,1-1 0,-1 1 0,0-1 0,0 0 0,0-1 0,0 0 0,0 0 0,0-2 0,0 0 0,1-1 0,1-1 0,0-1 0,1 0 0,1-1 0,0 0 0,0 0 0,0-1 0,-1 1 0,-1-1 0,0 0 0,-1 0 0,0 0 0,-1-1 0,0-1 0,-1 1 18,0-1 0,0-1 1,0 2-1,-1 0 0,-4 1 1,-1-1-1,0 1 0,-1-1 1,0 1-1,-1-1 1,-1 0-1,0-1 0,-1 0 1,0 0-1,0-1 0,-1 0 1,-1 1-1,0-1 1,-1 0-1,0 0 0,-2-1 1,0 1-1,-1-2 0,-1 1 1,17-19-1,-4 1 1,-2-1-1,-1-1 0,-2-3 1,0-3-1,-1-1 0,0 1 1,-1-1-1,-3 0-3,-10 22 1,-2 0-1,9-23 1,-10 23 0,-1 0-1,6-25 1,-4-1-1,-2 0 1,-4 24 0,-1 1-1,1 0 1,-1-1 0,0-25-1,-1 1 1,-1-1-1,-1 25 1,1-1 0,-2 0-1,0-1 1,0 0 0,-2-1-1,0 1 1,0 0-1,-1 1 1,1-1 0,-1 1-1,0 0 1,0-2-1,0 1 1,0-2 0,-1 1-1,-1-1 1,0 0 0,0 0-1,0 0-22,-1 2 0,-1-2 0,0 0 0,1-1 0,-2 1 1,1-1-1,-1-1 0,0 0 0,0-1 0,0 1 1,-2 0-1,1 1 0,-1 0 0,0 1 0,-1-1 1,0 0-1,0 0 0,-1-1 0,1 0 0,-1-1 1,1 0-1,-1 0 0,1 0 0,0 0 0,-2 1 1,1 0-1,-1 0 0,1 0 0,-1-1 0,0 0 1,-1-2-1,1 0 0,-2 0 0,-1 0 0,1 0 1,-1 0-1,1 0 0,-1 0 0,1 0 0,0 0-36,-1-1 0,1 0 1,-1-1-1,1 0 0,-1 0 1,0 0-1,1 1 0,0 1 1,0-1-1,-1 0 0,0 1 1,-1-1-1,-1-1 0,0 0 1,-2 1-1,1-1 1,0 0-1,0 0 0,0 2 1,0-1-1,1 0 0,0 0 1,0 0-1,0 0 0,-1-2 1,1 0-1,0 0 0,0 0 1,0 0-1,0 0 0,0 2 1,-1 0-1,1 0 1,-1 0-1,-1 0 0,0 0 1,0-1-1,0-1 0,0 0 1,1 1-42,0-1 0,1 1 0,1 0 1,0-1-1,0 1 0,1 0 0,-1-1 1,0-1-1,1 1 0,-1 1 0,1-1 1,-1 1-1,0 1 0,1 0 0,-1-1 1,0 0-1,1-1 0,-1 0 0,0 0 1,1 0-1,0 0 0,0-1 0,0 2 1,2 0-1,0-1 0,1 1 0,0 0 1,1 0-1,-1-1 0,1 0 0,-1 0 1,0 0-1,-1 1 0,1-1 1,-1 0-1,2 0 0,-1 1 0,1 0 1,-1 0-1,1 0 6,-2 1 0,1 0 0,0-1 0,1 0 0,-1 0 0,0 1 0,1-1 0,1 0 0,1 1 0,0 1 0,0-1 0,0 0 0,1 0 0,-1 1 0,0-1 0,1-1 0,-1 1 0,1 0 0,-1 0 0,1 0 0,1 1 0,-1 1 0,1 0 0,1 1 0,-1-1 0,1 0 0,0 0 0,-1-1 0,2 0 0,-1-1 0,0 2 0,1 0 0,1 2 0,0 0 0,0 1 0,-1 1 0,2-1 0,-1 1 0,0-2 0,0 1 0,2-2 0,-1 1 0,1 1 0,0-1 0,1 0 0,2 0 0,-1 3 0,0 1 0,1 0 0,0-1 0,1 0 0,0 0 0,0-1 0,1 0 0,0-1 0,1 1 0,1-1 0,0 1 0,2 0 0,1 1 0,0-1 0,2 1 0,0-1 0,-1 1 0,2-1 0,-1 1 0,0 0 0,0 1 0,1 0 0,1 2 0,0 0 0,0 0 0,0 1 0,1 0 0,0 1 0,1 0 0,0 0 0,1 1 0,10-23 0,2 4 0,0 0 0,1 5 0,4-2 0,1 3 0,2 2 0,1 5 0,2 5 0,2 3 0,2 3 0,-1 4 0,-3 2 0,-1 3 0,-1 1 0,2 0 0,-2 3 0,-1 3 0,-1 2 0,0 1 0,-1 1 0,-1 2 0,-1 3 0,-5 2 0,0 0 0,-1 0 0,0 3 0,-2-1 0,-1 0 0,-3 0 0,-3-1 0,-1 0 0,1 0 0,-2 2 0,0-1 0,-2 0 0,0-1 0,0-1 0,1 0 0,-1 2-266,0-1 1,-2-4 0,-1-1 0,1-1 0,1 1 0,2 1-1,-1-1 1,0-1 0,1 0 0,-1 0 0,0 0 265,0 1 0,0-3 0,-3 2 0</inkml:trace>
  <inkml:trace contextRef="#ctx0" brushRef="#br1" timeOffset="164">16871 1723 8303,'-13'0'364,"2"0"0,-1-2 0,2-1 0,1-3 0,4-1 0,5 1 0,5 3 0,4 2 0,0 1-216,0 0 1,1 0 0,0 0 0,2 0 0,4 0 0,2 0 0,1 0 0,3 0 0,3 0 0,2 0 0,2 0 0,1 0 0,2 1 0,1 1 0,1 1 0,-1-1-1,-2-1 1,-2 0 0,-2 1 0,-3 1 0,-5-1 0,-3-1 506,-3-1 0,0 0 1,-6 0-1,-3-1 0,-4-2 164,-1-3 0,4-2 0,2-2 0</inkml:trace>
  <inkml:trace contextRef="#ctx0" brushRef="#br1" timeOffset="165">17374 1443 8303,'-14'-14'234,"-1"-1"0,5 4 0,-1-1 0,4 3 0,1 2 0,2 0 0,0-2 0,2 0 0,1 0 0,1-1 0,0 1 0,0 0 0,0 0 0,0-1 312,0 1 0,0 5 0,1 4 0,1 5 0,2 3 0,1 2-383,2-1 1,-2 4 0,2 2 0,0 1 0,1 2 0,2 2-1,2 0 1,1 3 0,1 1 0,0 1 0,1-1 0,1 2-1,1 1 1,-1 0 0,-1-2 0,-2-3 0,0-4 0,-1-1-1,0-3 1,-3-1 109,-2-5 0,-5-4 0,1-7 0,-3-2 0,-2-1 0,-2 1 0,0-1 0,-1 2 0,0 0 0,-3 2 0,0 1 0,-1 1-3550,-1 0 2633,1 0 0,-4 4 1,-2 1-1</inkml:trace>
  <inkml:trace contextRef="#ctx0" brushRef="#br1" timeOffset="166">14450 11126 8097,'4'-6'327,"-1"0"1,0 0 0,0 0-1,0-1 1,-1 0 0,-1-1-1,-2-1 1,-1-1 0,-2 2-1,-1 2-93,-3 3 0,4 3 0,1 3 0,2 3 0,1 2 0,1 2 0,1-1 0,1 0 0,-1 1 0,-1-1 0,-1 0 0,1 2 0,2 0 0,0 1-86,-1 0 1,-1 2 0,-1 2 0,0 1 0,0 2 0,0 0 0,0-1 0,0 2 0,0 2 0,0 1 0,0 2 0,0 0 0,0 2 0,0 2 0,0 2 0,-1 0-1,-1 0 1,-2 1 0,-2 1 0,0 1 0,0-1 0,0-1 14,-2 1 1,3 0 0,-1 3 0,0-1 0,0-1 0,-1 1-1,1 2 1,0 0 0,0 0 0,0 0 0,0 0 0,2 1-1,1 0 1,0 2 0,1 3 0,1-1 0,1 0 0,0-1-1,0 1 1,0 2-16,0-1 1,1 0 0,1 1 0,1 0 0,0-1 0,0 2 0,1-1 0,-2 2 0,0-2 0,0 1 0,1-2 0,0 1 0,0 2 0,0 1 0,0-2 0,0 1-1,0-1 1,1 2 0,-1-1 0,0 1 0,-1-1 0,-1 1 14,-1-1 1,1 2 0,1 0 0,1-1 0,-1-1 0,-1-1-1,-1 1 1,0 2 0,0 2 0,0 2 0,1-3 0,1 1-1,1-2 1,-1 0 0,1 1 0,-1 2 0,1-1 0,-1 2-1,-1-1 1,0 0-121,2 1 1,-2-3 0,2 1-1,-1 1 1,0 1 0,0-26 0,-1 1-1,1 24 1,0 0 0,1-3-1,0-3 1,-1-1 0,0 0 0,0 1-1,1-1 1,-1-1 0,-1-1-1,-1-1 1,0 1 0,0-3 0,0-1-44,0 0 0,0-2 0,0 0 0,0-1 0,0 0 0,0-4 0,0-3 0,0-4 0,0 0 0,0-1 0,0-1 0,0-1 0,0-1 0,1-3 0,1 0 0,1-2 0,-1 1 0,-1-1 0,-1 0 0,0-1 0,1 0 0,1 0-469,2 1 1,-1 0 0,-3 4 0,0 1 0,-1 2 0,-2 5 0,-4 3-352,-1 0 1,-10 3 0,-1 0 0</inkml:trace>
  <inkml:trace contextRef="#ctx0" brushRef="#br1" timeOffset="167">14078 16368 7998,'-4'-6'163,"-1"0"1,-2-1 0,2-1 0,1-2 0,2 0 0,1-1-1,1-2 1,0 2 0,1-1 0,2 1 0,2-1 0,2 0-1,-2 2 1,0 1 0,-1-1 0,0 1 0,-2 0 0,-1-1-1,-1 1 1,0 0 200,0-1 0,-1 4 0,-2 1 0,-2 0 0,-1 1 0,2 1 0,3 4 0,6 4 0,4 3-216,4 1 1,6 2 0,0 0 0,1 4 0,4 1 0,3 5 0,4 1 0,1 1 0,0 2 0,-1 3 0,0 3 0,2 1 0,0 0 0,1-2 0,-1-1 0,-3-2-1,-3-2 1,-3-3 0,-1-4 0,0-2 0,0-4 0,-3-1 215,-4-2 0,-2-4 0,-5-2 0,0-2 0,-2-2 0,-2-2 0,-5-3 0,-2-2 0,0-2-3641,-1 1 2457,2-5 1,-7 0 0,3-5 0</inkml:trace>
  <inkml:trace contextRef="#ctx0" brushRef="#br1" timeOffset="168">14972 15866 8176,'4'-24'192,"1"-2"1,4 4 0,2 2-1,0 1 1,3 3 0,-1 4 0,1 3-1,-3 3 1,-2 1 0,-2 2 0,-1 1-1,-2 3 1,-2 5 0,-1 5 0,-1 3-1,-1 3 1,-2 4-30,-3 1 1,-3 3 0,0 4 0,0 2 0,-2 2 0,-1 1-1,-3 1 1,1 0 0,0 1 0,2 1 0,-1 1 0,-2 3-1,-1 1 1,-2 2 0,-1-2 0,1 0 0,-1 0 0,0 0-1,2-1 1,0-2 8,2-3 0,2-4 1,-1 0-1,0-1 1,3-3-1,1-1 1,0-5-1,1-4 1,1-3-1,1-2 1,0-1-1,1-2 0,0-1 1,1 1-1,0-2 1,-1-1-1,0-1 1,0 1-1,0-1-54,-1 0 1,-2 0 0,0 4 0,-1-1 0,-2 1 0,-1 2 0,-3 2 0,-2 3-119,-3 2 0,-9 6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60423-90BD-4BCF-81CF-53C92D5EF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E88DE-0C07-4C43-9312-3C729057AA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DF4BA82-EC59-C34C-8D26-A2E6671C97CB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D7A1875-981E-44D4-B189-320F40AE9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0803AE5-B373-435F-AF79-1112FFC62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F7347-30D1-4C8B-B2E6-A0BF45764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BFA0C-19EE-4A3F-93E3-9CF0562CC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57D332-D591-9C48-9A08-F9A0E09E66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7095B3DE-360F-6C28-C188-AAADC0807F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2F405F2-0775-2250-6B07-61896AD7C0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EBC790EB-0F30-AE50-9D21-C99F09623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32BA18-74E6-2B47-951F-65F29FF1A73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>
            <a:extLst>
              <a:ext uri="{FF2B5EF4-FFF2-40B4-BE49-F238E27FC236}">
                <a16:creationId xmlns:a16="http://schemas.microsoft.com/office/drawing/2014/main" id="{FA70A7B2-E5AF-E544-7592-302DF59213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>
            <a:extLst>
              <a:ext uri="{FF2B5EF4-FFF2-40B4-BE49-F238E27FC236}">
                <a16:creationId xmlns:a16="http://schemas.microsoft.com/office/drawing/2014/main" id="{429E290D-CC31-18D6-502B-6F949F2C8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50180" name="スライド番号プレースホルダ 3">
            <a:extLst>
              <a:ext uri="{FF2B5EF4-FFF2-40B4-BE49-F238E27FC236}">
                <a16:creationId xmlns:a16="http://schemas.microsoft.com/office/drawing/2014/main" id="{6ACB2420-A0F5-5FA1-0EC7-066A2E77FF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C5CF71-7425-724E-A3AF-5024577877D7}" type="slidenum">
              <a:rPr lang="ja-JP" altLang="en-US"/>
              <a:pPr/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>
            <a:extLst>
              <a:ext uri="{FF2B5EF4-FFF2-40B4-BE49-F238E27FC236}">
                <a16:creationId xmlns:a16="http://schemas.microsoft.com/office/drawing/2014/main" id="{20E5F9FF-625B-EDE2-0055-75FD1758C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>
            <a:extLst>
              <a:ext uri="{FF2B5EF4-FFF2-40B4-BE49-F238E27FC236}">
                <a16:creationId xmlns:a16="http://schemas.microsoft.com/office/drawing/2014/main" id="{211A4FE3-522B-7F5B-7CD7-BCB4E674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40A851ED-79C1-504D-346D-60333404C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BBF4B8-3D2D-2441-9A75-660618D8CE99}" type="slidenum">
              <a:rPr lang="ja-JP" altLang="en-US"/>
              <a:pPr/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>
            <a:extLst>
              <a:ext uri="{FF2B5EF4-FFF2-40B4-BE49-F238E27FC236}">
                <a16:creationId xmlns:a16="http://schemas.microsoft.com/office/drawing/2014/main" id="{D151EC09-35EC-C6C4-40BF-E61C2A528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ノート プレースホルダ 2">
            <a:extLst>
              <a:ext uri="{FF2B5EF4-FFF2-40B4-BE49-F238E27FC236}">
                <a16:creationId xmlns:a16="http://schemas.microsoft.com/office/drawing/2014/main" id="{560093AB-1D4E-BB10-078E-E4FA40214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54276" name="スライド番号プレースホルダ 3">
            <a:extLst>
              <a:ext uri="{FF2B5EF4-FFF2-40B4-BE49-F238E27FC236}">
                <a16:creationId xmlns:a16="http://schemas.microsoft.com/office/drawing/2014/main" id="{8EAFA1F7-5329-CED8-7651-57A9AC989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E3BAB1-BF02-314D-A0C3-1433D8D4462A}" type="slidenum">
              <a:rPr lang="ja-JP" altLang="en-US"/>
              <a:pPr/>
              <a:t>38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スライド イメージ プレースホルダ 1">
            <a:extLst>
              <a:ext uri="{FF2B5EF4-FFF2-40B4-BE49-F238E27FC236}">
                <a16:creationId xmlns:a16="http://schemas.microsoft.com/office/drawing/2014/main" id="{137C5639-6581-920D-83C6-0322B573C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ノート プレースホルダ 2">
            <a:extLst>
              <a:ext uri="{FF2B5EF4-FFF2-40B4-BE49-F238E27FC236}">
                <a16:creationId xmlns:a16="http://schemas.microsoft.com/office/drawing/2014/main" id="{523BF181-C488-2DF9-D5E0-0978E8912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56324" name="スライド番号プレースホルダ 3">
            <a:extLst>
              <a:ext uri="{FF2B5EF4-FFF2-40B4-BE49-F238E27FC236}">
                <a16:creationId xmlns:a16="http://schemas.microsoft.com/office/drawing/2014/main" id="{CA72C169-F472-819F-0C6F-3D4EBB4D3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592003-5F01-1941-8599-DC3A9254C04E}" type="slidenum">
              <a:rPr lang="ja-JP" altLang="en-US"/>
              <a:pPr/>
              <a:t>39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>
            <a:extLst>
              <a:ext uri="{FF2B5EF4-FFF2-40B4-BE49-F238E27FC236}">
                <a16:creationId xmlns:a16="http://schemas.microsoft.com/office/drawing/2014/main" id="{A37C2CC2-10D2-9C98-E2D8-FFFF732EC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ノート プレースホルダ 2">
            <a:extLst>
              <a:ext uri="{FF2B5EF4-FFF2-40B4-BE49-F238E27FC236}">
                <a16:creationId xmlns:a16="http://schemas.microsoft.com/office/drawing/2014/main" id="{7A8587EB-0671-1A7A-EDD5-65FA953CB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58372" name="スライド番号プレースホルダ 3">
            <a:extLst>
              <a:ext uri="{FF2B5EF4-FFF2-40B4-BE49-F238E27FC236}">
                <a16:creationId xmlns:a16="http://schemas.microsoft.com/office/drawing/2014/main" id="{7B149820-DF62-2C45-3C1F-8BE22BAD6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A55029-83B8-0643-A83D-CA4511E89FA8}" type="slidenum">
              <a:rPr lang="ja-JP" altLang="en-US"/>
              <a:pPr/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>
            <a:extLst>
              <a:ext uri="{FF2B5EF4-FFF2-40B4-BE49-F238E27FC236}">
                <a16:creationId xmlns:a16="http://schemas.microsoft.com/office/drawing/2014/main" id="{B2941FAC-BD07-5AA5-3ED0-3B87C6FB1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ノート プレースホルダ 2">
            <a:extLst>
              <a:ext uri="{FF2B5EF4-FFF2-40B4-BE49-F238E27FC236}">
                <a16:creationId xmlns:a16="http://schemas.microsoft.com/office/drawing/2014/main" id="{747762EE-B28A-643F-68ED-355615445D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60420" name="スライド番号プレースホルダ 3">
            <a:extLst>
              <a:ext uri="{FF2B5EF4-FFF2-40B4-BE49-F238E27FC236}">
                <a16:creationId xmlns:a16="http://schemas.microsoft.com/office/drawing/2014/main" id="{FC8944C8-934C-ABF7-0917-7129497CB6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662751-A142-6C4E-86C0-3DAE1F441757}" type="slidenum">
              <a:rPr lang="ja-JP" altLang="en-US"/>
              <a:pPr/>
              <a:t>41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>
            <a:extLst>
              <a:ext uri="{FF2B5EF4-FFF2-40B4-BE49-F238E27FC236}">
                <a16:creationId xmlns:a16="http://schemas.microsoft.com/office/drawing/2014/main" id="{4D1ABE76-C1CC-AFB0-E157-5B844985F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ノート プレースホルダ 2">
            <a:extLst>
              <a:ext uri="{FF2B5EF4-FFF2-40B4-BE49-F238E27FC236}">
                <a16:creationId xmlns:a16="http://schemas.microsoft.com/office/drawing/2014/main" id="{DDA34886-CD97-1E17-CF50-05BADDEA7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62468" name="スライド番号プレースホルダ 3">
            <a:extLst>
              <a:ext uri="{FF2B5EF4-FFF2-40B4-BE49-F238E27FC236}">
                <a16:creationId xmlns:a16="http://schemas.microsoft.com/office/drawing/2014/main" id="{C5F167E4-9162-58AD-4DD7-B36E80595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00DB917-C155-EB48-8A69-63873655ECC8}" type="slidenum">
              <a:rPr lang="ja-JP" altLang="en-US"/>
              <a:pPr/>
              <a:t>42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>
            <a:extLst>
              <a:ext uri="{FF2B5EF4-FFF2-40B4-BE49-F238E27FC236}">
                <a16:creationId xmlns:a16="http://schemas.microsoft.com/office/drawing/2014/main" id="{7FB6790C-756E-BD6E-209F-2A005E0DEA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ノート プレースホルダ 2">
            <a:extLst>
              <a:ext uri="{FF2B5EF4-FFF2-40B4-BE49-F238E27FC236}">
                <a16:creationId xmlns:a16="http://schemas.microsoft.com/office/drawing/2014/main" id="{66A9566C-29EB-DAE9-A9D7-898E21BCD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64516" name="スライド番号プレースホルダ 3">
            <a:extLst>
              <a:ext uri="{FF2B5EF4-FFF2-40B4-BE49-F238E27FC236}">
                <a16:creationId xmlns:a16="http://schemas.microsoft.com/office/drawing/2014/main" id="{799B2CC6-7AE5-E9BE-1025-CFB2495D0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0711CE-D534-2347-80C2-F3EEF9E6C998}" type="slidenum">
              <a:rPr lang="ja-JP" altLang="en-US"/>
              <a:pPr/>
              <a:t>43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 イメージ プレースホルダ 1">
            <a:extLst>
              <a:ext uri="{FF2B5EF4-FFF2-40B4-BE49-F238E27FC236}">
                <a16:creationId xmlns:a16="http://schemas.microsoft.com/office/drawing/2014/main" id="{DBDB2753-D5B9-4C3B-E918-9431EC292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ノート プレースホルダ 2">
            <a:extLst>
              <a:ext uri="{FF2B5EF4-FFF2-40B4-BE49-F238E27FC236}">
                <a16:creationId xmlns:a16="http://schemas.microsoft.com/office/drawing/2014/main" id="{EA95A345-4A8D-8EE3-2618-58BCEC893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33796" name="スライド番号プレースホルダ 3">
            <a:extLst>
              <a:ext uri="{FF2B5EF4-FFF2-40B4-BE49-F238E27FC236}">
                <a16:creationId xmlns:a16="http://schemas.microsoft.com/office/drawing/2014/main" id="{D0F6D305-99C3-FE2A-9A5E-286806233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5ECEDA-07A0-C242-81F9-3CA9B420511B}" type="slidenum">
              <a:rPr lang="ja-JP" altLang="en-US"/>
              <a:pPr/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スライド イメージ プレースホルダ 1">
            <a:extLst>
              <a:ext uri="{FF2B5EF4-FFF2-40B4-BE49-F238E27FC236}">
                <a16:creationId xmlns:a16="http://schemas.microsoft.com/office/drawing/2014/main" id="{23080679-7F47-E5B5-E301-4903B7A14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ノート プレースホルダ 2">
            <a:extLst>
              <a:ext uri="{FF2B5EF4-FFF2-40B4-BE49-F238E27FC236}">
                <a16:creationId xmlns:a16="http://schemas.microsoft.com/office/drawing/2014/main" id="{FD184AD6-4B3B-8290-5164-CDABA32EF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35844" name="スライド番号プレースホルダ 3">
            <a:extLst>
              <a:ext uri="{FF2B5EF4-FFF2-40B4-BE49-F238E27FC236}">
                <a16:creationId xmlns:a16="http://schemas.microsoft.com/office/drawing/2014/main" id="{925B786A-CDC3-701B-72E5-94EF29EFD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8ECB10-5141-794D-934D-4A9A6F95EB07}" type="slidenum">
              <a:rPr lang="ja-JP" altLang="en-US"/>
              <a:pPr/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スライド イメージ プレースホルダ 1">
            <a:extLst>
              <a:ext uri="{FF2B5EF4-FFF2-40B4-BE49-F238E27FC236}">
                <a16:creationId xmlns:a16="http://schemas.microsoft.com/office/drawing/2014/main" id="{7B8B25D9-51B9-F9E5-038C-4E8140058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ノート プレースホルダ 2">
            <a:extLst>
              <a:ext uri="{FF2B5EF4-FFF2-40B4-BE49-F238E27FC236}">
                <a16:creationId xmlns:a16="http://schemas.microsoft.com/office/drawing/2014/main" id="{B14CC1E2-119B-8A59-2727-4A114DFBD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37892" name="スライド番号プレースホルダ 3">
            <a:extLst>
              <a:ext uri="{FF2B5EF4-FFF2-40B4-BE49-F238E27FC236}">
                <a16:creationId xmlns:a16="http://schemas.microsoft.com/office/drawing/2014/main" id="{B48DCAD7-2726-12B9-FC78-A420D608F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919939-6ACD-6046-8396-E04F6CE2C61D}" type="slidenum">
              <a:rPr lang="ja-JP" altLang="en-US"/>
              <a:pPr/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スライド イメージ プレースホルダ 1">
            <a:extLst>
              <a:ext uri="{FF2B5EF4-FFF2-40B4-BE49-F238E27FC236}">
                <a16:creationId xmlns:a16="http://schemas.microsoft.com/office/drawing/2014/main" id="{35635CC2-A7C3-4D78-E3A2-EB20632D4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ノート プレースホルダ 2">
            <a:extLst>
              <a:ext uri="{FF2B5EF4-FFF2-40B4-BE49-F238E27FC236}">
                <a16:creationId xmlns:a16="http://schemas.microsoft.com/office/drawing/2014/main" id="{C64786B5-0163-523C-30BD-372309528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39940" name="スライド番号プレースホルダ 3">
            <a:extLst>
              <a:ext uri="{FF2B5EF4-FFF2-40B4-BE49-F238E27FC236}">
                <a16:creationId xmlns:a16="http://schemas.microsoft.com/office/drawing/2014/main" id="{D9BB6B9E-CB73-2BC7-9624-A7D6D387B9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90C203-3F30-C749-9555-DCC4FC4A2288}" type="slidenum">
              <a:rPr lang="ja-JP" altLang="en-US"/>
              <a:pPr/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>
            <a:extLst>
              <a:ext uri="{FF2B5EF4-FFF2-40B4-BE49-F238E27FC236}">
                <a16:creationId xmlns:a16="http://schemas.microsoft.com/office/drawing/2014/main" id="{45D27701-AA1F-32B2-0C93-CFEA98B80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>
            <a:extLst>
              <a:ext uri="{FF2B5EF4-FFF2-40B4-BE49-F238E27FC236}">
                <a16:creationId xmlns:a16="http://schemas.microsoft.com/office/drawing/2014/main" id="{CCD1255D-7FFA-BA58-DE8C-8D278E3B3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41988" name="スライド番号プレースホルダ 3">
            <a:extLst>
              <a:ext uri="{FF2B5EF4-FFF2-40B4-BE49-F238E27FC236}">
                <a16:creationId xmlns:a16="http://schemas.microsoft.com/office/drawing/2014/main" id="{1C6B2CB8-A22F-4FD7-C550-F6FC1CD8C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3D0239-29B7-234F-87A7-21FDCB069918}" type="slidenum">
              <a:rPr lang="ja-JP" altLang="en-US"/>
              <a:pPr/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>
            <a:extLst>
              <a:ext uri="{FF2B5EF4-FFF2-40B4-BE49-F238E27FC236}">
                <a16:creationId xmlns:a16="http://schemas.microsoft.com/office/drawing/2014/main" id="{5E3C6B2A-F072-982E-F7EE-6A296BC8B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ノート プレースホルダ 2">
            <a:extLst>
              <a:ext uri="{FF2B5EF4-FFF2-40B4-BE49-F238E27FC236}">
                <a16:creationId xmlns:a16="http://schemas.microsoft.com/office/drawing/2014/main" id="{59B81904-0026-D932-1B45-8FE223C97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44036" name="スライド番号プレースホルダ 3">
            <a:extLst>
              <a:ext uri="{FF2B5EF4-FFF2-40B4-BE49-F238E27FC236}">
                <a16:creationId xmlns:a16="http://schemas.microsoft.com/office/drawing/2014/main" id="{9FA16927-85FC-651E-C295-B9E0B9DBE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15D50-72F3-FA4A-A6D0-E81B0328C392}" type="slidenum">
              <a:rPr lang="ja-JP" altLang="en-US"/>
              <a:pPr/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>
            <a:extLst>
              <a:ext uri="{FF2B5EF4-FFF2-40B4-BE49-F238E27FC236}">
                <a16:creationId xmlns:a16="http://schemas.microsoft.com/office/drawing/2014/main" id="{84FEC3EC-B975-2E66-A9CF-0D3E94C2C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ノート プレースホルダ 2">
            <a:extLst>
              <a:ext uri="{FF2B5EF4-FFF2-40B4-BE49-F238E27FC236}">
                <a16:creationId xmlns:a16="http://schemas.microsoft.com/office/drawing/2014/main" id="{02433BFB-44B7-72A7-F5CA-F0D398F05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46084" name="スライド番号プレースホルダ 3">
            <a:extLst>
              <a:ext uri="{FF2B5EF4-FFF2-40B4-BE49-F238E27FC236}">
                <a16:creationId xmlns:a16="http://schemas.microsoft.com/office/drawing/2014/main" id="{FB31EF2F-8020-FFCE-3C81-59732E50C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769EA7-8075-E54C-9657-7FA12FFACBFA}" type="slidenum">
              <a:rPr lang="ja-JP" altLang="en-US"/>
              <a:pPr/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>
            <a:extLst>
              <a:ext uri="{FF2B5EF4-FFF2-40B4-BE49-F238E27FC236}">
                <a16:creationId xmlns:a16="http://schemas.microsoft.com/office/drawing/2014/main" id="{B15101D5-6AF6-CA51-F112-624E8A19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ノート プレースホルダ 2">
            <a:extLst>
              <a:ext uri="{FF2B5EF4-FFF2-40B4-BE49-F238E27FC236}">
                <a16:creationId xmlns:a16="http://schemas.microsoft.com/office/drawing/2014/main" id="{4E005A5C-E3E3-EE2B-A033-3BB5C668C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ja-JP" altLang="en-US">
              <a:ea typeface="MS PGothic" panose="020B0600070205080204" pitchFamily="34" charset="-128"/>
            </a:endParaRPr>
          </a:p>
        </p:txBody>
      </p:sp>
      <p:sp>
        <p:nvSpPr>
          <p:cNvPr id="48132" name="スライド番号プレースホルダ 3">
            <a:extLst>
              <a:ext uri="{FF2B5EF4-FFF2-40B4-BE49-F238E27FC236}">
                <a16:creationId xmlns:a16="http://schemas.microsoft.com/office/drawing/2014/main" id="{7454D257-6721-D598-7691-966966DA3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44038-2EAC-454F-9D7D-FD8BDB4A69A5}" type="slidenum">
              <a:rPr lang="ja-JP" altLang="en-US"/>
              <a:pPr/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6D4207-05F9-D4C9-C2B2-59829F905A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34CAA9E-8594-2CA8-8A72-033C052ACA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26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CCDB5F-F032-CDDF-DEDD-9BB1B46EA3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6DB7B3-BFCF-923A-37E8-F80BFA5E2D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51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960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960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522195-F8EF-9A69-01CE-944609DBBE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A49C589-2C7B-3063-1BBC-710A5CE6D5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9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61A441-8711-17B2-0A68-E4FAC959F2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9140DAD-09C6-CCC5-8868-C7ADEB9213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349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D36FFA-C9E8-D951-A82E-BCB1560302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EB654B9-54DF-CDBD-5CD8-F2548CB60C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00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7CF9BD-8775-0B5F-FB92-D5DDE01F4C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06E99E2-D10E-7BB8-74FD-3D2B56143D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13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DB06F5-4B4E-13C7-A6E6-F18E2DDCF2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D9E1426-CB71-A2A3-AAE6-D3E375325A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3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B8AFAB-5232-8FCA-ED7E-D9C0DCA233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F47F6DE-8F29-2E08-8305-EEACBFA025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7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030D11A-9F3D-61B1-0574-A8C4875C8E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CC6B803-8DB5-8FFE-D382-7182731C7B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5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D0E44-3117-25C6-8095-747C935B97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92A1F6F-7925-9866-6289-DDE027A317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47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2DC0A6-C0BF-CC97-F6BD-C746D74331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1277DCB-53DC-6E60-B1AA-EFACA755D4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92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C097B4-BFAD-FFE1-413C-79E2AF1C8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3C0BB4-7433-D1DB-C07F-06921BEBE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 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CFB64E2-516B-4CE8-A617-415102FF7A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37325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1" i="1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Java Programming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AB640B5-1D85-43E5-8E7C-3A4C12FAC9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553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1"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9022B08F-FB09-4D32-AB51-07159AD710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34400" y="6583363"/>
            <a:ext cx="4460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74C650A-E7FD-B445-B752-B55A11C68BAF}" type="slidenum">
              <a:rPr kumimoji="0" lang="ko-KR" altLang="en-US" sz="1200" b="1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34" charset="-127"/>
              </a:rPr>
              <a:pPr eaLnBrk="1" hangingPunct="1"/>
              <a:t>‹#›</a:t>
            </a:fld>
            <a:endParaRPr kumimoji="0" lang="en-US" altLang="ja-JP" sz="1200" b="1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+mj-lt"/>
          <a:ea typeface="MS PGothic" panose="020B0600070205080204" pitchFamily="5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MS PGothic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MS PGothic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MS PGothic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MS PGothic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70000"/>
        <a:buFont typeface="Wingdings" pitchFamily="2" charset="2"/>
        <a:buChar char="u"/>
        <a:defRPr kumimoji="1" sz="3200">
          <a:solidFill>
            <a:schemeClr val="tx1"/>
          </a:solidFill>
          <a:latin typeface="+mn-lt"/>
          <a:ea typeface="MS PGothic" panose="020B0600070205080204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66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MS PGothic" panose="020B060007020508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―"/>
        <a:defRPr kumimoji="1" sz="2400">
          <a:solidFill>
            <a:schemeClr val="tx1"/>
          </a:solidFill>
          <a:latin typeface="+mn-lt"/>
          <a:ea typeface="MS PGothic" panose="020B060007020508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MS PGothic" panose="020B060007020508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3"/>
        </a:buBlip>
        <a:defRPr kumimoji="1" sz="2000">
          <a:solidFill>
            <a:schemeClr val="tx1"/>
          </a:solidFill>
          <a:latin typeface="+mn-lt"/>
          <a:ea typeface="MS PGothic" panose="020B060007020508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フッター プレースホルダ 3">
            <a:extLst>
              <a:ext uri="{FF2B5EF4-FFF2-40B4-BE49-F238E27FC236}">
                <a16:creationId xmlns:a16="http://schemas.microsoft.com/office/drawing/2014/main" id="{576E00EC-3447-130E-2296-3424711A2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4099" name="Rectangle 7">
            <a:extLst>
              <a:ext uri="{FF2B5EF4-FFF2-40B4-BE49-F238E27FC236}">
                <a16:creationId xmlns:a16="http://schemas.microsoft.com/office/drawing/2014/main" id="{1BAE69CA-6A1D-17AC-E467-FCEA9CB908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467600" cy="685800"/>
          </a:xfrm>
        </p:spPr>
        <p:txBody>
          <a:bodyPr/>
          <a:lstStyle/>
          <a:p>
            <a:pPr eaLnBrk="1" hangingPunct="1"/>
            <a:r>
              <a:rPr lang="en-US" altLang="ja-JP" sz="3600" b="1">
                <a:ea typeface="MS PGothic" panose="020B0600070205080204" pitchFamily="34" charset="-128"/>
              </a:rPr>
              <a:t>Java Programming I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2FE2B382-536E-A36C-E36F-396A2E9F78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2438400"/>
            <a:ext cx="7162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CHAPTER 9</a:t>
            </a:r>
          </a:p>
          <a:p>
            <a:pPr eaLnBrk="1" hangingPunct="1">
              <a:lnSpc>
                <a:spcPct val="80000"/>
              </a:lnSpc>
            </a:pPr>
            <a:endParaRPr lang="en-US" altLang="ja-JP" sz="18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>
                <a:latin typeface="Tahoma" panose="020B0604030504040204" pitchFamily="34" charset="0"/>
                <a:ea typeface="MS PGothic" panose="020B0600070205080204" pitchFamily="34" charset="-128"/>
              </a:rPr>
              <a:t>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フッター プレースホルダ 3">
            <a:extLst>
              <a:ext uri="{FF2B5EF4-FFF2-40B4-BE49-F238E27FC236}">
                <a16:creationId xmlns:a16="http://schemas.microsoft.com/office/drawing/2014/main" id="{4EFDF691-A1DE-DD2D-2ED7-2C83E169A0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28800E8-D868-9184-C98A-2FB9D7A93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096000" cy="528638"/>
          </a:xfrm>
        </p:spPr>
        <p:txBody>
          <a:bodyPr/>
          <a:lstStyle/>
          <a:p>
            <a:pPr eaLnBrk="1" hangingPunct="1"/>
            <a:r>
              <a:rPr lang="en-US" altLang="ja-JP" sz="4400">
                <a:ea typeface="MS PGothic" panose="020B0600070205080204" pitchFamily="34" charset="-128"/>
              </a:rPr>
              <a:t>What Is an Exception?</a:t>
            </a:r>
            <a:endParaRPr lang="en-US" altLang="ko-KR" sz="4400">
              <a:ea typeface="MS PGothic" panose="020B0600070205080204" pitchFamily="34" charset="-128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5813BC5-7E01-C85C-D333-3B655B5D3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105400"/>
          </a:xfrm>
        </p:spPr>
        <p:txBody>
          <a:bodyPr/>
          <a:lstStyle/>
          <a:p>
            <a:pPr eaLnBrk="1" fontAlgn="t" hangingPunct="1"/>
            <a:r>
              <a:rPr lang="en-US" altLang="ja-JP" sz="2800">
                <a:ea typeface="MS PGothic" panose="020B0600070205080204" pitchFamily="34" charset="-128"/>
              </a:rPr>
              <a:t>An </a:t>
            </a:r>
            <a:r>
              <a:rPr lang="en-US" altLang="ja-JP" sz="2800" b="1">
                <a:ea typeface="MS PGothic" panose="020B0600070205080204" pitchFamily="34" charset="-128"/>
              </a:rPr>
              <a:t>exception</a:t>
            </a:r>
            <a:r>
              <a:rPr lang="en-US" altLang="ja-JP" sz="2800">
                <a:ea typeface="MS PGothic" panose="020B0600070205080204" pitchFamily="34" charset="-128"/>
              </a:rPr>
              <a:t> (“exceptional event”) is an event, which occurs during the execution of a program that disrupts the normal flow of the program’s instructions.</a:t>
            </a:r>
            <a:endParaRPr lang="en-US" altLang="ko-KR" sz="2800">
              <a:ea typeface="MS PGothic" panose="020B0600070205080204" pitchFamily="34" charset="-128"/>
            </a:endParaRPr>
          </a:p>
          <a:p>
            <a:pPr eaLnBrk="1" fontAlgn="t" hangingPunct="1"/>
            <a:r>
              <a:rPr lang="en-US" altLang="ja-JP" sz="2800">
                <a:ea typeface="MS PGothic" panose="020B0600070205080204" pitchFamily="34" charset="-128"/>
              </a:rPr>
              <a:t>When an error occurs within a method, the method creates an object and hands it off to the runtime system. The </a:t>
            </a:r>
            <a:r>
              <a:rPr lang="en-US" altLang="ja-JP" sz="2800" b="1">
                <a:ea typeface="MS PGothic" panose="020B0600070205080204" pitchFamily="34" charset="-128"/>
              </a:rPr>
              <a:t>object (“exception object”)</a:t>
            </a:r>
            <a:r>
              <a:rPr lang="en-US" altLang="ja-JP" sz="2800">
                <a:ea typeface="MS PGothic" panose="020B0600070205080204" pitchFamily="34" charset="-128"/>
              </a:rPr>
              <a:t> contains information about the error.   </a:t>
            </a:r>
            <a:endParaRPr lang="en-US" altLang="ko-KR" sz="2800">
              <a:ea typeface="MS PGothic" panose="020B0600070205080204" pitchFamily="34" charset="-128"/>
            </a:endParaRPr>
          </a:p>
          <a:p>
            <a:pPr eaLnBrk="1" fontAlgn="t" hangingPunct="1"/>
            <a:r>
              <a:rPr lang="en-US" altLang="ja-JP" sz="2800">
                <a:ea typeface="MS PGothic" panose="020B0600070205080204" pitchFamily="34" charset="-128"/>
              </a:rPr>
              <a:t>Creating an exception object and handing it to the runtime system is called “</a:t>
            </a:r>
            <a:r>
              <a:rPr lang="en-US" altLang="ja-JP" sz="2800" b="1">
                <a:ea typeface="MS PGothic" panose="020B0600070205080204" pitchFamily="34" charset="-128"/>
              </a:rPr>
              <a:t>throwing an exception</a:t>
            </a:r>
            <a:r>
              <a:rPr lang="en-US" altLang="ja-JP" sz="2800">
                <a:ea typeface="MS PGothic" panose="020B0600070205080204" pitchFamily="34" charset="-128"/>
              </a:rPr>
              <a:t>”</a:t>
            </a:r>
            <a:endParaRPr lang="en-US" altLang="ko-KR" sz="28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フッター プレースホルダ 3">
            <a:extLst>
              <a:ext uri="{FF2B5EF4-FFF2-40B4-BE49-F238E27FC236}">
                <a16:creationId xmlns:a16="http://schemas.microsoft.com/office/drawing/2014/main" id="{E32FC5B7-B9EB-3C60-06D6-B3AF6A1D3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665F7C7-912C-5E10-9FA7-AFB378F9F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096000" cy="528638"/>
          </a:xfrm>
        </p:spPr>
        <p:txBody>
          <a:bodyPr/>
          <a:lstStyle/>
          <a:p>
            <a:pPr eaLnBrk="1" hangingPunct="1"/>
            <a:r>
              <a:rPr lang="en-US" altLang="ja-JP" sz="4400">
                <a:ea typeface="MS PGothic" panose="020B0600070205080204" pitchFamily="34" charset="-128"/>
              </a:rPr>
              <a:t>What Is an Exception?</a:t>
            </a:r>
            <a:endParaRPr lang="en-US" altLang="ko-KR" sz="4400">
              <a:ea typeface="MS PGothic" panose="020B0600070205080204" pitchFamily="34" charset="-128"/>
            </a:endParaRP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CB4F7E01-B21D-621D-031B-D0D6DB48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Method where error occurred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5C8E2263-4F04-A748-2D9B-EFA3ADD9C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432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Method without an exception handler</a:t>
            </a: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DFE71569-F834-3F28-886D-4E197CF40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Method with an exception handler</a:t>
            </a:r>
          </a:p>
        </p:txBody>
      </p:sp>
      <p:sp>
        <p:nvSpPr>
          <p:cNvPr id="14343" name="Text Box 8">
            <a:extLst>
              <a:ext uri="{FF2B5EF4-FFF2-40B4-BE49-F238E27FC236}">
                <a16:creationId xmlns:a16="http://schemas.microsoft.com/office/drawing/2014/main" id="{509E59E7-132E-0D7A-2E90-F51C07E1E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05400"/>
            <a:ext cx="2590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main</a:t>
            </a:r>
          </a:p>
        </p:txBody>
      </p:sp>
      <p:sp>
        <p:nvSpPr>
          <p:cNvPr id="14344" name="Text Box 18">
            <a:extLst>
              <a:ext uri="{FF2B5EF4-FFF2-40B4-BE49-F238E27FC236}">
                <a16:creationId xmlns:a16="http://schemas.microsoft.com/office/drawing/2014/main" id="{FF4C4A41-44EA-C30C-2A8C-FA373963F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Method Call</a:t>
            </a:r>
          </a:p>
        </p:txBody>
      </p:sp>
      <p:sp>
        <p:nvSpPr>
          <p:cNvPr id="14345" name="Text Box 19">
            <a:extLst>
              <a:ext uri="{FF2B5EF4-FFF2-40B4-BE49-F238E27FC236}">
                <a16:creationId xmlns:a16="http://schemas.microsoft.com/office/drawing/2014/main" id="{AF77A90F-4D0B-0A7A-2E87-2AF840EB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43600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The Call Stack</a:t>
            </a:r>
          </a:p>
        </p:txBody>
      </p:sp>
      <p:sp>
        <p:nvSpPr>
          <p:cNvPr id="21" name="右カーブ矢印 20">
            <a:extLst>
              <a:ext uri="{FF2B5EF4-FFF2-40B4-BE49-F238E27FC236}">
                <a16:creationId xmlns:a16="http://schemas.microsoft.com/office/drawing/2014/main" id="{D2361E0C-898C-4D55-9BAB-7CF8C88B4DBF}"/>
              </a:ext>
            </a:extLst>
          </p:cNvPr>
          <p:cNvSpPr/>
          <p:nvPr/>
        </p:nvSpPr>
        <p:spPr>
          <a:xfrm>
            <a:off x="4572000" y="3124200"/>
            <a:ext cx="914400" cy="1295400"/>
          </a:xfrm>
          <a:prstGeom prst="curvedRightArrow">
            <a:avLst/>
          </a:prstGeom>
          <a:scene3d>
            <a:camera prst="orthographicFront">
              <a:rot lat="0" lon="0" rev="111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2" name="右カーブ矢印 21">
            <a:extLst>
              <a:ext uri="{FF2B5EF4-FFF2-40B4-BE49-F238E27FC236}">
                <a16:creationId xmlns:a16="http://schemas.microsoft.com/office/drawing/2014/main" id="{603C0406-0DCB-44DF-A9E0-CA8510719BB1}"/>
              </a:ext>
            </a:extLst>
          </p:cNvPr>
          <p:cNvSpPr/>
          <p:nvPr/>
        </p:nvSpPr>
        <p:spPr>
          <a:xfrm>
            <a:off x="4572000" y="1600200"/>
            <a:ext cx="914400" cy="1295400"/>
          </a:xfrm>
          <a:prstGeom prst="curvedRightArrow">
            <a:avLst/>
          </a:prstGeom>
          <a:scene3d>
            <a:camera prst="orthographicFront">
              <a:rot lat="0" lon="0" rev="111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348" name="Text Box 18">
            <a:extLst>
              <a:ext uri="{FF2B5EF4-FFF2-40B4-BE49-F238E27FC236}">
                <a16:creationId xmlns:a16="http://schemas.microsoft.com/office/drawing/2014/main" id="{8888FFE9-9772-873C-723B-BD8424A4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1336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Method Call</a:t>
            </a:r>
          </a:p>
        </p:txBody>
      </p:sp>
      <p:sp>
        <p:nvSpPr>
          <p:cNvPr id="24" name="右カーブ矢印 23">
            <a:extLst>
              <a:ext uri="{FF2B5EF4-FFF2-40B4-BE49-F238E27FC236}">
                <a16:creationId xmlns:a16="http://schemas.microsoft.com/office/drawing/2014/main" id="{15BF3B35-F62D-4945-A9DC-2EE0587E54DE}"/>
              </a:ext>
            </a:extLst>
          </p:cNvPr>
          <p:cNvSpPr/>
          <p:nvPr/>
        </p:nvSpPr>
        <p:spPr>
          <a:xfrm>
            <a:off x="4724400" y="4495800"/>
            <a:ext cx="838200" cy="990600"/>
          </a:xfrm>
          <a:prstGeom prst="curvedRightArrow">
            <a:avLst/>
          </a:prstGeom>
          <a:scene3d>
            <a:camera prst="orthographicFront">
              <a:rot lat="0" lon="0" rev="1110000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350" name="Text Box 18">
            <a:extLst>
              <a:ext uri="{FF2B5EF4-FFF2-40B4-BE49-F238E27FC236}">
                <a16:creationId xmlns:a16="http://schemas.microsoft.com/office/drawing/2014/main" id="{72A3A271-087F-737A-0E7E-58522149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0060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Method 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フッター プレースホルダ 3">
            <a:extLst>
              <a:ext uri="{FF2B5EF4-FFF2-40B4-BE49-F238E27FC236}">
                <a16:creationId xmlns:a16="http://schemas.microsoft.com/office/drawing/2014/main" id="{D9C81CFD-A07C-8658-1C7C-8734E9E10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C223A13-9C95-4D42-AB9F-29B768F01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6096000" cy="528638"/>
          </a:xfrm>
        </p:spPr>
        <p:txBody>
          <a:bodyPr/>
          <a:lstStyle/>
          <a:p>
            <a:pPr eaLnBrk="1" hangingPunct="1"/>
            <a:r>
              <a:rPr lang="en-US" altLang="ja-JP" sz="4400">
                <a:ea typeface="MS PGothic" panose="020B0600070205080204" pitchFamily="34" charset="-128"/>
              </a:rPr>
              <a:t>What Is an Exception?</a:t>
            </a:r>
            <a:endParaRPr lang="en-US" altLang="ko-KR" sz="4400">
              <a:ea typeface="MS PGothic" panose="020B0600070205080204" pitchFamily="34" charset="-128"/>
            </a:endParaRP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9E913CB3-C8DF-97EF-8EF1-8936DEA8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40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Method where error occurred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FEB7155C-EB58-AB50-4EFC-D24947FB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7432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Method without an exception handler</a:t>
            </a:r>
          </a:p>
        </p:txBody>
      </p:sp>
      <p:sp>
        <p:nvSpPr>
          <p:cNvPr id="15366" name="Text Box 7">
            <a:extLst>
              <a:ext uri="{FF2B5EF4-FFF2-40B4-BE49-F238E27FC236}">
                <a16:creationId xmlns:a16="http://schemas.microsoft.com/office/drawing/2014/main" id="{04AE2B87-6B89-2DB6-3DE4-682E1B48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25908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Method with an exception handler</a:t>
            </a:r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CF949260-282A-D7FB-08D4-F52B79370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05400"/>
            <a:ext cx="2590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/>
              <a:t>main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21773591-A9C9-9F0E-A22C-C2426FD7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36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Throws exception</a:t>
            </a:r>
          </a:p>
        </p:txBody>
      </p:sp>
      <p:sp>
        <p:nvSpPr>
          <p:cNvPr id="15369" name="Line 10">
            <a:extLst>
              <a:ext uri="{FF2B5EF4-FFF2-40B4-BE49-F238E27FC236}">
                <a16:creationId xmlns:a16="http://schemas.microsoft.com/office/drawing/2014/main" id="{E2949313-1AF9-07C1-0793-1D55DD86C4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1">
            <a:extLst>
              <a:ext uri="{FF2B5EF4-FFF2-40B4-BE49-F238E27FC236}">
                <a16:creationId xmlns:a16="http://schemas.microsoft.com/office/drawing/2014/main" id="{28E59462-B5A1-2E76-430A-D3E6C125B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28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Forwards exception</a:t>
            </a:r>
          </a:p>
        </p:txBody>
      </p:sp>
      <p:sp>
        <p:nvSpPr>
          <p:cNvPr id="15371" name="Line 12">
            <a:extLst>
              <a:ext uri="{FF2B5EF4-FFF2-40B4-BE49-F238E27FC236}">
                <a16:creationId xmlns:a16="http://schemas.microsoft.com/office/drawing/2014/main" id="{ABC1BA0C-2875-076A-7C77-50EA48916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124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Text Box 13">
            <a:extLst>
              <a:ext uri="{FF2B5EF4-FFF2-40B4-BE49-F238E27FC236}">
                <a16:creationId xmlns:a16="http://schemas.microsoft.com/office/drawing/2014/main" id="{92351F11-2EE6-ECFA-6CA5-B961893B4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Catches some other exception</a:t>
            </a:r>
          </a:p>
        </p:txBody>
      </p:sp>
      <p:sp>
        <p:nvSpPr>
          <p:cNvPr id="15373" name="Line 14">
            <a:extLst>
              <a:ext uri="{FF2B5EF4-FFF2-40B4-BE49-F238E27FC236}">
                <a16:creationId xmlns:a16="http://schemas.microsoft.com/office/drawing/2014/main" id="{167B33A9-88ED-2DB9-6DA8-A5DADF4C7A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267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AutoShape 15">
            <a:extLst>
              <a:ext uri="{FF2B5EF4-FFF2-40B4-BE49-F238E27FC236}">
                <a16:creationId xmlns:a16="http://schemas.microsoft.com/office/drawing/2014/main" id="{A548CF4A-9D12-E06B-EAB4-353408A89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28800"/>
            <a:ext cx="733425" cy="1443038"/>
          </a:xfrm>
          <a:prstGeom prst="curvedLeftArrow">
            <a:avLst>
              <a:gd name="adj1" fmla="val 39351"/>
              <a:gd name="adj2" fmla="val 7870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75" name="AutoShape 16">
            <a:extLst>
              <a:ext uri="{FF2B5EF4-FFF2-40B4-BE49-F238E27FC236}">
                <a16:creationId xmlns:a16="http://schemas.microsoft.com/office/drawing/2014/main" id="{E86CE5FB-FAED-2727-0E06-AF42A3336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733425" cy="1443038"/>
          </a:xfrm>
          <a:prstGeom prst="curvedLeftArrow">
            <a:avLst>
              <a:gd name="adj1" fmla="val 39351"/>
              <a:gd name="adj2" fmla="val 7870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15376" name="Text Box 17">
            <a:extLst>
              <a:ext uri="{FF2B5EF4-FFF2-40B4-BE49-F238E27FC236}">
                <a16:creationId xmlns:a16="http://schemas.microsoft.com/office/drawing/2014/main" id="{F139F6EF-1DA9-09B9-53F0-59FAD23B4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1336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Looking for appropriate handler</a:t>
            </a:r>
          </a:p>
        </p:txBody>
      </p:sp>
      <p:sp>
        <p:nvSpPr>
          <p:cNvPr id="15377" name="Text Box 18">
            <a:extLst>
              <a:ext uri="{FF2B5EF4-FFF2-40B4-BE49-F238E27FC236}">
                <a16:creationId xmlns:a16="http://schemas.microsoft.com/office/drawing/2014/main" id="{D452474F-9783-E175-78CB-82B99C48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505200"/>
            <a:ext cx="259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Looking for appropriate handler</a:t>
            </a:r>
          </a:p>
        </p:txBody>
      </p:sp>
      <p:sp>
        <p:nvSpPr>
          <p:cNvPr id="15378" name="Text Box 19">
            <a:extLst>
              <a:ext uri="{FF2B5EF4-FFF2-40B4-BE49-F238E27FC236}">
                <a16:creationId xmlns:a16="http://schemas.microsoft.com/office/drawing/2014/main" id="{445F9B48-E1B5-7446-EA76-F3639B16D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43600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/>
              <a:t>Searching the call stack for the exception handler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BC9853-3CFE-B4DC-E161-6343B391BE0C}"/>
                  </a:ext>
                </a:extLst>
              </p14:cNvPr>
              <p14:cNvContentPartPr/>
              <p14:nvPr/>
            </p14:nvContentPartPr>
            <p14:xfrm>
              <a:off x="1045800" y="1769760"/>
              <a:ext cx="1901160" cy="273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BC9853-3CFE-B4DC-E161-6343B391B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600" y="1753560"/>
                <a:ext cx="1933560" cy="277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C6DC58C-30E4-9B59-DB46-EE52C5A11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The Catch and Specify Requirement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FBC252C-D1D1-DF7E-49EE-270A556FC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MS PGothic" panose="020B0600070205080204" pitchFamily="34" charset="-128"/>
              </a:rPr>
              <a:t>Catch</a:t>
            </a:r>
          </a:p>
          <a:p>
            <a:pPr lvl="1"/>
            <a:r>
              <a:rPr lang="en-US" altLang="en-US" sz="2400">
                <a:ea typeface="MS PGothic" panose="020B0600070205080204" pitchFamily="34" charset="-128"/>
              </a:rPr>
              <a:t>A method can catch an exception by providing an exception handler</a:t>
            </a:r>
          </a:p>
          <a:p>
            <a:pPr lvl="2"/>
            <a:r>
              <a:rPr lang="en-US" altLang="en-US" sz="2000">
                <a:ea typeface="MS PGothic" panose="020B0600070205080204" pitchFamily="34" charset="-128"/>
              </a:rPr>
              <a:t>A </a:t>
            </a:r>
            <a:r>
              <a:rPr lang="en-US" altLang="en-US" sz="2000" i="1">
                <a:ea typeface="MS PGothic" panose="020B0600070205080204" pitchFamily="34" charset="-128"/>
              </a:rPr>
              <a:t>try</a:t>
            </a:r>
            <a:r>
              <a:rPr lang="en-US" altLang="en-US" sz="2000">
                <a:ea typeface="MS PGothic" panose="020B0600070205080204" pitchFamily="34" charset="-128"/>
              </a:rPr>
              <a:t> statement that catches the exception The </a:t>
            </a:r>
            <a:r>
              <a:rPr lang="en-US" altLang="en-US" sz="2000" i="1">
                <a:ea typeface="MS PGothic" panose="020B0600070205080204" pitchFamily="34" charset="-128"/>
              </a:rPr>
              <a:t>try </a:t>
            </a:r>
            <a:r>
              <a:rPr lang="en-US" altLang="en-US" sz="2000">
                <a:ea typeface="MS PGothic" panose="020B0600070205080204" pitchFamily="34" charset="-128"/>
              </a:rPr>
              <a:t>must provide the handler for the exception</a:t>
            </a:r>
          </a:p>
          <a:p>
            <a:r>
              <a:rPr lang="en-US" altLang="en-US" sz="2800">
                <a:ea typeface="MS PGothic" panose="020B0600070205080204" pitchFamily="34" charset="-128"/>
              </a:rPr>
              <a:t>Specify</a:t>
            </a:r>
          </a:p>
          <a:p>
            <a:pPr lvl="1"/>
            <a:r>
              <a:rPr lang="en-US" altLang="en-US" sz="2400">
                <a:ea typeface="MS PGothic" panose="020B0600070205080204" pitchFamily="34" charset="-128"/>
              </a:rPr>
              <a:t>If a method chooses not to catch, then it specifies which exceptions are thrown.</a:t>
            </a:r>
          </a:p>
          <a:p>
            <a:pPr lvl="1"/>
            <a:r>
              <a:rPr lang="en-US" altLang="en-US" sz="2400">
                <a:ea typeface="MS PGothic" panose="020B0600070205080204" pitchFamily="34" charset="-128"/>
              </a:rPr>
              <a:t>Exceptions are part of a method’s public interface.</a:t>
            </a:r>
          </a:p>
          <a:p>
            <a:pPr lvl="2"/>
            <a:r>
              <a:rPr lang="en-US" altLang="en-US" sz="2000">
                <a:ea typeface="MS PGothic" panose="020B0600070205080204" pitchFamily="34" charset="-128"/>
              </a:rPr>
              <a:t>A method specifies that it can throw the exception. The method must provide a</a:t>
            </a:r>
            <a:r>
              <a:rPr lang="en-US" altLang="en-US" sz="2000" i="1">
                <a:ea typeface="MS PGothic" panose="020B0600070205080204" pitchFamily="34" charset="-128"/>
              </a:rPr>
              <a:t> throws </a:t>
            </a:r>
            <a:r>
              <a:rPr lang="en-US" altLang="en-US" sz="2000">
                <a:ea typeface="MS PGothic" panose="020B0600070205080204" pitchFamily="34" charset="-128"/>
              </a:rPr>
              <a:t>clause that lists the exception.</a:t>
            </a:r>
          </a:p>
        </p:txBody>
      </p:sp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397D60C9-A877-42C0-7FE6-2E48C72CD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AAD1C47-7FAD-6D0B-62DB-14FEC26E3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Kinds of Exceptions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102C678-3056-E836-B9C6-48B617264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pPr eaLnBrk="1" fontAlgn="t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ja-JP">
                <a:ea typeface="MS PGothic" panose="020B0600070205080204" pitchFamily="34" charset="-128"/>
              </a:rPr>
              <a:t>Three Kinds of Exceptions</a:t>
            </a:r>
          </a:p>
          <a:p>
            <a:pPr lvl="1" eaLnBrk="1" fontAlgn="t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ja-JP">
                <a:ea typeface="MS PGothic" panose="020B0600070205080204" pitchFamily="34" charset="-128"/>
              </a:rPr>
              <a:t>Checked exception: can anticipate and recover the exception. Checked exceptions are subject to the Catch or Specify Requirement (CSR). All exceptions are checked exceptions, except for </a:t>
            </a:r>
            <a:r>
              <a:rPr lang="en-US" altLang="ja-JP" i="1">
                <a:ea typeface="MS PGothic" panose="020B0600070205080204" pitchFamily="34" charset="-128"/>
              </a:rPr>
              <a:t>Error</a:t>
            </a:r>
            <a:r>
              <a:rPr lang="en-US" altLang="ja-JP">
                <a:ea typeface="MS PGothic" panose="020B0600070205080204" pitchFamily="34" charset="-128"/>
              </a:rPr>
              <a:t>, </a:t>
            </a:r>
            <a:r>
              <a:rPr lang="en-US" altLang="ja-JP" i="1">
                <a:ea typeface="MS PGothic" panose="020B0600070205080204" pitchFamily="34" charset="-128"/>
              </a:rPr>
              <a:t>RuntimeException</a:t>
            </a:r>
            <a:r>
              <a:rPr lang="en-US" altLang="ja-JP">
                <a:ea typeface="MS PGothic" panose="020B0600070205080204" pitchFamily="34" charset="-128"/>
              </a:rPr>
              <a:t>, and their subclasses.</a:t>
            </a:r>
          </a:p>
          <a:p>
            <a:pPr lvl="1" eaLnBrk="1" fontAlgn="t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ja-JP">
                <a:ea typeface="MS PGothic" panose="020B0600070205080204" pitchFamily="34" charset="-128"/>
              </a:rPr>
              <a:t>Error (unchecked exception): cannot anticipate and recover, not subject to CSR,  ex) system malfunction</a:t>
            </a:r>
          </a:p>
          <a:p>
            <a:pPr lvl="1" eaLnBrk="1" fontAlgn="t" hangingPunct="1">
              <a:lnSpc>
                <a:spcPct val="90000"/>
              </a:lnSpc>
              <a:spcBef>
                <a:spcPts val="500"/>
              </a:spcBef>
            </a:pPr>
            <a:r>
              <a:rPr lang="en-US" altLang="ja-JP">
                <a:ea typeface="MS PGothic" panose="020B0600070205080204" pitchFamily="34" charset="-128"/>
              </a:rPr>
              <a:t>Runtime exception (unchecked exception): cannot anticipate and recover, not subject  to CSR, ex) logic error or improper use of an API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F092E1D9-C9F2-4BC5-D86B-A120498ADD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2455BD2E-A4C5-012F-4291-FAE33F216A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80B59D71-DDF4-68A3-4671-40E5219F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533400"/>
            <a:ext cx="8258175" cy="55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5">
            <a:extLst>
              <a:ext uri="{FF2B5EF4-FFF2-40B4-BE49-F238E27FC236}">
                <a16:creationId xmlns:a16="http://schemas.microsoft.com/office/drawing/2014/main" id="{F3B92F45-DFF3-BB5A-D85F-B4085937E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676400"/>
            <a:ext cx="1600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</a:rPr>
              <a:t>Unchecked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0FD2321D-F84D-AB12-9D5E-4DBAA969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52800"/>
            <a:ext cx="1600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</a:rPr>
              <a:t>Unchecked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FCEAA79B-2773-1505-ADA0-D74BFA762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352800"/>
            <a:ext cx="1371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 b="1">
                <a:solidFill>
                  <a:srgbClr val="FF0000"/>
                </a:solidFill>
              </a:rPr>
              <a:t>Checked</a:t>
            </a:r>
          </a:p>
        </p:txBody>
      </p:sp>
      <p:sp>
        <p:nvSpPr>
          <p:cNvPr id="18439" name="Title 1">
            <a:extLst>
              <a:ext uri="{FF2B5EF4-FFF2-40B4-BE49-F238E27FC236}">
                <a16:creationId xmlns:a16="http://schemas.microsoft.com/office/drawing/2014/main" id="{60BB3F5A-4B4B-3C1A-DACD-3521C5535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Kinds of Exceptions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639CED0-34E5-2770-B526-BB9FDCAAB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Exception Handling Keywords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F6D7E26-A406-8453-829F-7AEF96811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ea typeface="MS PGothic" panose="020B0600070205080204" pitchFamily="34" charset="-128"/>
              </a:rPr>
              <a:t>try</a:t>
            </a:r>
            <a:r>
              <a:rPr lang="en-US" altLang="en-US">
                <a:ea typeface="MS PGothic" panose="020B0600070205080204" pitchFamily="34" charset="-128"/>
              </a:rPr>
              <a:t> – Entering a clause where exceptions are expected.</a:t>
            </a:r>
          </a:p>
          <a:p>
            <a:r>
              <a:rPr lang="en-US" altLang="en-US" b="1">
                <a:ea typeface="MS PGothic" panose="020B0600070205080204" pitchFamily="34" charset="-128"/>
              </a:rPr>
              <a:t>catch</a:t>
            </a:r>
            <a:r>
              <a:rPr lang="en-US" altLang="en-US">
                <a:ea typeface="MS PGothic" panose="020B0600070205080204" pitchFamily="34" charset="-128"/>
              </a:rPr>
              <a:t> – Caught an exception.</a:t>
            </a:r>
          </a:p>
          <a:p>
            <a:r>
              <a:rPr lang="en-US" altLang="en-US" b="1">
                <a:ea typeface="MS PGothic" panose="020B0600070205080204" pitchFamily="34" charset="-128"/>
              </a:rPr>
              <a:t>throw </a:t>
            </a:r>
            <a:r>
              <a:rPr lang="en-US" altLang="en-US">
                <a:ea typeface="MS PGothic" panose="020B0600070205080204" pitchFamily="34" charset="-128"/>
              </a:rPr>
              <a:t>– Found a problem, throwing exception.</a:t>
            </a:r>
          </a:p>
          <a:p>
            <a:r>
              <a:rPr lang="en-US" altLang="en-US" b="1">
                <a:ea typeface="MS PGothic" panose="020B0600070205080204" pitchFamily="34" charset="-128"/>
              </a:rPr>
              <a:t>throws</a:t>
            </a:r>
            <a:r>
              <a:rPr lang="en-US" altLang="en-US">
                <a:ea typeface="MS PGothic" panose="020B0600070205080204" pitchFamily="34" charset="-128"/>
              </a:rPr>
              <a:t> – List of exceptions that the method might throw.</a:t>
            </a:r>
          </a:p>
          <a:p>
            <a:r>
              <a:rPr lang="en-US" altLang="en-US" b="1">
                <a:ea typeface="MS PGothic" panose="020B0600070205080204" pitchFamily="34" charset="-128"/>
              </a:rPr>
              <a:t> finally</a:t>
            </a:r>
            <a:r>
              <a:rPr lang="en-US" altLang="en-US">
                <a:ea typeface="MS PGothic" panose="020B0600070205080204" pitchFamily="34" charset="-128"/>
              </a:rPr>
              <a:t> – Do always.</a:t>
            </a:r>
          </a:p>
          <a:p>
            <a:endParaRPr lang="en-US" altLang="en-US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924F3B62-93EF-CF65-80D4-42069DF46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フッター プレースホルダ 3">
            <a:extLst>
              <a:ext uri="{FF2B5EF4-FFF2-40B4-BE49-F238E27FC236}">
                <a16:creationId xmlns:a16="http://schemas.microsoft.com/office/drawing/2014/main" id="{2E920835-39CC-83E9-D90E-34EE1685D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81F559E-58E9-0DF3-8030-97B6C298F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91512" cy="504825"/>
          </a:xfrm>
        </p:spPr>
        <p:txBody>
          <a:bodyPr/>
          <a:lstStyle/>
          <a:p>
            <a:pPr eaLnBrk="1" hangingPunct="1"/>
            <a:r>
              <a:rPr lang="en-US" altLang="ja-JP" sz="3600">
                <a:ea typeface="MS PGothic" panose="020B0600070205080204" pitchFamily="34" charset="-128"/>
              </a:rPr>
              <a:t>Catching and Handling Exceptions</a:t>
            </a:r>
            <a:endParaRPr lang="en-US" altLang="ko-KR" sz="3600">
              <a:ea typeface="MS PGothic" panose="020B0600070205080204" pitchFamily="34" charset="-128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61D57ED-FA5D-0726-71B7-81BD2564C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41148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try {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  // try block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}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catch (ExceptionType1 param1) {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  // Exception Block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}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catch (ExceptionType2 param2) {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  // Exception Block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}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ja-JP" sz="1600" i="1">
                <a:latin typeface="Times New Roman" panose="02020603050405020304" pitchFamily="18" charset="0"/>
                <a:ea typeface="굴림" panose="020B0600000101010101" pitchFamily="34" charset="-127"/>
              </a:rPr>
              <a:t>……</a:t>
            </a:r>
            <a:endParaRPr lang="en-US" altLang="ja-JP" sz="1600" i="1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catch (ExceptionTypeN paramN) {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  // Exception Block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}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finally {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  // finally Block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600" i="1">
                <a:latin typeface="Tahoma" panose="020B0604030504040204" pitchFamily="34" charset="0"/>
                <a:ea typeface="굴림" panose="020B0600000101010101" pitchFamily="34" charset="-127"/>
              </a:rPr>
              <a:t>}</a:t>
            </a:r>
            <a:endParaRPr lang="ko-KR" altLang="en-US" sz="1600" i="1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20485" name="Text Box 7">
            <a:extLst>
              <a:ext uri="{FF2B5EF4-FFF2-40B4-BE49-F238E27FC236}">
                <a16:creationId xmlns:a16="http://schemas.microsoft.com/office/drawing/2014/main" id="{10FDE1AF-85BB-AE3A-BD22-B93787DA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828800"/>
            <a:ext cx="3352800" cy="485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Statements</a:t>
            </a: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 that have some possibili</a:t>
            </a: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ti</a:t>
            </a: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es to </a:t>
            </a: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generate</a:t>
            </a: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 exception(s).</a:t>
            </a:r>
          </a:p>
        </p:txBody>
      </p:sp>
      <p:sp>
        <p:nvSpPr>
          <p:cNvPr id="20486" name="Line 8">
            <a:extLst>
              <a:ext uri="{FF2B5EF4-FFF2-40B4-BE49-F238E27FC236}">
                <a16:creationId xmlns:a16="http://schemas.microsoft.com/office/drawing/2014/main" id="{A0655741-4C60-1344-ECB1-179C284FDD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1981200"/>
            <a:ext cx="3505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Text Box 9">
            <a:extLst>
              <a:ext uri="{FF2B5EF4-FFF2-40B4-BE49-F238E27FC236}">
                <a16:creationId xmlns:a16="http://schemas.microsoft.com/office/drawing/2014/main" id="{ED2B2D6A-2741-528C-0BE0-7C035CE7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00400"/>
            <a:ext cx="3048000" cy="485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Execute</a:t>
            </a: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statements</a:t>
            </a: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here </a:t>
            </a: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when</a:t>
            </a: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 the</a:t>
            </a: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 corresponding exception occurred.</a:t>
            </a:r>
          </a:p>
        </p:txBody>
      </p:sp>
      <p:sp>
        <p:nvSpPr>
          <p:cNvPr id="20488" name="Line 10">
            <a:extLst>
              <a:ext uri="{FF2B5EF4-FFF2-40B4-BE49-F238E27FC236}">
                <a16:creationId xmlns:a16="http://schemas.microsoft.com/office/drawing/2014/main" id="{4AC2C8B4-F31D-0F32-4043-BF639ADED0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2971800"/>
            <a:ext cx="3048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Text Box 11">
            <a:extLst>
              <a:ext uri="{FF2B5EF4-FFF2-40B4-BE49-F238E27FC236}">
                <a16:creationId xmlns:a16="http://schemas.microsoft.com/office/drawing/2014/main" id="{C3545727-EF59-3760-C165-E5CE93033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953000"/>
            <a:ext cx="1524000" cy="2936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400">
                <a:latin typeface="Tahoma" panose="020B0604030504040204" pitchFamily="34" charset="0"/>
                <a:ea typeface="굴림" panose="020B0600000101010101" pitchFamily="34" charset="-127"/>
              </a:rPr>
              <a:t>Do always</a:t>
            </a:r>
          </a:p>
        </p:txBody>
      </p:sp>
      <p:sp>
        <p:nvSpPr>
          <p:cNvPr id="20490" name="Line 12">
            <a:extLst>
              <a:ext uri="{FF2B5EF4-FFF2-40B4-BE49-F238E27FC236}">
                <a16:creationId xmlns:a16="http://schemas.microsoft.com/office/drawing/2014/main" id="{9EB8058C-E331-CC29-E129-F17B03C40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51816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Text Box 13">
            <a:extLst>
              <a:ext uri="{FF2B5EF4-FFF2-40B4-BE49-F238E27FC236}">
                <a16:creationId xmlns:a16="http://schemas.microsoft.com/office/drawing/2014/main" id="{8B833F6C-F3C7-7588-6824-448D5DF7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0"/>
            <a:ext cx="4648200" cy="868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1400">
                <a:latin typeface="Tahoma" panose="020B0604030504040204" pitchFamily="34" charset="0"/>
                <a:ea typeface="굴림" panose="020B0600000101010101" pitchFamily="34" charset="-127"/>
              </a:rPr>
              <a:t>If a finally clause is present with a try, its code is execu- ted after all other processing  in the try is complete.  It allows the programmer to avoid having cleanup code    accidentally bypassed by a return, continue, or break.</a:t>
            </a:r>
            <a:endParaRPr lang="en-US" altLang="ko-KR" sz="14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20492" name="Rectangle 2">
            <a:extLst>
              <a:ext uri="{FF2B5EF4-FFF2-40B4-BE49-F238E27FC236}">
                <a16:creationId xmlns:a16="http://schemas.microsoft.com/office/drawing/2014/main" id="{149014C6-968E-1EFF-AFB7-F064CDFE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0600"/>
            <a:ext cx="533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800">
                <a:solidFill>
                  <a:schemeClr val="accent2"/>
                </a:solidFill>
                <a:latin typeface="Tahoma" panose="020B0604030504040204" pitchFamily="34" charset="0"/>
              </a:rPr>
              <a:t>The try, catch, and finally block</a:t>
            </a:r>
            <a:endParaRPr lang="en-US" altLang="ko-KR" sz="280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31BA72-4974-FFD3-915A-E99FD970C06D}"/>
                  </a:ext>
                </a:extLst>
              </p14:cNvPr>
              <p14:cNvContentPartPr/>
              <p14:nvPr/>
            </p14:nvContentPartPr>
            <p14:xfrm>
              <a:off x="5983200" y="3656880"/>
              <a:ext cx="2946600" cy="267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31BA72-4974-FFD3-915A-E99FD970C0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7000" y="3640680"/>
                <a:ext cx="2979000" cy="270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3A5FBE9-BD4F-05E5-F6D7-DB89AF47D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8229600" cy="715962"/>
          </a:xfrm>
        </p:spPr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Example 1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3ADC28C-0074-0554-C863-1DA39F8EA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762000"/>
            <a:ext cx="8991600" cy="5921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import java.io.*;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public class ExcepTest{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public static void main(String args[]){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int a[] = {347, 975};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try{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    System.out.println("Access element three :" + a[3]); </a:t>
            </a:r>
            <a:r>
              <a:rPr lang="en-US" altLang="en-US" sz="2000">
                <a:solidFill>
                  <a:srgbClr val="FF0000"/>
                </a:solidFill>
                <a:ea typeface="MS PGothic" panose="020B0600070205080204" pitchFamily="34" charset="-128"/>
              </a:rPr>
              <a:t>// a[3] does not exist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    System.out.println("a[0]=" + a[0]);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 } catch(ArrayIndexOutOfBoundsException e){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    System.out.println("Exception thrown  :" + e);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 }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   System.out.println("Out of the try block");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ea typeface="MS PGothic" panose="020B0600070205080204" pitchFamily="34" charset="-128"/>
              </a:rPr>
              <a:t>Output of this program: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3399"/>
                </a:solidFill>
                <a:ea typeface="MS PGothic" panose="020B0600070205080204" pitchFamily="34" charset="-128"/>
              </a:rPr>
              <a:t>Exception thrown  :java.lang.ArrayIndexOutOfBoundsException: 3</a:t>
            </a:r>
          </a:p>
          <a:p>
            <a:pPr>
              <a:buFont typeface="Wingdings" pitchFamily="2" charset="2"/>
              <a:buNone/>
            </a:pPr>
            <a:r>
              <a:rPr lang="en-US" altLang="en-US" sz="2000">
                <a:solidFill>
                  <a:srgbClr val="003399"/>
                </a:solidFill>
                <a:ea typeface="MS PGothic" panose="020B0600070205080204" pitchFamily="34" charset="-128"/>
              </a:rPr>
              <a:t>Out of the try block</a:t>
            </a:r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57E96E41-2903-8F91-4B9D-58B1ADB6D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A63AD6-DCA8-23AA-F6A9-18ECE5C21053}"/>
                  </a:ext>
                </a:extLst>
              </p14:cNvPr>
              <p14:cNvContentPartPr/>
              <p14:nvPr/>
            </p14:nvContentPartPr>
            <p14:xfrm>
              <a:off x="66960" y="713880"/>
              <a:ext cx="8675280" cy="587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A63AD6-DCA8-23AA-F6A9-18ECE5C210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" y="697680"/>
                <a:ext cx="8707680" cy="590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D3E9E93-FE5D-1E63-657F-11770A042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Comments on the Previous Slide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EA73374-ED69-D38C-FF03-85E34CB9A0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ea typeface="MS PGothic" panose="020B0600070205080204" pitchFamily="34" charset="-128"/>
              </a:rPr>
              <a:t>This program tries to access element a[3] </a:t>
            </a:r>
          </a:p>
          <a:p>
            <a:pPr lvl="1"/>
            <a:r>
              <a:rPr lang="en-US" altLang="en-US" sz="1800">
                <a:ea typeface="MS PGothic" panose="020B0600070205080204" pitchFamily="34" charset="-128"/>
              </a:rPr>
              <a:t>System.out.println("Access element three :" + a[3]); </a:t>
            </a: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// a[3] does not exist</a:t>
            </a:r>
            <a:endParaRPr lang="en-US" altLang="en-US" sz="1800">
              <a:ea typeface="MS PGothic" panose="020B0600070205080204" pitchFamily="34" charset="-128"/>
            </a:endParaRPr>
          </a:p>
          <a:p>
            <a:r>
              <a:rPr lang="en-US" altLang="en-US" sz="2800">
                <a:ea typeface="MS PGothic" panose="020B0600070205080204" pitchFamily="34" charset="-128"/>
              </a:rPr>
              <a:t>An exception is thrown.</a:t>
            </a:r>
          </a:p>
          <a:p>
            <a:r>
              <a:rPr lang="en-US" altLang="en-US" sz="2800">
                <a:ea typeface="MS PGothic" panose="020B0600070205080204" pitchFamily="34" charset="-128"/>
              </a:rPr>
              <a:t>The program continues to run from </a:t>
            </a:r>
          </a:p>
          <a:p>
            <a:pPr lvl="1"/>
            <a:r>
              <a:rPr lang="en-US" altLang="en-US" sz="1800">
                <a:ea typeface="MS PGothic" panose="020B0600070205080204" pitchFamily="34" charset="-128"/>
              </a:rPr>
              <a:t> }catch(ArrayIndexOutOfBoundsException e){</a:t>
            </a:r>
          </a:p>
          <a:p>
            <a:r>
              <a:rPr lang="en-US" altLang="en-US" sz="2800">
                <a:ea typeface="MS PGothic" panose="020B0600070205080204" pitchFamily="34" charset="-128"/>
              </a:rPr>
              <a:t>There is no execution for </a:t>
            </a:r>
          </a:p>
          <a:p>
            <a:pPr lvl="1"/>
            <a:r>
              <a:rPr lang="en-US" altLang="en-US" sz="1800">
                <a:ea typeface="MS PGothic" panose="020B0600070205080204" pitchFamily="34" charset="-128"/>
              </a:rPr>
              <a:t>System.out.println("Access element three :" + a[3]); </a:t>
            </a: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// a[3] does not exist</a:t>
            </a:r>
          </a:p>
          <a:p>
            <a:pPr lvl="1"/>
            <a:r>
              <a:rPr lang="en-US" altLang="en-US" sz="1800">
                <a:ea typeface="MS PGothic" panose="020B0600070205080204" pitchFamily="34" charset="-128"/>
              </a:rPr>
              <a:t>System.out.println("a[0]=" + a[0]);</a:t>
            </a:r>
          </a:p>
          <a:p>
            <a:r>
              <a:rPr lang="en-US" altLang="en-US" sz="2800">
                <a:ea typeface="MS PGothic" panose="020B0600070205080204" pitchFamily="34" charset="-128"/>
              </a:rPr>
              <a:t>3 in the output of the program means the value of the index for a[3].</a:t>
            </a: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5AA031D4-F397-1B6C-7470-E3637AF2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フッター プレースホルダ 3">
            <a:extLst>
              <a:ext uri="{FF2B5EF4-FFF2-40B4-BE49-F238E27FC236}">
                <a16:creationId xmlns:a16="http://schemas.microsoft.com/office/drawing/2014/main" id="{295C2DE2-3956-3AC1-CA17-27D99BA0C9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51093BC-8C25-2595-DB65-FDA58EDB1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b="1">
                <a:ea typeface="MS PGothic" panose="020B0600070205080204" pitchFamily="34" charset="-128"/>
              </a:rPr>
              <a:t> </a:t>
            </a:r>
            <a:r>
              <a:rPr lang="en-US" altLang="ko-KR" sz="4400">
                <a:ea typeface="MS PGothic" panose="020B0600070205080204" pitchFamily="34" charset="-128"/>
              </a:rPr>
              <a:t>Contents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538F03A-231A-2657-627F-9D0CF66FB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Traditional Error Handling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Exceptions Vs. Traditional</a:t>
            </a:r>
            <a:endParaRPr lang="en-US" altLang="ja-JP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What is an Exception?</a:t>
            </a:r>
            <a:endParaRPr lang="en-US" altLang="ko-KR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Kinds of Exceptions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Exception Handling Keywords</a:t>
            </a:r>
            <a:endParaRPr lang="en-US" altLang="ja-JP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ja-JP">
                <a:ea typeface="MS PGothic" panose="020B0600070205080204" pitchFamily="34" charset="-128"/>
              </a:rPr>
              <a:t>Catching and Handling Exceptions</a:t>
            </a:r>
          </a:p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Keyword: finally </a:t>
            </a:r>
            <a:endParaRPr lang="en-US" altLang="ko-KR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フッター プレースホルダ 3">
            <a:extLst>
              <a:ext uri="{FF2B5EF4-FFF2-40B4-BE49-F238E27FC236}">
                <a16:creationId xmlns:a16="http://schemas.microsoft.com/office/drawing/2014/main" id="{7FCC8DBA-FAAB-2450-4BA4-7028F40B1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989A37B-B8FE-0198-BF3B-CC84FE433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225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ja-JP" sz="3200">
                <a:ea typeface="MS PGothic" panose="020B0600070205080204" pitchFamily="34" charset="-128"/>
              </a:rPr>
              <a:t>Example</a:t>
            </a:r>
            <a:endParaRPr lang="en-US" altLang="ko-KR" sz="3200">
              <a:ea typeface="MS PGothic" panose="020B0600070205080204" pitchFamily="34" charset="-128"/>
            </a:endParaRPr>
          </a:p>
        </p:txBody>
      </p:sp>
      <p:sp>
        <p:nvSpPr>
          <p:cNvPr id="23556" name="Rectangle 9">
            <a:extLst>
              <a:ext uri="{FF2B5EF4-FFF2-40B4-BE49-F238E27FC236}">
                <a16:creationId xmlns:a16="http://schemas.microsoft.com/office/drawing/2014/main" id="{1FD746DA-97F3-685F-5E07-7ED6861A3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3" y="500063"/>
            <a:ext cx="8991600" cy="6096000"/>
          </a:xfrm>
          <a:ln w="31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ea typeface="MS PGothic" panose="020B0600070205080204" pitchFamily="34" charset="-128"/>
              </a:rPr>
              <a:t>import java.io.*;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ea typeface="MS PGothic" panose="020B0600070205080204" pitchFamily="34" charset="-128"/>
              </a:rPr>
              <a:t>public class TestException {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ea typeface="MS PGothic" panose="020B0600070205080204" pitchFamily="34" charset="-128"/>
              </a:rPr>
              <a:t> </a:t>
            </a:r>
            <a:r>
              <a:rPr lang="en-US" altLang="ja-JP" sz="1600" b="1">
                <a:ea typeface="MS PGothic" panose="020B0600070205080204" pitchFamily="34" charset="-128"/>
              </a:rPr>
              <a:t>public void noNeedException()</a:t>
            </a:r>
            <a:r>
              <a:rPr lang="en-US" altLang="ja-JP" sz="1600">
                <a:ea typeface="MS PGothic" panose="020B0600070205080204" pitchFamily="34" charset="-128"/>
              </a:rPr>
              <a:t> </a:t>
            </a:r>
            <a:r>
              <a:rPr lang="en-US" altLang="ja-JP" sz="1600" b="1">
                <a:ea typeface="MS PGothic" panose="020B0600070205080204" pitchFamily="34" charset="-128"/>
              </a:rPr>
              <a:t>{              </a:t>
            </a:r>
            <a:r>
              <a:rPr lang="en-US" altLang="ja-JP" sz="1600">
                <a:ea typeface="MS PGothic" panose="020B0600070205080204" pitchFamily="34" charset="-128"/>
              </a:rPr>
              <a:t>// No need the exception handling</a:t>
            </a:r>
            <a:endParaRPr lang="en-US" altLang="ja-JP" sz="1600" b="1">
              <a:ea typeface="MS PGothic" panose="020B0600070205080204" pitchFamily="34" charset="-128"/>
            </a:endParaRP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ea typeface="MS PGothic" panose="020B0600070205080204" pitchFamily="34" charset="-128"/>
              </a:rPr>
              <a:t>   int i = 100;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ea typeface="MS PGothic" panose="020B0600070205080204" pitchFamily="34" charset="-128"/>
              </a:rPr>
              <a:t>   System.out.println("i = " + 100);   </a:t>
            </a:r>
            <a:r>
              <a:rPr lang="en-US" altLang="ja-JP" sz="1600" b="1">
                <a:ea typeface="MS PGothic" panose="020B0600070205080204" pitchFamily="34" charset="-128"/>
              </a:rPr>
              <a:t>}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 b="1">
                <a:ea typeface="MS PGothic" panose="020B0600070205080204" pitchFamily="34" charset="-128"/>
              </a:rPr>
              <a:t> public void useTryCatch() {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ea typeface="MS PGothic" panose="020B0600070205080204" pitchFamily="34" charset="-128"/>
              </a:rPr>
              <a:t>   String name ="";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ea typeface="MS PGothic" panose="020B0600070205080204" pitchFamily="34" charset="-128"/>
              </a:rPr>
              <a:t>   System.out.print("What is your name? ");    // The code needs exception handling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 b="1">
                <a:solidFill>
                  <a:srgbClr val="FF0000"/>
                </a:solidFill>
                <a:ea typeface="MS PGothic" panose="020B0600070205080204" pitchFamily="34" charset="-128"/>
              </a:rPr>
              <a:t>   try {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solidFill>
                  <a:srgbClr val="0000FF"/>
                </a:solidFill>
                <a:ea typeface="MS PGothic" panose="020B0600070205080204" pitchFamily="34" charset="-128"/>
              </a:rPr>
              <a:t>      BufferedReader charStream = new BufferedReader (new InputStreamReader(System.in));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solidFill>
                  <a:srgbClr val="0000FF"/>
                </a:solidFill>
                <a:ea typeface="MS PGothic" panose="020B0600070205080204" pitchFamily="34" charset="-128"/>
              </a:rPr>
              <a:t>      name = charStream.readLine().trim();</a:t>
            </a:r>
          </a:p>
          <a:p>
            <a:pPr eaLnBrk="1" hangingPunct="1">
              <a:buFont typeface="Tahoma" panose="020B0604030504040204" pitchFamily="34" charset="0"/>
              <a:buAutoNum type="arabicPeriod"/>
            </a:pPr>
            <a:r>
              <a:rPr lang="en-US" altLang="ja-JP" sz="1600">
                <a:solidFill>
                  <a:srgbClr val="0000FF"/>
                </a:solidFill>
                <a:ea typeface="MS PGothic" panose="020B0600070205080204" pitchFamily="34" charset="-128"/>
              </a:rPr>
              <a:t>      </a:t>
            </a:r>
            <a:r>
              <a:rPr lang="en-US" altLang="ja-JP" sz="1600">
                <a:ea typeface="MS PGothic" panose="020B0600070205080204" pitchFamily="34" charset="-128"/>
              </a:rPr>
              <a:t>System.out.println("Your name is " + name);</a:t>
            </a:r>
            <a:endParaRPr lang="en-US" altLang="ja-JP" sz="160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 b="1">
                <a:solidFill>
                  <a:srgbClr val="FF0000"/>
                </a:solidFill>
                <a:ea typeface="MS PGothic" panose="020B0600070205080204" pitchFamily="34" charset="-128"/>
              </a:rPr>
              <a:t>   } catch(Exception e) {</a:t>
            </a: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>
                <a:ea typeface="MS PGothic" panose="020B0600070205080204" pitchFamily="34" charset="-128"/>
              </a:rPr>
              <a:t>       System.out.println(“Exception: " + e );     </a:t>
            </a:r>
            <a:r>
              <a:rPr lang="en-US" altLang="ja-JP" sz="1600" b="1">
                <a:solidFill>
                  <a:srgbClr val="FF0000"/>
                </a:solidFill>
                <a:ea typeface="MS PGothic" panose="020B0600070205080204" pitchFamily="34" charset="-128"/>
              </a:rPr>
              <a:t>}</a:t>
            </a: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>
                <a:ea typeface="MS PGothic" panose="020B0600070205080204" pitchFamily="34" charset="-128"/>
              </a:rPr>
              <a:t>   System.out.println(“End of  the TryCatch method");    </a:t>
            </a:r>
            <a:r>
              <a:rPr lang="en-US" altLang="ja-JP" sz="1600" b="1">
                <a:ea typeface="MS PGothic" panose="020B0600070205080204" pitchFamily="34" charset="-128"/>
              </a:rPr>
              <a:t>}    </a:t>
            </a: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 b="1">
                <a:ea typeface="MS PGothic" panose="020B0600070205080204" pitchFamily="34" charset="-128"/>
              </a:rPr>
              <a:t> </a:t>
            </a:r>
            <a:r>
              <a:rPr lang="en-US" altLang="ja-JP" sz="1600">
                <a:ea typeface="MS PGothic" panose="020B0600070205080204" pitchFamily="34" charset="-128"/>
              </a:rPr>
              <a:t>public static void main(String[] args)  {</a:t>
            </a: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>
                <a:ea typeface="MS PGothic" panose="020B0600070205080204" pitchFamily="34" charset="-128"/>
              </a:rPr>
              <a:t>   TestException obj = new TestException();</a:t>
            </a: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>
                <a:ea typeface="MS PGothic" panose="020B0600070205080204" pitchFamily="34" charset="-128"/>
              </a:rPr>
              <a:t>   obj.noNeedException();</a:t>
            </a: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>
                <a:ea typeface="MS PGothic" panose="020B0600070205080204" pitchFamily="34" charset="-128"/>
              </a:rPr>
              <a:t>   obj.useTryCatch();</a:t>
            </a:r>
          </a:p>
          <a:p>
            <a:pPr eaLnBrk="1" hangingPunct="1">
              <a:buFont typeface="Tahoma" panose="020B0604030504040204" pitchFamily="34" charset="0"/>
              <a:buAutoNum type="arabicPeriod" startAt="13"/>
            </a:pPr>
            <a:r>
              <a:rPr lang="en-US" altLang="ja-JP" sz="1600">
                <a:ea typeface="MS PGothic" panose="020B0600070205080204" pitchFamily="34" charset="-128"/>
              </a:rPr>
              <a:t>}  </a:t>
            </a:r>
          </a:p>
          <a:p>
            <a:pPr eaLnBrk="1" hangingPunct="1">
              <a:buFont typeface="Tahoma" panose="020B0604030504040204" pitchFamily="34" charset="0"/>
              <a:buAutoNum type="arabicPeriod" startAt="21"/>
            </a:pPr>
            <a:r>
              <a:rPr lang="en-US" altLang="ja-JP" sz="1600">
                <a:ea typeface="MS PGothic" panose="020B0600070205080204" pitchFamily="34" charset="-128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4F7ADC-6750-3265-C69E-2BB561A717AA}"/>
                  </a:ext>
                </a:extLst>
              </p14:cNvPr>
              <p14:cNvContentPartPr/>
              <p14:nvPr/>
            </p14:nvContentPartPr>
            <p14:xfrm>
              <a:off x="261360" y="516240"/>
              <a:ext cx="8745480" cy="633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4F7ADC-6750-3265-C69E-2BB561A717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160" y="500040"/>
                <a:ext cx="8777880" cy="636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29DE754-55FA-C9CD-14ED-0630D9E82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Comments on the example</a:t>
            </a:r>
          </a:p>
        </p:txBody>
      </p:sp>
      <p:sp>
        <p:nvSpPr>
          <p:cNvPr id="24579" name="Footer Placeholder 3">
            <a:extLst>
              <a:ext uri="{FF2B5EF4-FFF2-40B4-BE49-F238E27FC236}">
                <a16:creationId xmlns:a16="http://schemas.microsoft.com/office/drawing/2014/main" id="{EC6AA40D-2EC6-16D3-B2C2-712FC96A3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F34A311D-69CB-FC74-B612-F8AADA94A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775" y="990600"/>
            <a:ext cx="8382000" cy="5562600"/>
          </a:xfrm>
        </p:spPr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The program try to read an input stream of characters (lines 10 and 11).</a:t>
            </a:r>
          </a:p>
          <a:p>
            <a:r>
              <a:rPr lang="en-US" altLang="en-US">
                <a:ea typeface="MS PGothic" panose="020B0600070205080204" pitchFamily="34" charset="-128"/>
              </a:rPr>
              <a:t>If the try block completed successfully (no exceptions) then: continue to line 15.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Lines 13 and 14 are skipped.</a:t>
            </a:r>
          </a:p>
          <a:p>
            <a:r>
              <a:rPr lang="en-US" altLang="en-US">
                <a:ea typeface="MS PGothic" panose="020B0600070205080204" pitchFamily="34" charset="-128"/>
              </a:rPr>
              <a:t>If an exception was thrown then: execute the catch block (lines 13 and 14), and then continue to line 15. The try block is aborted.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To simulate this exception, you may type Ctrl/z or Ctrl/d keys (depending on your OS) on your keyboard when running the program.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6FF3A2A-CCED-88E7-F300-730C3942A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Keyword: finally 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92C2C8A-A088-99C1-5EB3-B016BB541C1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905000"/>
            <a:ext cx="8229600" cy="3581400"/>
          </a:xfrm>
        </p:spPr>
        <p:txBody>
          <a:bodyPr/>
          <a:lstStyle/>
          <a:p>
            <a:r>
              <a:rPr lang="en-US" altLang="en-US" b="1">
                <a:ea typeface="MS PGothic" panose="020B0600070205080204" pitchFamily="34" charset="-128"/>
              </a:rPr>
              <a:t>finally </a:t>
            </a:r>
            <a:r>
              <a:rPr lang="en-US" altLang="en-US">
                <a:ea typeface="MS PGothic" panose="020B0600070205080204" pitchFamily="34" charset="-128"/>
              </a:rPr>
              <a:t>– This clause is executed always, either if an exception is thrown or not.</a:t>
            </a:r>
          </a:p>
          <a:p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>
                <a:ea typeface="MS PGothic" panose="020B0600070205080204" pitchFamily="34" charset="-128"/>
              </a:rPr>
              <a:t>The</a:t>
            </a:r>
            <a:r>
              <a:rPr lang="en-US" altLang="en-US" b="1">
                <a:ea typeface="MS PGothic" panose="020B0600070205080204" pitchFamily="34" charset="-128"/>
              </a:rPr>
              <a:t> finally</a:t>
            </a:r>
            <a:r>
              <a:rPr lang="en-US" altLang="en-US">
                <a:ea typeface="MS PGothic" panose="020B0600070205080204" pitchFamily="34" charset="-128"/>
              </a:rPr>
              <a:t> block always comes after the last </a:t>
            </a:r>
            <a:r>
              <a:rPr lang="en-US" altLang="en-US" b="1">
                <a:ea typeface="MS PGothic" panose="020B0600070205080204" pitchFamily="34" charset="-128"/>
              </a:rPr>
              <a:t>catch</a:t>
            </a:r>
            <a:r>
              <a:rPr lang="en-US" altLang="en-US">
                <a:ea typeface="MS PGothic" panose="020B0600070205080204" pitchFamily="34" charset="-128"/>
              </a:rPr>
              <a:t> block.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AA5D910F-C2A6-5984-2F99-01A7D61FCD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0F878EB-16F1-846B-570A-DB1A41628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8229600" cy="715962"/>
          </a:xfrm>
        </p:spPr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Example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E1B83E9-9BA7-1FBE-4236-28D1F24BF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088" y="98425"/>
            <a:ext cx="8991600" cy="6553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import java.io.*;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import java.util.*;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public class ExcepTestFinally{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public static void main(String args[]){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int a[] = {347, 975};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try{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Scanner keyboard = new Scanner(System.in); 	    // data on the keyboard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System.out.print("Please type an index value: ");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int i = keyboard.nextInt(); 	// getting an integer value from the keyboard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System.out.println("Access element  "+ i + ":" + a[i]);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	    System.out.println("a[0]=" + a[0]);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} catch(ArrayIndexOutOfBoundsException e){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System.out.println("Exception thrown  :" + e);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} finally{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a[0] = 6;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   System.out.println("The finally statement is executed.  a[0]= " +a[0 ]);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}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   System.out.println("Out of the try block");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   }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ea typeface="MS PGothic" panose="020B0600070205080204" pitchFamily="34" charset="-128"/>
              </a:rPr>
              <a:t>}          // </a:t>
            </a: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Output of this program see on the next slide</a:t>
            </a:r>
          </a:p>
        </p:txBody>
      </p:sp>
      <p:sp>
        <p:nvSpPr>
          <p:cNvPr id="26628" name="Footer Placeholder 3">
            <a:extLst>
              <a:ext uri="{FF2B5EF4-FFF2-40B4-BE49-F238E27FC236}">
                <a16:creationId xmlns:a16="http://schemas.microsoft.com/office/drawing/2014/main" id="{028C765A-80DC-EBE3-67E0-CB18B9FF50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DB84A8-13A6-D504-5EA2-0DC9DB7AE342}"/>
                  </a:ext>
                </a:extLst>
              </p14:cNvPr>
              <p14:cNvContentPartPr/>
              <p14:nvPr/>
            </p14:nvContentPartPr>
            <p14:xfrm>
              <a:off x="-360" y="6840"/>
              <a:ext cx="9067680" cy="660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DB84A8-13A6-D504-5EA2-0DC9DB7AE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560" y="-9360"/>
                <a:ext cx="9100080" cy="664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05DA884-BF32-1CE5-ED87-F78044267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Comments on the Previous Slide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E869ACD5-8DC5-F502-FA08-F6C3DFE35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altLang="en-US" sz="2800">
                <a:ea typeface="MS PGothic" panose="020B0600070205080204" pitchFamily="34" charset="-128"/>
              </a:rPr>
              <a:t>Output of the program: </a:t>
            </a:r>
          </a:p>
          <a:p>
            <a:pPr lvl="1"/>
            <a:r>
              <a:rPr lang="en-US" altLang="en-US" sz="2400">
                <a:ea typeface="MS PGothic" panose="020B0600070205080204" pitchFamily="34" charset="-128"/>
              </a:rPr>
              <a:t>text in red typed by the user; text in blue printed by the program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java ExceptionTestFinally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Please type an index value: </a:t>
            </a: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3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Exception thrown  :java.lang.ArrayIndexOutOfBoundsException: 3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The finally clause is executed. a[0]=6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Out of the try block</a:t>
            </a:r>
          </a:p>
          <a:p>
            <a:r>
              <a:rPr lang="en-US" altLang="en-US" sz="2800">
                <a:ea typeface="MS PGothic" panose="020B0600070205080204" pitchFamily="34" charset="-128"/>
              </a:rPr>
              <a:t>Another run of the program: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java ExceptionTestFinally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Please type an index value: </a:t>
            </a:r>
            <a:r>
              <a:rPr lang="en-US" altLang="en-US" sz="1800">
                <a:solidFill>
                  <a:srgbClr val="FF0000"/>
                </a:solidFill>
                <a:ea typeface="MS PGothic" panose="020B0600070205080204" pitchFamily="34" charset="-128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Access element 1 :975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a[0]=347 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The finally clause is executed. a[0]=6</a:t>
            </a:r>
          </a:p>
          <a:p>
            <a:pPr>
              <a:buFont typeface="Wingdings" pitchFamily="2" charset="2"/>
              <a:buNone/>
            </a:pPr>
            <a:r>
              <a:rPr lang="en-US" altLang="en-US" sz="1800">
                <a:solidFill>
                  <a:srgbClr val="0000FF"/>
                </a:solidFill>
                <a:ea typeface="MS PGothic" panose="020B0600070205080204" pitchFamily="34" charset="-128"/>
              </a:rPr>
              <a:t>Out of the try block</a:t>
            </a:r>
          </a:p>
          <a:p>
            <a:pPr>
              <a:buFont typeface="Wingdings" pitchFamily="2" charset="2"/>
              <a:buNone/>
            </a:pPr>
            <a:endParaRPr lang="en-US" altLang="en-US" sz="2800">
              <a:ea typeface="MS PGothic" panose="020B0600070205080204" pitchFamily="34" charset="-128"/>
            </a:endParaRP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4272483F-3C39-149C-F4E7-EEDAD59C6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7BD0F8D-F046-0FC6-7C6A-9DF35EE9E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Comments on the Previous Slide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37DA552-A8E9-1595-4C0B-F2A6B516B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The first run of the program (with the inputted value = 3) resulted in throwing the exception and execution of the finally clause.</a:t>
            </a:r>
          </a:p>
          <a:p>
            <a:r>
              <a:rPr lang="en-US" altLang="en-US">
                <a:ea typeface="MS PGothic" panose="020B0600070205080204" pitchFamily="34" charset="-128"/>
              </a:rPr>
              <a:t>The second run (with the inputted value=1) resulted in the normal execution of the program and execution of the </a:t>
            </a:r>
            <a:r>
              <a:rPr lang="en-US" altLang="en-US" i="1">
                <a:ea typeface="MS PGothic" panose="020B0600070205080204" pitchFamily="34" charset="-128"/>
              </a:rPr>
              <a:t>finally </a:t>
            </a:r>
            <a:r>
              <a:rPr lang="en-US" altLang="en-US">
                <a:ea typeface="MS PGothic" panose="020B0600070205080204" pitchFamily="34" charset="-128"/>
              </a:rPr>
              <a:t>clause.</a:t>
            </a:r>
          </a:p>
        </p:txBody>
      </p:sp>
      <p:sp>
        <p:nvSpPr>
          <p:cNvPr id="29700" name="Footer Placeholder 3">
            <a:extLst>
              <a:ext uri="{FF2B5EF4-FFF2-40B4-BE49-F238E27FC236}">
                <a16:creationId xmlns:a16="http://schemas.microsoft.com/office/drawing/2014/main" id="{22067DF2-8407-695C-4793-CE776C7F03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5638E24-8E47-8605-0CEA-DC09EDE18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Keyword: finally </a:t>
            </a: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2DC4CDAB-B507-DEC1-F6F0-3AED12B754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E4EC707-41C8-950B-9D6B-ABF2ED40A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838200"/>
            <a:ext cx="7500937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void mergeFiles( String f1, String f2, String f3)  {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</a:t>
            </a:r>
            <a:r>
              <a:rPr lang="en-US" altLang="en-US" sz="2200" b="1"/>
              <a:t> try</a:t>
            </a:r>
            <a:r>
              <a:rPr lang="en-US" altLang="en-US" sz="2200"/>
              <a:t>  {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   data1 = readFile (f1) ;                  	//  step 1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   data2 = readFile (f2) ;                  	//  step2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   data3 = merge (data1,  data2) ;   	//   step3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   writeFile (f3,    data3);                	// step4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} </a:t>
            </a:r>
            <a:r>
              <a:rPr lang="en-US" altLang="en-US" sz="2200" b="1"/>
              <a:t>catch</a:t>
            </a:r>
            <a:r>
              <a:rPr lang="en-US" altLang="en-US" sz="2200"/>
              <a:t> (FileException e)  {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    / /  handle the exception  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} </a:t>
            </a:r>
            <a:r>
              <a:rPr lang="en-US" altLang="en-US" sz="2200" b="1"/>
              <a:t> catch</a:t>
            </a:r>
            <a:r>
              <a:rPr lang="en-US" altLang="en-US" sz="2200"/>
              <a:t> (FormatException e)  {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   / /  handle the exception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}  </a:t>
            </a:r>
            <a:r>
              <a:rPr lang="en-US" altLang="en-US" sz="2200" b="1"/>
              <a:t> finally </a:t>
            </a:r>
            <a:r>
              <a:rPr lang="en-US" altLang="en-US" sz="2200"/>
              <a:t> {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     cleanup ( ) ;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   }</a:t>
            </a:r>
          </a:p>
          <a:p>
            <a:pPr eaLnBrk="1" hangingPunct="1">
              <a:buClr>
                <a:srgbClr val="FF00FF"/>
              </a:buClr>
              <a:buFontTx/>
              <a:buAutoNum type="arabicPeriod"/>
            </a:pPr>
            <a:r>
              <a:rPr lang="en-US" altLang="en-US" sz="2200"/>
              <a:t> }</a:t>
            </a:r>
          </a:p>
          <a:p>
            <a:pPr eaLnBrk="1" hangingPunct="1">
              <a:buClr>
                <a:srgbClr val="FF00FF"/>
              </a:buClr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フッター プレースホルダ 3">
            <a:extLst>
              <a:ext uri="{FF2B5EF4-FFF2-40B4-BE49-F238E27FC236}">
                <a16:creationId xmlns:a16="http://schemas.microsoft.com/office/drawing/2014/main" id="{B1AEAFC8-9EE6-AAA4-4DF0-6D431FBEC5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7BF875F-1BBD-8760-319E-D373A8711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685087" cy="501650"/>
          </a:xfrm>
        </p:spPr>
        <p:txBody>
          <a:bodyPr/>
          <a:lstStyle/>
          <a:p>
            <a:pPr eaLnBrk="1" hangingPunct="1"/>
            <a:r>
              <a:rPr lang="en-US" altLang="ja-JP" sz="4400">
                <a:ea typeface="MS PGothic" panose="020B0600070205080204" pitchFamily="34" charset="-128"/>
              </a:rPr>
              <a:t>try, catch, and finally</a:t>
            </a:r>
            <a:endParaRPr lang="en-US" altLang="ko-KR" sz="4400">
              <a:ea typeface="MS PGothic" panose="020B0600070205080204" pitchFamily="34" charset="-128"/>
            </a:endParaRP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FA60FF21-1B6C-7FF2-E2EB-1596183E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9913"/>
            <a:ext cx="8763000" cy="433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ja-JP" sz="2000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public boolean searchFor (String file, String word) throws StreamException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{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Stream input = null;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try {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    input = new Stream(file);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    while (!input.eof())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      if (input.next().equals(word)) return true;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    return false;      // not found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 } finally {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       if (input != null) input.close();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   }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000">
                <a:latin typeface="Tahoma" panose="020B0604030504040204" pitchFamily="34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0281944F-70F1-B144-3EE5-38582172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763000" cy="701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ja-JP" sz="2200">
                <a:latin typeface="Tahoma" panose="020B0604030504040204" pitchFamily="34" charset="0"/>
                <a:ea typeface="굴림" panose="020B0600000101010101" pitchFamily="34" charset="-127"/>
              </a:rPr>
              <a:t>The finally clause is used to clean up internal state or to release non-object resources, such as open files stored in local variables.</a:t>
            </a:r>
            <a:endParaRPr lang="en-US" altLang="ko-KR" sz="2200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31750" name="Oval 8">
            <a:extLst>
              <a:ext uri="{FF2B5EF4-FFF2-40B4-BE49-F238E27FC236}">
                <a16:creationId xmlns:a16="http://schemas.microsoft.com/office/drawing/2014/main" id="{CFB2A12F-7171-3B45-CE4B-6122BC5F8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00600"/>
            <a:ext cx="4267200" cy="78898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>
            <a:extLst>
              <a:ext uri="{FF2B5EF4-FFF2-40B4-BE49-F238E27FC236}">
                <a16:creationId xmlns:a16="http://schemas.microsoft.com/office/drawing/2014/main" id="{A2BF2C71-7D82-E7EA-1D05-33183D726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2571750"/>
            <a:ext cx="8429625" cy="3643313"/>
          </a:xfrm>
        </p:spPr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Add a throws clause to specify that the method may throw an exception:</a:t>
            </a:r>
          </a:p>
          <a:p>
            <a:pPr>
              <a:buFont typeface="Wingdings" pitchFamily="2" charset="2"/>
              <a:buNone/>
            </a:pPr>
            <a:endParaRPr lang="en-US" altLang="ja-JP">
              <a:ea typeface="MS PGothic" panose="020B0600070205080204" pitchFamily="34" charset="-128"/>
            </a:endParaRPr>
          </a:p>
        </p:txBody>
      </p:sp>
      <p:sp>
        <p:nvSpPr>
          <p:cNvPr id="32771" name="タイトル 2">
            <a:extLst>
              <a:ext uri="{FF2B5EF4-FFF2-40B4-BE49-F238E27FC236}">
                <a16:creationId xmlns:a16="http://schemas.microsoft.com/office/drawing/2014/main" id="{90EE8078-D38D-C75B-0485-BEE7E99A1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>
                <a:ea typeface="MS PGothic" panose="020B0600070205080204" pitchFamily="34" charset="-128"/>
              </a:rPr>
              <a:t>Specify exceptions thrown by the method</a:t>
            </a:r>
            <a:endParaRPr lang="ja-JP" altLang="en-US" sz="3200">
              <a:ea typeface="MS PGothic" panose="020B060007020508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8EA230-9BFC-4BD0-AB2A-530D4D46E2A3}"/>
              </a:ext>
            </a:extLst>
          </p:cNvPr>
          <p:cNvSpPr txBox="1"/>
          <p:nvPr/>
        </p:nvSpPr>
        <p:spPr>
          <a:xfrm>
            <a:off x="749300" y="4419600"/>
            <a:ext cx="7645400" cy="131286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ja-JP" sz="16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void </a:t>
            </a:r>
            <a:r>
              <a:rPr lang="en-US" altLang="ja-JP" sz="16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writeList</a:t>
            </a:r>
            <a:r>
              <a:rPr lang="en-US" altLang="ja-JP" sz="16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 </a:t>
            </a:r>
            <a:r>
              <a:rPr lang="en-US" altLang="ja-JP" sz="16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throws </a:t>
            </a:r>
            <a:r>
              <a:rPr lang="en-US" altLang="ja-JP" sz="1600" b="1" err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IOException</a:t>
            </a:r>
            <a:r>
              <a:rPr lang="en-US" altLang="ja-JP" sz="16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,    </a:t>
            </a:r>
          </a:p>
          <a:p>
            <a:pPr>
              <a:lnSpc>
                <a:spcPts val="2200"/>
              </a:lnSpc>
              <a:defRPr/>
            </a:pPr>
            <a:r>
              <a:rPr lang="en-US" altLang="ja-JP" sz="16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            </a:t>
            </a:r>
            <a:r>
              <a:rPr lang="en-US" altLang="ja-JP" sz="1600" b="1" err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ArrayIndexOutOfBoundsException</a:t>
            </a:r>
            <a:r>
              <a:rPr lang="en-US" altLang="ja-JP" sz="16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6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2200"/>
              </a:lnSpc>
              <a:defRPr/>
            </a:pPr>
            <a:r>
              <a:rPr lang="en-US" altLang="ja-JP" sz="16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...</a:t>
            </a:r>
          </a:p>
          <a:p>
            <a:pPr>
              <a:lnSpc>
                <a:spcPts val="2200"/>
              </a:lnSpc>
              <a:defRPr/>
            </a:pPr>
            <a:r>
              <a:rPr lang="en-US" altLang="ja-JP" sz="16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6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6" name="コンテンツ プレースホルダ 1">
            <a:extLst>
              <a:ext uri="{FF2B5EF4-FFF2-40B4-BE49-F238E27FC236}">
                <a16:creationId xmlns:a16="http://schemas.microsoft.com/office/drawing/2014/main" id="{3F264705-BFB3-6CFC-E3D9-B88F516A1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3946525"/>
            <a:ext cx="37861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itchFamily="2" charset="2"/>
              <a:buChar char="n"/>
            </a:pPr>
            <a:r>
              <a:rPr lang="en-US" altLang="ja-JP" sz="2400">
                <a:latin typeface="MS UI Gothic" panose="020B0600070205080204" pitchFamily="34" charset="-128"/>
                <a:ea typeface="MS UI Gothic" panose="020B0600070205080204" pitchFamily="34" charset="-128"/>
              </a:rPr>
              <a:t>Example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83D40E-BE82-4995-8FC4-848330AA3318}"/>
              </a:ext>
            </a:extLst>
          </p:cNvPr>
          <p:cNvSpPr txBox="1"/>
          <p:nvPr/>
        </p:nvSpPr>
        <p:spPr>
          <a:xfrm>
            <a:off x="571500" y="1000125"/>
            <a:ext cx="8001000" cy="1477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>
            <a:spAutoFit/>
          </a:bodyPr>
          <a:lstStyle/>
          <a:p>
            <a:pPr marL="0" lvl="1">
              <a:defRPr/>
            </a:pPr>
            <a:r>
              <a:rPr lang="en-US" altLang="ja-JP" sz="2800">
                <a:latin typeface="MS UI Gothic" pitchFamily="50" charset="-128"/>
                <a:ea typeface="MS UI Gothic" pitchFamily="50" charset="-128"/>
              </a:rPr>
              <a:t>If a method does not catch any check exceptions that may occur within that method, it must state that the method may throw those exceptions.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コンテンツ プレースホルダ 1">
            <a:extLst>
              <a:ext uri="{FF2B5EF4-FFF2-40B4-BE49-F238E27FC236}">
                <a16:creationId xmlns:a16="http://schemas.microsoft.com/office/drawing/2014/main" id="{0A1EFB54-534F-31B0-53B8-2D00E21AF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>
                <a:ea typeface="MS PGothic" panose="020B0600070205080204" pitchFamily="34" charset="-128"/>
              </a:rPr>
              <a:t>Example</a:t>
            </a:r>
            <a:r>
              <a:rPr lang="ja-JP" altLang="en-US" sz="2400">
                <a:ea typeface="MS PGothic" panose="020B0600070205080204" pitchFamily="34" charset="-128"/>
              </a:rPr>
              <a:t>：</a:t>
            </a:r>
            <a:endParaRPr lang="en-US" altLang="ja-JP" sz="2400">
              <a:ea typeface="MS PGothic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ja-JP" sz="2400">
              <a:ea typeface="MS PGothic" panose="020B060007020508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EFB9AB-8BC1-4C17-917D-4E1E66AD2A56}"/>
              </a:ext>
            </a:extLst>
          </p:cNvPr>
          <p:cNvSpPr txBox="1"/>
          <p:nvPr/>
        </p:nvSpPr>
        <p:spPr>
          <a:xfrm>
            <a:off x="785813" y="1828800"/>
            <a:ext cx="7715250" cy="17970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void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writeList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PrintWriter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out = 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PrintWriter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FileWriter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(“OutFile.txt”));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for (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0;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&lt; SIZE;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++ 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(“Value at: “ +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+ “ = “ +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vector.elemetnAt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out.close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4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918BFD-0E45-4C3E-A870-A3A8E3EE8825}"/>
              </a:ext>
            </a:extLst>
          </p:cNvPr>
          <p:cNvSpPr txBox="1"/>
          <p:nvPr/>
        </p:nvSpPr>
        <p:spPr>
          <a:xfrm>
            <a:off x="785813" y="4468813"/>
            <a:ext cx="7715250" cy="2032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void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writeList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throws </a:t>
            </a:r>
            <a:r>
              <a:rPr lang="en-US" altLang="ja-JP" sz="1400" b="1" err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IOException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,    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            </a:t>
            </a:r>
            <a:r>
              <a:rPr lang="en-US" altLang="ja-JP" sz="1400" b="1" err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ArrayIndexOutOfBoundsException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PrintWriter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out = 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PrintWriter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FileWriter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(“OutFile.txt”));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for (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0;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&lt; SIZE;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++ 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(“Value at: “ +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+ “ = “ +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vector.elemetnAt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out.close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4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3E978285-9EED-4FF9-AE7E-35CB605282F6}"/>
              </a:ext>
            </a:extLst>
          </p:cNvPr>
          <p:cNvSpPr/>
          <p:nvPr/>
        </p:nvSpPr>
        <p:spPr>
          <a:xfrm>
            <a:off x="4286250" y="3810000"/>
            <a:ext cx="500063" cy="50006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87EBA2-DFDC-49C8-914F-0470B60E29DF}"/>
              </a:ext>
            </a:extLst>
          </p:cNvPr>
          <p:cNvSpPr txBox="1"/>
          <p:nvPr/>
        </p:nvSpPr>
        <p:spPr>
          <a:xfrm>
            <a:off x="6643688" y="3043238"/>
            <a:ext cx="171450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>
            <a:spAutoFit/>
          </a:bodyPr>
          <a:lstStyle/>
          <a:p>
            <a:pPr marL="0" lvl="1">
              <a:defRPr/>
            </a:pPr>
            <a:r>
              <a:rPr lang="en-US" altLang="ja-JP">
                <a:latin typeface="MS UI Gothic" pitchFamily="50" charset="-128"/>
                <a:ea typeface="MS UI Gothic" pitchFamily="50" charset="-128"/>
              </a:rPr>
              <a:t>Compile Error</a:t>
            </a:r>
          </a:p>
        </p:txBody>
      </p:sp>
      <p:sp>
        <p:nvSpPr>
          <p:cNvPr id="34823" name="タイトル 2">
            <a:extLst>
              <a:ext uri="{FF2B5EF4-FFF2-40B4-BE49-F238E27FC236}">
                <a16:creationId xmlns:a16="http://schemas.microsoft.com/office/drawing/2014/main" id="{82DBCF16-7525-4EC4-D13A-5F80C5C37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>
                <a:ea typeface="MS PGothic" panose="020B0600070205080204" pitchFamily="34" charset="-128"/>
              </a:rPr>
              <a:t>Specify exceptions thrown by the method</a:t>
            </a:r>
            <a:endParaRPr lang="ja-JP" altLang="en-US" sz="32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2674332-A2BB-882E-A6E5-581D9DFCF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Traditional Error Handling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04C3AF2-E247-EF0E-94F4-468838093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2514600"/>
          </a:xfrm>
        </p:spPr>
        <p:txBody>
          <a:bodyPr/>
          <a:lstStyle/>
          <a:p>
            <a:r>
              <a:rPr lang="en-US" altLang="en-US" sz="2800">
                <a:ea typeface="MS PGothic" panose="020B0600070205080204" pitchFamily="34" charset="-128"/>
              </a:rPr>
              <a:t>Consider the following pseudo code for reading a file into memory:</a:t>
            </a:r>
          </a:p>
          <a:p>
            <a:pPr lvl="1"/>
            <a:r>
              <a:rPr lang="en-US" altLang="en-US" sz="2400">
                <a:ea typeface="MS PGothic" panose="020B0600070205080204" pitchFamily="34" charset="-128"/>
              </a:rPr>
              <a:t>A file is a collection of data (information) stored together on an external media such as hard disk, USB flash memory, SD card, etc. under a particular name. </a:t>
            </a:r>
          </a:p>
        </p:txBody>
      </p:sp>
      <p:sp>
        <p:nvSpPr>
          <p:cNvPr id="6148" name="Footer Placeholder 3">
            <a:extLst>
              <a:ext uri="{FF2B5EF4-FFF2-40B4-BE49-F238E27FC236}">
                <a16:creationId xmlns:a16="http://schemas.microsoft.com/office/drawing/2014/main" id="{8AAF9267-C3BE-BCF0-B38C-E1AD411A1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6149" name="Text Box 2">
            <a:extLst>
              <a:ext uri="{FF2B5EF4-FFF2-40B4-BE49-F238E27FC236}">
                <a16:creationId xmlns:a16="http://schemas.microsoft.com/office/drawing/2014/main" id="{A026FD0A-3EC5-DFE9-5B79-EF8D5199F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0000"/>
            <a:ext cx="587692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readFile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open the file;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determine its size;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allocate that much memory;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read the file into memory;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close the file;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400" b="1">
                <a:solidFill>
                  <a:srgbClr val="0000FF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E3F4BC-9EDE-2593-2166-850246B1A848}"/>
                  </a:ext>
                </a:extLst>
              </p14:cNvPr>
              <p14:cNvContentPartPr/>
              <p14:nvPr/>
            </p14:nvContentPartPr>
            <p14:xfrm>
              <a:off x="1009080" y="3023640"/>
              <a:ext cx="8115120" cy="341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E3F4BC-9EDE-2593-2166-850246B1A8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7480" y="3007440"/>
                <a:ext cx="8152920" cy="344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>
            <a:extLst>
              <a:ext uri="{FF2B5EF4-FFF2-40B4-BE49-F238E27FC236}">
                <a16:creationId xmlns:a16="http://schemas.microsoft.com/office/drawing/2014/main" id="{9D26B633-7A8F-F5BC-2D78-53CC9F7BD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71563"/>
            <a:ext cx="8429625" cy="1824037"/>
          </a:xfrm>
        </p:spPr>
        <p:txBody>
          <a:bodyPr/>
          <a:lstStyle/>
          <a:p>
            <a:r>
              <a:rPr lang="en-US" altLang="ja-JP" sz="2800">
                <a:ea typeface="MS PGothic" panose="020B0600070205080204" pitchFamily="34" charset="-128"/>
              </a:rPr>
              <a:t>To catch an exception, the exception must be thrown by some code before it is caught. Regardless of what throws the exception, the exception is always thrown by a throw statement.</a:t>
            </a:r>
            <a:endParaRPr lang="ja-JP" altLang="en-US" sz="2800">
              <a:ea typeface="MS PGothic" panose="020B0600070205080204" pitchFamily="34" charset="-128"/>
            </a:endParaRPr>
          </a:p>
        </p:txBody>
      </p:sp>
      <p:sp>
        <p:nvSpPr>
          <p:cNvPr id="36867" name="タイトル 2">
            <a:extLst>
              <a:ext uri="{FF2B5EF4-FFF2-40B4-BE49-F238E27FC236}">
                <a16:creationId xmlns:a16="http://schemas.microsoft.com/office/drawing/2014/main" id="{459E2327-D69E-0A7A-F05D-7A9AFC9F7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Throwing Exception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C1EA70-5B75-4F24-BD61-69F98C0C8A14}"/>
              </a:ext>
            </a:extLst>
          </p:cNvPr>
          <p:cNvSpPr txBox="1"/>
          <p:nvPr/>
        </p:nvSpPr>
        <p:spPr>
          <a:xfrm>
            <a:off x="642938" y="3214688"/>
            <a:ext cx="4929187" cy="295433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Object pop(){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Object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obj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if ( size == 0 ){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throw 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EmptyStackException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obj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objectAt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(size – 1);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setObjectAt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(size – 1, null);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size--;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return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obj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4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C1716709-465C-4B63-85A9-A3979C2FB6A9}"/>
              </a:ext>
            </a:extLst>
          </p:cNvPr>
          <p:cNvSpPr/>
          <p:nvPr/>
        </p:nvSpPr>
        <p:spPr>
          <a:xfrm>
            <a:off x="5857875" y="3214688"/>
            <a:ext cx="3057525" cy="1357312"/>
          </a:xfrm>
          <a:prstGeom prst="wedgeRoundRectCallout">
            <a:avLst>
              <a:gd name="adj1" fmla="val -74791"/>
              <a:gd name="adj2" fmla="val 32935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If the stack is empty, an </a:t>
            </a:r>
            <a:r>
              <a:rPr lang="en-US" altLang="ja-JP" sz="2000" err="1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EmptyStackException</a:t>
            </a:r>
            <a:r>
              <a:rPr lang="en-US" altLang="ja-JP" sz="200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 object is created and thrown.</a:t>
            </a:r>
            <a:endParaRPr lang="ja-JP" altLang="en-US" sz="2000">
              <a:solidFill>
                <a:schemeClr val="tx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C2657C-6C73-452E-8E3B-D2A6F6B19B24}"/>
              </a:ext>
            </a:extLst>
          </p:cNvPr>
          <p:cNvSpPr txBox="1"/>
          <p:nvPr/>
        </p:nvSpPr>
        <p:spPr>
          <a:xfrm>
            <a:off x="4876800" y="4976813"/>
            <a:ext cx="4124325" cy="738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>
            <a:spAutoFit/>
          </a:bodyPr>
          <a:lstStyle/>
          <a:p>
            <a:pPr marL="0" lvl="1">
              <a:defRPr/>
            </a:pPr>
            <a:r>
              <a:rPr lang="en-US" altLang="ja-JP">
                <a:latin typeface="MS UI Gothic" pitchFamily="50" charset="-128"/>
                <a:ea typeface="MS UI Gothic" pitchFamily="50" charset="-128"/>
              </a:rPr>
              <a:t>Only objects inheriting from </a:t>
            </a:r>
            <a:r>
              <a:rPr lang="en-US" altLang="ja-JP" err="1">
                <a:latin typeface="MS UI Gothic" pitchFamily="50" charset="-128"/>
                <a:ea typeface="MS UI Gothic" pitchFamily="50" charset="-128"/>
              </a:rPr>
              <a:t>java.lang.Throwable</a:t>
            </a:r>
            <a:r>
              <a:rPr lang="en-US" altLang="ja-JP">
                <a:latin typeface="MS UI Gothic" pitchFamily="50" charset="-128"/>
                <a:ea typeface="MS UI Gothic" pitchFamily="50" charset="-128"/>
              </a:rPr>
              <a:t> can be thrown.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C9C49A-343A-25BF-CF83-72B43C7D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6183313"/>
            <a:ext cx="7886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>
                <a:latin typeface="MS UI Gothic" panose="020B0600070205080204" pitchFamily="34" charset="-128"/>
                <a:ea typeface="MS UI Gothic" panose="020B0600070205080204" pitchFamily="34" charset="-128"/>
              </a:rPr>
              <a:t>※Since EmptyStackException is not a check exception, there is no need to "specify the exception".</a:t>
            </a:r>
            <a:endParaRPr lang="ja-JP" altLang="en-US" sz="16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5" grpId="0" animBg="1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コンテンツ プレースホルダ 1">
            <a:extLst>
              <a:ext uri="{FF2B5EF4-FFF2-40B4-BE49-F238E27FC236}">
                <a16:creationId xmlns:a16="http://schemas.microsoft.com/office/drawing/2014/main" id="{905A9FE5-6A1E-0EF0-1EC4-98815EB67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968375"/>
            <a:ext cx="8429625" cy="571500"/>
          </a:xfrm>
        </p:spPr>
        <p:txBody>
          <a:bodyPr/>
          <a:lstStyle/>
          <a:p>
            <a:r>
              <a:rPr lang="en-US" altLang="ja-JP" sz="2400">
                <a:ea typeface="MS PGothic" panose="020B0600070205080204" pitchFamily="34" charset="-128"/>
              </a:rPr>
              <a:t>Your own exception class</a:t>
            </a:r>
            <a:endParaRPr lang="ja-JP" altLang="en-US" sz="2400">
              <a:ea typeface="MS PGothic" panose="020B0600070205080204" pitchFamily="34" charset="-128"/>
            </a:endParaRPr>
          </a:p>
        </p:txBody>
      </p:sp>
      <p:sp>
        <p:nvSpPr>
          <p:cNvPr id="38915" name="タイトル 2">
            <a:extLst>
              <a:ext uri="{FF2B5EF4-FFF2-40B4-BE49-F238E27FC236}">
                <a16:creationId xmlns:a16="http://schemas.microsoft.com/office/drawing/2014/main" id="{F55A1664-1093-5426-695F-089A8E4B3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Throw your own exception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65AC99-6084-4536-962C-7F6341C02ADF}"/>
              </a:ext>
            </a:extLst>
          </p:cNvPr>
          <p:cNvSpPr txBox="1"/>
          <p:nvPr/>
        </p:nvSpPr>
        <p:spPr>
          <a:xfrm>
            <a:off x="285750" y="1428750"/>
            <a:ext cx="8643938" cy="2032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NoSuchAttributeException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extends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Exception{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final String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attrName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8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NoSuchAttributeException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(String name){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super(“No attribute named “ + name + “ found”);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attrName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name;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4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35FD7A-755F-44CD-BECE-E35A3A088F40}"/>
              </a:ext>
            </a:extLst>
          </p:cNvPr>
          <p:cNvSpPr txBox="1"/>
          <p:nvPr/>
        </p:nvSpPr>
        <p:spPr>
          <a:xfrm>
            <a:off x="285750" y="4079875"/>
            <a:ext cx="8643938" cy="24923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...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void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replaceValue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(String name, Object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newValue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throws </a:t>
            </a:r>
          </a:p>
          <a:p>
            <a:pPr>
              <a:lnSpc>
                <a:spcPts val="1800"/>
              </a:lnSpc>
              <a:defRPr/>
            </a:pPr>
            <a:r>
              <a:rPr lang="ja-JP" altLang="en-US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　　　　　　　　　　　　　　　　　　　　　　　　　　　　　　　　　　　　　　　　　　　　　　　</a:t>
            </a:r>
            <a:r>
              <a:rPr lang="en-US" altLang="ja-JP" sz="1400" b="1" err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NoSuchAttributeException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find(name);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if(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== null 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 new </a:t>
            </a:r>
            <a:r>
              <a:rPr lang="en-US" altLang="ja-JP" sz="1400" b="1" err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NoSuchAttributeException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(name);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attr.setValue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newValue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...</a:t>
            </a:r>
            <a:endParaRPr lang="ja-JP" altLang="en-US" sz="14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7" name="コンテンツ プレースホルダ 1">
            <a:extLst>
              <a:ext uri="{FF2B5EF4-FFF2-40B4-BE49-F238E27FC236}">
                <a16:creationId xmlns:a16="http://schemas.microsoft.com/office/drawing/2014/main" id="{3E04B182-D8CB-2A1D-73F8-CDE1FE95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611563"/>
            <a:ext cx="8429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itchFamily="2" charset="2"/>
              <a:buChar char="n"/>
            </a:pPr>
            <a:r>
              <a:rPr lang="en-US" altLang="ja-JP" sz="2400">
                <a:latin typeface="MS UI Gothic" panose="020B0600070205080204" pitchFamily="34" charset="-128"/>
                <a:ea typeface="MS UI Gothic" panose="020B0600070205080204" pitchFamily="34" charset="-128"/>
              </a:rPr>
              <a:t>A method to throw your own exception</a:t>
            </a:r>
            <a:endParaRPr lang="ja-JP" altLang="en-US" sz="24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A2EAD187-72CA-4FF6-BD76-19B5EF8F2098}"/>
              </a:ext>
            </a:extLst>
          </p:cNvPr>
          <p:cNvSpPr/>
          <p:nvPr/>
        </p:nvSpPr>
        <p:spPr>
          <a:xfrm>
            <a:off x="6643688" y="1714500"/>
            <a:ext cx="2000250" cy="785813"/>
          </a:xfrm>
          <a:prstGeom prst="wedgeRoundRectCallout">
            <a:avLst>
              <a:gd name="adj1" fmla="val -70456"/>
              <a:gd name="adj2" fmla="val -43303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Extends Exception</a:t>
            </a:r>
            <a:endParaRPr lang="ja-JP" altLang="en-US" sz="2000">
              <a:solidFill>
                <a:schemeClr val="tx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50F2DC05-6360-4114-9133-3ABD387AA6F3}"/>
              </a:ext>
            </a:extLst>
          </p:cNvPr>
          <p:cNvSpPr/>
          <p:nvPr/>
        </p:nvSpPr>
        <p:spPr>
          <a:xfrm>
            <a:off x="4714875" y="2714625"/>
            <a:ext cx="1357313" cy="500063"/>
          </a:xfrm>
          <a:prstGeom prst="wedgeRoundRectCallout">
            <a:avLst>
              <a:gd name="adj1" fmla="val -75102"/>
              <a:gd name="adj2" fmla="val -5591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message</a:t>
            </a:r>
            <a:endParaRPr lang="ja-JP" altLang="en-US" sz="2000">
              <a:solidFill>
                <a:schemeClr val="tx1"/>
              </a:solidFill>
              <a:latin typeface="MS UI Gothic" pitchFamily="50" charset="-128"/>
              <a:ea typeface="MS UI Gothic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タイトル 2">
            <a:extLst>
              <a:ext uri="{FF2B5EF4-FFF2-40B4-BE49-F238E27FC236}">
                <a16:creationId xmlns:a16="http://schemas.microsoft.com/office/drawing/2014/main" id="{F0B0FDDE-53AB-3F77-2462-55DD5B9EE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Catch your own exception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6C5458-A35F-49FB-AD49-D19CFF677BB7}"/>
              </a:ext>
            </a:extLst>
          </p:cNvPr>
          <p:cNvSpPr txBox="1"/>
          <p:nvPr/>
        </p:nvSpPr>
        <p:spPr>
          <a:xfrm>
            <a:off x="285750" y="1500188"/>
            <a:ext cx="8572500" cy="226218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...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Object value = new Integer(8);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try{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attributedObj.replaceValue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(“Age”, value);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catch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NoSuchAttributeException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e.attrName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, value);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attributedObj.add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attr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...</a:t>
            </a:r>
            <a:endParaRPr lang="ja-JP" altLang="en-US" sz="14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40964" name="コンテンツ プレースホルダ 1">
            <a:extLst>
              <a:ext uri="{FF2B5EF4-FFF2-40B4-BE49-F238E27FC236}">
                <a16:creationId xmlns:a16="http://schemas.microsoft.com/office/drawing/2014/main" id="{68716667-1105-5823-9817-0824D280D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3929063"/>
            <a:ext cx="8429625" cy="1571625"/>
          </a:xfrm>
        </p:spPr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When the method replaceValue() throws a NoSuchAttributeException, it is caught in a catch clause and the exception is handled in that catch block.</a:t>
            </a:r>
          </a:p>
        </p:txBody>
      </p:sp>
      <p:sp>
        <p:nvSpPr>
          <p:cNvPr id="40965" name="コンテンツ プレースホルダ 1">
            <a:extLst>
              <a:ext uri="{FF2B5EF4-FFF2-40B4-BE49-F238E27FC236}">
                <a16:creationId xmlns:a16="http://schemas.microsoft.com/office/drawing/2014/main" id="{11518BCC-5085-B745-1A6C-377979A1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00125"/>
            <a:ext cx="8429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itchFamily="2" charset="2"/>
              <a:buChar char="n"/>
            </a:pPr>
            <a:r>
              <a:rPr lang="en-US" altLang="ja-JP" sz="2400">
                <a:latin typeface="MS UI Gothic" panose="020B0600070205080204" pitchFamily="34" charset="-128"/>
                <a:ea typeface="MS UI Gothic" panose="020B0600070205080204" pitchFamily="34" charset="-128"/>
              </a:rPr>
              <a:t>Catch NoSuchAttributeException</a:t>
            </a:r>
            <a:r>
              <a:rPr lang="ja-JP" altLang="en-US" sz="2400">
                <a:latin typeface="MS UI Gothic" panose="020B0600070205080204" pitchFamily="34" charset="-128"/>
                <a:ea typeface="MS UI Gothic" panose="020B0600070205080204" pitchFamily="34" charset="-128"/>
              </a:rPr>
              <a:t>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タイトル 2">
            <a:extLst>
              <a:ext uri="{FF2B5EF4-FFF2-40B4-BE49-F238E27FC236}">
                <a16:creationId xmlns:a16="http://schemas.microsoft.com/office/drawing/2014/main" id="{34AEE244-E40D-5684-433E-D4CB6686E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Example of Exception Chain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6CEE57-43C4-41FA-AD70-F2558954B868}"/>
              </a:ext>
            </a:extLst>
          </p:cNvPr>
          <p:cNvSpPr txBox="1"/>
          <p:nvPr/>
        </p:nvSpPr>
        <p:spPr>
          <a:xfrm>
            <a:off x="285750" y="1357313"/>
            <a:ext cx="8572500" cy="4673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import java.io.*;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ExceptionTest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ExceptionTest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readData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e.getMessage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4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private void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readData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 throws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FileInputStream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in = null;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in = 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FileInputStream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("data.txt");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// show data here</a:t>
            </a:r>
          </a:p>
          <a:p>
            <a:pPr>
              <a:lnSpc>
                <a:spcPts val="14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IOException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e){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	  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 new </a:t>
            </a:r>
            <a:r>
              <a:rPr lang="en-US" altLang="ja-JP" sz="1400" b="1" err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(“Bad data.", e);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4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static void main(String[]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new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ExceptionTest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A23A18-2EB1-4460-9267-7671EBDA5526}"/>
              </a:ext>
            </a:extLst>
          </p:cNvPr>
          <p:cNvSpPr/>
          <p:nvPr/>
        </p:nvSpPr>
        <p:spPr>
          <a:xfrm>
            <a:off x="285750" y="1071563"/>
            <a:ext cx="85725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ExceptionTest.java</a:t>
            </a:r>
            <a:endParaRPr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2A5CA3-E6EB-412F-8F58-044016946999}"/>
              </a:ext>
            </a:extLst>
          </p:cNvPr>
          <p:cNvSpPr txBox="1"/>
          <p:nvPr/>
        </p:nvSpPr>
        <p:spPr>
          <a:xfrm>
            <a:off x="3286125" y="5786438"/>
            <a:ext cx="5643563" cy="7239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bde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new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(“Bad data.");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bde.initCause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bde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  <a:endParaRPr lang="ja-JP" altLang="en-US" sz="1200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1DDA200D-A88F-44B0-AC66-835CB35608E4}"/>
              </a:ext>
            </a:extLst>
          </p:cNvPr>
          <p:cNvSpPr/>
          <p:nvPr/>
        </p:nvSpPr>
        <p:spPr>
          <a:xfrm>
            <a:off x="5857875" y="4714875"/>
            <a:ext cx="214313" cy="1000125"/>
          </a:xfrm>
          <a:prstGeom prst="downArrow">
            <a:avLst>
              <a:gd name="adj1" fmla="val 35287"/>
              <a:gd name="adj2" fmla="val 11988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2F19FE-4CD0-41AA-971F-A9B4DB37BEA0}"/>
              </a:ext>
            </a:extLst>
          </p:cNvPr>
          <p:cNvSpPr txBox="1"/>
          <p:nvPr/>
        </p:nvSpPr>
        <p:spPr>
          <a:xfrm>
            <a:off x="6324600" y="4500563"/>
            <a:ext cx="2676525" cy="116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>
            <a:spAutoFit/>
          </a:bodyPr>
          <a:lstStyle/>
          <a:p>
            <a:pPr marL="0" lvl="1">
              <a:defRPr/>
            </a:pPr>
            <a:r>
              <a:rPr lang="en-US" altLang="ja-JP" sz="1600">
                <a:latin typeface="MS UI Gothic" pitchFamily="50" charset="-128"/>
                <a:ea typeface="MS UI Gothic" pitchFamily="50" charset="-128"/>
              </a:rPr>
              <a:t>Holds the exception e raised by </a:t>
            </a:r>
            <a:r>
              <a:rPr lang="en-US" altLang="ja-JP" sz="1600" err="1">
                <a:latin typeface="MS UI Gothic" pitchFamily="50" charset="-128"/>
                <a:ea typeface="MS UI Gothic" pitchFamily="50" charset="-128"/>
              </a:rPr>
              <a:t>initCause</a:t>
            </a:r>
            <a:r>
              <a:rPr lang="en-US" altLang="ja-JP" sz="1600">
                <a:latin typeface="MS UI Gothic" pitchFamily="50" charset="-128"/>
                <a:ea typeface="MS UI Gothic" pitchFamily="50" charset="-128"/>
              </a:rPr>
              <a:t>. The exception is later retrieved by </a:t>
            </a:r>
            <a:r>
              <a:rPr lang="en-US" altLang="ja-JP" sz="1600" err="1">
                <a:latin typeface="MS UI Gothic" pitchFamily="50" charset="-128"/>
                <a:ea typeface="MS UI Gothic" pitchFamily="50" charset="-128"/>
              </a:rPr>
              <a:t>getCause</a:t>
            </a:r>
            <a:r>
              <a:rPr lang="en-US" altLang="ja-JP" sz="1600">
                <a:latin typeface="MS UI Gothic" pitchFamily="50" charset="-128"/>
                <a:ea typeface="MS UI Gothic" pitchFamily="50" charset="-128"/>
              </a:rPr>
              <a:t>.</a:t>
            </a: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BAB36A18-5E4D-4A59-BC9D-74725FC63465}"/>
              </a:ext>
            </a:extLst>
          </p:cNvPr>
          <p:cNvSpPr/>
          <p:nvPr/>
        </p:nvSpPr>
        <p:spPr>
          <a:xfrm>
            <a:off x="6215063" y="3643313"/>
            <a:ext cx="2286000" cy="500062"/>
          </a:xfrm>
          <a:prstGeom prst="wedgeRoundRectCallout">
            <a:avLst>
              <a:gd name="adj1" fmla="val -76678"/>
              <a:gd name="adj2" fmla="val 5008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Failed to enter file</a:t>
            </a:r>
            <a:endParaRPr lang="ja-JP" altLang="en-US" sz="2000">
              <a:solidFill>
                <a:schemeClr val="tx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0D320531-4F0C-4F42-B419-EED6FAF63B8A}"/>
              </a:ext>
            </a:extLst>
          </p:cNvPr>
          <p:cNvSpPr/>
          <p:nvPr/>
        </p:nvSpPr>
        <p:spPr>
          <a:xfrm>
            <a:off x="285750" y="5715000"/>
            <a:ext cx="2786063" cy="857250"/>
          </a:xfrm>
          <a:prstGeom prst="wedgeRoundRectCallout">
            <a:avLst>
              <a:gd name="adj1" fmla="val 61925"/>
              <a:gd name="adj2" fmla="val 140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chemeClr val="tx1"/>
                </a:solidFill>
                <a:latin typeface="MS UI Gothic" pitchFamily="50" charset="-128"/>
                <a:ea typeface="MS UI Gothic" pitchFamily="50" charset="-128"/>
              </a:rPr>
              <a:t>Set e to the cause of the exception (cause).</a:t>
            </a:r>
            <a:endParaRPr lang="ja-JP" altLang="en-US" sz="2000">
              <a:solidFill>
                <a:schemeClr val="tx1"/>
              </a:solidFill>
              <a:latin typeface="MS UI Gothic" pitchFamily="50" charset="-128"/>
              <a:ea typeface="MS UI Gothic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287EA4-22BF-4527-A174-436AD8160F99}"/>
              </a:ext>
            </a:extLst>
          </p:cNvPr>
          <p:cNvSpPr txBox="1"/>
          <p:nvPr/>
        </p:nvSpPr>
        <p:spPr>
          <a:xfrm>
            <a:off x="3657600" y="1071563"/>
            <a:ext cx="5343525" cy="11699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>
            <a:spAutoFit/>
          </a:bodyPr>
          <a:lstStyle/>
          <a:p>
            <a:pPr marL="0" lvl="1">
              <a:defRPr/>
            </a:pPr>
            <a:r>
              <a:rPr lang="en-US" altLang="ja-JP" sz="1600">
                <a:latin typeface="MS UI Gothic" pitchFamily="50" charset="-128"/>
                <a:ea typeface="MS UI Gothic" pitchFamily="50" charset="-128"/>
              </a:rPr>
              <a:t>If an </a:t>
            </a:r>
            <a:r>
              <a:rPr lang="en-US" altLang="ja-JP" sz="1600" err="1">
                <a:latin typeface="MS UI Gothic" pitchFamily="50" charset="-128"/>
                <a:ea typeface="MS UI Gothic" pitchFamily="50" charset="-128"/>
              </a:rPr>
              <a:t>IOException</a:t>
            </a:r>
            <a:r>
              <a:rPr lang="en-US" altLang="ja-JP" sz="1600">
                <a:latin typeface="MS UI Gothic" pitchFamily="50" charset="-128"/>
                <a:ea typeface="MS UI Gothic" pitchFamily="50" charset="-128"/>
              </a:rPr>
              <a:t> is caught, a new </a:t>
            </a:r>
            <a:r>
              <a:rPr lang="en-US" altLang="ja-JP" sz="1600" err="1">
                <a:latin typeface="MS UI Gothic" pitchFamily="50" charset="-128"/>
                <a:ea typeface="MS UI Gothic" pitchFamily="50" charset="-128"/>
              </a:rPr>
              <a:t>BadDataException</a:t>
            </a:r>
            <a:r>
              <a:rPr lang="en-US" altLang="ja-JP" sz="1600">
                <a:latin typeface="MS UI Gothic" pitchFamily="50" charset="-128"/>
                <a:ea typeface="MS UI Gothic" pitchFamily="50" charset="-128"/>
              </a:rPr>
              <a:t> exception is generated with the exception of the cause appended, and the exception chain is passed on to a higher-level exception handler.</a:t>
            </a:r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5291C78E-DA74-4ADD-94A1-C9F0ADAD65E7}"/>
              </a:ext>
            </a:extLst>
          </p:cNvPr>
          <p:cNvSpPr/>
          <p:nvPr/>
        </p:nvSpPr>
        <p:spPr>
          <a:xfrm>
            <a:off x="4929188" y="3929063"/>
            <a:ext cx="142875" cy="500062"/>
          </a:xfrm>
          <a:prstGeom prst="downArrow">
            <a:avLst>
              <a:gd name="adj1" fmla="val 35287"/>
              <a:gd name="adj2" fmla="val 8126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U ターン矢印 15">
            <a:extLst>
              <a:ext uri="{FF2B5EF4-FFF2-40B4-BE49-F238E27FC236}">
                <a16:creationId xmlns:a16="http://schemas.microsoft.com/office/drawing/2014/main" id="{31E57977-B18B-46A3-800B-2DBAA8D1F7F1}"/>
              </a:ext>
            </a:extLst>
          </p:cNvPr>
          <p:cNvSpPr/>
          <p:nvPr/>
        </p:nvSpPr>
        <p:spPr>
          <a:xfrm rot="16200000">
            <a:off x="-71437" y="2928938"/>
            <a:ext cx="2214562" cy="1071562"/>
          </a:xfrm>
          <a:prstGeom prst="uturnArrow">
            <a:avLst>
              <a:gd name="adj1" fmla="val 4257"/>
              <a:gd name="adj2" fmla="val 7807"/>
              <a:gd name="adj3" fmla="val 25000"/>
              <a:gd name="adj4" fmla="val 22755"/>
              <a:gd name="adj5" fmla="val 698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F5D035D-C60D-4CF6-856A-CBED63069409}"/>
              </a:ext>
            </a:extLst>
          </p:cNvPr>
          <p:cNvSpPr/>
          <p:nvPr/>
        </p:nvSpPr>
        <p:spPr>
          <a:xfrm>
            <a:off x="5143500" y="4000500"/>
            <a:ext cx="357188" cy="357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b="1"/>
              <a:t>1</a:t>
            </a:r>
            <a:endParaRPr lang="ja-JP" altLang="en-US" b="1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6B27C4-C1AB-4145-A6F7-EDF68C034A00}"/>
              </a:ext>
            </a:extLst>
          </p:cNvPr>
          <p:cNvSpPr/>
          <p:nvPr/>
        </p:nvSpPr>
        <p:spPr>
          <a:xfrm>
            <a:off x="642938" y="3786188"/>
            <a:ext cx="357187" cy="3571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b="1"/>
              <a:t>2</a:t>
            </a:r>
            <a:endParaRPr lang="ja-JP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タイトル 2">
            <a:extLst>
              <a:ext uri="{FF2B5EF4-FFF2-40B4-BE49-F238E27FC236}">
                <a16:creationId xmlns:a16="http://schemas.microsoft.com/office/drawing/2014/main" id="{707F9D4E-3715-D1A5-BEB4-719178D33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Example of Exception Chain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7388B0-3A66-4052-8713-114DEDA2693D}"/>
              </a:ext>
            </a:extLst>
          </p:cNvPr>
          <p:cNvSpPr txBox="1"/>
          <p:nvPr/>
        </p:nvSpPr>
        <p:spPr>
          <a:xfrm>
            <a:off x="642938" y="2038350"/>
            <a:ext cx="7643812" cy="364331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extends Exception{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(){}</a:t>
            </a:r>
          </a:p>
          <a:p>
            <a:pPr>
              <a:lnSpc>
                <a:spcPts val="18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(String details){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super(details);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Throwable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cause){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super(cause);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BadDataException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(String details,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Throwable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cause){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super(details, cause);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8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46E83B-A908-479B-9668-11B456AFD339}"/>
              </a:ext>
            </a:extLst>
          </p:cNvPr>
          <p:cNvSpPr/>
          <p:nvPr/>
        </p:nvSpPr>
        <p:spPr>
          <a:xfrm>
            <a:off x="642938" y="1752600"/>
            <a:ext cx="7643812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BadDataException.java</a:t>
            </a:r>
            <a:endParaRPr lang="ja-JP" altLang="en-US" sz="1600"/>
          </a:p>
        </p:txBody>
      </p:sp>
      <p:sp>
        <p:nvSpPr>
          <p:cNvPr id="45061" name="コンテンツ プレースホルダ 1">
            <a:extLst>
              <a:ext uri="{FF2B5EF4-FFF2-40B4-BE49-F238E27FC236}">
                <a16:creationId xmlns:a16="http://schemas.microsoft.com/office/drawing/2014/main" id="{8EC11AB3-F88D-ED5B-9FC9-41F04DCCD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71563"/>
            <a:ext cx="8429625" cy="785812"/>
          </a:xfrm>
        </p:spPr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You own Exception class</a:t>
            </a:r>
            <a:endParaRPr lang="ja-JP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タイトル 2">
            <a:extLst>
              <a:ext uri="{FF2B5EF4-FFF2-40B4-BE49-F238E27FC236}">
                <a16:creationId xmlns:a16="http://schemas.microsoft.com/office/drawing/2014/main" id="{0A2A02C2-41CE-5C0C-61B7-13497B701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Exception Handler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C98C4-C97B-4BE9-BA3C-C4ADA25CD97F}"/>
              </a:ext>
            </a:extLst>
          </p:cNvPr>
          <p:cNvSpPr txBox="1"/>
          <p:nvPr/>
        </p:nvSpPr>
        <p:spPr>
          <a:xfrm>
            <a:off x="357188" y="1214438"/>
            <a:ext cx="5214937" cy="40322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200"/>
              </a:lnSpc>
              <a:defRPr/>
            </a:pPr>
            <a:endParaRPr lang="en-US" altLang="ja-JP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private void a(){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b();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private void b(){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c();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private void c(){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d();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private void d(){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1;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j = 0;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/j 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static void main(String[]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new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867038-3E4E-40F4-B5EC-F628A4993817}"/>
              </a:ext>
            </a:extLst>
          </p:cNvPr>
          <p:cNvSpPr/>
          <p:nvPr/>
        </p:nvSpPr>
        <p:spPr>
          <a:xfrm>
            <a:off x="357188" y="928688"/>
            <a:ext cx="5214937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DivideByZero.java</a:t>
            </a:r>
            <a:endParaRPr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44043D-1C70-46D7-BF9D-8DAACCFB5E75}"/>
              </a:ext>
            </a:extLst>
          </p:cNvPr>
          <p:cNvSpPr txBox="1"/>
          <p:nvPr/>
        </p:nvSpPr>
        <p:spPr>
          <a:xfrm>
            <a:off x="2286000" y="5230813"/>
            <a:ext cx="6572250" cy="1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 in thread "main"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java.lang.ArithmeticException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: / by zero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	at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DivideByZero.d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(DivideByZero.java:18)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	at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DivideByZero.c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(DivideByZero.java:12)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	at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DivideByZero.b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(DivideByZero.java:8)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	at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DivideByZero.a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(DivideByZero.java:4)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	at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.&lt;init&gt;(DivideByZero.java:22)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	at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DivideByZero.main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(DivideByZero.java:26)</a:t>
            </a:r>
            <a:endParaRPr lang="ja-JP" altLang="en-US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068453-DEF0-4ABC-8350-EA34ACA36E9B}"/>
              </a:ext>
            </a:extLst>
          </p:cNvPr>
          <p:cNvSpPr/>
          <p:nvPr/>
        </p:nvSpPr>
        <p:spPr>
          <a:xfrm>
            <a:off x="2286000" y="4954588"/>
            <a:ext cx="657225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Output</a:t>
            </a:r>
            <a:endParaRPr lang="ja-JP" altLang="en-US" sz="1600"/>
          </a:p>
        </p:txBody>
      </p:sp>
      <p:sp>
        <p:nvSpPr>
          <p:cNvPr id="8" name="U ターン矢印 7">
            <a:extLst>
              <a:ext uri="{FF2B5EF4-FFF2-40B4-BE49-F238E27FC236}">
                <a16:creationId xmlns:a16="http://schemas.microsoft.com/office/drawing/2014/main" id="{BE782D7E-0390-4882-B205-3D6EBDDB7B26}"/>
              </a:ext>
            </a:extLst>
          </p:cNvPr>
          <p:cNvSpPr/>
          <p:nvPr/>
        </p:nvSpPr>
        <p:spPr>
          <a:xfrm rot="16200000" flipH="1" flipV="1">
            <a:off x="2162969" y="1353344"/>
            <a:ext cx="341313" cy="1285875"/>
          </a:xfrm>
          <a:prstGeom prst="uturnArrow">
            <a:avLst>
              <a:gd name="adj1" fmla="val 10477"/>
              <a:gd name="adj2" fmla="val 14060"/>
              <a:gd name="adj3" fmla="val 25000"/>
              <a:gd name="adj4" fmla="val 22755"/>
              <a:gd name="adj5" fmla="val 366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0" name="U ターン矢印 9">
            <a:extLst>
              <a:ext uri="{FF2B5EF4-FFF2-40B4-BE49-F238E27FC236}">
                <a16:creationId xmlns:a16="http://schemas.microsoft.com/office/drawing/2014/main" id="{05154AB6-6DA0-4E07-A0D1-F0D78EACB506}"/>
              </a:ext>
            </a:extLst>
          </p:cNvPr>
          <p:cNvSpPr/>
          <p:nvPr/>
        </p:nvSpPr>
        <p:spPr>
          <a:xfrm rot="16200000" flipH="1" flipV="1">
            <a:off x="2170907" y="1805781"/>
            <a:ext cx="341312" cy="1285875"/>
          </a:xfrm>
          <a:prstGeom prst="uturnArrow">
            <a:avLst>
              <a:gd name="adj1" fmla="val 10477"/>
              <a:gd name="adj2" fmla="val 14060"/>
              <a:gd name="adj3" fmla="val 25000"/>
              <a:gd name="adj4" fmla="val 22755"/>
              <a:gd name="adj5" fmla="val 366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U ターン矢印 10">
            <a:extLst>
              <a:ext uri="{FF2B5EF4-FFF2-40B4-BE49-F238E27FC236}">
                <a16:creationId xmlns:a16="http://schemas.microsoft.com/office/drawing/2014/main" id="{2661B416-3D1B-448F-9D86-FF0A2275AD2D}"/>
              </a:ext>
            </a:extLst>
          </p:cNvPr>
          <p:cNvSpPr/>
          <p:nvPr/>
        </p:nvSpPr>
        <p:spPr>
          <a:xfrm rot="16200000" flipH="1" flipV="1">
            <a:off x="2186781" y="2258219"/>
            <a:ext cx="341313" cy="1285875"/>
          </a:xfrm>
          <a:prstGeom prst="uturnArrow">
            <a:avLst>
              <a:gd name="adj1" fmla="val 10477"/>
              <a:gd name="adj2" fmla="val 14060"/>
              <a:gd name="adj3" fmla="val 25000"/>
              <a:gd name="adj4" fmla="val 22755"/>
              <a:gd name="adj5" fmla="val 366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2" name="U ターン矢印 11">
            <a:extLst>
              <a:ext uri="{FF2B5EF4-FFF2-40B4-BE49-F238E27FC236}">
                <a16:creationId xmlns:a16="http://schemas.microsoft.com/office/drawing/2014/main" id="{029E9081-A212-471C-B030-1555834BAB56}"/>
              </a:ext>
            </a:extLst>
          </p:cNvPr>
          <p:cNvSpPr/>
          <p:nvPr/>
        </p:nvSpPr>
        <p:spPr>
          <a:xfrm rot="16200000" flipH="1" flipV="1">
            <a:off x="2194720" y="2710656"/>
            <a:ext cx="341312" cy="1285875"/>
          </a:xfrm>
          <a:prstGeom prst="uturnArrow">
            <a:avLst>
              <a:gd name="adj1" fmla="val 10477"/>
              <a:gd name="adj2" fmla="val 14060"/>
              <a:gd name="adj3" fmla="val 25000"/>
              <a:gd name="adj4" fmla="val 22755"/>
              <a:gd name="adj5" fmla="val 366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9E528E-82F2-4FCB-A57B-D06B4B90585F}"/>
              </a:ext>
            </a:extLst>
          </p:cNvPr>
          <p:cNvSpPr txBox="1"/>
          <p:nvPr/>
        </p:nvSpPr>
        <p:spPr>
          <a:xfrm>
            <a:off x="3857625" y="2428875"/>
            <a:ext cx="3500438" cy="554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>
            <a:spAutoFit/>
          </a:bodyPr>
          <a:lstStyle/>
          <a:p>
            <a:pPr marL="0" lvl="1">
              <a:defRPr/>
            </a:pPr>
            <a:r>
              <a:rPr lang="en-US" altLang="ja-JP" sz="2400">
                <a:latin typeface="MS UI Gothic" pitchFamily="50" charset="-128"/>
                <a:ea typeface="MS UI Gothic" pitchFamily="50" charset="-128"/>
              </a:rPr>
              <a:t>Chain of method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タイトル 2">
            <a:extLst>
              <a:ext uri="{FF2B5EF4-FFF2-40B4-BE49-F238E27FC236}">
                <a16:creationId xmlns:a16="http://schemas.microsoft.com/office/drawing/2014/main" id="{B817383E-1871-8703-2F8E-F0CA2C2EC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Exception Handler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C04C00-2BD0-499C-8B61-BDEBC67A4F8B}"/>
              </a:ext>
            </a:extLst>
          </p:cNvPr>
          <p:cNvSpPr txBox="1"/>
          <p:nvPr/>
        </p:nvSpPr>
        <p:spPr>
          <a:xfrm>
            <a:off x="571500" y="1301750"/>
            <a:ext cx="7858125" cy="5199063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Divider{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Divider(String[]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("Before Division");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Integer.parseInt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[0]);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j =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Integer.parseInt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[1]);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/j);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("After Division");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");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ArrayIndexOutOfBoundsException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ArrayIndexOutOfBoundsException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");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NumberFormatException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NumberFormatException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");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finally 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("Finally block");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7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static void main(String[]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){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new Divider(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);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7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F9CF88-FDB3-4C55-885F-E13E15819BEB}"/>
              </a:ext>
            </a:extLst>
          </p:cNvPr>
          <p:cNvSpPr/>
          <p:nvPr/>
        </p:nvSpPr>
        <p:spPr>
          <a:xfrm>
            <a:off x="571500" y="1016000"/>
            <a:ext cx="7858125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/>
              <a:t>Divider.java</a:t>
            </a:r>
            <a:endParaRPr lang="ja-JP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2">
            <a:extLst>
              <a:ext uri="{FF2B5EF4-FFF2-40B4-BE49-F238E27FC236}">
                <a16:creationId xmlns:a16="http://schemas.microsoft.com/office/drawing/2014/main" id="{82C9F6EA-22D3-BF7D-F8D0-0CA57FA1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71438"/>
            <a:ext cx="8329612" cy="857250"/>
          </a:xfrm>
        </p:spPr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Execution Results of Divider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C34E66-38AC-43AC-A82B-FFBC615236C5}"/>
              </a:ext>
            </a:extLst>
          </p:cNvPr>
          <p:cNvSpPr txBox="1"/>
          <p:nvPr/>
        </p:nvSpPr>
        <p:spPr>
          <a:xfrm>
            <a:off x="714375" y="4459288"/>
            <a:ext cx="3786188" cy="722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Before Division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ArrayIndexOutOfBoundsException</a:t>
            </a: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Finally block</a:t>
            </a:r>
            <a:endParaRPr lang="ja-JP" altLang="en-US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C7A016-0276-46B2-88E6-62FE5368CEC3}"/>
              </a:ext>
            </a:extLst>
          </p:cNvPr>
          <p:cNvSpPr/>
          <p:nvPr/>
        </p:nvSpPr>
        <p:spPr>
          <a:xfrm>
            <a:off x="714375" y="4181475"/>
            <a:ext cx="3786188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Result: java Divider</a:t>
            </a:r>
            <a:endParaRPr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9B425-7CBA-4C62-B8C7-7FC783DEB9AE}"/>
              </a:ext>
            </a:extLst>
          </p:cNvPr>
          <p:cNvSpPr txBox="1"/>
          <p:nvPr/>
        </p:nvSpPr>
        <p:spPr>
          <a:xfrm>
            <a:off x="714375" y="5768975"/>
            <a:ext cx="3786188" cy="731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Before Division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NumberFormatException</a:t>
            </a: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Finally block</a:t>
            </a:r>
            <a:endParaRPr lang="ja-JP" altLang="en-US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72A27C-BC29-4001-AE61-A9E37B9CA2B8}"/>
              </a:ext>
            </a:extLst>
          </p:cNvPr>
          <p:cNvSpPr/>
          <p:nvPr/>
        </p:nvSpPr>
        <p:spPr>
          <a:xfrm>
            <a:off x="714375" y="5491163"/>
            <a:ext cx="3786188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Result: java Divider x y</a:t>
            </a:r>
            <a:endParaRPr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A0706D-B38C-4AE3-865E-D72F9E9D8BAA}"/>
              </a:ext>
            </a:extLst>
          </p:cNvPr>
          <p:cNvSpPr txBox="1"/>
          <p:nvPr/>
        </p:nvSpPr>
        <p:spPr>
          <a:xfrm>
            <a:off x="714375" y="3087688"/>
            <a:ext cx="3786188" cy="7318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Before Division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Finally block</a:t>
            </a:r>
            <a:endParaRPr lang="ja-JP" altLang="en-US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D693B1-3920-4F90-BF85-052AA555E976}"/>
              </a:ext>
            </a:extLst>
          </p:cNvPr>
          <p:cNvSpPr/>
          <p:nvPr/>
        </p:nvSpPr>
        <p:spPr>
          <a:xfrm>
            <a:off x="714375" y="2809875"/>
            <a:ext cx="3786188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Result: java Divider 1 0</a:t>
            </a:r>
            <a:endParaRPr lang="ja-JP" altLang="en-US" sz="16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CF94D5-F3FC-4C3C-859E-2AB4252D6C5D}"/>
              </a:ext>
            </a:extLst>
          </p:cNvPr>
          <p:cNvSpPr txBox="1"/>
          <p:nvPr/>
        </p:nvSpPr>
        <p:spPr>
          <a:xfrm>
            <a:off x="714375" y="1563688"/>
            <a:ext cx="3786188" cy="911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Before Division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3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After Division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Finally block</a:t>
            </a:r>
            <a:endParaRPr lang="ja-JP" altLang="en-US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31DB4F-AC9B-4F9A-8B58-07E68EC36518}"/>
              </a:ext>
            </a:extLst>
          </p:cNvPr>
          <p:cNvSpPr/>
          <p:nvPr/>
        </p:nvSpPr>
        <p:spPr>
          <a:xfrm>
            <a:off x="714375" y="1285875"/>
            <a:ext cx="3786188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Result: java Divider 12 4</a:t>
            </a:r>
            <a:endParaRPr lang="ja-JP" altLang="en-US" sz="16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1CB6E5-17C5-0C74-2F14-97EDF560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214438"/>
            <a:ext cx="4214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MS UI Gothic" panose="020B0600070205080204" pitchFamily="34" charset="-128"/>
                <a:ea typeface="MS UI Gothic" panose="020B0600070205080204" pitchFamily="34" charset="-128"/>
              </a:rPr>
              <a:t>If the correct arguments are specified, it will execute normally.</a:t>
            </a:r>
            <a:endParaRPr lang="ja-JP" altLang="en-US" sz="20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4F9AC1-EDE9-32A8-164F-8105BA726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681288"/>
            <a:ext cx="4214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MS UI Gothic" panose="020B0600070205080204" pitchFamily="34" charset="-128"/>
                <a:ea typeface="MS UI Gothic" panose="020B0600070205080204" pitchFamily="34" charset="-128"/>
              </a:rPr>
              <a:t>Division by 0 raises an ArithmeticException.</a:t>
            </a:r>
            <a:endParaRPr lang="ja-JP" altLang="en-US" sz="20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7A9933-277F-692E-2DF4-715361CB8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094163"/>
            <a:ext cx="4214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MS UI Gothic" panose="020B0600070205080204" pitchFamily="34" charset="-128"/>
                <a:ea typeface="MS UI Gothic" panose="020B0600070205080204" pitchFamily="34" charset="-128"/>
              </a:rPr>
              <a:t>No argument causes an ArrayIndexOutOfBoundsException because the array size is zero.</a:t>
            </a:r>
            <a:endParaRPr lang="ja-JP" altLang="en-US" sz="20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2D2D3-ACE2-C043-FD2B-C80CD68D5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395913"/>
            <a:ext cx="4214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MS UI Gothic" panose="020B0600070205080204" pitchFamily="34" charset="-128"/>
                <a:ea typeface="MS UI Gothic" panose="020B0600070205080204" pitchFamily="34" charset="-128"/>
              </a:rPr>
              <a:t>NumberFormatException is occurred because the argument is not a number.</a:t>
            </a:r>
            <a:endParaRPr lang="ja-JP" altLang="en-US" sz="20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コンテンツ プレースホルダ 1">
            <a:extLst>
              <a:ext uri="{FF2B5EF4-FFF2-40B4-BE49-F238E27FC236}">
                <a16:creationId xmlns:a16="http://schemas.microsoft.com/office/drawing/2014/main" id="{4B6520E9-81CB-48B1-8754-8D2D874685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71563"/>
            <a:ext cx="8572500" cy="5143500"/>
          </a:xfrm>
        </p:spPr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The Java platform offers many exceptions that can be used: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Please see API</a:t>
            </a:r>
          </a:p>
          <a:p>
            <a:r>
              <a:rPr lang="en-US" altLang="ja-JP">
                <a:ea typeface="MS PGothic" panose="020B0600070205080204" pitchFamily="34" charset="-128"/>
              </a:rPr>
              <a:t>On the other hand, you can define and use your own exception classes: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When useful data is to be added.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When the type of exception is important.</a:t>
            </a:r>
          </a:p>
          <a:p>
            <a:pPr lvl="1"/>
            <a:r>
              <a:rPr lang="en-US" altLang="ja-JP">
                <a:ea typeface="MS PGothic" panose="020B0600070205080204" pitchFamily="34" charset="-128"/>
              </a:rPr>
              <a:t>etc.</a:t>
            </a:r>
          </a:p>
        </p:txBody>
      </p:sp>
      <p:sp>
        <p:nvSpPr>
          <p:cNvPr id="53251" name="タイトル 2">
            <a:extLst>
              <a:ext uri="{FF2B5EF4-FFF2-40B4-BE49-F238E27FC236}">
                <a16:creationId xmlns:a16="http://schemas.microsoft.com/office/drawing/2014/main" id="{FBB5DD3F-208F-7D61-F604-16BFF68A2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Create your own exception class</a:t>
            </a:r>
            <a:endParaRPr lang="ja-JP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A96B26E-963C-4708-9F4E-946320D5B3D6}"/>
              </a:ext>
            </a:extLst>
          </p:cNvPr>
          <p:cNvSpPr txBox="1"/>
          <p:nvPr/>
        </p:nvSpPr>
        <p:spPr>
          <a:xfrm>
            <a:off x="214313" y="1285875"/>
            <a:ext cx="5715000" cy="54165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import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java.util.Scanner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static void main(String[]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new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void a(){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b();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(Exception e){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("catch block of a()");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e.printStackTrace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void b() throws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ExceptionA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c();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ExceptionB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e){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("catch block of b()");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e.printStackTrace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void c() throws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ExceptionA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,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ExceptionB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Scanner sc = new Scanner(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System.in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if (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sc.nextInt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 % 2 == 0 ){	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throw new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ExceptionA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("We have a problem");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else 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throw new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ExceptionB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("We have a BIG problem");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054EE95-742D-438B-A2A7-9A1E93E62CC3}"/>
              </a:ext>
            </a:extLst>
          </p:cNvPr>
          <p:cNvSpPr/>
          <p:nvPr/>
        </p:nvSpPr>
        <p:spPr>
          <a:xfrm>
            <a:off x="214313" y="1000125"/>
            <a:ext cx="571500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/>
              <a:t>ExceptionSubclassTest.java</a:t>
            </a:r>
            <a:endParaRPr lang="ja-JP" altLang="en-US" sz="1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733480-93CD-4811-81A1-C54B2303CCD5}"/>
              </a:ext>
            </a:extLst>
          </p:cNvPr>
          <p:cNvSpPr txBox="1"/>
          <p:nvPr/>
        </p:nvSpPr>
        <p:spPr>
          <a:xfrm>
            <a:off x="4572000" y="752475"/>
            <a:ext cx="4286250" cy="9620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ExceptionA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extends Exception{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ExceptionA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(String message){</a:t>
            </a:r>
          </a:p>
          <a:p>
            <a:pPr>
              <a:lnSpc>
                <a:spcPts val="1200"/>
              </a:lnSpc>
              <a:defRPr/>
            </a:pPr>
            <a:r>
              <a:rPr lang="ja-JP" altLang="en-US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super(message);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EE613-92F1-4BF9-AAD4-AD88A79CA1B0}"/>
              </a:ext>
            </a:extLst>
          </p:cNvPr>
          <p:cNvSpPr/>
          <p:nvPr/>
        </p:nvSpPr>
        <p:spPr>
          <a:xfrm>
            <a:off x="4572000" y="466725"/>
            <a:ext cx="428625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/>
              <a:t>ExceptionA.java</a:t>
            </a:r>
            <a:endParaRPr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8084AE-4725-4492-B1BF-26E91CE922CC}"/>
              </a:ext>
            </a:extLst>
          </p:cNvPr>
          <p:cNvSpPr txBox="1"/>
          <p:nvPr/>
        </p:nvSpPr>
        <p:spPr>
          <a:xfrm>
            <a:off x="4572000" y="2109788"/>
            <a:ext cx="4286250" cy="9620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ExceptionB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extends Exception{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ExceptionB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(String message){</a:t>
            </a:r>
          </a:p>
          <a:p>
            <a:pPr>
              <a:lnSpc>
                <a:spcPts val="1200"/>
              </a:lnSpc>
              <a:defRPr/>
            </a:pPr>
            <a:r>
              <a:rPr lang="ja-JP" altLang="en-US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super(message);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2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795AE7-66D3-489D-9A8D-5A4C7B36500D}"/>
              </a:ext>
            </a:extLst>
          </p:cNvPr>
          <p:cNvSpPr/>
          <p:nvPr/>
        </p:nvSpPr>
        <p:spPr>
          <a:xfrm>
            <a:off x="4572000" y="1824038"/>
            <a:ext cx="428625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/>
              <a:t>ExceptionB.java</a:t>
            </a:r>
            <a:endParaRPr lang="ja-JP" altLang="en-US" sz="14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E89795A-7A40-4CD5-A1D2-5C5505E848F0}"/>
              </a:ext>
            </a:extLst>
          </p:cNvPr>
          <p:cNvSpPr/>
          <p:nvPr/>
        </p:nvSpPr>
        <p:spPr>
          <a:xfrm>
            <a:off x="6715125" y="3643313"/>
            <a:ext cx="167481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Exception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4631A2B-5B9B-445F-BC64-134904D72CA1}"/>
              </a:ext>
            </a:extLst>
          </p:cNvPr>
          <p:cNvSpPr/>
          <p:nvPr/>
        </p:nvSpPr>
        <p:spPr>
          <a:xfrm>
            <a:off x="6143625" y="4857750"/>
            <a:ext cx="12858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err="1">
                <a:solidFill>
                  <a:schemeClr val="tx1"/>
                </a:solidFill>
              </a:rPr>
              <a:t>ExceptionA</a:t>
            </a:r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7B1504E1-EEB0-42C1-B08C-73605128CB76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rot="5400000" flipH="1" flipV="1">
            <a:off x="6777038" y="4081463"/>
            <a:ext cx="785812" cy="76676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C1A99B6-61FB-4562-80D6-3EA69403605A}"/>
              </a:ext>
            </a:extLst>
          </p:cNvPr>
          <p:cNvSpPr/>
          <p:nvPr/>
        </p:nvSpPr>
        <p:spPr>
          <a:xfrm>
            <a:off x="7643813" y="4857750"/>
            <a:ext cx="12858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 err="1">
                <a:solidFill>
                  <a:schemeClr val="tx1"/>
                </a:solidFill>
              </a:rPr>
              <a:t>ExceptionB</a:t>
            </a:r>
            <a:endParaRPr lang="ja-JP" altLang="en-US" sz="1400">
              <a:solidFill>
                <a:schemeClr val="tx1"/>
              </a:solidFill>
            </a:endParaRPr>
          </a:p>
        </p:txBody>
      </p: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049A54BF-7EA1-4B04-9E07-65A404116525}"/>
              </a:ext>
            </a:extLst>
          </p:cNvPr>
          <p:cNvCxnSpPr>
            <a:stCxn id="21" idx="0"/>
            <a:endCxn id="16" idx="2"/>
          </p:cNvCxnSpPr>
          <p:nvPr/>
        </p:nvCxnSpPr>
        <p:spPr>
          <a:xfrm rot="16200000" flipV="1">
            <a:off x="7527132" y="4098131"/>
            <a:ext cx="785812" cy="733425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9" name="タイトル 2">
            <a:extLst>
              <a:ext uri="{FF2B5EF4-FFF2-40B4-BE49-F238E27FC236}">
                <a16:creationId xmlns:a16="http://schemas.microsoft.com/office/drawing/2014/main" id="{CDAE7B63-6FB4-0601-0DB4-65441CEEC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71438"/>
            <a:ext cx="5357812" cy="857250"/>
          </a:xfrm>
        </p:spPr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Example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AF914E-5965-4F6C-BB58-B64FD75DF837}"/>
              </a:ext>
            </a:extLst>
          </p:cNvPr>
          <p:cNvSpPr txBox="1"/>
          <p:nvPr/>
        </p:nvSpPr>
        <p:spPr>
          <a:xfrm>
            <a:off x="6148388" y="5564188"/>
            <a:ext cx="2714625" cy="10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>
            <a:spAutoFit/>
          </a:bodyPr>
          <a:lstStyle/>
          <a:p>
            <a:pPr marL="0" lvl="1">
              <a:defRPr/>
            </a:pPr>
            <a:r>
              <a:rPr lang="en-US" altLang="ja-JP">
                <a:latin typeface="MS UI Gothic" pitchFamily="50" charset="-128"/>
                <a:ea typeface="MS UI Gothic" pitchFamily="50" charset="-128"/>
              </a:rPr>
              <a:t>Define exception classes by inheriting from class Exception.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17A1720-B069-2D8E-302C-71F15D2F2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Problems with readFile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9B1A8DA-3977-FC81-2894-978CDD39E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What happens if the file can't be opened?</a:t>
            </a:r>
          </a:p>
          <a:p>
            <a:r>
              <a:rPr lang="en-US" altLang="en-US">
                <a:ea typeface="MS PGothic" panose="020B0600070205080204" pitchFamily="34" charset="-128"/>
              </a:rPr>
              <a:t>What happens if the length of the file can't be determined?</a:t>
            </a:r>
          </a:p>
          <a:p>
            <a:r>
              <a:rPr lang="en-US" altLang="en-US">
                <a:ea typeface="MS PGothic" panose="020B0600070205080204" pitchFamily="34" charset="-128"/>
              </a:rPr>
              <a:t>What happens if enough memory can't be allocated?</a:t>
            </a:r>
          </a:p>
          <a:p>
            <a:r>
              <a:rPr lang="en-US" altLang="en-US">
                <a:ea typeface="MS PGothic" panose="020B0600070205080204" pitchFamily="34" charset="-128"/>
              </a:rPr>
              <a:t>What happens if the read fails?</a:t>
            </a:r>
          </a:p>
          <a:p>
            <a:r>
              <a:rPr lang="en-US" altLang="en-US">
                <a:ea typeface="MS PGothic" panose="020B0600070205080204" pitchFamily="34" charset="-128"/>
              </a:rPr>
              <a:t>What happens if the file can't be closed? </a:t>
            </a:r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45C2EEA-851D-5349-567B-54B3EB786D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タイトル 2">
            <a:extLst>
              <a:ext uri="{FF2B5EF4-FFF2-40B4-BE49-F238E27FC236}">
                <a16:creationId xmlns:a16="http://schemas.microsoft.com/office/drawing/2014/main" id="{12870662-EED8-7CD4-F868-A69F49631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Results of ExceptionSubclassTest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BEADE1-FBFC-4784-A704-5802FF3B8BA2}"/>
              </a:ext>
            </a:extLst>
          </p:cNvPr>
          <p:cNvSpPr txBox="1"/>
          <p:nvPr/>
        </p:nvSpPr>
        <p:spPr>
          <a:xfrm>
            <a:off x="428625" y="1808163"/>
            <a:ext cx="8286750" cy="162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0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catch block of a()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ExceptionA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: We have a problem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ExceptionSubclassTest.c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(ExceptionSubclassTest.java:33)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ExceptionSubclassTest.b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(ExceptionSubclassTest.java:23)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ExceptionSubclassTest.a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(ExceptionSubclassTest.java:14)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.&lt;init&gt;(ExceptionSubclassTest.java:9)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ExceptionSubclassTest.main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(ExceptionSubclassTest.java:5)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FCA202-2AB6-4E7D-9AA1-7B6C1A0F0458}"/>
              </a:ext>
            </a:extLst>
          </p:cNvPr>
          <p:cNvSpPr/>
          <p:nvPr/>
        </p:nvSpPr>
        <p:spPr>
          <a:xfrm>
            <a:off x="428625" y="1530350"/>
            <a:ext cx="828675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Result: java </a:t>
            </a:r>
            <a:r>
              <a:rPr lang="en-US" altLang="ja-JP" sz="1600" err="1"/>
              <a:t>ExceptionSubclassTest</a:t>
            </a:r>
            <a:endParaRPr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3D1E49-64A4-4B11-ABCB-5269EEFC2AA0}"/>
              </a:ext>
            </a:extLst>
          </p:cNvPr>
          <p:cNvSpPr txBox="1"/>
          <p:nvPr/>
        </p:nvSpPr>
        <p:spPr>
          <a:xfrm>
            <a:off x="428625" y="4522788"/>
            <a:ext cx="8286750" cy="16208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1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catch block of b()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ExceptionB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: We have a BIG problem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ExceptionSubclassTest.c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(ExceptionSubclassTest.java:35)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ExceptionSubclassTest.b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(ExceptionSubclassTest.java:23)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ExceptionSubclassTest.a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(ExceptionSubclassTest.java:14)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.&lt;init&gt;(ExceptionSubclassTest.java:9)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at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ExceptionSubclassTest.main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(ExceptionSubclassTest.java:5)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8CFC0D-8005-46B4-A9C5-D2FA30AAB86E}"/>
              </a:ext>
            </a:extLst>
          </p:cNvPr>
          <p:cNvSpPr/>
          <p:nvPr/>
        </p:nvSpPr>
        <p:spPr>
          <a:xfrm>
            <a:off x="428625" y="4244975"/>
            <a:ext cx="8286750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Result: java </a:t>
            </a:r>
            <a:r>
              <a:rPr lang="en-US" altLang="ja-JP" sz="1600" err="1"/>
              <a:t>ExceptionSubclassTest</a:t>
            </a:r>
            <a:endParaRPr lang="ja-JP" altLang="en-US" sz="1600"/>
          </a:p>
        </p:txBody>
      </p:sp>
      <p:sp>
        <p:nvSpPr>
          <p:cNvPr id="57351" name="コンテンツ プレースホルダ 1">
            <a:extLst>
              <a:ext uri="{FF2B5EF4-FFF2-40B4-BE49-F238E27FC236}">
                <a16:creationId xmlns:a16="http://schemas.microsoft.com/office/drawing/2014/main" id="{3C98C589-BE35-8812-0320-1BDE54120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71563"/>
            <a:ext cx="8429625" cy="785812"/>
          </a:xfrm>
        </p:spPr>
        <p:txBody>
          <a:bodyPr/>
          <a:lstStyle/>
          <a:p>
            <a:r>
              <a:rPr lang="en-US" altLang="ja-JP" sz="2400">
                <a:ea typeface="MS PGothic" panose="020B0600070205080204" pitchFamily="34" charset="-128"/>
              </a:rPr>
              <a:t>If you enter an even number</a:t>
            </a:r>
            <a:r>
              <a:rPr lang="ja-JP" altLang="en-US" sz="2400">
                <a:ea typeface="MS PGothic" panose="020B0600070205080204" pitchFamily="34" charset="-128"/>
              </a:rPr>
              <a:t>：</a:t>
            </a:r>
          </a:p>
        </p:txBody>
      </p:sp>
      <p:sp>
        <p:nvSpPr>
          <p:cNvPr id="57352" name="コンテンツ プレースホルダ 1">
            <a:extLst>
              <a:ext uri="{FF2B5EF4-FFF2-40B4-BE49-F238E27FC236}">
                <a16:creationId xmlns:a16="http://schemas.microsoft.com/office/drawing/2014/main" id="{36CA2A3D-8519-2779-2EF7-C434F49C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786188"/>
            <a:ext cx="84296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itchFamily="2" charset="2"/>
              <a:buChar char="n"/>
            </a:pPr>
            <a:r>
              <a:rPr lang="en-US" altLang="ja-JP" sz="2400">
                <a:latin typeface="MS UI Gothic" panose="020B0600070205080204" pitchFamily="34" charset="-128"/>
                <a:ea typeface="MS UI Gothic" panose="020B0600070205080204" pitchFamily="34" charset="-128"/>
              </a:rPr>
              <a:t>If you enter an odd number</a:t>
            </a:r>
            <a:r>
              <a:rPr lang="ja-JP" altLang="en-US" sz="2400">
                <a:latin typeface="MS UI Gothic" panose="020B0600070205080204" pitchFamily="34" charset="-128"/>
                <a:ea typeface="MS UI Gothic" panose="020B0600070205080204" pitchFamily="34" charset="-128"/>
              </a:rPr>
              <a:t>：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タイトル 2">
            <a:extLst>
              <a:ext uri="{FF2B5EF4-FFF2-40B4-BE49-F238E27FC236}">
                <a16:creationId xmlns:a16="http://schemas.microsoft.com/office/drawing/2014/main" id="{8BEAC06B-E28F-8A73-C5A0-7D05A29A4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Throw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C2C1C8-2A4B-40DA-B4F9-B69E0620F691}"/>
              </a:ext>
            </a:extLst>
          </p:cNvPr>
          <p:cNvSpPr txBox="1"/>
          <p:nvPr/>
        </p:nvSpPr>
        <p:spPr>
          <a:xfrm>
            <a:off x="4286250" y="1000125"/>
            <a:ext cx="4429125" cy="540385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100"/>
              </a:lnSpc>
              <a:defRPr/>
            </a:pPr>
            <a:endParaRPr lang="en-US" altLang="ja-JP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void a(){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b();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("a(): " + e);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100"/>
              </a:lnSpc>
              <a:defRPr/>
            </a:pPr>
            <a:endParaRPr lang="en-US" altLang="ja-JP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void b(){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c();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("b(): " + e);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100"/>
              </a:lnSpc>
              <a:defRPr/>
            </a:pPr>
            <a:endParaRPr lang="en-US" altLang="ja-JP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void c(){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d();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("c(): " + e);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 e;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100"/>
              </a:lnSpc>
              <a:defRPr/>
            </a:pPr>
            <a:endParaRPr lang="en-US" altLang="ja-JP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void d(){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1;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int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j = 0;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=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/j;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 ){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("d(): " + e);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 e;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1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  <a:endParaRPr lang="ja-JP" altLang="en-US" sz="12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C9FC3D-57BD-4494-9650-4C15C2EC975A}"/>
              </a:ext>
            </a:extLst>
          </p:cNvPr>
          <p:cNvSpPr txBox="1"/>
          <p:nvPr/>
        </p:nvSpPr>
        <p:spPr>
          <a:xfrm>
            <a:off x="214313" y="1285875"/>
            <a:ext cx="4357687" cy="23399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public class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ThrowDemo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static void main(String[]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args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){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new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ThrowDemo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public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ThrowDemo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try{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a();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 catch (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e){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System.out.println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              "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ThrowDemo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(): " + e);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}</a:t>
            </a:r>
          </a:p>
          <a:p>
            <a:pPr>
              <a:lnSpc>
                <a:spcPts val="14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433DD1-33B3-402C-9BF9-DA89B44AC282}"/>
              </a:ext>
            </a:extLst>
          </p:cNvPr>
          <p:cNvSpPr/>
          <p:nvPr/>
        </p:nvSpPr>
        <p:spPr>
          <a:xfrm>
            <a:off x="214313" y="1000125"/>
            <a:ext cx="4357687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/>
              <a:t>ThrowDemo.java</a:t>
            </a:r>
            <a:endParaRPr lang="ja-JP" altLang="en-US" sz="1400"/>
          </a:p>
        </p:txBody>
      </p:sp>
      <p:sp>
        <p:nvSpPr>
          <p:cNvPr id="8" name="U ターン矢印 7">
            <a:extLst>
              <a:ext uri="{FF2B5EF4-FFF2-40B4-BE49-F238E27FC236}">
                <a16:creationId xmlns:a16="http://schemas.microsoft.com/office/drawing/2014/main" id="{8C488591-F238-43F1-B7E9-9886D8CDC7FF}"/>
              </a:ext>
            </a:extLst>
          </p:cNvPr>
          <p:cNvSpPr/>
          <p:nvPr/>
        </p:nvSpPr>
        <p:spPr>
          <a:xfrm rot="16200000" flipV="1">
            <a:off x="6822281" y="3607594"/>
            <a:ext cx="1928813" cy="2428875"/>
          </a:xfrm>
          <a:prstGeom prst="uturnArrow">
            <a:avLst>
              <a:gd name="adj1" fmla="val 2141"/>
              <a:gd name="adj2" fmla="val 4011"/>
              <a:gd name="adj3" fmla="val 12783"/>
              <a:gd name="adj4" fmla="val 15693"/>
              <a:gd name="adj5" fmla="val 30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9" name="U ターン矢印 8">
            <a:extLst>
              <a:ext uri="{FF2B5EF4-FFF2-40B4-BE49-F238E27FC236}">
                <a16:creationId xmlns:a16="http://schemas.microsoft.com/office/drawing/2014/main" id="{C8191E30-7732-4939-9688-BFD87E13CB66}"/>
              </a:ext>
            </a:extLst>
          </p:cNvPr>
          <p:cNvSpPr/>
          <p:nvPr/>
        </p:nvSpPr>
        <p:spPr>
          <a:xfrm rot="16200000" flipV="1">
            <a:off x="6949282" y="2282031"/>
            <a:ext cx="1500188" cy="2428875"/>
          </a:xfrm>
          <a:prstGeom prst="uturnArrow">
            <a:avLst>
              <a:gd name="adj1" fmla="val 3323"/>
              <a:gd name="adj2" fmla="val 4799"/>
              <a:gd name="adj3" fmla="val 12783"/>
              <a:gd name="adj4" fmla="val 15693"/>
              <a:gd name="adj5" fmla="val 279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15CE76-220D-4E4F-9EDE-12D2BD57F7F7}"/>
              </a:ext>
            </a:extLst>
          </p:cNvPr>
          <p:cNvSpPr txBox="1"/>
          <p:nvPr/>
        </p:nvSpPr>
        <p:spPr>
          <a:xfrm>
            <a:off x="214313" y="5603875"/>
            <a:ext cx="4357687" cy="800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txBody>
          <a:bodyPr tIns="91440" bIns="91440">
            <a:spAutoFit/>
          </a:bodyPr>
          <a:lstStyle/>
          <a:p>
            <a:pPr>
              <a:lnSpc>
                <a:spcPts val="16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d():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java.lang.ArithmeticException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: / by zero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c():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java.lang.ArithmeticException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: / by zero</a:t>
            </a:r>
          </a:p>
          <a:p>
            <a:pPr>
              <a:lnSpc>
                <a:spcPts val="1600"/>
              </a:lnSpc>
              <a:defRPr/>
            </a:pP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b(): </a:t>
            </a:r>
            <a:r>
              <a:rPr lang="en-US" altLang="ja-JP" sz="12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java.lang.ArithmeticException</a:t>
            </a:r>
            <a:r>
              <a:rPr lang="en-US" altLang="ja-JP" sz="12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: / by zero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1B15707-08F6-45EF-B94D-273FE59ED71E}"/>
              </a:ext>
            </a:extLst>
          </p:cNvPr>
          <p:cNvSpPr/>
          <p:nvPr/>
        </p:nvSpPr>
        <p:spPr>
          <a:xfrm>
            <a:off x="214313" y="5326063"/>
            <a:ext cx="4357687" cy="285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600"/>
              <a:t>Result: java </a:t>
            </a:r>
            <a:r>
              <a:rPr lang="en-US" altLang="ja-JP" sz="1600" err="1"/>
              <a:t>ThrowDemo</a:t>
            </a:r>
            <a:endParaRPr lang="ja-JP" altLang="en-US" sz="1600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EE93502-B133-4A11-8CB3-4C43ED077F7B}"/>
              </a:ext>
            </a:extLst>
          </p:cNvPr>
          <p:cNvSpPr/>
          <p:nvPr/>
        </p:nvSpPr>
        <p:spPr>
          <a:xfrm>
            <a:off x="6929438" y="4318000"/>
            <a:ext cx="357187" cy="357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b="1"/>
              <a:t>2</a:t>
            </a:r>
            <a:endParaRPr lang="ja-JP" altLang="en-US" b="1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B5A989A-5E4C-42F8-964A-725AEC13EECB}"/>
              </a:ext>
            </a:extLst>
          </p:cNvPr>
          <p:cNvSpPr/>
          <p:nvPr/>
        </p:nvSpPr>
        <p:spPr>
          <a:xfrm>
            <a:off x="6929438" y="5857875"/>
            <a:ext cx="357187" cy="3571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b="1"/>
              <a:t>1</a:t>
            </a:r>
            <a:endParaRPr lang="ja-JP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コンテンツ プレースホルダ 1">
            <a:extLst>
              <a:ext uri="{FF2B5EF4-FFF2-40B4-BE49-F238E27FC236}">
                <a16:creationId xmlns:a16="http://schemas.microsoft.com/office/drawing/2014/main" id="{E1A9659D-DF39-B6EA-4FDD-F376557AF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928688"/>
            <a:ext cx="8643937" cy="5143500"/>
          </a:xfrm>
        </p:spPr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Propagate errors in the call stack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61443" name="タイトル 2">
            <a:extLst>
              <a:ext uri="{FF2B5EF4-FFF2-40B4-BE49-F238E27FC236}">
                <a16:creationId xmlns:a16="http://schemas.microsoft.com/office/drawing/2014/main" id="{44BECDD3-CD8E-39E5-A444-D5A7FA0A7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Other advantages of Exception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7FF3CB-9F03-4107-A728-F158A9C61516}"/>
              </a:ext>
            </a:extLst>
          </p:cNvPr>
          <p:cNvSpPr txBox="1"/>
          <p:nvPr/>
        </p:nvSpPr>
        <p:spPr>
          <a:xfrm>
            <a:off x="214313" y="1500188"/>
            <a:ext cx="4357687" cy="499903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method1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errorCodeType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error;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error = call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method2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if(error)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doErrorProcessing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else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proceed;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  <a:p>
            <a:pPr>
              <a:lnSpc>
                <a:spcPts val="15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errorCodeTyepe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method2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errorCodeType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error;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error = call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method3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if(error)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return error;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else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proceed;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  <a:p>
            <a:pPr>
              <a:lnSpc>
                <a:spcPts val="15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errorCodeType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method3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errorCodeType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error;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error = call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readFile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if(error)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return error;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else proceed;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4B1922-BDD3-478B-AA97-691F35E8833D}"/>
              </a:ext>
            </a:extLst>
          </p:cNvPr>
          <p:cNvSpPr txBox="1"/>
          <p:nvPr/>
        </p:nvSpPr>
        <p:spPr>
          <a:xfrm>
            <a:off x="4714875" y="1500188"/>
            <a:ext cx="4143375" cy="30702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method1{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try{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call </a:t>
            </a: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method2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 catch (exception){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   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doErrorProcessing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}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  <a:p>
            <a:pPr>
              <a:lnSpc>
                <a:spcPts val="15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method2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throws exception{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call method3;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  <a:p>
            <a:pPr>
              <a:lnSpc>
                <a:spcPts val="1500"/>
              </a:lnSpc>
              <a:defRPr/>
            </a:pP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solidFill>
                  <a:srgbClr val="003399"/>
                </a:solidFill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method3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throws exception{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call 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readFile</a:t>
            </a:r>
            <a:endParaRPr lang="en-US" altLang="ja-JP" sz="1400" b="1">
              <a:latin typeface="Courier New" pitchFamily="49" charset="0"/>
              <a:ea typeface="MS PGothic" panose="020B0600070205080204" pitchFamily="50" charset="-128"/>
              <a:cs typeface="Courier New" pitchFamily="49" charset="0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F07CD8-3664-4D70-9EB0-5DF48F3CCDB0}"/>
              </a:ext>
            </a:extLst>
          </p:cNvPr>
          <p:cNvSpPr/>
          <p:nvPr/>
        </p:nvSpPr>
        <p:spPr>
          <a:xfrm>
            <a:off x="7715250" y="1500188"/>
            <a:ext cx="1143000" cy="428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>
                <a:solidFill>
                  <a:schemeClr val="tx1"/>
                </a:solidFill>
              </a:rPr>
              <a:t>Java</a:t>
            </a: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6477D8-F5E1-4A43-8D88-8F17E1377896}"/>
              </a:ext>
            </a:extLst>
          </p:cNvPr>
          <p:cNvSpPr/>
          <p:nvPr/>
        </p:nvSpPr>
        <p:spPr>
          <a:xfrm>
            <a:off x="3071813" y="1500188"/>
            <a:ext cx="1500187" cy="4286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>
                <a:solidFill>
                  <a:schemeClr val="tx1"/>
                </a:solidFill>
              </a:rPr>
              <a:t>C</a:t>
            </a:r>
            <a:endParaRPr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コンテンツ プレースホルダ 1">
            <a:extLst>
              <a:ext uri="{FF2B5EF4-FFF2-40B4-BE49-F238E27FC236}">
                <a16:creationId xmlns:a16="http://schemas.microsoft.com/office/drawing/2014/main" id="{DE1D92CC-3150-A033-11C9-AF8EBC54C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71563"/>
            <a:ext cx="8643937" cy="5143500"/>
          </a:xfrm>
        </p:spPr>
        <p:txBody>
          <a:bodyPr/>
          <a:lstStyle/>
          <a:p>
            <a:r>
              <a:rPr lang="en-US" altLang="ja-JP" sz="2400">
                <a:ea typeface="MS PGothic" panose="020B0600070205080204" pitchFamily="34" charset="-128"/>
              </a:rPr>
              <a:t>Grouping and Categorizing Error Types:</a:t>
            </a:r>
          </a:p>
          <a:p>
            <a:pPr lvl="1"/>
            <a:r>
              <a:rPr lang="en-US" altLang="ja-JP" sz="2400">
                <a:ea typeface="MS PGothic" panose="020B0600070205080204" pitchFamily="34" charset="-128"/>
              </a:rPr>
              <a:t>Specialized exception handler</a:t>
            </a:r>
          </a:p>
          <a:p>
            <a:pPr lvl="1"/>
            <a:endParaRPr lang="en-US" altLang="ja-JP" sz="2400">
              <a:ea typeface="MS PGothic" panose="020B0600070205080204" pitchFamily="34" charset="-128"/>
            </a:endParaRPr>
          </a:p>
          <a:p>
            <a:pPr lvl="1"/>
            <a:endParaRPr lang="en-US" altLang="ja-JP" sz="2400">
              <a:ea typeface="MS PGothic" panose="020B0600070205080204" pitchFamily="34" charset="-128"/>
            </a:endParaRPr>
          </a:p>
          <a:p>
            <a:pPr lvl="1"/>
            <a:r>
              <a:rPr lang="en-US" altLang="ja-JP" sz="2400">
                <a:ea typeface="MS PGothic" panose="020B0600070205080204" pitchFamily="34" charset="-128"/>
              </a:rPr>
              <a:t>General exception handler</a:t>
            </a:r>
          </a:p>
          <a:p>
            <a:pPr lvl="1"/>
            <a:endParaRPr lang="en-US" altLang="ja-JP" sz="2400">
              <a:ea typeface="MS PGothic" panose="020B0600070205080204" pitchFamily="34" charset="-128"/>
            </a:endParaRPr>
          </a:p>
          <a:p>
            <a:pPr lvl="1"/>
            <a:r>
              <a:rPr lang="ja-JP" altLang="en-US" sz="2400">
                <a:ea typeface="MS PGothic" panose="020B0600070205080204" pitchFamily="34" charset="-128"/>
              </a:rPr>
              <a:t>最も一般的なハンドラ</a:t>
            </a:r>
          </a:p>
        </p:txBody>
      </p:sp>
      <p:sp>
        <p:nvSpPr>
          <p:cNvPr id="63491" name="タイトル 2">
            <a:extLst>
              <a:ext uri="{FF2B5EF4-FFF2-40B4-BE49-F238E27FC236}">
                <a16:creationId xmlns:a16="http://schemas.microsoft.com/office/drawing/2014/main" id="{1B921512-3A2C-8A3F-1CB1-F96743D66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MS PGothic" panose="020B0600070205080204" pitchFamily="34" charset="-128"/>
              </a:rPr>
              <a:t>Other advantages of Exception</a:t>
            </a:r>
            <a:endParaRPr lang="ja-JP" altLang="en-US">
              <a:ea typeface="MS PGothic" panose="020B060007020508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BB5224-2CD2-4E01-AA88-CB576309964D}"/>
              </a:ext>
            </a:extLst>
          </p:cNvPr>
          <p:cNvSpPr txBox="1"/>
          <p:nvPr/>
        </p:nvSpPr>
        <p:spPr>
          <a:xfrm>
            <a:off x="928688" y="2071688"/>
            <a:ext cx="3929062" cy="762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catch 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FileNotFoundException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e) 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...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94E4B3-0EC2-45C5-8B67-057B687BBE36}"/>
              </a:ext>
            </a:extLst>
          </p:cNvPr>
          <p:cNvSpPr txBox="1"/>
          <p:nvPr/>
        </p:nvSpPr>
        <p:spPr>
          <a:xfrm>
            <a:off x="928688" y="3357563"/>
            <a:ext cx="3929062" cy="762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catch (</a:t>
            </a:r>
            <a:r>
              <a:rPr lang="en-US" altLang="ja-JP" sz="1400" b="1" err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IOException</a:t>
            </a: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e) 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...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B94EA3-460E-4E7D-B326-05DE42710E1C}"/>
              </a:ext>
            </a:extLst>
          </p:cNvPr>
          <p:cNvSpPr txBox="1"/>
          <p:nvPr/>
        </p:nvSpPr>
        <p:spPr>
          <a:xfrm>
            <a:off x="928688" y="4714875"/>
            <a:ext cx="3929062" cy="762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3000">
                <a:schemeClr val="bg1"/>
              </a:gs>
            </a:gsLst>
            <a:lin ang="0" scaled="0"/>
          </a:gradFill>
          <a:ln w="3175" cmpd="sng">
            <a:solidFill>
              <a:schemeClr val="tx1"/>
            </a:solidFill>
          </a:ln>
        </p:spPr>
        <p:txBody>
          <a:bodyPr lIns="182880" tIns="91440" rIns="182880" bIns="9144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catch (Exception e) {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    ...</a:t>
            </a:r>
          </a:p>
          <a:p>
            <a:pPr>
              <a:lnSpc>
                <a:spcPts val="1500"/>
              </a:lnSpc>
              <a:defRPr/>
            </a:pPr>
            <a:r>
              <a:rPr lang="en-US" altLang="ja-JP" sz="1400" b="1">
                <a:latin typeface="Courier New" pitchFamily="49" charset="0"/>
                <a:ea typeface="MS PGothic" panose="020B0600070205080204" pitchFamily="50" charset="-128"/>
                <a:cs typeface="Courier New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ABBD56-4A58-4746-AF80-C9DF39BE4069}"/>
              </a:ext>
            </a:extLst>
          </p:cNvPr>
          <p:cNvSpPr txBox="1"/>
          <p:nvPr/>
        </p:nvSpPr>
        <p:spPr>
          <a:xfrm>
            <a:off x="457200" y="5700713"/>
            <a:ext cx="8186738" cy="738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91440" rIns="182880" bIns="91440">
            <a:spAutoFit/>
          </a:bodyPr>
          <a:lstStyle/>
          <a:p>
            <a:pPr marL="0" lvl="1">
              <a:defRPr/>
            </a:pPr>
            <a:r>
              <a:rPr lang="en-US" altLang="ja-JP">
                <a:latin typeface="MS UI Gothic" pitchFamily="50" charset="-128"/>
                <a:ea typeface="MS UI Gothic" pitchFamily="50" charset="-128"/>
              </a:rPr>
              <a:t>You can create groups of exceptions to handle them comprehensively, or you can use specific types of exceptions to strictly categorize and handle them.</a:t>
            </a:r>
          </a:p>
        </p:txBody>
      </p:sp>
      <p:sp>
        <p:nvSpPr>
          <p:cNvPr id="63496" name="テキスト ボックス 7">
            <a:extLst>
              <a:ext uri="{FF2B5EF4-FFF2-40B4-BE49-F238E27FC236}">
                <a16:creationId xmlns:a16="http://schemas.microsoft.com/office/drawing/2014/main" id="{B369059F-6E27-820D-DEC7-37B1875AA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1928813"/>
            <a:ext cx="38719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MS UI Gothic" panose="020B0600070205080204" pitchFamily="34" charset="-128"/>
                <a:ea typeface="MS UI Gothic" panose="020B0600070205080204" pitchFamily="34" charset="-128"/>
              </a:rPr>
              <a:t>Handles only one type of exception because it has no descendants = very specific.</a:t>
            </a:r>
            <a:endParaRPr lang="ja-JP" altLang="en-US" sz="20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63497" name="テキスト ボックス 8">
            <a:extLst>
              <a:ext uri="{FF2B5EF4-FFF2-40B4-BE49-F238E27FC236}">
                <a16:creationId xmlns:a16="http://schemas.microsoft.com/office/drawing/2014/main" id="{A2D99D8A-7655-8A7A-F19E-7D1B3744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270250"/>
            <a:ext cx="3929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MS UI Gothic" panose="020B0600070205080204" pitchFamily="34" charset="-128"/>
                <a:ea typeface="MS UI Gothic" panose="020B0600070205080204" pitchFamily="34" charset="-128"/>
              </a:rPr>
              <a:t>Since it is a superclass, it can catch a group of exceptions based on a type.</a:t>
            </a:r>
            <a:endParaRPr lang="ja-JP" altLang="en-US" sz="20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63498" name="テキスト ボックス 9">
            <a:extLst>
              <a:ext uri="{FF2B5EF4-FFF2-40B4-BE49-F238E27FC236}">
                <a16:creationId xmlns:a16="http://schemas.microsoft.com/office/drawing/2014/main" id="{352C9CEF-3054-7414-75C3-C96E26636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643438"/>
            <a:ext cx="3643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>
                <a:latin typeface="MS UI Gothic" panose="020B0600070205080204" pitchFamily="34" charset="-128"/>
                <a:ea typeface="MS UI Gothic" panose="020B0600070205080204" pitchFamily="34" charset="-128"/>
              </a:rPr>
              <a:t>Handles any Exception.</a:t>
            </a:r>
            <a:endParaRPr lang="ja-JP" altLang="en-US" sz="200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B513C39E-DC4B-78BF-95A6-481376A42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Summary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00F34618-46B0-D29D-F8A9-60BCFE7FA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The Java language uses exceptions to provide for handling errors.</a:t>
            </a:r>
          </a:p>
          <a:p>
            <a:r>
              <a:rPr lang="en-US" altLang="en-US">
                <a:ea typeface="MS PGothic" panose="020B0600070205080204" pitchFamily="34" charset="-128"/>
              </a:rPr>
              <a:t>One advantage of using exceptions is that compiler will check to see if a possible error is being checked for.</a:t>
            </a:r>
          </a:p>
          <a:p>
            <a:r>
              <a:rPr lang="en-US" altLang="en-US">
                <a:ea typeface="MS PGothic" panose="020B0600070205080204" pitchFamily="34" charset="-128"/>
              </a:rPr>
              <a:t>Regular code and error handling code are separated.</a:t>
            </a:r>
          </a:p>
          <a:p>
            <a:r>
              <a:rPr lang="en-US" altLang="en-US">
                <a:ea typeface="MS PGothic" panose="020B0600070205080204" pitchFamily="34" charset="-128"/>
              </a:rPr>
              <a:t>A thrown exception can be caught by the caller of the method.</a:t>
            </a:r>
          </a:p>
          <a:p>
            <a:r>
              <a:rPr lang="en-US" altLang="en-US">
                <a:ea typeface="MS PGothic" panose="020B0600070205080204" pitchFamily="34" charset="-128"/>
              </a:rPr>
              <a:t>Exception raising and handling keywords are: </a:t>
            </a:r>
            <a:r>
              <a:rPr lang="en-US" altLang="en-US" i="1">
                <a:ea typeface="MS PGothic" panose="020B0600070205080204" pitchFamily="34" charset="-128"/>
              </a:rPr>
              <a:t>try</a:t>
            </a:r>
            <a:r>
              <a:rPr lang="en-US" altLang="en-US">
                <a:ea typeface="MS PGothic" panose="020B0600070205080204" pitchFamily="34" charset="-128"/>
              </a:rPr>
              <a:t>, </a:t>
            </a:r>
            <a:r>
              <a:rPr lang="en-US" altLang="en-US" i="1">
                <a:ea typeface="MS PGothic" panose="020B0600070205080204" pitchFamily="34" charset="-128"/>
              </a:rPr>
              <a:t>catch</a:t>
            </a:r>
            <a:r>
              <a:rPr lang="en-US" altLang="en-US">
                <a:ea typeface="MS PGothic" panose="020B0600070205080204" pitchFamily="34" charset="-128"/>
              </a:rPr>
              <a:t>, </a:t>
            </a:r>
            <a:r>
              <a:rPr lang="en-US" altLang="en-US" i="1">
                <a:ea typeface="MS PGothic" panose="020B0600070205080204" pitchFamily="34" charset="-128"/>
              </a:rPr>
              <a:t>throw</a:t>
            </a:r>
            <a:r>
              <a:rPr lang="en-US" altLang="en-US">
                <a:ea typeface="MS PGothic" panose="020B0600070205080204" pitchFamily="34" charset="-128"/>
              </a:rPr>
              <a:t>, </a:t>
            </a:r>
            <a:r>
              <a:rPr lang="en-US" altLang="en-US" i="1">
                <a:ea typeface="MS PGothic" panose="020B0600070205080204" pitchFamily="34" charset="-128"/>
              </a:rPr>
              <a:t>throws</a:t>
            </a:r>
            <a:r>
              <a:rPr lang="en-US" altLang="en-US">
                <a:ea typeface="MS PGothic" panose="020B0600070205080204" pitchFamily="34" charset="-128"/>
              </a:rPr>
              <a:t>, and </a:t>
            </a:r>
            <a:r>
              <a:rPr lang="en-US" altLang="en-US" i="1">
                <a:ea typeface="MS PGothic" panose="020B0600070205080204" pitchFamily="34" charset="-128"/>
              </a:rPr>
              <a:t>finally</a:t>
            </a:r>
            <a:r>
              <a:rPr lang="en-US" altLang="en-US">
                <a:ea typeface="MS PGothic" panose="020B0600070205080204" pitchFamily="34" charset="-128"/>
              </a:rPr>
              <a:t>.</a:t>
            </a:r>
          </a:p>
          <a:p>
            <a:endParaRPr lang="en-US" altLang="en-US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65540" name="Footer Placeholder 3">
            <a:extLst>
              <a:ext uri="{FF2B5EF4-FFF2-40B4-BE49-F238E27FC236}">
                <a16:creationId xmlns:a16="http://schemas.microsoft.com/office/drawing/2014/main" id="{7254DF11-7F83-E282-AA4F-45FC78C7C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93F8893-5384-B21F-4240-E67DC7C1B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altLang="en-US" sz="3200">
                <a:ea typeface="MS PGothic" panose="020B0600070205080204" pitchFamily="34" charset="-128"/>
              </a:rPr>
              <a:t>Error Handling with Traditional Programming</a:t>
            </a:r>
          </a:p>
        </p:txBody>
      </p:sp>
      <p:sp>
        <p:nvSpPr>
          <p:cNvPr id="8195" name="Footer Placeholder 2">
            <a:extLst>
              <a:ext uri="{FF2B5EF4-FFF2-40B4-BE49-F238E27FC236}">
                <a16:creationId xmlns:a16="http://schemas.microsoft.com/office/drawing/2014/main" id="{D0B304FF-2B57-E922-C6DE-FF4403E76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B9082635-4CA8-D3E6-D7AB-39770F604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5867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errorCodeType </a:t>
            </a: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readFile</a:t>
            </a: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</a:t>
            </a: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initialize errorCode = 0;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</a:t>
            </a: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open the file</a:t>
            </a: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if (theFileIsOpen)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</a:t>
            </a: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determine the length of the file;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if (gotTheFileLength)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</a:t>
            </a: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allocate that much memory;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if (gotEnoughMemory)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    </a:t>
            </a: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read the file into memory;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    if (readFailed)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        errorCode = -1;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    }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} else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    errorCode = -2;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}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} else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errorCode = -3;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}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</a:t>
            </a: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close the file;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if (theFileDidntClose &amp;&amp; errorCode == 0)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errorCode = -4;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} else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    errorCode = errorCode and -4;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}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} else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    errorCode = -5;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}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>
                <a:latin typeface="Courier" panose="02070309020205020404" pitchFamily="49" charset="0"/>
                <a:ea typeface="HG Mincho Light J"/>
                <a:cs typeface="HG Mincho Light J"/>
              </a:rPr>
              <a:t>    return errorCode;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15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}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075C823-BACD-412A-9B1C-03C58BB3CB25}"/>
              </a:ext>
            </a:extLst>
          </p:cNvPr>
          <p:cNvSpPr txBox="1">
            <a:spLocks/>
          </p:cNvSpPr>
          <p:nvPr/>
        </p:nvSpPr>
        <p:spPr>
          <a:xfrm>
            <a:off x="5867400" y="1219200"/>
            <a:ext cx="3124200" cy="21336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400" kern="0">
                <a:latin typeface="+mn-lt"/>
                <a:ea typeface="+mn-ea"/>
              </a:rPr>
              <a:t>Here text in </a:t>
            </a:r>
            <a:r>
              <a:rPr lang="en-US" sz="2400" kern="0">
                <a:solidFill>
                  <a:srgbClr val="FF0000"/>
                </a:solidFill>
                <a:latin typeface="+mn-lt"/>
                <a:ea typeface="+mn-ea"/>
              </a:rPr>
              <a:t>red</a:t>
            </a:r>
            <a:r>
              <a:rPr lang="en-US" sz="2400" kern="0">
                <a:latin typeface="+mn-lt"/>
                <a:ea typeface="+mn-ea"/>
              </a:rPr>
              <a:t> is </a:t>
            </a:r>
            <a:r>
              <a:rPr lang="en-US" sz="2400" kern="0">
                <a:solidFill>
                  <a:srgbClr val="FF0000"/>
                </a:solidFill>
                <a:latin typeface="+mn-lt"/>
                <a:ea typeface="+mn-ea"/>
              </a:rPr>
              <a:t>regular code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400" kern="0">
                <a:latin typeface="+mn-lt"/>
                <a:ea typeface="+mn-ea"/>
              </a:rPr>
              <a:t>Text in </a:t>
            </a:r>
            <a:r>
              <a:rPr lang="en-US" sz="2400" u="sng" kern="0">
                <a:latin typeface="+mn-lt"/>
                <a:ea typeface="+mn-ea"/>
              </a:rPr>
              <a:t>black</a:t>
            </a:r>
            <a:r>
              <a:rPr lang="en-US" sz="2400" kern="0">
                <a:latin typeface="+mn-lt"/>
                <a:ea typeface="+mn-ea"/>
              </a:rPr>
              <a:t> is exception handling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22052E8-D724-A2E3-044E-DF9A9C42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Error Handling in Java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5CD353E-B067-5A49-8A7C-1B2BAFC3C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6096000"/>
            <a:ext cx="8229600" cy="457200"/>
          </a:xfrm>
        </p:spPr>
        <p:txBody>
          <a:bodyPr/>
          <a:lstStyle/>
          <a:p>
            <a:r>
              <a:rPr lang="en-US" altLang="en-US" sz="2000">
                <a:ea typeface="MS PGothic" panose="020B0600070205080204" pitchFamily="34" charset="-128"/>
              </a:rPr>
              <a:t>Note that the error handling code and ``regular'' code are separate!</a:t>
            </a:r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9C6DE791-E85E-2513-FE73-D8E40EE97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9221" name="Text Box 2">
            <a:extLst>
              <a:ext uri="{FF2B5EF4-FFF2-40B4-BE49-F238E27FC236}">
                <a16:creationId xmlns:a16="http://schemas.microsoft.com/office/drawing/2014/main" id="{35820616-AA35-E7A9-C675-DFC951162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0960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readFile</a:t>
            </a: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</a:t>
            </a: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try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    </a:t>
            </a: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open the file;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    determine its size;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    allocate that much memory;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    read the file into memory;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        close the file;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} catch (fileOpenFailed)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    doSomething;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} catch (sizeDeterminationFailed)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    doSomething;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} catch (memoryAllocationFailed)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    doSomething;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} catch (readFailed)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    doSomething;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} catch (fileCloseFailed) {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    doSomething;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>
                <a:latin typeface="Courier" panose="02070309020205020404" pitchFamily="49" charset="0"/>
                <a:ea typeface="HG Mincho Light J"/>
                <a:cs typeface="HG Mincho Light J"/>
              </a:rPr>
              <a:t>    }</a:t>
            </a:r>
          </a:p>
          <a:p>
            <a:pPr eaLnBrk="1" hangingPunct="1">
              <a:lnSpc>
                <a:spcPct val="88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/>
              <a:buNone/>
            </a:pPr>
            <a:r>
              <a:rPr lang="en-GB" altLang="en-US" sz="2000" b="1">
                <a:solidFill>
                  <a:srgbClr val="DC2300"/>
                </a:solidFill>
                <a:latin typeface="Courier" panose="02070309020205020404" pitchFamily="49" charset="0"/>
                <a:ea typeface="HG Mincho Light J"/>
                <a:cs typeface="HG Mincho Light J"/>
              </a:rPr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698813D-B277-4C13-BA25-D20003C42BCC}"/>
              </a:ext>
            </a:extLst>
          </p:cNvPr>
          <p:cNvSpPr txBox="1">
            <a:spLocks/>
          </p:cNvSpPr>
          <p:nvPr/>
        </p:nvSpPr>
        <p:spPr>
          <a:xfrm>
            <a:off x="6477000" y="990600"/>
            <a:ext cx="2514600" cy="2590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400" kern="0">
                <a:latin typeface="+mn-lt"/>
                <a:ea typeface="+mn-ea"/>
              </a:rPr>
              <a:t>Here text in </a:t>
            </a:r>
            <a:r>
              <a:rPr lang="en-US" sz="2400" kern="0">
                <a:solidFill>
                  <a:srgbClr val="FF0000"/>
                </a:solidFill>
                <a:latin typeface="+mn-lt"/>
                <a:ea typeface="+mn-ea"/>
              </a:rPr>
              <a:t>red</a:t>
            </a:r>
            <a:r>
              <a:rPr lang="en-US" sz="2400" kern="0">
                <a:latin typeface="+mn-lt"/>
                <a:ea typeface="+mn-ea"/>
              </a:rPr>
              <a:t> is </a:t>
            </a:r>
            <a:r>
              <a:rPr lang="en-US" sz="2400" kern="0">
                <a:solidFill>
                  <a:srgbClr val="FF0000"/>
                </a:solidFill>
                <a:latin typeface="+mn-lt"/>
                <a:ea typeface="+mn-ea"/>
              </a:rPr>
              <a:t>regular code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400" kern="0">
                <a:latin typeface="+mn-lt"/>
                <a:ea typeface="+mn-ea"/>
              </a:rPr>
              <a:t>Text in </a:t>
            </a:r>
            <a:r>
              <a:rPr lang="en-US" sz="2400" u="sng" kern="0">
                <a:latin typeface="+mn-lt"/>
                <a:ea typeface="+mn-ea"/>
              </a:rPr>
              <a:t>black</a:t>
            </a:r>
            <a:r>
              <a:rPr lang="en-US" sz="2400" kern="0">
                <a:latin typeface="+mn-lt"/>
                <a:ea typeface="+mn-ea"/>
              </a:rPr>
              <a:t> is exception handling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E0B6F9-4280-5C53-CBDE-73F3C2371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Traditional Error Handling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1BF9B98-B576-8CF8-B8C4-E1C53A1FE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It is difficult to separate error-handling code from regular code!</a:t>
            </a:r>
          </a:p>
          <a:p>
            <a:r>
              <a:rPr lang="en-US" altLang="en-US">
                <a:ea typeface="MS PGothic" panose="020B0600070205080204" pitchFamily="34" charset="-128"/>
              </a:rPr>
              <a:t>How can we provide some systematic way for the error handling in Java? </a:t>
            </a:r>
            <a:r>
              <a:rPr lang="en-US" altLang="en-US">
                <a:ea typeface="MS PGothic" panose="020B0600070205080204" pitchFamily="34" charset="-128"/>
                <a:sym typeface="Wingdings" pitchFamily="2" charset="2"/>
              </a:rPr>
              <a:t></a:t>
            </a:r>
            <a:r>
              <a:rPr lang="en-US" altLang="en-US">
                <a:ea typeface="MS PGothic" panose="020B0600070205080204" pitchFamily="34" charset="-128"/>
              </a:rPr>
              <a:t> By using </a:t>
            </a:r>
            <a:r>
              <a:rPr lang="en-US" altLang="en-US">
                <a:solidFill>
                  <a:srgbClr val="FF0000"/>
                </a:solidFill>
                <a:ea typeface="MS PGothic" panose="020B0600070205080204" pitchFamily="34" charset="-128"/>
              </a:rPr>
              <a:t>Exceptions</a:t>
            </a: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0244" name="Footer Placeholder 3">
            <a:extLst>
              <a:ext uri="{FF2B5EF4-FFF2-40B4-BE49-F238E27FC236}">
                <a16:creationId xmlns:a16="http://schemas.microsoft.com/office/drawing/2014/main" id="{875A245F-9242-BAC6-A25A-441C08B78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7731CCD-BA96-7024-409D-D701A1E15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Exceptions Vs. Traditional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5A5E184-675A-FC35-E85A-B79E231CC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MS PGothic" panose="020B0600070205080204" pitchFamily="34" charset="-128"/>
            </a:endParaRPr>
          </a:p>
          <a:p>
            <a:endParaRPr lang="en-US" altLang="en-US">
              <a:ea typeface="MS PGothic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Q: What are the</a:t>
            </a:r>
          </a:p>
          <a:p>
            <a:pPr algn="ctr" eaLnBrk="1" hangingPunct="1"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advantages/disadvantages of</a:t>
            </a:r>
          </a:p>
          <a:p>
            <a:pPr algn="ctr" eaLnBrk="1" hangingPunct="1">
              <a:buFontTx/>
              <a:buNone/>
            </a:pPr>
            <a:r>
              <a:rPr lang="en-US" altLang="en-US">
                <a:ea typeface="MS PGothic" panose="020B0600070205080204" pitchFamily="34" charset="-128"/>
              </a:rPr>
              <a:t>Exception handling?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60B626DB-7ED4-72E3-AA71-421FA4711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60657AD-7D68-F1E2-CABF-ACA711151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Exceptions Vs. Traditional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8210035-96D1-FAF7-EF1B-D841FB6AC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Drawbacks of traditional  error handling: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Most of the code deals with error handling.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It is hard to see the normal flow of the program.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The return value is “occupied” for error-handling.</a:t>
            </a:r>
          </a:p>
          <a:p>
            <a:pPr>
              <a:buFont typeface="Wingdings" pitchFamily="2" charset="2"/>
              <a:buNone/>
            </a:pPr>
            <a:endParaRPr lang="en-US" altLang="en-US">
              <a:ea typeface="MS PGothic" panose="020B0600070205080204" pitchFamily="34" charset="-128"/>
            </a:endParaRPr>
          </a:p>
          <a:p>
            <a:r>
              <a:rPr lang="en-US" altLang="en-US">
                <a:ea typeface="MS PGothic" panose="020B0600070205080204" pitchFamily="34" charset="-128"/>
              </a:rPr>
              <a:t>Exception Handling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The “normal flow” of the program and error handling code are separated.</a:t>
            </a:r>
          </a:p>
          <a:p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2292" name="Footer Placeholder 3">
            <a:extLst>
              <a:ext uri="{FF2B5EF4-FFF2-40B4-BE49-F238E27FC236}">
                <a16:creationId xmlns:a16="http://schemas.microsoft.com/office/drawing/2014/main" id="{45467A7E-1694-E618-5819-201E1FEC3F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4681E3-BCDD-E07D-3ABD-F30C4079CA65}"/>
                  </a:ext>
                </a:extLst>
              </p14:cNvPr>
              <p14:cNvContentPartPr/>
              <p14:nvPr/>
            </p14:nvContentPartPr>
            <p14:xfrm>
              <a:off x="5564520" y="3717360"/>
              <a:ext cx="3291480" cy="171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4681E3-BCDD-E07D-3ABD-F30C4079CA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8320" y="3701160"/>
                <a:ext cx="3323880" cy="174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Tahom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44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標準デザイン</vt:lpstr>
      <vt:lpstr>Java Programming I</vt:lpstr>
      <vt:lpstr> Contents</vt:lpstr>
      <vt:lpstr>Traditional Error Handling</vt:lpstr>
      <vt:lpstr>Problems with readFile</vt:lpstr>
      <vt:lpstr>Error Handling with Traditional Programming</vt:lpstr>
      <vt:lpstr>Error Handling in Java</vt:lpstr>
      <vt:lpstr>Traditional Error Handling</vt:lpstr>
      <vt:lpstr>Exceptions Vs. Traditional</vt:lpstr>
      <vt:lpstr>Exceptions Vs. Traditional</vt:lpstr>
      <vt:lpstr>What Is an Exception?</vt:lpstr>
      <vt:lpstr>What Is an Exception?</vt:lpstr>
      <vt:lpstr>What Is an Exception?</vt:lpstr>
      <vt:lpstr>The Catch and Specify Requirement</vt:lpstr>
      <vt:lpstr>Kinds of Exceptions</vt:lpstr>
      <vt:lpstr>Kinds of Exceptions</vt:lpstr>
      <vt:lpstr>Exception Handling Keywords</vt:lpstr>
      <vt:lpstr>Catching and Handling Exceptions</vt:lpstr>
      <vt:lpstr>Example 1</vt:lpstr>
      <vt:lpstr>Comments on the Previous Slide</vt:lpstr>
      <vt:lpstr>Example</vt:lpstr>
      <vt:lpstr>Comments on the example</vt:lpstr>
      <vt:lpstr>Keyword: finally </vt:lpstr>
      <vt:lpstr>Example </vt:lpstr>
      <vt:lpstr>Comments on the Previous Slide</vt:lpstr>
      <vt:lpstr>Comments on the Previous Slide</vt:lpstr>
      <vt:lpstr>Keyword: finally </vt:lpstr>
      <vt:lpstr>try, catch, and finally</vt:lpstr>
      <vt:lpstr>Specify exceptions thrown by the method</vt:lpstr>
      <vt:lpstr>Specify exceptions thrown by the method</vt:lpstr>
      <vt:lpstr>Throwing Exception</vt:lpstr>
      <vt:lpstr>Throw your own exception</vt:lpstr>
      <vt:lpstr>Catch your own exception</vt:lpstr>
      <vt:lpstr>Example of Exception Chain</vt:lpstr>
      <vt:lpstr>Example of Exception Chain</vt:lpstr>
      <vt:lpstr>Exception Handler</vt:lpstr>
      <vt:lpstr>Exception Handler</vt:lpstr>
      <vt:lpstr>Execution Results of Divider</vt:lpstr>
      <vt:lpstr>Create your own exception class</vt:lpstr>
      <vt:lpstr>Example</vt:lpstr>
      <vt:lpstr>Results of ExceptionSubclassTest</vt:lpstr>
      <vt:lpstr>Throw</vt:lpstr>
      <vt:lpstr>Other advantages of Exception</vt:lpstr>
      <vt:lpstr>Other advantages of Exception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cp:lastPrinted>2022-05-19T09:20:56Z</cp:lastPrinted>
  <dcterms:created xsi:type="dcterms:W3CDTF">1601-01-01T00:00:00Z</dcterms:created>
  <dcterms:modified xsi:type="dcterms:W3CDTF">2024-05-17T03:19:08Z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