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66" r:id="rId3"/>
    <p:sldId id="267" r:id="rId4"/>
    <p:sldId id="257" r:id="rId5"/>
    <p:sldId id="258" r:id="rId6"/>
    <p:sldId id="290" r:id="rId7"/>
    <p:sldId id="265" r:id="rId8"/>
    <p:sldId id="269" r:id="rId9"/>
    <p:sldId id="268" r:id="rId10"/>
    <p:sldId id="270" r:id="rId11"/>
    <p:sldId id="260" r:id="rId12"/>
    <p:sldId id="272" r:id="rId13"/>
    <p:sldId id="273" r:id="rId14"/>
    <p:sldId id="292" r:id="rId15"/>
    <p:sldId id="293" r:id="rId16"/>
    <p:sldId id="294" r:id="rId17"/>
    <p:sldId id="291" r:id="rId18"/>
    <p:sldId id="274" r:id="rId19"/>
    <p:sldId id="275" r:id="rId20"/>
    <p:sldId id="271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332" r:id="rId36"/>
    <p:sldId id="333" r:id="rId37"/>
    <p:sldId id="334" r:id="rId38"/>
    <p:sldId id="335" r:id="rId39"/>
    <p:sldId id="336" r:id="rId40"/>
    <p:sldId id="337" r:id="rId41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40363-B06A-8744-B147-12276C72F629}" v="34" dt="2025-04-25T01:35:05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90"/>
  </p:normalViewPr>
  <p:slideViewPr>
    <p:cSldViewPr snapToGrid="0">
      <p:cViewPr varScale="1">
        <p:scale>
          <a:sx n="137" d="100"/>
          <a:sy n="137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7D20A257-6A47-AD4C-A00C-0DF937D4047F}"/>
    <pc:docChg chg="undo custSel addSld modSld">
      <pc:chgData name="Uday Kiran Rage" userId="8cfd044a105e3dbd" providerId="LiveId" clId="{7D20A257-6A47-AD4C-A00C-0DF937D4047F}" dt="2024-04-26T01:43:46.086" v="229" actId="1076"/>
      <pc:docMkLst>
        <pc:docMk/>
      </pc:docMkLst>
      <pc:sldChg chg="addSp delSp modSp mod">
        <pc:chgData name="Uday Kiran Rage" userId="8cfd044a105e3dbd" providerId="LiveId" clId="{7D20A257-6A47-AD4C-A00C-0DF937D4047F}" dt="2024-04-26T01:29:24.480" v="125"/>
        <pc:sldMkLst>
          <pc:docMk/>
          <pc:sldMk cId="3881918430" sldId="257"/>
        </pc:sldMkLst>
      </pc:sldChg>
      <pc:sldChg chg="addSp delSp modSp mod">
        <pc:chgData name="Uday Kiran Rage" userId="8cfd044a105e3dbd" providerId="LiveId" clId="{7D20A257-6A47-AD4C-A00C-0DF937D4047F}" dt="2024-04-26T01:29:24.480" v="125"/>
        <pc:sldMkLst>
          <pc:docMk/>
          <pc:sldMk cId="3048228263" sldId="258"/>
        </pc:sldMkLst>
      </pc:sldChg>
      <pc:sldChg chg="delSp mod">
        <pc:chgData name="Uday Kiran Rage" userId="8cfd044a105e3dbd" providerId="LiveId" clId="{7D20A257-6A47-AD4C-A00C-0DF937D4047F}" dt="2024-04-26T01:29:24.480" v="125"/>
        <pc:sldMkLst>
          <pc:docMk/>
          <pc:sldMk cId="0" sldId="260"/>
        </pc:sldMkLst>
      </pc:sldChg>
      <pc:sldChg chg="addSp delSp modSp mod">
        <pc:chgData name="Uday Kiran Rage" userId="8cfd044a105e3dbd" providerId="LiveId" clId="{7D20A257-6A47-AD4C-A00C-0DF937D4047F}" dt="2024-04-26T01:29:24.480" v="125"/>
        <pc:sldMkLst>
          <pc:docMk/>
          <pc:sldMk cId="2077296209" sldId="265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3117616011" sldId="266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333072785" sldId="267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1553871552" sldId="268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1373196824" sldId="269"/>
        </pc:sldMkLst>
      </pc:sldChg>
      <pc:sldChg chg="addSp delSp modSp mod">
        <pc:chgData name="Uday Kiran Rage" userId="8cfd044a105e3dbd" providerId="LiveId" clId="{7D20A257-6A47-AD4C-A00C-0DF937D4047F}" dt="2024-04-26T01:29:24.480" v="125"/>
        <pc:sldMkLst>
          <pc:docMk/>
          <pc:sldMk cId="3774266615" sldId="270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2295551665" sldId="271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2410446781" sldId="272"/>
        </pc:sldMkLst>
      </pc:sldChg>
      <pc:sldChg chg="addSp modSp mod">
        <pc:chgData name="Uday Kiran Rage" userId="8cfd044a105e3dbd" providerId="LiveId" clId="{7D20A257-6A47-AD4C-A00C-0DF937D4047F}" dt="2024-04-26T01:29:24.480" v="125"/>
        <pc:sldMkLst>
          <pc:docMk/>
          <pc:sldMk cId="96331755" sldId="273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372451013" sldId="274"/>
        </pc:sldMkLst>
      </pc:sldChg>
      <pc:sldChg chg="delSp">
        <pc:chgData name="Uday Kiran Rage" userId="8cfd044a105e3dbd" providerId="LiveId" clId="{7D20A257-6A47-AD4C-A00C-0DF937D4047F}" dt="2024-04-26T01:29:24.480" v="125"/>
        <pc:sldMkLst>
          <pc:docMk/>
          <pc:sldMk cId="0" sldId="275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3885041463" sldId="276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4116369634" sldId="277"/>
        </pc:sldMkLst>
      </pc:sldChg>
      <pc:sldChg chg="delSp modSp mod">
        <pc:chgData name="Uday Kiran Rage" userId="8cfd044a105e3dbd" providerId="LiveId" clId="{7D20A257-6A47-AD4C-A00C-0DF937D4047F}" dt="2024-04-26T01:29:24.480" v="125"/>
        <pc:sldMkLst>
          <pc:docMk/>
          <pc:sldMk cId="0" sldId="278"/>
        </pc:sldMkLst>
      </pc:sldChg>
      <pc:sldChg chg="delSp">
        <pc:chgData name="Uday Kiran Rage" userId="8cfd044a105e3dbd" providerId="LiveId" clId="{7D20A257-6A47-AD4C-A00C-0DF937D4047F}" dt="2024-04-26T01:29:24.480" v="125"/>
        <pc:sldMkLst>
          <pc:docMk/>
          <pc:sldMk cId="0" sldId="279"/>
        </pc:sldMkLst>
      </pc:sldChg>
      <pc:sldChg chg="delSp">
        <pc:chgData name="Uday Kiran Rage" userId="8cfd044a105e3dbd" providerId="LiveId" clId="{7D20A257-6A47-AD4C-A00C-0DF937D4047F}" dt="2024-04-26T01:29:24.480" v="125"/>
        <pc:sldMkLst>
          <pc:docMk/>
          <pc:sldMk cId="0" sldId="280"/>
        </pc:sldMkLst>
      </pc:sldChg>
      <pc:sldChg chg="delSp">
        <pc:chgData name="Uday Kiran Rage" userId="8cfd044a105e3dbd" providerId="LiveId" clId="{7D20A257-6A47-AD4C-A00C-0DF937D4047F}" dt="2024-04-26T01:29:24.480" v="125"/>
        <pc:sldMkLst>
          <pc:docMk/>
          <pc:sldMk cId="0" sldId="281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2322159112" sldId="282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3046170386" sldId="283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3768213993" sldId="284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1429610397" sldId="285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3280575661" sldId="286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621395373" sldId="287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138687857" sldId="288"/>
        </pc:sldMkLst>
      </pc:sldChg>
      <pc:sldChg chg="addSp modSp">
        <pc:chgData name="Uday Kiran Rage" userId="8cfd044a105e3dbd" providerId="LiveId" clId="{7D20A257-6A47-AD4C-A00C-0DF937D4047F}" dt="2024-04-26T01:29:24.480" v="125"/>
        <pc:sldMkLst>
          <pc:docMk/>
          <pc:sldMk cId="17836229" sldId="289"/>
        </pc:sldMkLst>
      </pc:sldChg>
      <pc:sldChg chg="addSp delSp modSp add mod modAnim">
        <pc:chgData name="Uday Kiran Rage" userId="8cfd044a105e3dbd" providerId="LiveId" clId="{7D20A257-6A47-AD4C-A00C-0DF937D4047F}" dt="2024-04-26T01:29:24.480" v="125"/>
        <pc:sldMkLst>
          <pc:docMk/>
          <pc:sldMk cId="740933841" sldId="290"/>
        </pc:sldMkLst>
      </pc:sldChg>
      <pc:sldChg chg="addSp delSp modSp new mod">
        <pc:chgData name="Uday Kiran Rage" userId="8cfd044a105e3dbd" providerId="LiveId" clId="{7D20A257-6A47-AD4C-A00C-0DF937D4047F}" dt="2024-04-26T01:29:49.022" v="134" actId="1076"/>
        <pc:sldMkLst>
          <pc:docMk/>
          <pc:sldMk cId="737857166" sldId="291"/>
        </pc:sldMkLst>
      </pc:sldChg>
      <pc:sldChg chg="addSp delSp modSp new mod">
        <pc:chgData name="Uday Kiran Rage" userId="8cfd044a105e3dbd" providerId="LiveId" clId="{7D20A257-6A47-AD4C-A00C-0DF937D4047F}" dt="2024-04-26T01:33:47.824" v="160" actId="1076"/>
        <pc:sldMkLst>
          <pc:docMk/>
          <pc:sldMk cId="3936517441" sldId="292"/>
        </pc:sldMkLst>
      </pc:sldChg>
      <pc:sldChg chg="addSp delSp modSp new mod">
        <pc:chgData name="Uday Kiran Rage" userId="8cfd044a105e3dbd" providerId="LiveId" clId="{7D20A257-6A47-AD4C-A00C-0DF937D4047F}" dt="2024-04-26T01:36:56.604" v="182" actId="1076"/>
        <pc:sldMkLst>
          <pc:docMk/>
          <pc:sldMk cId="3419181211" sldId="293"/>
        </pc:sldMkLst>
      </pc:sldChg>
      <pc:sldChg chg="addSp delSp modSp new mod">
        <pc:chgData name="Uday Kiran Rage" userId="8cfd044a105e3dbd" providerId="LiveId" clId="{7D20A257-6A47-AD4C-A00C-0DF937D4047F}" dt="2024-04-26T01:40:05.013" v="226" actId="14100"/>
        <pc:sldMkLst>
          <pc:docMk/>
          <pc:sldMk cId="449021575" sldId="294"/>
        </pc:sldMkLst>
      </pc:sldChg>
      <pc:sldChg chg="add">
        <pc:chgData name="Uday Kiran Rage" userId="8cfd044a105e3dbd" providerId="LiveId" clId="{7D20A257-6A47-AD4C-A00C-0DF937D4047F}" dt="2024-04-26T01:42:49.453" v="227"/>
        <pc:sldMkLst>
          <pc:docMk/>
          <pc:sldMk cId="0" sldId="332"/>
        </pc:sldMkLst>
      </pc:sldChg>
      <pc:sldChg chg="add">
        <pc:chgData name="Uday Kiran Rage" userId="8cfd044a105e3dbd" providerId="LiveId" clId="{7D20A257-6A47-AD4C-A00C-0DF937D4047F}" dt="2024-04-26T01:42:49.453" v="227"/>
        <pc:sldMkLst>
          <pc:docMk/>
          <pc:sldMk cId="0" sldId="333"/>
        </pc:sldMkLst>
      </pc:sldChg>
      <pc:sldChg chg="add">
        <pc:chgData name="Uday Kiran Rage" userId="8cfd044a105e3dbd" providerId="LiveId" clId="{7D20A257-6A47-AD4C-A00C-0DF937D4047F}" dt="2024-04-26T01:42:49.453" v="227"/>
        <pc:sldMkLst>
          <pc:docMk/>
          <pc:sldMk cId="0" sldId="334"/>
        </pc:sldMkLst>
      </pc:sldChg>
      <pc:sldChg chg="add">
        <pc:chgData name="Uday Kiran Rage" userId="8cfd044a105e3dbd" providerId="LiveId" clId="{7D20A257-6A47-AD4C-A00C-0DF937D4047F}" dt="2024-04-26T01:42:49.453" v="227"/>
        <pc:sldMkLst>
          <pc:docMk/>
          <pc:sldMk cId="0" sldId="335"/>
        </pc:sldMkLst>
      </pc:sldChg>
      <pc:sldChg chg="add">
        <pc:chgData name="Uday Kiran Rage" userId="8cfd044a105e3dbd" providerId="LiveId" clId="{7D20A257-6A47-AD4C-A00C-0DF937D4047F}" dt="2024-04-26T01:42:49.453" v="227"/>
        <pc:sldMkLst>
          <pc:docMk/>
          <pc:sldMk cId="0" sldId="336"/>
        </pc:sldMkLst>
      </pc:sldChg>
      <pc:sldChg chg="modSp add mod">
        <pc:chgData name="Uday Kiran Rage" userId="8cfd044a105e3dbd" providerId="LiveId" clId="{7D20A257-6A47-AD4C-A00C-0DF937D4047F}" dt="2024-04-26T01:43:46.086" v="229" actId="1076"/>
        <pc:sldMkLst>
          <pc:docMk/>
          <pc:sldMk cId="0" sldId="337"/>
        </pc:sldMkLst>
      </pc:sldChg>
    </pc:docChg>
  </pc:docChgLst>
  <pc:docChgLst>
    <pc:chgData name="Uday Kiran Rage" userId="8cfd044a105e3dbd" providerId="LiveId" clId="{840A9CA8-8DB5-4043-9315-B3C38B00587F}"/>
    <pc:docChg chg="custSel modSld">
      <pc:chgData name="Uday Kiran Rage" userId="8cfd044a105e3dbd" providerId="LiveId" clId="{840A9CA8-8DB5-4043-9315-B3C38B00587F}" dt="2023-04-25T02:26:23.593" v="2" actId="1076"/>
      <pc:docMkLst>
        <pc:docMk/>
      </pc:docMkLst>
      <pc:sldChg chg="addSp">
        <pc:chgData name="Uday Kiran Rage" userId="8cfd044a105e3dbd" providerId="LiveId" clId="{840A9CA8-8DB5-4043-9315-B3C38B00587F}" dt="2023-04-25T02:26:08.467" v="0" actId="7634"/>
        <pc:sldMkLst>
          <pc:docMk/>
          <pc:sldMk cId="3881918430" sldId="257"/>
        </pc:sldMkLst>
      </pc:sldChg>
      <pc:sldChg chg="addSp">
        <pc:chgData name="Uday Kiran Rage" userId="8cfd044a105e3dbd" providerId="LiveId" clId="{840A9CA8-8DB5-4043-9315-B3C38B00587F}" dt="2023-04-25T02:26:08.467" v="0" actId="7634"/>
        <pc:sldMkLst>
          <pc:docMk/>
          <pc:sldMk cId="3048228263" sldId="258"/>
        </pc:sldMkLst>
      </pc:sldChg>
      <pc:sldChg chg="addSp">
        <pc:chgData name="Uday Kiran Rage" userId="8cfd044a105e3dbd" providerId="LiveId" clId="{840A9CA8-8DB5-4043-9315-B3C38B00587F}" dt="2023-04-25T02:26:08.467" v="0" actId="7634"/>
        <pc:sldMkLst>
          <pc:docMk/>
          <pc:sldMk cId="0" sldId="260"/>
        </pc:sldMkLst>
      </pc:sldChg>
      <pc:sldChg chg="addSp">
        <pc:chgData name="Uday Kiran Rage" userId="8cfd044a105e3dbd" providerId="LiveId" clId="{840A9CA8-8DB5-4043-9315-B3C38B00587F}" dt="2023-04-25T02:26:08.467" v="0" actId="7634"/>
        <pc:sldMkLst>
          <pc:docMk/>
          <pc:sldMk cId="2077296209" sldId="265"/>
        </pc:sldMkLst>
      </pc:sldChg>
      <pc:sldChg chg="addSp">
        <pc:chgData name="Uday Kiran Rage" userId="8cfd044a105e3dbd" providerId="LiveId" clId="{840A9CA8-8DB5-4043-9315-B3C38B00587F}" dt="2023-04-25T02:26:08.467" v="0" actId="7634"/>
        <pc:sldMkLst>
          <pc:docMk/>
          <pc:sldMk cId="3774266615" sldId="270"/>
        </pc:sldMkLst>
      </pc:sldChg>
      <pc:sldChg chg="modSp">
        <pc:chgData name="Uday Kiran Rage" userId="8cfd044a105e3dbd" providerId="LiveId" clId="{840A9CA8-8DB5-4043-9315-B3C38B00587F}" dt="2023-04-25T02:26:23.593" v="2" actId="1076"/>
        <pc:sldMkLst>
          <pc:docMk/>
          <pc:sldMk cId="372451013" sldId="274"/>
        </pc:sldMkLst>
      </pc:sldChg>
    </pc:docChg>
  </pc:docChgLst>
  <pc:docChgLst>
    <pc:chgData name="Uday Kiran Rage" userId="8cfd044a105e3dbd" providerId="LiveId" clId="{CB240363-B06A-8744-B147-12276C72F629}"/>
    <pc:docChg chg="undo custSel modSld">
      <pc:chgData name="Uday Kiran Rage" userId="8cfd044a105e3dbd" providerId="LiveId" clId="{CB240363-B06A-8744-B147-12276C72F629}" dt="2025-04-25T01:35:05.362" v="93" actId="1076"/>
      <pc:docMkLst>
        <pc:docMk/>
      </pc:docMkLst>
      <pc:sldChg chg="modSp modAnim">
        <pc:chgData name="Uday Kiran Rage" userId="8cfd044a105e3dbd" providerId="LiveId" clId="{CB240363-B06A-8744-B147-12276C72F629}" dt="2025-04-25T01:35:05.362" v="93" actId="1076"/>
        <pc:sldMkLst>
          <pc:docMk/>
          <pc:sldMk cId="372451013" sldId="274"/>
        </pc:sldMkLst>
        <pc:spChg chg="mod">
          <ac:chgData name="Uday Kiran Rage" userId="8cfd044a105e3dbd" providerId="LiveId" clId="{CB240363-B06A-8744-B147-12276C72F629}" dt="2025-04-25T01:30:07.057" v="63" actId="166"/>
          <ac:spMkLst>
            <pc:docMk/>
            <pc:sldMk cId="372451013" sldId="274"/>
            <ac:spMk id="7" creationId="{9580F3E3-B58F-1C2B-94A0-B9999A7C05D7}"/>
          </ac:spMkLst>
        </pc:spChg>
        <pc:picChg chg="mod">
          <ac:chgData name="Uday Kiran Rage" userId="8cfd044a105e3dbd" providerId="LiveId" clId="{CB240363-B06A-8744-B147-12276C72F629}" dt="2025-04-25T01:35:05.362" v="93" actId="1076"/>
          <ac:picMkLst>
            <pc:docMk/>
            <pc:sldMk cId="372451013" sldId="274"/>
            <ac:picMk id="3" creationId="{6388F89F-4CE9-05C0-2C79-2854FDE92FF1}"/>
          </ac:picMkLst>
        </pc:picChg>
      </pc:sldChg>
      <pc:sldChg chg="delSp mod delAnim">
        <pc:chgData name="Uday Kiran Rage" userId="8cfd044a105e3dbd" providerId="LiveId" clId="{CB240363-B06A-8744-B147-12276C72F629}" dt="2025-04-25T01:19:49.354" v="7" actId="478"/>
        <pc:sldMkLst>
          <pc:docMk/>
          <pc:sldMk cId="740933841" sldId="290"/>
        </pc:sldMkLst>
        <pc:spChg chg="del">
          <ac:chgData name="Uday Kiran Rage" userId="8cfd044a105e3dbd" providerId="LiveId" clId="{CB240363-B06A-8744-B147-12276C72F629}" dt="2025-04-25T01:19:37.905" v="1" actId="478"/>
          <ac:spMkLst>
            <pc:docMk/>
            <pc:sldMk cId="740933841" sldId="290"/>
            <ac:spMk id="15" creationId="{2684F185-8D2E-89FB-4B6C-51F60A360158}"/>
          </ac:spMkLst>
        </pc:spChg>
        <pc:spChg chg="del">
          <ac:chgData name="Uday Kiran Rage" userId="8cfd044a105e3dbd" providerId="LiveId" clId="{CB240363-B06A-8744-B147-12276C72F629}" dt="2025-04-25T01:19:39.825" v="2" actId="478"/>
          <ac:spMkLst>
            <pc:docMk/>
            <pc:sldMk cId="740933841" sldId="290"/>
            <ac:spMk id="16" creationId="{E16F1FD4-A285-9A73-49DE-64823813A13A}"/>
          </ac:spMkLst>
        </pc:spChg>
        <pc:spChg chg="del">
          <ac:chgData name="Uday Kiran Rage" userId="8cfd044a105e3dbd" providerId="LiveId" clId="{CB240363-B06A-8744-B147-12276C72F629}" dt="2025-04-25T01:19:36.103" v="0" actId="478"/>
          <ac:spMkLst>
            <pc:docMk/>
            <pc:sldMk cId="740933841" sldId="290"/>
            <ac:spMk id="17" creationId="{99712085-34B6-EFEA-E1BF-8FA63062EBEC}"/>
          </ac:spMkLst>
        </pc:spChg>
        <pc:spChg chg="del">
          <ac:chgData name="Uday Kiran Rage" userId="8cfd044a105e3dbd" providerId="LiveId" clId="{CB240363-B06A-8744-B147-12276C72F629}" dt="2025-04-25T01:19:43.507" v="4" actId="478"/>
          <ac:spMkLst>
            <pc:docMk/>
            <pc:sldMk cId="740933841" sldId="290"/>
            <ac:spMk id="18" creationId="{C20A4EB0-9A45-0CA0-EDE0-3B602FEDD157}"/>
          </ac:spMkLst>
        </pc:spChg>
        <pc:spChg chg="del">
          <ac:chgData name="Uday Kiran Rage" userId="8cfd044a105e3dbd" providerId="LiveId" clId="{CB240363-B06A-8744-B147-12276C72F629}" dt="2025-04-25T01:19:49.354" v="7" actId="478"/>
          <ac:spMkLst>
            <pc:docMk/>
            <pc:sldMk cId="740933841" sldId="290"/>
            <ac:spMk id="19" creationId="{337DF9F3-2126-858A-C3CC-D7B83C829281}"/>
          </ac:spMkLst>
        </pc:spChg>
        <pc:spChg chg="del">
          <ac:chgData name="Uday Kiran Rage" userId="8cfd044a105e3dbd" providerId="LiveId" clId="{CB240363-B06A-8744-B147-12276C72F629}" dt="2025-04-25T01:19:42.287" v="3" actId="478"/>
          <ac:spMkLst>
            <pc:docMk/>
            <pc:sldMk cId="740933841" sldId="290"/>
            <ac:spMk id="20" creationId="{9D5A1A5B-3151-7C48-2987-1D0BC5F33E62}"/>
          </ac:spMkLst>
        </pc:spChg>
        <pc:spChg chg="del">
          <ac:chgData name="Uday Kiran Rage" userId="8cfd044a105e3dbd" providerId="LiveId" clId="{CB240363-B06A-8744-B147-12276C72F629}" dt="2025-04-25T01:19:45.814" v="6" actId="478"/>
          <ac:spMkLst>
            <pc:docMk/>
            <pc:sldMk cId="740933841" sldId="290"/>
            <ac:spMk id="21" creationId="{995EE505-A2F5-6C7F-7831-80D3B5030F7E}"/>
          </ac:spMkLst>
        </pc:spChg>
        <pc:spChg chg="del">
          <ac:chgData name="Uday Kiran Rage" userId="8cfd044a105e3dbd" providerId="LiveId" clId="{CB240363-B06A-8744-B147-12276C72F629}" dt="2025-04-25T01:19:44.990" v="5" actId="478"/>
          <ac:spMkLst>
            <pc:docMk/>
            <pc:sldMk cId="740933841" sldId="290"/>
            <ac:spMk id="22" creationId="{D865F33E-391F-80D4-9B06-3DF7A2883EC4}"/>
          </ac:spMkLst>
        </pc:spChg>
      </pc:sldChg>
      <pc:sldChg chg="modSp mod">
        <pc:chgData name="Uday Kiran Rage" userId="8cfd044a105e3dbd" providerId="LiveId" clId="{CB240363-B06A-8744-B147-12276C72F629}" dt="2025-04-25T01:32:38.744" v="76" actId="1076"/>
        <pc:sldMkLst>
          <pc:docMk/>
          <pc:sldMk cId="737857166" sldId="291"/>
        </pc:sldMkLst>
        <pc:picChg chg="mod">
          <ac:chgData name="Uday Kiran Rage" userId="8cfd044a105e3dbd" providerId="LiveId" clId="{CB240363-B06A-8744-B147-12276C72F629}" dt="2025-04-25T01:32:38.744" v="76" actId="1076"/>
          <ac:picMkLst>
            <pc:docMk/>
            <pc:sldMk cId="737857166" sldId="291"/>
            <ac:picMk id="4" creationId="{2AA68211-F4D0-D26A-EC0C-12DD0FAF9239}"/>
          </ac:picMkLst>
        </pc:picChg>
      </pc:sldChg>
      <pc:sldChg chg="addSp modSp mod">
        <pc:chgData name="Uday Kiran Rage" userId="8cfd044a105e3dbd" providerId="LiveId" clId="{CB240363-B06A-8744-B147-12276C72F629}" dt="2025-04-25T01:24:37.981" v="28" actId="1076"/>
        <pc:sldMkLst>
          <pc:docMk/>
          <pc:sldMk cId="3419181211" sldId="293"/>
        </pc:sldMkLst>
        <pc:picChg chg="add mod modCrop">
          <ac:chgData name="Uday Kiran Rage" userId="8cfd044a105e3dbd" providerId="LiveId" clId="{CB240363-B06A-8744-B147-12276C72F629}" dt="2025-04-25T01:24:18.121" v="22" actId="14100"/>
          <ac:picMkLst>
            <pc:docMk/>
            <pc:sldMk cId="3419181211" sldId="293"/>
            <ac:picMk id="3" creationId="{E1BC7EB0-DAFB-A0E9-08B7-4336E5B6E37A}"/>
          </ac:picMkLst>
        </pc:picChg>
        <pc:picChg chg="mod modCrop">
          <ac:chgData name="Uday Kiran Rage" userId="8cfd044a105e3dbd" providerId="LiveId" clId="{CB240363-B06A-8744-B147-12276C72F629}" dt="2025-04-25T01:24:37.981" v="28" actId="1076"/>
          <ac:picMkLst>
            <pc:docMk/>
            <pc:sldMk cId="3419181211" sldId="293"/>
            <ac:picMk id="5" creationId="{3706E070-F993-AA25-3A91-0DDF378CC5A2}"/>
          </ac:picMkLst>
        </pc:picChg>
      </pc:sldChg>
      <pc:sldChg chg="addSp modSp mod">
        <pc:chgData name="Uday Kiran Rage" userId="8cfd044a105e3dbd" providerId="LiveId" clId="{CB240363-B06A-8744-B147-12276C72F629}" dt="2025-04-25T01:29:00.058" v="59" actId="1076"/>
        <pc:sldMkLst>
          <pc:docMk/>
          <pc:sldMk cId="449021575" sldId="294"/>
        </pc:sldMkLst>
        <pc:spChg chg="mod">
          <ac:chgData name="Uday Kiran Rage" userId="8cfd044a105e3dbd" providerId="LiveId" clId="{CB240363-B06A-8744-B147-12276C72F629}" dt="2025-04-25T01:28:00.882" v="55" actId="1076"/>
          <ac:spMkLst>
            <pc:docMk/>
            <pc:sldMk cId="449021575" sldId="294"/>
            <ac:spMk id="8" creationId="{00077186-FE8F-BD71-A965-AE08DF41A47F}"/>
          </ac:spMkLst>
        </pc:spChg>
        <pc:spChg chg="add mod">
          <ac:chgData name="Uday Kiran Rage" userId="8cfd044a105e3dbd" providerId="LiveId" clId="{CB240363-B06A-8744-B147-12276C72F629}" dt="2025-04-25T01:29:00.058" v="59" actId="1076"/>
          <ac:spMkLst>
            <pc:docMk/>
            <pc:sldMk cId="449021575" sldId="294"/>
            <ac:spMk id="10" creationId="{01FA2619-B6DF-E13A-EFDD-B6A91626C813}"/>
          </ac:spMkLst>
        </pc:spChg>
        <pc:picChg chg="add mod modCrop">
          <ac:chgData name="Uday Kiran Rage" userId="8cfd044a105e3dbd" providerId="LiveId" clId="{CB240363-B06A-8744-B147-12276C72F629}" dt="2025-04-25T01:27:36.072" v="46" actId="1076"/>
          <ac:picMkLst>
            <pc:docMk/>
            <pc:sldMk cId="449021575" sldId="294"/>
            <ac:picMk id="3" creationId="{B1DBA4E0-D57F-78D7-8E30-DA7DE1DE8C0F}"/>
          </ac:picMkLst>
        </pc:picChg>
        <pc:picChg chg="mod modCrop">
          <ac:chgData name="Uday Kiran Rage" userId="8cfd044a105e3dbd" providerId="LiveId" clId="{CB240363-B06A-8744-B147-12276C72F629}" dt="2025-04-25T01:27:13.108" v="40" actId="1076"/>
          <ac:picMkLst>
            <pc:docMk/>
            <pc:sldMk cId="449021575" sldId="294"/>
            <ac:picMk id="5" creationId="{D0CD59E0-2652-C84F-979F-96D3290C514F}"/>
          </ac:picMkLst>
        </pc:picChg>
        <pc:picChg chg="mod">
          <ac:chgData name="Uday Kiran Rage" userId="8cfd044a105e3dbd" providerId="LiveId" clId="{CB240363-B06A-8744-B147-12276C72F629}" dt="2025-04-25T01:27:42.042" v="48" actId="1076"/>
          <ac:picMkLst>
            <pc:docMk/>
            <pc:sldMk cId="449021575" sldId="294"/>
            <ac:picMk id="9" creationId="{77D864C5-AC58-F5B6-2D22-C79CDAFF5911}"/>
          </ac:picMkLst>
        </pc:picChg>
        <pc:cxnChg chg="mod">
          <ac:chgData name="Uday Kiran Rage" userId="8cfd044a105e3dbd" providerId="LiveId" clId="{CB240363-B06A-8744-B147-12276C72F629}" dt="2025-04-25T01:27:56.505" v="53" actId="1076"/>
          <ac:cxnSpMkLst>
            <pc:docMk/>
            <pc:sldMk cId="449021575" sldId="294"/>
            <ac:cxnSpMk id="7" creationId="{8EE9C3EF-52B4-DC37-2266-34F3575D63A1}"/>
          </ac:cxnSpMkLst>
        </pc:cxnChg>
      </pc:sldChg>
    </pc:docChg>
  </pc:docChgLst>
  <pc:docChgLst>
    <pc:chgData name="Uday Kiran Rage" userId="8cfd044a105e3dbd" providerId="LiveId" clId="{5CC95EF7-C9E3-E34D-A087-E26A91EAEE01}"/>
    <pc:docChg chg="undo custSel addSld modSld sldOrd">
      <pc:chgData name="Uday Kiran Rage" userId="8cfd044a105e3dbd" providerId="LiveId" clId="{5CC95EF7-C9E3-E34D-A087-E26A91EAEE01}" dt="2023-04-24T07:26:49.868" v="1777" actId="6549"/>
      <pc:docMkLst>
        <pc:docMk/>
      </pc:docMkLst>
      <pc:sldChg chg="add">
        <pc:chgData name="Uday Kiran Rage" userId="8cfd044a105e3dbd" providerId="LiveId" clId="{5CC95EF7-C9E3-E34D-A087-E26A91EAEE01}" dt="2023-04-24T06:06:42.539" v="214"/>
        <pc:sldMkLst>
          <pc:docMk/>
          <pc:sldMk cId="0" sldId="260"/>
        </pc:sldMkLst>
      </pc:sldChg>
      <pc:sldChg chg="modSp mod">
        <pc:chgData name="Uday Kiran Rage" userId="8cfd044a105e3dbd" providerId="LiveId" clId="{5CC95EF7-C9E3-E34D-A087-E26A91EAEE01}" dt="2023-04-24T05:56:18.852" v="24" actId="115"/>
        <pc:sldMkLst>
          <pc:docMk/>
          <pc:sldMk cId="2077296209" sldId="265"/>
        </pc:sldMkLst>
      </pc:sldChg>
      <pc:sldChg chg="addSp delSp modSp mod">
        <pc:chgData name="Uday Kiran Rage" userId="8cfd044a105e3dbd" providerId="LiveId" clId="{5CC95EF7-C9E3-E34D-A087-E26A91EAEE01}" dt="2023-04-24T06:01:38.066" v="142" actId="20577"/>
        <pc:sldMkLst>
          <pc:docMk/>
          <pc:sldMk cId="1553871552" sldId="268"/>
        </pc:sldMkLst>
      </pc:sldChg>
      <pc:sldChg chg="modSp add mod">
        <pc:chgData name="Uday Kiran Rage" userId="8cfd044a105e3dbd" providerId="LiveId" clId="{5CC95EF7-C9E3-E34D-A087-E26A91EAEE01}" dt="2023-04-24T05:54:50.909" v="20" actId="20577"/>
        <pc:sldMkLst>
          <pc:docMk/>
          <pc:sldMk cId="1373196824" sldId="269"/>
        </pc:sldMkLst>
      </pc:sldChg>
      <pc:sldChg chg="addSp delSp modSp new mod">
        <pc:chgData name="Uday Kiran Rage" userId="8cfd044a105e3dbd" providerId="LiveId" clId="{5CC95EF7-C9E3-E34D-A087-E26A91EAEE01}" dt="2023-04-24T06:06:03.278" v="213" actId="1076"/>
        <pc:sldMkLst>
          <pc:docMk/>
          <pc:sldMk cId="3774266615" sldId="270"/>
        </pc:sldMkLst>
      </pc:sldChg>
      <pc:sldChg chg="addSp delSp modSp new mod">
        <pc:chgData name="Uday Kiran Rage" userId="8cfd044a105e3dbd" providerId="LiveId" clId="{5CC95EF7-C9E3-E34D-A087-E26A91EAEE01}" dt="2023-04-24T06:39:28.943" v="541" actId="1076"/>
        <pc:sldMkLst>
          <pc:docMk/>
          <pc:sldMk cId="2295551665" sldId="271"/>
        </pc:sldMkLst>
      </pc:sldChg>
      <pc:sldChg chg="modSp add mod">
        <pc:chgData name="Uday Kiran Rage" userId="8cfd044a105e3dbd" providerId="LiveId" clId="{5CC95EF7-C9E3-E34D-A087-E26A91EAEE01}" dt="2023-04-24T06:07:50.892" v="236" actId="20577"/>
        <pc:sldMkLst>
          <pc:docMk/>
          <pc:sldMk cId="2410446781" sldId="272"/>
        </pc:sldMkLst>
      </pc:sldChg>
      <pc:sldChg chg="addSp delSp modSp new mod">
        <pc:chgData name="Uday Kiran Rage" userId="8cfd044a105e3dbd" providerId="LiveId" clId="{5CC95EF7-C9E3-E34D-A087-E26A91EAEE01}" dt="2023-04-24T06:16:55.353" v="329" actId="20577"/>
        <pc:sldMkLst>
          <pc:docMk/>
          <pc:sldMk cId="96331755" sldId="273"/>
        </pc:sldMkLst>
      </pc:sldChg>
      <pc:sldChg chg="addSp delSp modSp add mod modAnim">
        <pc:chgData name="Uday Kiran Rage" userId="8cfd044a105e3dbd" providerId="LiveId" clId="{5CC95EF7-C9E3-E34D-A087-E26A91EAEE01}" dt="2023-04-24T06:36:25.180" v="509" actId="20577"/>
        <pc:sldMkLst>
          <pc:docMk/>
          <pc:sldMk cId="372451013" sldId="274"/>
        </pc:sldMkLst>
      </pc:sldChg>
      <pc:sldChg chg="modSp add mod">
        <pc:chgData name="Uday Kiran Rage" userId="8cfd044a105e3dbd" providerId="LiveId" clId="{5CC95EF7-C9E3-E34D-A087-E26A91EAEE01}" dt="2023-04-24T06:37:47.042" v="511" actId="27636"/>
        <pc:sldMkLst>
          <pc:docMk/>
          <pc:sldMk cId="0" sldId="275"/>
        </pc:sldMkLst>
      </pc:sldChg>
      <pc:sldChg chg="addSp modSp new mod">
        <pc:chgData name="Uday Kiran Rage" userId="8cfd044a105e3dbd" providerId="LiveId" clId="{5CC95EF7-C9E3-E34D-A087-E26A91EAEE01}" dt="2023-04-24T06:42:24.074" v="590" actId="20577"/>
        <pc:sldMkLst>
          <pc:docMk/>
          <pc:sldMk cId="3885041463" sldId="276"/>
        </pc:sldMkLst>
      </pc:sldChg>
      <pc:sldChg chg="modSp add mod ord">
        <pc:chgData name="Uday Kiran Rage" userId="8cfd044a105e3dbd" providerId="LiveId" clId="{5CC95EF7-C9E3-E34D-A087-E26A91EAEE01}" dt="2023-04-24T06:40:29.512" v="549" actId="20578"/>
        <pc:sldMkLst>
          <pc:docMk/>
          <pc:sldMk cId="4116369634" sldId="277"/>
        </pc:sldMkLst>
      </pc:sldChg>
      <pc:sldChg chg="modSp add mod">
        <pc:chgData name="Uday Kiran Rage" userId="8cfd044a105e3dbd" providerId="LiveId" clId="{5CC95EF7-C9E3-E34D-A087-E26A91EAEE01}" dt="2023-04-24T06:43:45.791" v="594" actId="27636"/>
        <pc:sldMkLst>
          <pc:docMk/>
          <pc:sldMk cId="0" sldId="278"/>
        </pc:sldMkLst>
      </pc:sldChg>
      <pc:sldChg chg="modSp add mod">
        <pc:chgData name="Uday Kiran Rage" userId="8cfd044a105e3dbd" providerId="LiveId" clId="{5CC95EF7-C9E3-E34D-A087-E26A91EAEE01}" dt="2023-04-24T06:43:45.869" v="596" actId="27636"/>
        <pc:sldMkLst>
          <pc:docMk/>
          <pc:sldMk cId="0" sldId="279"/>
        </pc:sldMkLst>
      </pc:sldChg>
      <pc:sldChg chg="modSp add mod">
        <pc:chgData name="Uday Kiran Rage" userId="8cfd044a105e3dbd" providerId="LiveId" clId="{5CC95EF7-C9E3-E34D-A087-E26A91EAEE01}" dt="2023-04-24T06:43:45.891" v="598" actId="27636"/>
        <pc:sldMkLst>
          <pc:docMk/>
          <pc:sldMk cId="0" sldId="280"/>
        </pc:sldMkLst>
      </pc:sldChg>
      <pc:sldChg chg="modSp add mod">
        <pc:chgData name="Uday Kiran Rage" userId="8cfd044a105e3dbd" providerId="LiveId" clId="{5CC95EF7-C9E3-E34D-A087-E26A91EAEE01}" dt="2023-04-24T06:43:45.910" v="600" actId="27636"/>
        <pc:sldMkLst>
          <pc:docMk/>
          <pc:sldMk cId="0" sldId="281"/>
        </pc:sldMkLst>
      </pc:sldChg>
      <pc:sldChg chg="addSp delSp modSp new mod">
        <pc:chgData name="Uday Kiran Rage" userId="8cfd044a105e3dbd" providerId="LiveId" clId="{5CC95EF7-C9E3-E34D-A087-E26A91EAEE01}" dt="2023-04-24T06:44:21.937" v="615" actId="20577"/>
        <pc:sldMkLst>
          <pc:docMk/>
          <pc:sldMk cId="2322159112" sldId="282"/>
        </pc:sldMkLst>
      </pc:sldChg>
      <pc:sldChg chg="addSp delSp modSp new mod modAnim">
        <pc:chgData name="Uday Kiran Rage" userId="8cfd044a105e3dbd" providerId="LiveId" clId="{5CC95EF7-C9E3-E34D-A087-E26A91EAEE01}" dt="2023-04-24T06:45:20.343" v="666" actId="1076"/>
        <pc:sldMkLst>
          <pc:docMk/>
          <pc:sldMk cId="3046170386" sldId="283"/>
        </pc:sldMkLst>
      </pc:sldChg>
      <pc:sldChg chg="addSp delSp modSp new mod">
        <pc:chgData name="Uday Kiran Rage" userId="8cfd044a105e3dbd" providerId="LiveId" clId="{5CC95EF7-C9E3-E34D-A087-E26A91EAEE01}" dt="2023-04-24T06:46:47.678" v="803" actId="1076"/>
        <pc:sldMkLst>
          <pc:docMk/>
          <pc:sldMk cId="3768213993" sldId="284"/>
        </pc:sldMkLst>
      </pc:sldChg>
      <pc:sldChg chg="modSp add mod">
        <pc:chgData name="Uday Kiran Rage" userId="8cfd044a105e3dbd" providerId="LiveId" clId="{5CC95EF7-C9E3-E34D-A087-E26A91EAEE01}" dt="2023-04-24T06:53:57.875" v="886" actId="20577"/>
        <pc:sldMkLst>
          <pc:docMk/>
          <pc:sldMk cId="1429610397" sldId="285"/>
        </pc:sldMkLst>
      </pc:sldChg>
      <pc:sldChg chg="modSp add mod">
        <pc:chgData name="Uday Kiran Rage" userId="8cfd044a105e3dbd" providerId="LiveId" clId="{5CC95EF7-C9E3-E34D-A087-E26A91EAEE01}" dt="2023-04-24T06:55:17.095" v="954" actId="20577"/>
        <pc:sldMkLst>
          <pc:docMk/>
          <pc:sldMk cId="3280575661" sldId="286"/>
        </pc:sldMkLst>
      </pc:sldChg>
      <pc:sldChg chg="addSp modSp add mod">
        <pc:chgData name="Uday Kiran Rage" userId="8cfd044a105e3dbd" providerId="LiveId" clId="{5CC95EF7-C9E3-E34D-A087-E26A91EAEE01}" dt="2023-04-24T06:57:30.340" v="1184" actId="20577"/>
        <pc:sldMkLst>
          <pc:docMk/>
          <pc:sldMk cId="621395373" sldId="287"/>
        </pc:sldMkLst>
      </pc:sldChg>
      <pc:sldChg chg="addSp delSp modSp new mod">
        <pc:chgData name="Uday Kiran Rage" userId="8cfd044a105e3dbd" providerId="LiveId" clId="{5CC95EF7-C9E3-E34D-A087-E26A91EAEE01}" dt="2023-04-24T07:23:15.095" v="1552" actId="20577"/>
        <pc:sldMkLst>
          <pc:docMk/>
          <pc:sldMk cId="138687857" sldId="288"/>
        </pc:sldMkLst>
      </pc:sldChg>
      <pc:sldChg chg="addSp delSp modSp new mod">
        <pc:chgData name="Uday Kiran Rage" userId="8cfd044a105e3dbd" providerId="LiveId" clId="{5CC95EF7-C9E3-E34D-A087-E26A91EAEE01}" dt="2023-04-24T07:26:49.868" v="1777" actId="6549"/>
        <pc:sldMkLst>
          <pc:docMk/>
          <pc:sldMk cId="17836229" sldId="289"/>
        </pc:sldMkLst>
      </pc:sldChg>
    </pc:docChg>
  </pc:docChgLst>
  <pc:docChgLst>
    <pc:chgData name="Madhavi Palla" userId="fe4d1ba3ce5dfcf8" providerId="Windows Live" clId="Web-{BDCF2E59-0D06-42C9-9810-90EBB187EECE}"/>
    <pc:docChg chg="sldOrd">
      <pc:chgData name="Madhavi Palla" userId="fe4d1ba3ce5dfcf8" providerId="Windows Live" clId="Web-{BDCF2E59-0D06-42C9-9810-90EBB187EECE}" dt="2024-05-07T06:34:50.167" v="0"/>
      <pc:docMkLst>
        <pc:docMk/>
      </pc:docMkLst>
      <pc:sldChg chg="ord">
        <pc:chgData name="Madhavi Palla" userId="fe4d1ba3ce5dfcf8" providerId="Windows Live" clId="Web-{BDCF2E59-0D06-42C9-9810-90EBB187EECE}" dt="2024-05-07T06:34:50.167" v="0"/>
        <pc:sldMkLst>
          <pc:docMk/>
          <pc:sldMk cId="3048228263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5E0CC-F56D-E248-B65A-EA08AA4C62CD}" type="datetimeFigureOut">
              <a:rPr lang="en-JP" smtClean="0"/>
              <a:t>2025/04/25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1BDD2-245B-4F4F-8E82-7A7A5CC1CA8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472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E843-0D96-3096-4574-79AF661EC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02ACE-24BC-136D-6F72-79E0ED4CF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7F90C-0711-480C-7ECB-2A754BD1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5AC1D-990E-A344-9D64-ED133E8B3BA3}" type="datetime1">
              <a:rPr lang="en-US" smtClean="0"/>
              <a:t>4/25/25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0F42-EC77-8E4D-D345-8949AF13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D85-E526-676E-6D6B-834ADFC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5981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F617A-F335-88F8-1312-723B4FC8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A0DDB2-ECA2-E443-9CB2-EF4ACAB0F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FC1C-5EFB-D2A2-5713-21394873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2B5F0-35C9-5640-82B9-DB35FC2E5C88}" type="datetime1">
              <a:rPr lang="en-US" smtClean="0"/>
              <a:t>4/25/25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461A-7C03-457D-5716-A2FAA4CF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E26D-604B-0353-46B2-F0855989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7208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394BAD-11AD-4742-C354-A9B231425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E36D-3740-3170-85E1-F16236745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69FC8-3702-D0DE-73E1-3190A056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908B-1855-8C4C-A6CA-4B1282DE976D}" type="datetime1">
              <a:rPr lang="en-US" smtClean="0"/>
              <a:t>4/25/25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0509-F7A7-DF4E-4FAE-F89E3FDC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7D70-91DD-EABC-75ED-14075596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751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31CC-2EF4-0CB6-87D5-DF30466D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ACDFF-7DDF-B63B-3D5F-E54D7619C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F6F7-BEFF-22BC-C0BE-F4F2497C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ADA97-0589-2C45-B80B-767533E47684}" type="datetime1">
              <a:rPr lang="en-US" smtClean="0"/>
              <a:t>4/25/25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5297-70D6-6BB7-25F7-EF7F5441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3BBF-74D1-D2C2-170D-D0921766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1558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CE51-C576-D31C-28DB-6C6B5CB2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5181-8337-04CE-5A96-76AC0E503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C5017-5A5D-8795-43BA-68416369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0D9D-F12E-7041-914B-FD11B15B7D5F}" type="datetime1">
              <a:rPr lang="en-US" smtClean="0"/>
              <a:t>4/25/25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25BBE-EDED-6A08-9D67-CE9E8C36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06EC7-C8E8-574E-0603-3764DD12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1983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A5BF-C7A2-7109-380B-26E1DB4E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2A2C5-492B-EAF3-5295-59B08788A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9BD97-E5CC-4297-126E-AC33F84F2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EB9EA-C060-48F9-D0B6-A422F0B9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2F969-39D0-E942-B691-A8C7ED88C591}" type="datetime1">
              <a:rPr lang="en-US" smtClean="0"/>
              <a:t>4/25/25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4B5CA-2AB2-EF20-D084-A4AD73A49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BCFBD-3A85-DD45-8672-676CD2AD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3529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02C1-A484-948D-C946-07EFD2C4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54031-B8BF-EDBB-AB02-3FBD3C416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F97C0-C115-3987-8A70-9F3A52EDE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37473-A0B6-FDED-0743-424F748D3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8FA75A-70C1-F9D0-D657-BCE15168A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4779A-603D-8ACD-F073-C697BB11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3A876-C186-9B40-9635-65722D93E69F}" type="datetime1">
              <a:rPr lang="en-US" smtClean="0"/>
              <a:t>4/25/25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ECF1F-180E-09C3-D3D2-EAF15713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B45BC-6E5D-39E7-8F1E-5715A243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491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292D-1041-0255-6BF7-B0B71AB0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74DF3-F6AC-E498-3CCD-3B683C91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E73F1-E110-F843-9415-BB6EE60E893F}" type="datetime1">
              <a:rPr lang="en-US" smtClean="0"/>
              <a:t>4/25/25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9A37A-AEE7-3F61-C789-610BDA57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DFD8C-013C-5F1C-9078-DB1350F1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5845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D93AB-1431-B060-AC8C-1A7BAEE9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0551-E9FD-044C-8C07-7FEDB84D9FDB}" type="datetime1">
              <a:rPr lang="en-US" smtClean="0"/>
              <a:t>4/25/25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A3E3F5-9BFD-1ADE-ECE7-C02F7825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A703E-EE3D-2600-CA7D-D368C06C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9390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385D2-B28A-A30F-7370-77F0B4AE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A347-92F0-0770-A116-F71BCA4D9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1D892-FECC-32EB-E8FC-C365079D2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40D847-5FCA-CFEC-AF3B-F8F85B8F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24692-0A86-FD45-8070-AA3611EE8696}" type="datetime1">
              <a:rPr lang="en-US" smtClean="0"/>
              <a:t>4/25/25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0230-D61E-A92A-3D79-29E154BE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66413-EEB0-7C43-4F07-C8F8B2B9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7314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93183-DB75-CFEF-207A-D04C57A1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CC6C0-E94B-114E-9E16-AA5FF3B22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0046F-C238-2E32-8090-C0CA34D9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A43F9-3865-DB43-13B4-E588A32E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2993C-11BB-A541-A5AE-137D8F3CECED}" type="datetime1">
              <a:rPr lang="en-US" smtClean="0"/>
              <a:t>4/25/25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AFF8-F406-254B-768B-62235C4C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8800C-3688-A44C-222C-B7A061FD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5667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3B5E0-84B1-E48E-A4F2-775B9F5E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33EF9-EC6C-A5FC-4585-ACFF0D7E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0DA7-5C47-832E-C72A-BC67983DD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3330-8C5D-4646-BD53-76DEBFE351AF}" type="datetime1">
              <a:rPr lang="en-US" smtClean="0"/>
              <a:t>4/25/25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D4F5-93D9-BB5B-2908-C009646CAF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AFD00-AB15-943A-C5F7-17A742664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B311D-4A49-C94A-B05F-9EF54C40CC7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7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54D9-C00B-D924-A1C1-4C3AF8E5C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  <a:t>Inheritance - 2</a:t>
            </a:r>
            <a:br>
              <a:rPr kumimoji="0" lang="en-US" altLang="ja-JP">
                <a:latin typeface="Tahoma" panose="020B0604030504040204" pitchFamily="34" charset="0"/>
                <a:ea typeface="ＭＳ Ｐゴシック" panose="020B0600070205080204" pitchFamily="34" charset="-128"/>
              </a:rPr>
            </a:b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C3DB3-E2DC-4983-D5E2-5E3FD74195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JP"/>
              <a:t>by</a:t>
            </a:r>
          </a:p>
          <a:p>
            <a:r>
              <a:rPr lang="en-JP"/>
              <a:t>RAGE Uday Kiran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7A451-1254-879A-31C4-78591564530A}"/>
              </a:ext>
            </a:extLst>
          </p:cNvPr>
          <p:cNvSpPr txBox="1"/>
          <p:nvPr/>
        </p:nvSpPr>
        <p:spPr>
          <a:xfrm>
            <a:off x="4162096" y="2680138"/>
            <a:ext cx="22509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800"/>
              <a:t>IS-A  vs. Has-A</a:t>
            </a:r>
          </a:p>
        </p:txBody>
      </p:sp>
    </p:spTree>
    <p:extLst>
      <p:ext uri="{BB962C8B-B14F-4D97-AF65-F5344CB8AC3E}">
        <p14:creationId xmlns:p14="http://schemas.microsoft.com/office/powerpoint/2010/main" val="398167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97F0-32B3-3DAF-F346-07F82062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HAS-A</a:t>
            </a:r>
          </a:p>
        </p:txBody>
      </p:sp>
      <p:pic>
        <p:nvPicPr>
          <p:cNvPr id="2050" name="Picture 2" descr="Mighty Morphin Power Rangers Legacy Megazord 20th Anniversary (Reissue)">
            <a:extLst>
              <a:ext uri="{FF2B5EF4-FFF2-40B4-BE49-F238E27FC236}">
                <a16:creationId xmlns:a16="http://schemas.microsoft.com/office/drawing/2014/main" id="{C5751F2B-841E-4605-D1C1-C56EE691A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218" y="1868054"/>
            <a:ext cx="6594764" cy="494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0B38A8-0EC1-94AA-ECD4-27E3C78D3F72}"/>
              </a:ext>
            </a:extLst>
          </p:cNvPr>
          <p:cNvSpPr txBox="1"/>
          <p:nvPr/>
        </p:nvSpPr>
        <p:spPr>
          <a:xfrm>
            <a:off x="6096000" y="1106151"/>
            <a:ext cx="3600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2400"/>
              <a:t>Combining small objects into one big object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9366E-C9AB-FED6-DF2A-A6BF617AC613}"/>
              </a:ext>
            </a:extLst>
          </p:cNvPr>
          <p:cNvCxnSpPr/>
          <p:nvPr/>
        </p:nvCxnSpPr>
        <p:spPr>
          <a:xfrm>
            <a:off x="7647709" y="1918388"/>
            <a:ext cx="0" cy="8382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739B8-3BC7-B2AD-A8EE-FE973920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74266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BF2382F-87A1-55A9-BCF9-82EC00F8D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7338" y="163513"/>
            <a:ext cx="9144000" cy="715962"/>
          </a:xfrm>
          <a:noFill/>
        </p:spPr>
        <p:txBody>
          <a:bodyPr/>
          <a:lstStyle/>
          <a:p>
            <a:r>
              <a:rPr lang="en-US" altLang="ja-JP" sz="3600">
                <a:ea typeface="ＭＳ Ｐゴシック" panose="020B0600070205080204" pitchFamily="34" charset="-128"/>
              </a:rPr>
              <a:t>Example: Composition (HAS-A Relationship)</a:t>
            </a:r>
          </a:p>
        </p:txBody>
      </p:sp>
      <p:sp>
        <p:nvSpPr>
          <p:cNvPr id="19459" name="Text Box 5">
            <a:extLst>
              <a:ext uri="{FF2B5EF4-FFF2-40B4-BE49-F238E27FC236}">
                <a16:creationId xmlns:a16="http://schemas.microsoft.com/office/drawing/2014/main" id="{CE9408A5-CD35-52D8-E3A5-A253ECD7A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1143000"/>
            <a:ext cx="4340225" cy="502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class Engine {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void start() {}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void rev() {}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void stop() {}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}  </a:t>
            </a:r>
            <a:r>
              <a:rPr kumimoji="0" lang="en-US" altLang="ja-JP" sz="1800">
                <a:solidFill>
                  <a:srgbClr val="0000FF"/>
                </a:solidFill>
              </a:rPr>
              <a:t>// end of the Engine class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class Wheel {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void inflate(int psi) {}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} </a:t>
            </a:r>
            <a:r>
              <a:rPr kumimoji="0" lang="en-US" altLang="ja-JP" sz="1800">
                <a:solidFill>
                  <a:srgbClr val="0000FF"/>
                </a:solidFill>
              </a:rPr>
              <a:t>// end of the Wheel class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class Window {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void rollup() {}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void rolldown() {}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} </a:t>
            </a:r>
            <a:r>
              <a:rPr kumimoji="0" lang="en-US" altLang="ja-JP" sz="1800">
                <a:solidFill>
                  <a:srgbClr val="0000FF"/>
                </a:solidFill>
              </a:rPr>
              <a:t>// end of the Window class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class Door {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protected Window window = 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                                       new Window();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void open() {}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void close() {}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} </a:t>
            </a:r>
            <a:r>
              <a:rPr kumimoji="0" lang="en-US" altLang="ja-JP" sz="1800">
                <a:solidFill>
                  <a:srgbClr val="0000FF"/>
                </a:solidFill>
              </a:rPr>
              <a:t>// end of the Door class</a:t>
            </a:r>
          </a:p>
        </p:txBody>
      </p:sp>
      <p:sp>
        <p:nvSpPr>
          <p:cNvPr id="19460" name="Text Box 6">
            <a:extLst>
              <a:ext uri="{FF2B5EF4-FFF2-40B4-BE49-F238E27FC236}">
                <a16:creationId xmlns:a16="http://schemas.microsoft.com/office/drawing/2014/main" id="{4EE1C890-EA40-1117-EDDD-1208A0DB1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6" y="1169988"/>
            <a:ext cx="4498975" cy="446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public class Car {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protected Engine engine = new Engine();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protected Wheel[] wheel = new Wheel[4];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protected Door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  left = new Door(),   </a:t>
            </a:r>
            <a:r>
              <a:rPr kumimoji="0" lang="en-US" altLang="ja-JP" sz="1800">
                <a:solidFill>
                  <a:srgbClr val="0000FF"/>
                </a:solidFill>
              </a:rPr>
              <a:t>// first door</a:t>
            </a:r>
            <a:r>
              <a:rPr kumimoji="0" lang="en-US" altLang="ja-JP" sz="1800"/>
              <a:t>  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  right = new Door(); </a:t>
            </a:r>
            <a:r>
              <a:rPr kumimoji="0" lang="en-US" altLang="ja-JP" sz="1800">
                <a:solidFill>
                  <a:srgbClr val="0000FF"/>
                </a:solidFill>
              </a:rPr>
              <a:t>// 2-door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Car() { // constructor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  for(int i = 0; i &lt; 4; i++)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    wheel[i] = new Wheel();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} </a:t>
            </a:r>
            <a:r>
              <a:rPr kumimoji="0" lang="en-US" altLang="ja-JP" sz="1800">
                <a:solidFill>
                  <a:srgbClr val="0000FF"/>
                </a:solidFill>
              </a:rPr>
              <a:t>// end of the constructor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public static void main(String[] args) {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  Car car = new Car();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  car.left.window.rollup();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  car.wheel[0].inflate(72);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  } </a:t>
            </a:r>
            <a:r>
              <a:rPr kumimoji="0" lang="en-US" altLang="ja-JP" sz="1800">
                <a:solidFill>
                  <a:srgbClr val="0000FF"/>
                </a:solidFill>
              </a:rPr>
              <a:t>// end of the main method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} </a:t>
            </a:r>
            <a:r>
              <a:rPr kumimoji="0" lang="en-US" altLang="ja-JP" sz="1800">
                <a:solidFill>
                  <a:srgbClr val="0000FF"/>
                </a:solidFill>
              </a:rPr>
              <a:t>// end of the Car class</a:t>
            </a:r>
          </a:p>
        </p:txBody>
      </p:sp>
      <p:cxnSp>
        <p:nvCxnSpPr>
          <p:cNvPr id="19461" name="Line 7">
            <a:extLst>
              <a:ext uri="{FF2B5EF4-FFF2-40B4-BE49-F238E27FC236}">
                <a16:creationId xmlns:a16="http://schemas.microsoft.com/office/drawing/2014/main" id="{71572293-5444-138C-FE3A-7B5E20D6451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924301" y="3390901"/>
            <a:ext cx="44958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462" name="Picture 8">
            <a:extLst>
              <a:ext uri="{FF2B5EF4-FFF2-40B4-BE49-F238E27FC236}">
                <a16:creationId xmlns:a16="http://schemas.microsoft.com/office/drawing/2014/main" id="{19F25DC6-F119-0729-206E-35D6244B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640388"/>
            <a:ext cx="152400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6FBB9F-56D4-4CCB-BB57-21CFE5161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fld id="{B2F46510-39A8-BA48-92FD-35692C260936}" type="slidenum">
              <a:rPr kumimoji="0" lang="ko-KR" altLang="en-US">
                <a:latin typeface="Times New Roman" panose="02020603050405020304" pitchFamily="18" charset="0"/>
                <a:ea typeface="굴림" panose="020B0600000101010101" pitchFamily="34" charset="-127"/>
              </a:rPr>
              <a:pPr/>
              <a:t>11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xter Laboratory (TV Show) Fan Casting on myCast">
            <a:extLst>
              <a:ext uri="{FF2B5EF4-FFF2-40B4-BE49-F238E27FC236}">
                <a16:creationId xmlns:a16="http://schemas.microsoft.com/office/drawing/2014/main" id="{66C2269F-E136-6273-92B9-B32DA33B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06" y="1841582"/>
            <a:ext cx="2400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BB5BCED-A55D-533F-3029-4B4412D5CFBE}"/>
              </a:ext>
            </a:extLst>
          </p:cNvPr>
          <p:cNvSpPr/>
          <p:nvPr/>
        </p:nvSpPr>
        <p:spPr>
          <a:xfrm>
            <a:off x="6670943" y="317431"/>
            <a:ext cx="2707834" cy="1524151"/>
          </a:xfrm>
          <a:prstGeom prst="wedgeRoundRectCallout">
            <a:avLst>
              <a:gd name="adj1" fmla="val -37836"/>
              <a:gd name="adj2" fmla="val 77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/>
              <a:t>Methods of Objects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5B1369-685D-8164-BF1F-DF9A0B32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10446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35B44-9588-87A3-2365-BB9ACF2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Methods of an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BABDD-C0DC-1C1A-D92F-A6F1D9776CEA}"/>
              </a:ext>
            </a:extLst>
          </p:cNvPr>
          <p:cNvSpPr txBox="1"/>
          <p:nvPr/>
        </p:nvSpPr>
        <p:spPr>
          <a:xfrm>
            <a:off x="-169206" y="5463366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kumimoji="0" lang="en-US" altLang="ja-JP" sz="1800">
                <a:ea typeface="ＭＳ Ｐゴシック" panose="020B0600070205080204" pitchFamily="34" charset="-128"/>
              </a:rPr>
              <a:t>clone – creates and returns a copy of itself;</a:t>
            </a:r>
          </a:p>
          <a:p>
            <a:pPr lvl="1" eaLnBrk="1" hangingPunct="1"/>
            <a:r>
              <a:rPr kumimoji="0" lang="en-US" altLang="ja-JP" sz="1800">
                <a:ea typeface="ＭＳ Ｐゴシック" panose="020B0600070205080204" pitchFamily="34" charset="-128"/>
              </a:rPr>
              <a:t>equals – checks whether another object is equal to this one;</a:t>
            </a:r>
          </a:p>
          <a:p>
            <a:pPr lvl="1" eaLnBrk="1" hangingPunct="1"/>
            <a:r>
              <a:rPr kumimoji="0" lang="en-US" altLang="ja-JP" sz="1800" err="1">
                <a:ea typeface="ＭＳ Ｐゴシック" panose="020B0600070205080204" pitchFamily="34" charset="-128"/>
              </a:rPr>
              <a:t>getClass</a:t>
            </a:r>
            <a:r>
              <a:rPr kumimoji="0" lang="en-US" altLang="ja-JP" sz="1800">
                <a:ea typeface="ＭＳ Ｐゴシック" panose="020B0600070205080204" pitchFamily="34" charset="-128"/>
              </a:rPr>
              <a:t> – returns the runtime class of an object;</a:t>
            </a:r>
          </a:p>
          <a:p>
            <a:pPr lvl="1" eaLnBrk="1" hangingPunct="1"/>
            <a:r>
              <a:rPr kumimoji="0" lang="en-US" altLang="ja-JP" sz="1800" err="1">
                <a:ea typeface="ＭＳ Ｐゴシック" panose="020B0600070205080204" pitchFamily="34" charset="-128"/>
              </a:rPr>
              <a:t>toString</a:t>
            </a:r>
            <a:r>
              <a:rPr kumimoji="0" lang="en-US" altLang="ja-JP" sz="1800">
                <a:ea typeface="ＭＳ Ｐゴシック" panose="020B0600070205080204" pitchFamily="34" charset="-128"/>
              </a:rPr>
              <a:t> – returns a string representation of the object.</a:t>
            </a:r>
          </a:p>
        </p:txBody>
      </p:sp>
      <p:pic>
        <p:nvPicPr>
          <p:cNvPr id="4098" name="Picture 2" descr="Shadow Clone GIFs | Tenor">
            <a:extLst>
              <a:ext uri="{FF2B5EF4-FFF2-40B4-BE49-F238E27FC236}">
                <a16:creationId xmlns:a16="http://schemas.microsoft.com/office/drawing/2014/main" id="{27D204C8-498B-A04E-BB23-CF2BB90AA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13" y="2524586"/>
            <a:ext cx="4643866" cy="2592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A8BAC8-55CC-564B-9833-692DAE317824}"/>
              </a:ext>
            </a:extLst>
          </p:cNvPr>
          <p:cNvSpPr txBox="1"/>
          <p:nvPr/>
        </p:nvSpPr>
        <p:spPr>
          <a:xfrm>
            <a:off x="1930400" y="511694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1. Clone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71FC0-AA58-8C22-33E9-E5F7C0F46332}"/>
              </a:ext>
            </a:extLst>
          </p:cNvPr>
          <p:cNvCxnSpPr/>
          <p:nvPr/>
        </p:nvCxnSpPr>
        <p:spPr>
          <a:xfrm>
            <a:off x="5781964" y="1773382"/>
            <a:ext cx="0" cy="508461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17F12663-6066-0584-09E0-A733E1FA1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148" y="2295570"/>
            <a:ext cx="1691639" cy="268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Do Shadow Clone Jutsu? The Shadow Clone Jutsu Hand signs">
            <a:extLst>
              <a:ext uri="{FF2B5EF4-FFF2-40B4-BE49-F238E27FC236}">
                <a16:creationId xmlns:a16="http://schemas.microsoft.com/office/drawing/2014/main" id="{5BD6DE9A-F59F-DA2F-F65E-C946BBE33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1" r="32647"/>
          <a:stretch/>
        </p:blipFill>
        <p:spPr bwMode="auto">
          <a:xfrm>
            <a:off x="6094601" y="2375524"/>
            <a:ext cx="1716945" cy="268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D9B852-3F68-D70A-234C-EADE5B88B6B2}"/>
              </a:ext>
            </a:extLst>
          </p:cNvPr>
          <p:cNvSpPr txBox="1"/>
          <p:nvPr/>
        </p:nvSpPr>
        <p:spPr>
          <a:xfrm>
            <a:off x="8432800" y="2105561"/>
            <a:ext cx="1244251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60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ECDBEA-3731-B948-DA24-21AC62CADC90}"/>
              </a:ext>
            </a:extLst>
          </p:cNvPr>
          <p:cNvSpPr txBox="1"/>
          <p:nvPr/>
        </p:nvSpPr>
        <p:spPr>
          <a:xfrm>
            <a:off x="8581077" y="5347855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2. Equal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8AA496-FA0E-B16A-CC12-6CC562AA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6331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6CFA-2A59-7596-3020-997C03F5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-74145"/>
            <a:ext cx="10515600" cy="1325563"/>
          </a:xfrm>
        </p:spPr>
        <p:txBody>
          <a:bodyPr/>
          <a:lstStyle/>
          <a:p>
            <a:r>
              <a:rPr lang="en-JP"/>
              <a:t>Clone()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A5D69-F371-76E4-552A-29217EED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14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64A30-F34C-B39D-55B9-4A0BF1924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34" y="1177177"/>
            <a:ext cx="4988531" cy="55442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19FE27-EB1E-DC27-7F9F-73FAD360B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71" y="832084"/>
            <a:ext cx="13716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1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F30C-7B4B-E0D9-DACE-F8075D09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76" y="18255"/>
            <a:ext cx="10515600" cy="1325563"/>
          </a:xfrm>
        </p:spPr>
        <p:txBody>
          <a:bodyPr/>
          <a:lstStyle/>
          <a:p>
            <a:r>
              <a:rPr lang="en-JP"/>
              <a:t>Shallow Copy()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5FBA6-3446-AF55-544D-A97AD732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15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6E070-F993-AA25-3A91-0DDF378C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067"/>
          <a:stretch/>
        </p:blipFill>
        <p:spPr>
          <a:xfrm>
            <a:off x="5046034" y="1178485"/>
            <a:ext cx="5471066" cy="53604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77B8A-7240-0EA2-B528-1423A7C12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997" y="1088465"/>
            <a:ext cx="1651000" cy="1346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BC7EB0-DAFB-A0E9-08B7-4336E5B6E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454"/>
          <a:stretch/>
        </p:blipFill>
        <p:spPr>
          <a:xfrm>
            <a:off x="183776" y="1593100"/>
            <a:ext cx="4953708" cy="453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81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9F32-E0F9-6675-58BD-B2B6D519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36525"/>
            <a:ext cx="10515600" cy="1325563"/>
          </a:xfrm>
        </p:spPr>
        <p:txBody>
          <a:bodyPr/>
          <a:lstStyle/>
          <a:p>
            <a:r>
              <a:rPr lang="en-JP"/>
              <a:t>Deep Copy()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346B4-9D10-7987-C172-6865215C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16</a:t>
            </a:fld>
            <a:endParaRPr lang="en-JP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D59E0-2652-C84F-979F-96D3290C51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316"/>
          <a:stretch/>
        </p:blipFill>
        <p:spPr>
          <a:xfrm>
            <a:off x="138953" y="1164295"/>
            <a:ext cx="4907438" cy="541670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E9C3EF-52B4-DC37-2266-34F3575D63A1}"/>
              </a:ext>
            </a:extLst>
          </p:cNvPr>
          <p:cNvCxnSpPr>
            <a:cxnSpLocks/>
          </p:cNvCxnSpPr>
          <p:nvPr/>
        </p:nvCxnSpPr>
        <p:spPr>
          <a:xfrm flipH="1">
            <a:off x="3304202" y="4336432"/>
            <a:ext cx="106326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077186-FE8F-BD71-A965-AE08DF41A47F}"/>
              </a:ext>
            </a:extLst>
          </p:cNvPr>
          <p:cNvSpPr txBox="1"/>
          <p:nvPr/>
        </p:nvSpPr>
        <p:spPr>
          <a:xfrm>
            <a:off x="3240576" y="3929485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use this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86146F-C46B-E450-5DCB-819BFCF25A21}"/>
              </a:ext>
            </a:extLst>
          </p:cNvPr>
          <p:cNvSpPr txBox="1"/>
          <p:nvPr/>
        </p:nvSpPr>
        <p:spPr>
          <a:xfrm>
            <a:off x="13447" y="6581001"/>
            <a:ext cx="34827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100"/>
              <a:t>https://www.geeksforgeeks.org/clone-method-in-java-2/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BA4E0-D57F-78D7-8E30-DA7DE1DE8C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027"/>
          <a:stretch/>
        </p:blipFill>
        <p:spPr>
          <a:xfrm>
            <a:off x="4994521" y="1217458"/>
            <a:ext cx="6065032" cy="5608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D864C5-AC58-F5B6-2D22-C79CDAFF5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200" y="592424"/>
            <a:ext cx="1638300" cy="1333500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01FA2619-B6DF-E13A-EFDD-B6A91626C813}"/>
              </a:ext>
            </a:extLst>
          </p:cNvPr>
          <p:cNvSpPr/>
          <p:nvPr/>
        </p:nvSpPr>
        <p:spPr>
          <a:xfrm rot="10800000">
            <a:off x="3240576" y="4621761"/>
            <a:ext cx="192033" cy="8181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49021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A68211-F4D0-D26A-EC0C-12DD0FAF9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960" y="1070812"/>
            <a:ext cx="6663283" cy="57871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7356A-C220-AAAE-0BDD-2B0471B3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17</a:t>
            </a:fld>
            <a:endParaRPr lang="en-JP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9815B06-091C-1774-A5A8-62A1FA556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5888" y="340119"/>
            <a:ext cx="7326312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lang="ja-JP" altLang="en-US" sz="4000" smtClean="0">
                <a:solidFill>
                  <a:schemeClr val="accent2"/>
                </a:solidFill>
                <a:latin typeface="+mj-lt"/>
                <a:ea typeface="ＭＳ Ｐゴシック" panose="020B0600070205080204" pitchFamily="5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latin typeface="Tahoma" pitchFamily="34" charset="0"/>
                <a:ea typeface="ＭＳ Ｐゴシック" panose="020B0600070205080204" pitchFamily="5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latin typeface="Tahoma" pitchFamily="34" charset="0"/>
                <a:ea typeface="ＭＳ Ｐゴシック" panose="020B0600070205080204" pitchFamily="5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latin typeface="Tahoma" pitchFamily="34" charset="0"/>
                <a:ea typeface="ＭＳ Ｐゴシック" panose="020B0600070205080204" pitchFamily="5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latin typeface="Tahoma" pitchFamily="34" charset="0"/>
                <a:ea typeface="ＭＳ Ｐゴシック" panose="020B0600070205080204" pitchFamily="50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latin typeface="Tahoma" pitchFamily="34" charset="0"/>
                <a:ea typeface="ＭＳ Ｐゴシック" pitchFamily="50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latin typeface="Tahoma" pitchFamily="34" charset="0"/>
                <a:ea typeface="ＭＳ Ｐゴシック" pitchFamily="50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latin typeface="Tahoma" pitchFamily="34" charset="0"/>
                <a:ea typeface="ＭＳ Ｐゴシック" pitchFamily="50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accent2"/>
                </a:solidFill>
                <a:latin typeface="Tahoma" pitchFamily="34" charset="0"/>
                <a:ea typeface="ＭＳ Ｐゴシック" pitchFamily="50" charset="-128"/>
              </a:defRPr>
            </a:lvl9pPr>
          </a:lstStyle>
          <a:p>
            <a:pPr eaLnBrk="1" hangingPunct="1"/>
            <a:r>
              <a:rPr kumimoji="0" lang="en-US" altLang="ja-JP" kern="0">
                <a:ea typeface="ＭＳ Ｐゴシック" panose="020B0600070205080204" pitchFamily="34" charset="-128"/>
              </a:rPr>
              <a:t>The </a:t>
            </a:r>
            <a:r>
              <a:rPr kumimoji="0" lang="en-US" altLang="ja-JP" i="1" kern="0">
                <a:ea typeface="ＭＳ Ｐゴシック" panose="020B0600070205080204" pitchFamily="34" charset="-128"/>
              </a:rPr>
              <a:t>equals</a:t>
            </a:r>
            <a:r>
              <a:rPr kumimoji="0" lang="en-US" altLang="ja-JP" kern="0">
                <a:ea typeface="ＭＳ Ｐゴシック" panose="020B0600070205080204" pitchFamily="34" charset="-128"/>
              </a:rPr>
              <a:t> Method: Example 2</a:t>
            </a:r>
          </a:p>
        </p:txBody>
      </p:sp>
    </p:spTree>
    <p:extLst>
      <p:ext uri="{BB962C8B-B14F-4D97-AF65-F5344CB8AC3E}">
        <p14:creationId xmlns:p14="http://schemas.microsoft.com/office/powerpoint/2010/main" val="73785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6388F89F-4CE9-05C0-2C79-2854FDE92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968" y="2184850"/>
            <a:ext cx="1898483" cy="325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035B44-9588-87A3-2365-BB9ACF2C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Methods of an Object </a:t>
            </a:r>
          </a:p>
        </p:txBody>
      </p:sp>
      <p:pic>
        <p:nvPicPr>
          <p:cNvPr id="4" name="Picture 8" descr="Amazon | BORUTO-ボルト- NARUTO NEXT GENERATIONS -Shinobi Relations NEO-UZUMAKI  BORUTO うずまきボルト (プライズ) | フィギュア・ドール 通販">
            <a:extLst>
              <a:ext uri="{FF2B5EF4-FFF2-40B4-BE49-F238E27FC236}">
                <a16:creationId xmlns:a16="http://schemas.microsoft.com/office/drawing/2014/main" id="{B3E66997-A06F-6836-0957-2D59237D8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629" y="1907471"/>
            <a:ext cx="1063541" cy="32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9580F3E3-B58F-1C2B-94A0-B9999A7C05D7}"/>
              </a:ext>
            </a:extLst>
          </p:cNvPr>
          <p:cNvSpPr/>
          <p:nvPr/>
        </p:nvSpPr>
        <p:spPr>
          <a:xfrm>
            <a:off x="4498108" y="1690688"/>
            <a:ext cx="1176977" cy="695342"/>
          </a:xfrm>
          <a:prstGeom prst="wedgeRectCallout">
            <a:avLst>
              <a:gd name="adj1" fmla="val -34174"/>
              <a:gd name="adj2" fmla="val 77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dirty="0"/>
              <a:t>transform</a:t>
            </a:r>
          </a:p>
        </p:txBody>
      </p:sp>
      <p:pic>
        <p:nvPicPr>
          <p:cNvPr id="9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D0448C55-955A-3AEA-7A7F-9E1FA01B2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9" y="5444691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A3F57575-0B85-B2B4-FDB4-403ADE90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513" y="1907470"/>
            <a:ext cx="1898483" cy="325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E0A81FE0-C7B1-FFC3-2122-574922F75CEF}"/>
              </a:ext>
            </a:extLst>
          </p:cNvPr>
          <p:cNvSpPr/>
          <p:nvPr/>
        </p:nvSpPr>
        <p:spPr>
          <a:xfrm>
            <a:off x="8750300" y="473516"/>
            <a:ext cx="2234046" cy="1325563"/>
          </a:xfrm>
          <a:prstGeom prst="wedgeRectCallout">
            <a:avLst>
              <a:gd name="adj1" fmla="val -31582"/>
              <a:gd name="adj2" fmla="val 687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Guess who is Real Naruto and Boruto?</a:t>
            </a:r>
          </a:p>
        </p:txBody>
      </p:sp>
      <p:sp>
        <p:nvSpPr>
          <p:cNvPr id="15" name="Rectangular Callout 14">
            <a:extLst>
              <a:ext uri="{FF2B5EF4-FFF2-40B4-BE49-F238E27FC236}">
                <a16:creationId xmlns:a16="http://schemas.microsoft.com/office/drawing/2014/main" id="{BDEB91D3-071B-73A8-8547-AEEAADC03E8E}"/>
              </a:ext>
            </a:extLst>
          </p:cNvPr>
          <p:cNvSpPr/>
          <p:nvPr/>
        </p:nvSpPr>
        <p:spPr>
          <a:xfrm>
            <a:off x="620288" y="4664364"/>
            <a:ext cx="1051494" cy="62188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Simple</a:t>
            </a:r>
          </a:p>
        </p:txBody>
      </p:sp>
      <p:sp>
        <p:nvSpPr>
          <p:cNvPr id="16" name="Rectangular Callout 15">
            <a:extLst>
              <a:ext uri="{FF2B5EF4-FFF2-40B4-BE49-F238E27FC236}">
                <a16:creationId xmlns:a16="http://schemas.microsoft.com/office/drawing/2014/main" id="{39A13131-BFD2-C003-409C-137F68E19F9C}"/>
              </a:ext>
            </a:extLst>
          </p:cNvPr>
          <p:cNvSpPr/>
          <p:nvPr/>
        </p:nvSpPr>
        <p:spPr>
          <a:xfrm>
            <a:off x="1182981" y="5485589"/>
            <a:ext cx="1236946" cy="621884"/>
          </a:xfrm>
          <a:prstGeom prst="wedgeRectCallout">
            <a:avLst>
              <a:gd name="adj1" fmla="val -59662"/>
              <a:gd name="adj2" fmla="val 417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getClass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155FC7-9D66-7065-10B6-146D3BC3DADA}"/>
              </a:ext>
            </a:extLst>
          </p:cNvPr>
          <p:cNvSpPr txBox="1"/>
          <p:nvPr/>
        </p:nvSpPr>
        <p:spPr>
          <a:xfrm>
            <a:off x="3491345" y="6262255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Boruto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5E242F-D3FC-0663-72C1-F0C1AC848353}"/>
              </a:ext>
            </a:extLst>
          </p:cNvPr>
          <p:cNvSpPr txBox="1"/>
          <p:nvPr/>
        </p:nvSpPr>
        <p:spPr>
          <a:xfrm>
            <a:off x="8543636" y="6262255"/>
            <a:ext cx="84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Naruto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D616B7-6497-9638-46C3-534CFE631782}"/>
              </a:ext>
            </a:extLst>
          </p:cNvPr>
          <p:cNvSpPr txBox="1"/>
          <p:nvPr/>
        </p:nvSpPr>
        <p:spPr>
          <a:xfrm>
            <a:off x="157019" y="1799079"/>
            <a:ext cx="117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3. getClass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3150E-214B-244D-D2E5-BB636C0D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18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245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7 -0.14259 L 0.3819 -0.14537 C 0.3819 -0.14514 -0.00977 -0.14259 -0.00977 -0.14236 L -0.00977 -0.14259 Z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83" y="-13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2 -0.03102 L -0.40873 -0.03356 C -0.41068 -0.02917 -0.08881 -0.00833 -0.02617 -0.00417 C 0.03659 -7.40741E-7 -0.03295 -0.0081 -0.03295 -0.0081 L -0.39206 -0.02824 C -0.39245 -0.02639 -0.03516 0.00394 -0.03516 0.00394 C 0.02409 0.00903 -0.00638 0.00579 -0.03672 0.00255 " pathEditMode="relative" ptsTypes="AAAAAAA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>
            <a:extLst>
              <a:ext uri="{FF2B5EF4-FFF2-40B4-BE49-F238E27FC236}">
                <a16:creationId xmlns:a16="http://schemas.microsoft.com/office/drawing/2014/main" id="{1A24C1F3-DF97-675F-452C-FD360E334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ja-JP" sz="3600">
                <a:ea typeface="ＭＳ Ｐゴシック" panose="020B0600070205080204" pitchFamily="34" charset="-128"/>
              </a:rPr>
              <a:t>Example: getClass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068070DD-9CCF-9BBC-A49F-4FB8045CD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class AA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public int aak;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public AA(int k)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	aak = k;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final AA oa = new AA(5);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Class oc = oa.getClass();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String ocname = oc.getName();		// </a:t>
            </a:r>
            <a:r>
              <a:rPr lang="en-US" altLang="ja-JP" sz="2000">
                <a:ea typeface="ＭＳ Ｐゴシック" panose="020B0600070205080204" pitchFamily="34" charset="-128"/>
                <a:cs typeface="Arial" panose="020B0604020202020204" pitchFamily="34" charset="0"/>
              </a:rPr>
              <a:t>→ "AA"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  <a:cs typeface="Arial" panose="020B0604020202020204" pitchFamily="34" charset="0"/>
              </a:rPr>
              <a:t>final Class sc = oa.getSuperclass();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  <a:cs typeface="Arial" panose="020B0604020202020204" pitchFamily="34" charset="0"/>
              </a:rPr>
              <a:t>String scname = sc.getName();		</a:t>
            </a:r>
            <a:r>
              <a:rPr lang="en-US" altLang="ja-JP" sz="2000">
                <a:ea typeface="ＭＳ Ｐゴシック" panose="020B0600070205080204" pitchFamily="34" charset="-128"/>
              </a:rPr>
              <a:t>// </a:t>
            </a:r>
            <a:r>
              <a:rPr lang="en-US" altLang="ja-JP" sz="2000">
                <a:ea typeface="ＭＳ Ｐゴシック" panose="020B0600070205080204" pitchFamily="34" charset="-128"/>
                <a:cs typeface="Arial" panose="020B0604020202020204" pitchFamily="34" charset="0"/>
              </a:rPr>
              <a:t>→ "Object"</a:t>
            </a:r>
            <a:endParaRPr lang="en-US" altLang="ja-JP" sz="200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CD298D-084F-4E3B-AAB5-B5D061639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fld id="{F90F81A9-DDCE-5149-9218-27C75A1D9DCE}" type="slidenum">
              <a:rPr kumimoji="0" lang="ko-KR" altLang="en-US">
                <a:latin typeface="Times New Roman" panose="02020603050405020304" pitchFamily="18" charset="0"/>
                <a:ea typeface="굴림" panose="020B0600000101010101" pitchFamily="34" charset="-127"/>
              </a:rPr>
              <a:pPr/>
              <a:t>19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C24E9-B982-1874-E06C-4C016D6F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Outline</a:t>
            </a:r>
          </a:p>
        </p:txBody>
      </p:sp>
      <p:pic>
        <p:nvPicPr>
          <p:cNvPr id="4" name="Picture 2" descr="19 Dexter's lab ideas | dexter, dexter laboratory, old cartoons">
            <a:extLst>
              <a:ext uri="{FF2B5EF4-FFF2-40B4-BE49-F238E27FC236}">
                <a16:creationId xmlns:a16="http://schemas.microsoft.com/office/drawing/2014/main" id="{8CDCE47A-C929-BC48-A80D-8EE3D1A03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230" y="3067970"/>
            <a:ext cx="2534618" cy="319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77EBB1C-91DF-5B49-A178-96E2D2269F1D}"/>
              </a:ext>
            </a:extLst>
          </p:cNvPr>
          <p:cNvSpPr/>
          <p:nvPr/>
        </p:nvSpPr>
        <p:spPr>
          <a:xfrm>
            <a:off x="4644436" y="1334814"/>
            <a:ext cx="3648226" cy="1919283"/>
          </a:xfrm>
          <a:prstGeom prst="wedgeRoundRectCallout">
            <a:avLst>
              <a:gd name="adj1" fmla="val -37836"/>
              <a:gd name="adj2" fmla="val 77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/>
              <a:t>IS-A </a:t>
            </a:r>
          </a:p>
          <a:p>
            <a:pPr algn="ctr"/>
            <a:r>
              <a:rPr lang="en-JP" sz="3600"/>
              <a:t>vs. </a:t>
            </a:r>
          </a:p>
          <a:p>
            <a:pPr algn="ctr"/>
            <a:r>
              <a:rPr lang="en-JP" sz="3600"/>
              <a:t>HAS-A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CCFD4-56DE-BD30-DEAC-730EC662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17616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B588C-38B7-1A02-19F7-2FC54BAE3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Methods of an Object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37A01-D4B4-22D1-329E-D159077D3DEC}"/>
              </a:ext>
            </a:extLst>
          </p:cNvPr>
          <p:cNvSpPr txBox="1"/>
          <p:nvPr/>
        </p:nvSpPr>
        <p:spPr>
          <a:xfrm>
            <a:off x="838200" y="1690688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4. toString()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CF45E7-094F-AFE2-4B43-EAC9F34C2ABE}"/>
              </a:ext>
            </a:extLst>
          </p:cNvPr>
          <p:cNvSpPr txBox="1">
            <a:spLocks noChangeArrowheads="1"/>
          </p:cNvSpPr>
          <p:nvPr/>
        </p:nvSpPr>
        <p:spPr>
          <a:xfrm>
            <a:off x="2803525" y="2228273"/>
            <a:ext cx="8534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>
                <a:ea typeface="ＭＳ Ｐゴシック" panose="020B0600070205080204" pitchFamily="34" charset="-128"/>
              </a:rPr>
              <a:t>A class may override the </a:t>
            </a:r>
            <a:r>
              <a:rPr lang="en-US" altLang="ja-JP" err="1">
                <a:ea typeface="ＭＳ Ｐゴシック" panose="020B0600070205080204" pitchFamily="34" charset="-128"/>
              </a:rPr>
              <a:t>toString</a:t>
            </a:r>
            <a:r>
              <a:rPr lang="en-US" altLang="ja-JP">
                <a:ea typeface="ＭＳ Ｐゴシック" panose="020B0600070205080204" pitchFamily="34" charset="-128"/>
              </a:rPr>
              <a:t> method.</a:t>
            </a:r>
          </a:p>
          <a:p>
            <a:r>
              <a:rPr lang="en-US" altLang="ja-JP">
                <a:ea typeface="ＭＳ Ｐゴシック" panose="020B0600070205080204" pitchFamily="34" charset="-128"/>
              </a:rPr>
              <a:t>The Object's </a:t>
            </a:r>
            <a:r>
              <a:rPr lang="en-US" altLang="ja-JP" err="1">
                <a:ea typeface="ＭＳ Ｐゴシック" panose="020B0600070205080204" pitchFamily="34" charset="-128"/>
              </a:rPr>
              <a:t>toString</a:t>
            </a:r>
            <a:r>
              <a:rPr lang="en-US" altLang="ja-JP">
                <a:ea typeface="ＭＳ Ｐゴシック" panose="020B0600070205080204" pitchFamily="34" charset="-128"/>
              </a:rPr>
              <a:t> method produces output that is useful for debugging.</a:t>
            </a:r>
          </a:p>
          <a:p>
            <a:r>
              <a:rPr lang="en-US" altLang="ja-JP">
                <a:ea typeface="ＭＳ Ｐゴシック" panose="020B0600070205080204" pitchFamily="34" charset="-128"/>
              </a:rPr>
              <a:t>The string representation of an object depends on the information (i.e., state) it stores.</a:t>
            </a:r>
          </a:p>
          <a:p>
            <a:pPr lvl="1"/>
            <a:r>
              <a:rPr lang="en-US" altLang="ja-JP">
                <a:ea typeface="ＭＳ Ｐゴシック" panose="020B0600070205080204" pitchFamily="34" charset="-128"/>
              </a:rPr>
              <a:t>See an example of the Bicycle class, Lecture 1. Here is a </a:t>
            </a:r>
            <a:r>
              <a:rPr lang="en-US" altLang="ja-JP" err="1">
                <a:ea typeface="ＭＳ Ｐゴシック" panose="020B0600070205080204" pitchFamily="34" charset="-128"/>
              </a:rPr>
              <a:t>toString</a:t>
            </a:r>
            <a:r>
              <a:rPr lang="en-US" altLang="ja-JP">
                <a:ea typeface="ＭＳ Ｐゴシック" panose="020B0600070205080204" pitchFamily="34" charset="-128"/>
              </a:rPr>
              <a:t> method for that class: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5668B8F6-3CB0-128A-26BD-402B4FED0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5421672"/>
            <a:ext cx="8566150" cy="1144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public String </a:t>
            </a:r>
            <a:r>
              <a:rPr kumimoji="0" lang="en-US" altLang="ja-JP" sz="1800" err="1"/>
              <a:t>toString</a:t>
            </a:r>
            <a:r>
              <a:rPr kumimoji="0" lang="en-US" altLang="ja-JP" sz="1800"/>
              <a:t> () { 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	return </a:t>
            </a:r>
            <a:r>
              <a:rPr kumimoji="0" lang="en-US" altLang="ja-JP" sz="1800" err="1"/>
              <a:t>getclass</a:t>
            </a:r>
            <a:r>
              <a:rPr kumimoji="0" lang="en-US" altLang="ja-JP" sz="1800"/>
              <a:t>().</a:t>
            </a:r>
            <a:r>
              <a:rPr kumimoji="0" lang="en-US" altLang="ja-JP" sz="1800" err="1"/>
              <a:t>getName</a:t>
            </a:r>
            <a:r>
              <a:rPr kumimoji="0" lang="en-US" altLang="ja-JP" sz="1800"/>
              <a:t>() +  "cadence:" +  cadence+ " speed:"+speed+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		" gear:"+gear;</a:t>
            </a:r>
          </a:p>
          <a:p>
            <a:pPr eaLnBrk="1" hangingPunct="1">
              <a:lnSpc>
                <a:spcPct val="80000"/>
              </a:lnSpc>
              <a:buClrTx/>
              <a:buFont typeface="Wingdings" pitchFamily="2" charset="2"/>
              <a:buNone/>
            </a:pPr>
            <a:r>
              <a:rPr kumimoji="0" lang="en-US" altLang="ja-JP" sz="1800"/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857307-9225-1712-6690-C4A9C018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20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95551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xter Laboratory (TV Show) Fan Casting on myCast">
            <a:extLst>
              <a:ext uri="{FF2B5EF4-FFF2-40B4-BE49-F238E27FC236}">
                <a16:creationId xmlns:a16="http://schemas.microsoft.com/office/drawing/2014/main" id="{66C2269F-E136-6273-92B9-B32DA33B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06" y="1841582"/>
            <a:ext cx="2400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BB5BCED-A55D-533F-3029-4B4412D5CFBE}"/>
              </a:ext>
            </a:extLst>
          </p:cNvPr>
          <p:cNvSpPr/>
          <p:nvPr/>
        </p:nvSpPr>
        <p:spPr>
          <a:xfrm>
            <a:off x="6670943" y="317431"/>
            <a:ext cx="2707834" cy="1524151"/>
          </a:xfrm>
          <a:prstGeom prst="wedgeRoundRectCallout">
            <a:avLst>
              <a:gd name="adj1" fmla="val -37836"/>
              <a:gd name="adj2" fmla="val 77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/>
              <a:t>Final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63A61F-3970-D049-2C7A-0C7197D3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21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1636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67F2-1560-082C-8715-29921649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Final Keyword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94308-7835-BE9D-DB4B-376B52588DC3}"/>
              </a:ext>
            </a:extLst>
          </p:cNvPr>
          <p:cNvSpPr txBox="1"/>
          <p:nvPr/>
        </p:nvSpPr>
        <p:spPr>
          <a:xfrm>
            <a:off x="1025236" y="1865745"/>
            <a:ext cx="616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ja-JP">
                <a:ea typeface="ＭＳ Ｐゴシック" panose="020B0600070205080204" pitchFamily="34" charset="-128"/>
              </a:rPr>
              <a:t>Final variables and methods cannot be overridden by a subclass</a:t>
            </a:r>
            <a:endParaRPr lang="en-JP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CA285-FCEB-2E85-3458-F570E041CBB3}"/>
              </a:ext>
            </a:extLst>
          </p:cNvPr>
          <p:cNvSpPr txBox="1"/>
          <p:nvPr/>
        </p:nvSpPr>
        <p:spPr>
          <a:xfrm>
            <a:off x="1025236" y="2414860"/>
            <a:ext cx="8238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Final methods protect the behavior that is critical to the consistent state of the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1EC5C-C5FD-BBDD-08BE-0B157581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22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5041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666EE93F-27DA-DB93-AE60-58ADA0731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Example: </a:t>
            </a:r>
            <a:r>
              <a:rPr kumimoji="0" lang="en-US" altLang="ja-JP" i="1">
                <a:ea typeface="ＭＳ Ｐゴシック" panose="020B0600070205080204" pitchFamily="34" charset="-128"/>
              </a:rPr>
              <a:t>final</a:t>
            </a:r>
            <a:r>
              <a:rPr kumimoji="0" lang="en-US" altLang="ja-JP">
                <a:ea typeface="ＭＳ Ｐゴシック" panose="020B0600070205080204" pitchFamily="34" charset="-128"/>
              </a:rPr>
              <a:t> Method and Class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C2309C52-D5F6-C430-B724-483FE59F1A1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public class AA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private int aak;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</a:t>
            </a:r>
            <a:r>
              <a:rPr lang="en-US" altLang="ja-JP" sz="2000" b="1">
                <a:ea typeface="ＭＳ Ｐゴシック" panose="020B0600070205080204" pitchFamily="34" charset="-128"/>
              </a:rPr>
              <a:t>final</a:t>
            </a:r>
            <a:r>
              <a:rPr lang="en-US" altLang="ja-JP" sz="2000">
                <a:ea typeface="ＭＳ Ｐゴシック" panose="020B0600070205080204" pitchFamily="34" charset="-128"/>
              </a:rPr>
              <a:t> void method()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	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class BB extends AA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void method() { …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E813B009-C167-54FC-56C1-66B78060DC8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public </a:t>
            </a:r>
            <a:r>
              <a:rPr lang="en-US" altLang="ja-JP" sz="2000" b="1">
                <a:ea typeface="ＭＳ Ｐゴシック" panose="020B0600070205080204" pitchFamily="34" charset="-128"/>
              </a:rPr>
              <a:t>final</a:t>
            </a:r>
            <a:r>
              <a:rPr lang="en-US" altLang="ja-JP" sz="2000">
                <a:ea typeface="ＭＳ Ｐゴシック" panose="020B0600070205080204" pitchFamily="34" charset="-128"/>
              </a:rPr>
              <a:t> class AA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private int aak;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void method()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	…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class BB extends AA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000">
                <a:ea typeface="ＭＳ Ｐゴシック" panose="020B0600070205080204" pitchFamily="34" charset="-128"/>
              </a:rPr>
              <a:t>}</a:t>
            </a:r>
          </a:p>
        </p:txBody>
      </p:sp>
      <p:grpSp>
        <p:nvGrpSpPr>
          <p:cNvPr id="31749" name="Group 9">
            <a:extLst>
              <a:ext uri="{FF2B5EF4-FFF2-40B4-BE49-F238E27FC236}">
                <a16:creationId xmlns:a16="http://schemas.microsoft.com/office/drawing/2014/main" id="{481BF61C-7B3B-AC81-02CB-EEB3F5C1A698}"/>
              </a:ext>
            </a:extLst>
          </p:cNvPr>
          <p:cNvGrpSpPr>
            <a:grpSpLocks/>
          </p:cNvGrpSpPr>
          <p:nvPr/>
        </p:nvGrpSpPr>
        <p:grpSpPr bwMode="auto">
          <a:xfrm>
            <a:off x="761207" y="5112391"/>
            <a:ext cx="2667000" cy="457200"/>
            <a:chOff x="432" y="3120"/>
            <a:chExt cx="1680" cy="288"/>
          </a:xfrm>
        </p:grpSpPr>
        <p:sp>
          <p:nvSpPr>
            <p:cNvPr id="31756" name="Line 7">
              <a:extLst>
                <a:ext uri="{FF2B5EF4-FFF2-40B4-BE49-F238E27FC236}">
                  <a16:creationId xmlns:a16="http://schemas.microsoft.com/office/drawing/2014/main" id="{AECF57BC-7759-AC47-1181-64AD9C868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" y="3120"/>
              <a:ext cx="16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JP"/>
            </a:p>
          </p:txBody>
        </p:sp>
        <p:sp>
          <p:nvSpPr>
            <p:cNvPr id="31757" name="Line 8">
              <a:extLst>
                <a:ext uri="{FF2B5EF4-FFF2-40B4-BE49-F238E27FC236}">
                  <a16:creationId xmlns:a16="http://schemas.microsoft.com/office/drawing/2014/main" id="{6F734095-CA61-79BA-5B94-487638127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3120"/>
              <a:ext cx="16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JP"/>
            </a:p>
          </p:txBody>
        </p:sp>
      </p:grpSp>
      <p:grpSp>
        <p:nvGrpSpPr>
          <p:cNvPr id="31750" name="Group 12">
            <a:extLst>
              <a:ext uri="{FF2B5EF4-FFF2-40B4-BE49-F238E27FC236}">
                <a16:creationId xmlns:a16="http://schemas.microsoft.com/office/drawing/2014/main" id="{E79474D4-6D2D-6F15-FC52-A7E3C76313F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495800"/>
            <a:ext cx="2667000" cy="457200"/>
            <a:chOff x="2928" y="2688"/>
            <a:chExt cx="1680" cy="288"/>
          </a:xfrm>
        </p:grpSpPr>
        <p:sp>
          <p:nvSpPr>
            <p:cNvPr id="31754" name="Line 10">
              <a:extLst>
                <a:ext uri="{FF2B5EF4-FFF2-40B4-BE49-F238E27FC236}">
                  <a16:creationId xmlns:a16="http://schemas.microsoft.com/office/drawing/2014/main" id="{64F58825-6437-EF8A-483C-C5BE1C4BB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2688"/>
              <a:ext cx="16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JP"/>
            </a:p>
          </p:txBody>
        </p:sp>
        <p:sp>
          <p:nvSpPr>
            <p:cNvPr id="31755" name="Line 11">
              <a:extLst>
                <a:ext uri="{FF2B5EF4-FFF2-40B4-BE49-F238E27FC236}">
                  <a16:creationId xmlns:a16="http://schemas.microsoft.com/office/drawing/2014/main" id="{1CA360FB-E851-0A78-8E47-E833FFE0F2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688"/>
              <a:ext cx="16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JP"/>
            </a:p>
          </p:txBody>
        </p:sp>
      </p:grpSp>
      <p:cxnSp>
        <p:nvCxnSpPr>
          <p:cNvPr id="31751" name="Line 13">
            <a:extLst>
              <a:ext uri="{FF2B5EF4-FFF2-40B4-BE49-F238E27FC236}">
                <a16:creationId xmlns:a16="http://schemas.microsoft.com/office/drawing/2014/main" id="{DA706D6A-9B3C-A5DF-DB32-586D97EA0F4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43301" y="3771901"/>
            <a:ext cx="49530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B19A6-50C7-4009-9F1C-899E9B6EE9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fld id="{FB5179AF-496C-EA4A-B1AD-3FD973CC7DE7}" type="slidenum">
              <a:rPr kumimoji="0" lang="ko-KR" altLang="en-US">
                <a:latin typeface="Times New Roman" panose="02020603050405020304" pitchFamily="18" charset="0"/>
                <a:ea typeface="굴림" panose="020B0600000101010101" pitchFamily="34" charset="-127"/>
              </a:rPr>
              <a:pPr/>
              <a:t>23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>
            <a:extLst>
              <a:ext uri="{FF2B5EF4-FFF2-40B4-BE49-F238E27FC236}">
                <a16:creationId xmlns:a16="http://schemas.microsoft.com/office/drawing/2014/main" id="{E867E5B9-C272-F1CD-A6FA-B377B2C9EB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Example: </a:t>
            </a:r>
            <a:r>
              <a:rPr kumimoji="0" lang="en-US" altLang="ja-JP" i="1">
                <a:ea typeface="ＭＳ Ｐゴシック" panose="020B0600070205080204" pitchFamily="34" charset="-128"/>
              </a:rPr>
              <a:t>final</a:t>
            </a:r>
            <a:r>
              <a:rPr kumimoji="0" lang="en-US" altLang="ja-JP">
                <a:ea typeface="ＭＳ Ｐゴシック" panose="020B0600070205080204" pitchFamily="34" charset="-128"/>
              </a:rPr>
              <a:t>  Fields</a:t>
            </a: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68198575-3E0F-1407-AF7A-ED6EFE613D6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public class AA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final int fi = 0; // initialized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AA()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      fi = 3;      </a:t>
            </a:r>
            <a:r>
              <a:rPr lang="en-US" altLang="ja-JP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// 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void method()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      fi = 3;     </a:t>
            </a:r>
            <a:r>
              <a:rPr lang="en-US" altLang="ja-JP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// 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2772" name="Rectangle 6">
            <a:extLst>
              <a:ext uri="{FF2B5EF4-FFF2-40B4-BE49-F238E27FC236}">
                <a16:creationId xmlns:a16="http://schemas.microsoft.com/office/drawing/2014/main" id="{85F5381A-99F9-ECA1-26A6-FF20C2F4A76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public class AA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final int fi; // not initialized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AA()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      fi = 3; // initialized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void method()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      fi = 5;     </a:t>
            </a:r>
            <a:r>
              <a:rPr lang="en-US" altLang="ja-JP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// 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}</a:t>
            </a:r>
          </a:p>
        </p:txBody>
      </p:sp>
      <p:cxnSp>
        <p:nvCxnSpPr>
          <p:cNvPr id="32773" name="Line 7">
            <a:extLst>
              <a:ext uri="{FF2B5EF4-FFF2-40B4-BE49-F238E27FC236}">
                <a16:creationId xmlns:a16="http://schemas.microsoft.com/office/drawing/2014/main" id="{70C42BD2-4932-7E91-3657-49E708903D7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543301" y="3771901"/>
            <a:ext cx="49530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D3FA6-0A6E-4991-807C-96B71D8813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fld id="{8F83980E-39AC-5B4F-B2C2-BE6A27BEA120}" type="slidenum">
              <a:rPr kumimoji="0" lang="ko-KR" altLang="en-US">
                <a:latin typeface="Times New Roman" panose="02020603050405020304" pitchFamily="18" charset="0"/>
                <a:ea typeface="굴림" panose="020B0600000101010101" pitchFamily="34" charset="-127"/>
              </a:rPr>
              <a:pPr/>
              <a:t>24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>
            <a:extLst>
              <a:ext uri="{FF2B5EF4-FFF2-40B4-BE49-F238E27FC236}">
                <a16:creationId xmlns:a16="http://schemas.microsoft.com/office/drawing/2014/main" id="{735AB3A2-6DB3-1761-AEB4-EB1196008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Example: </a:t>
            </a:r>
            <a:r>
              <a:rPr kumimoji="0" lang="en-US" altLang="ja-JP" i="1">
                <a:ea typeface="ＭＳ Ｐゴシック" panose="020B0600070205080204" pitchFamily="34" charset="-128"/>
              </a:rPr>
              <a:t>final</a:t>
            </a:r>
            <a:r>
              <a:rPr kumimoji="0" lang="en-US" altLang="ja-JP">
                <a:ea typeface="ＭＳ Ｐゴシック" panose="020B0600070205080204" pitchFamily="34" charset="-128"/>
              </a:rPr>
              <a:t>  Variables</a:t>
            </a: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B5FF821A-475C-723E-B43A-53F8973B258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public class AA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0" lang="en-US" altLang="ja-JP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void method()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     final int k;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0" lang="en-US" altLang="ja-JP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     k = 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     k = 5; </a:t>
            </a:r>
            <a:r>
              <a:rPr kumimoji="0"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// 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0" lang="en-US" altLang="ja-JP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0"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D415936D-97F0-5C3A-5063-B3171804887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public class AA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0" lang="en-US" altLang="ja-JP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void method() {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    final int k = 3;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0" lang="en-US" altLang="ja-JP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    k = 5;  </a:t>
            </a:r>
            <a:r>
              <a:rPr kumimoji="0"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// error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     }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kumimoji="0" lang="en-US" altLang="ja-JP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kumimoji="0" lang="en-US" altLang="ja-JP">
                <a:ea typeface="ＭＳ Ｐゴシック" panose="020B0600070205080204" pitchFamily="34" charset="-128"/>
              </a:rPr>
              <a:t>}</a:t>
            </a:r>
          </a:p>
        </p:txBody>
      </p:sp>
      <p:cxnSp>
        <p:nvCxnSpPr>
          <p:cNvPr id="33797" name="Line 7">
            <a:extLst>
              <a:ext uri="{FF2B5EF4-FFF2-40B4-BE49-F238E27FC236}">
                <a16:creationId xmlns:a16="http://schemas.microsoft.com/office/drawing/2014/main" id="{D4C9024A-065B-3D92-D035-C3E5094735A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1" y="3733801"/>
            <a:ext cx="48768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F5D6F-ECDC-4E82-8E85-2260AB70E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fld id="{5A9665FB-7510-1D45-B453-80242E21F839}" type="slidenum">
              <a:rPr kumimoji="0" lang="ko-KR" altLang="en-US">
                <a:latin typeface="Times New Roman" panose="02020603050405020304" pitchFamily="18" charset="0"/>
                <a:ea typeface="굴림" panose="020B0600000101010101" pitchFamily="34" charset="-127"/>
              </a:rPr>
              <a:pPr/>
              <a:t>25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>
            <a:extLst>
              <a:ext uri="{FF2B5EF4-FFF2-40B4-BE49-F238E27FC236}">
                <a16:creationId xmlns:a16="http://schemas.microsoft.com/office/drawing/2014/main" id="{BF9CEECA-5186-22DB-34F7-0C4BD5700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Example: </a:t>
            </a:r>
            <a:r>
              <a:rPr kumimoji="0" lang="en-US" altLang="ja-JP" i="1">
                <a:ea typeface="ＭＳ Ｐゴシック" panose="020B0600070205080204" pitchFamily="34" charset="-128"/>
              </a:rPr>
              <a:t>final</a:t>
            </a:r>
            <a:r>
              <a:rPr kumimoji="0" lang="en-US" altLang="ja-JP">
                <a:ea typeface="ＭＳ Ｐゴシック" panose="020B0600070205080204" pitchFamily="34" charset="-128"/>
              </a:rPr>
              <a:t>  Parameters</a:t>
            </a:r>
          </a:p>
        </p:txBody>
      </p:sp>
      <p:sp>
        <p:nvSpPr>
          <p:cNvPr id="34819" name="Rectangle 5">
            <a:extLst>
              <a:ext uri="{FF2B5EF4-FFF2-40B4-BE49-F238E27FC236}">
                <a16:creationId xmlns:a16="http://schemas.microsoft.com/office/drawing/2014/main" id="{CF4929EF-7F21-AEAC-6A3B-B533DC68F41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public class AA {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Object aao;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void mt(Object arg)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	aao = arg;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	arg = null;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CBA7CD8A-5318-4C39-31E4-835037595A9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public class AA {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Object aao;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void mt(</a:t>
            </a:r>
            <a:r>
              <a:rPr lang="en-US" altLang="ja-JP" sz="2400" b="1">
                <a:ea typeface="ＭＳ Ｐゴシック" panose="020B0600070205080204" pitchFamily="34" charset="-128"/>
              </a:rPr>
              <a:t>final</a:t>
            </a:r>
            <a:r>
              <a:rPr lang="en-US" altLang="ja-JP" sz="2400">
                <a:ea typeface="ＭＳ Ｐゴシック" panose="020B0600070205080204" pitchFamily="34" charset="-128"/>
              </a:rPr>
              <a:t> Object arg)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      aao = arg; 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      arg = null;    </a:t>
            </a:r>
            <a:r>
              <a:rPr lang="en-US" altLang="ja-JP" sz="2400">
                <a:solidFill>
                  <a:srgbClr val="FF0000"/>
                </a:solidFill>
                <a:ea typeface="ＭＳ Ｐゴシック" panose="020B0600070205080204" pitchFamily="34" charset="-128"/>
              </a:rPr>
              <a:t>// error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     }</a:t>
            </a:r>
          </a:p>
          <a:p>
            <a:pPr eaLnBrk="1" hangingPunct="1">
              <a:buFont typeface="Wingdings" pitchFamily="2" charset="2"/>
              <a:buNone/>
            </a:pPr>
            <a:endParaRPr lang="en-US" altLang="ja-JP" sz="2400">
              <a:ea typeface="ＭＳ Ｐゴシック" panose="020B0600070205080204" pitchFamily="34" charset="-128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ja-JP" sz="2400">
                <a:ea typeface="ＭＳ Ｐゴシック" panose="020B0600070205080204" pitchFamily="34" charset="-128"/>
              </a:rPr>
              <a:t>}</a:t>
            </a:r>
          </a:p>
        </p:txBody>
      </p:sp>
      <p:cxnSp>
        <p:nvCxnSpPr>
          <p:cNvPr id="34821" name="Line 7">
            <a:extLst>
              <a:ext uri="{FF2B5EF4-FFF2-40B4-BE49-F238E27FC236}">
                <a16:creationId xmlns:a16="http://schemas.microsoft.com/office/drawing/2014/main" id="{DE65EF32-367C-B86A-1A98-D727152967A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657601" y="3733801"/>
            <a:ext cx="48768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A0F3F8-2C6B-420C-AD7D-BBB7D4E8CE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fld id="{D281A2B6-3D96-6D44-9AC0-BE1694A27A5E}" type="slidenum">
              <a:rPr kumimoji="0" lang="ko-KR" altLang="en-US">
                <a:latin typeface="Times New Roman" panose="02020603050405020304" pitchFamily="18" charset="0"/>
                <a:ea typeface="굴림" panose="020B0600000101010101" pitchFamily="34" charset="-127"/>
              </a:rPr>
              <a:pPr/>
              <a:t>26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exter Laboratory (TV Show) Fan Casting on myCast">
            <a:extLst>
              <a:ext uri="{FF2B5EF4-FFF2-40B4-BE49-F238E27FC236}">
                <a16:creationId xmlns:a16="http://schemas.microsoft.com/office/drawing/2014/main" id="{ECF9D1C9-DF0F-1804-152D-F66EED23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343" y="2100200"/>
            <a:ext cx="2400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F5E3360-F769-26CA-465C-82AB455D0666}"/>
              </a:ext>
            </a:extLst>
          </p:cNvPr>
          <p:cNvSpPr/>
          <p:nvPr/>
        </p:nvSpPr>
        <p:spPr>
          <a:xfrm>
            <a:off x="6680180" y="576049"/>
            <a:ext cx="2707834" cy="1524151"/>
          </a:xfrm>
          <a:prstGeom prst="wedgeRoundRectCallout">
            <a:avLst>
              <a:gd name="adj1" fmla="val -37836"/>
              <a:gd name="adj2" fmla="val 77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/>
              <a:t>Abstraction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DAC192-25BA-95B6-CCDC-83B5BFA4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27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22159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58C0AD37-5A38-1554-61CA-5C379DE64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56" y="4687309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4377E763-64EB-9D8C-A3FF-0C763191D037}"/>
              </a:ext>
            </a:extLst>
          </p:cNvPr>
          <p:cNvSpPr/>
          <p:nvPr/>
        </p:nvSpPr>
        <p:spPr>
          <a:xfrm>
            <a:off x="1545765" y="3299692"/>
            <a:ext cx="2307640" cy="1099866"/>
          </a:xfrm>
          <a:prstGeom prst="wedgeRectCallout">
            <a:avLst>
              <a:gd name="adj1" fmla="val -34505"/>
              <a:gd name="adj2" fmla="val 95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Write a simple problem to add two numbers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55E0A9-CC7B-4A5B-4F68-09E03FC7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28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46170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8D85F837-A02C-E4FE-D428-180399E8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4751964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7B1B471-B37D-8D92-9518-DC26C2CAB101}"/>
              </a:ext>
            </a:extLst>
          </p:cNvPr>
          <p:cNvSpPr/>
          <p:nvPr/>
        </p:nvSpPr>
        <p:spPr>
          <a:xfrm>
            <a:off x="1850564" y="2890982"/>
            <a:ext cx="2915399" cy="1573231"/>
          </a:xfrm>
          <a:prstGeom prst="wedgeRectCallout">
            <a:avLst>
              <a:gd name="adj1" fmla="val -39257"/>
              <a:gd name="adj2" fmla="val 7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Notice the following:</a:t>
            </a:r>
          </a:p>
          <a:p>
            <a:pPr algn="ctr"/>
            <a:endParaRPr lang="en-JP"/>
          </a:p>
          <a:p>
            <a:pPr algn="ctr"/>
            <a:r>
              <a:rPr lang="en-JP"/>
              <a:t>Each of you has used different variable and method names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3F123-EA76-9FEA-0631-13F3FCDB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29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6821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xter Laboratory (TV Show) Fan Casting on myCast">
            <a:extLst>
              <a:ext uri="{FF2B5EF4-FFF2-40B4-BE49-F238E27FC236}">
                <a16:creationId xmlns:a16="http://schemas.microsoft.com/office/drawing/2014/main" id="{66C2269F-E136-6273-92B9-B32DA33B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06" y="1841582"/>
            <a:ext cx="2400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BB5BCED-A55D-533F-3029-4B4412D5CFBE}"/>
              </a:ext>
            </a:extLst>
          </p:cNvPr>
          <p:cNvSpPr/>
          <p:nvPr/>
        </p:nvSpPr>
        <p:spPr>
          <a:xfrm>
            <a:off x="6670943" y="317431"/>
            <a:ext cx="2707834" cy="1524151"/>
          </a:xfrm>
          <a:prstGeom prst="wedgeRoundRectCallout">
            <a:avLst>
              <a:gd name="adj1" fmla="val -37836"/>
              <a:gd name="adj2" fmla="val 77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/>
              <a:t>IS-A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BD42D4-0C9A-0816-FBCD-DEBD48B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3072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8D85F837-A02C-E4FE-D428-180399E8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4751964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7B1B471-B37D-8D92-9518-DC26C2CAB101}"/>
              </a:ext>
            </a:extLst>
          </p:cNvPr>
          <p:cNvSpPr/>
          <p:nvPr/>
        </p:nvSpPr>
        <p:spPr>
          <a:xfrm>
            <a:off x="1850564" y="2890982"/>
            <a:ext cx="2915399" cy="1573231"/>
          </a:xfrm>
          <a:prstGeom prst="wedgeRectCallout">
            <a:avLst>
              <a:gd name="adj1" fmla="val -39257"/>
              <a:gd name="adj2" fmla="val 7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Good or bad?</a:t>
            </a:r>
          </a:p>
          <a:p>
            <a:pPr algn="ctr"/>
            <a:endParaRPr lang="en-JP"/>
          </a:p>
          <a:p>
            <a:pPr algn="ctr"/>
            <a:r>
              <a:rPr lang="en-JP"/>
              <a:t>Everyone writing programs in their own way?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4AB351-250B-D93F-A5C0-7BBD6D86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30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29610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8D85F837-A02C-E4FE-D428-180399E8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4751964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7B1B471-B37D-8D92-9518-DC26C2CAB101}"/>
              </a:ext>
            </a:extLst>
          </p:cNvPr>
          <p:cNvSpPr/>
          <p:nvPr/>
        </p:nvSpPr>
        <p:spPr>
          <a:xfrm>
            <a:off x="1850564" y="2890982"/>
            <a:ext cx="2915399" cy="1573231"/>
          </a:xfrm>
          <a:prstGeom prst="wedgeRectCallout">
            <a:avLst>
              <a:gd name="adj1" fmla="val -39257"/>
              <a:gd name="adj2" fmla="val 7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Definitely BAD</a:t>
            </a:r>
          </a:p>
          <a:p>
            <a:pPr algn="ctr"/>
            <a:endParaRPr lang="en-JP"/>
          </a:p>
          <a:p>
            <a:pPr algn="ctr"/>
            <a:r>
              <a:rPr lang="en-JP"/>
              <a:t>Difficult for your colleges to understand and develop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E901CC-8BA7-34A9-4AD8-07F99F86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31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80575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8D85F837-A02C-E4FE-D428-180399E88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56" y="4751964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B7B1B471-B37D-8D92-9518-DC26C2CAB101}"/>
              </a:ext>
            </a:extLst>
          </p:cNvPr>
          <p:cNvSpPr/>
          <p:nvPr/>
        </p:nvSpPr>
        <p:spPr>
          <a:xfrm>
            <a:off x="1850564" y="2890982"/>
            <a:ext cx="2915399" cy="1573231"/>
          </a:xfrm>
          <a:prstGeom prst="wedgeRectCallout">
            <a:avLst>
              <a:gd name="adj1" fmla="val -39257"/>
              <a:gd name="adj2" fmla="val 7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Abstraction helps to solve this problem.</a:t>
            </a:r>
          </a:p>
        </p:txBody>
      </p:sp>
      <p:pic>
        <p:nvPicPr>
          <p:cNvPr id="2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1C2F6E4A-F6C8-77B1-2333-993D5CE82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783" y="4751964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5AAD36A6-FCFE-39B4-287A-E90622A1A7FE}"/>
              </a:ext>
            </a:extLst>
          </p:cNvPr>
          <p:cNvSpPr/>
          <p:nvPr/>
        </p:nvSpPr>
        <p:spPr>
          <a:xfrm>
            <a:off x="8182091" y="2890982"/>
            <a:ext cx="2915399" cy="1573231"/>
          </a:xfrm>
          <a:prstGeom prst="wedgeRectCallout">
            <a:avLst>
              <a:gd name="adj1" fmla="val -39257"/>
              <a:gd name="adj2" fmla="val 771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Basic Skeleton of a  program is provided by abstraction</a:t>
            </a:r>
          </a:p>
          <a:p>
            <a:pPr algn="ctr"/>
            <a:endParaRPr lang="en-JP"/>
          </a:p>
          <a:p>
            <a:pPr algn="ctr"/>
            <a:r>
              <a:rPr lang="en-JP"/>
              <a:t>Coders implement the skeleton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5AB74-8025-43B9-41E7-53C9EEB6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32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21395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163A35B9-091C-1299-C8A0-9916F82E7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2" y="1463819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75EBF745-BACE-C255-EF61-E16E2EF34EE0}"/>
              </a:ext>
            </a:extLst>
          </p:cNvPr>
          <p:cNvSpPr/>
          <p:nvPr/>
        </p:nvSpPr>
        <p:spPr>
          <a:xfrm>
            <a:off x="742202" y="85438"/>
            <a:ext cx="2307640" cy="1099866"/>
          </a:xfrm>
          <a:prstGeom prst="wedgeRectCallout">
            <a:avLst>
              <a:gd name="adj1" fmla="val -34505"/>
              <a:gd name="adj2" fmla="val 95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Write a simple problem to add two numbers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A3DA4A-69CE-E0F3-2B1C-EC269462584E}"/>
              </a:ext>
            </a:extLst>
          </p:cNvPr>
          <p:cNvCxnSpPr>
            <a:cxnSpLocks/>
          </p:cNvCxnSpPr>
          <p:nvPr/>
        </p:nvCxnSpPr>
        <p:spPr>
          <a:xfrm>
            <a:off x="914400" y="2983346"/>
            <a:ext cx="0" cy="858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42FE70D7-014A-8E8B-5207-EBE092692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5" y="4167764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2B518BA3-B8C2-CA0C-18E8-7835F49DF5FA}"/>
              </a:ext>
            </a:extLst>
          </p:cNvPr>
          <p:cNvSpPr/>
          <p:nvPr/>
        </p:nvSpPr>
        <p:spPr>
          <a:xfrm>
            <a:off x="1328711" y="3252625"/>
            <a:ext cx="1580741" cy="905903"/>
          </a:xfrm>
          <a:prstGeom prst="wedgeRectCallout">
            <a:avLst>
              <a:gd name="adj1" fmla="val -34505"/>
              <a:gd name="adj2" fmla="val 95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I will provide the skeleton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C601AF-C2F1-697B-F70B-D964AE0C5C52}"/>
              </a:ext>
            </a:extLst>
          </p:cNvPr>
          <p:cNvCxnSpPr>
            <a:cxnSpLocks/>
          </p:cNvCxnSpPr>
          <p:nvPr/>
        </p:nvCxnSpPr>
        <p:spPr>
          <a:xfrm flipV="1">
            <a:off x="1489065" y="5167745"/>
            <a:ext cx="23070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6BDFCA-D6E5-5C35-2B42-FF8E67FEF4A8}"/>
              </a:ext>
            </a:extLst>
          </p:cNvPr>
          <p:cNvSpPr txBox="1"/>
          <p:nvPr/>
        </p:nvSpPr>
        <p:spPr>
          <a:xfrm>
            <a:off x="1504930" y="4844580"/>
            <a:ext cx="156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/>
              <a:t>in Natural Language</a:t>
            </a:r>
          </a:p>
        </p:txBody>
      </p:sp>
      <p:pic>
        <p:nvPicPr>
          <p:cNvPr id="17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6B503BCC-F602-C932-FAEC-703246337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010" y="4284102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3A8CF092-D4F9-1EF9-9470-F6D4A5F87BE5}"/>
              </a:ext>
            </a:extLst>
          </p:cNvPr>
          <p:cNvSpPr/>
          <p:nvPr/>
        </p:nvSpPr>
        <p:spPr>
          <a:xfrm>
            <a:off x="4600435" y="2789383"/>
            <a:ext cx="2705523" cy="1485483"/>
          </a:xfrm>
          <a:prstGeom prst="wedgeRectCallout">
            <a:avLst>
              <a:gd name="adj1" fmla="val -34505"/>
              <a:gd name="adj2" fmla="val 95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JP"/>
              <a:t>Use only </a:t>
            </a:r>
            <a:r>
              <a:rPr lang="en-JP" i="1"/>
              <a:t>var1</a:t>
            </a:r>
            <a:r>
              <a:rPr lang="en-JP"/>
              <a:t> and </a:t>
            </a:r>
            <a:r>
              <a:rPr lang="en-JP" i="1"/>
              <a:t>var2 </a:t>
            </a:r>
            <a:r>
              <a:rPr lang="en-JP"/>
              <a:t> names</a:t>
            </a:r>
          </a:p>
          <a:p>
            <a:pPr marL="342900" indent="-342900" algn="ctr">
              <a:buAutoNum type="arabicPeriod"/>
            </a:pPr>
            <a:r>
              <a:rPr lang="en-JP"/>
              <a:t>The method is add()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E4E9D1-9A5B-F370-02FE-AC2FC01D22FD}"/>
              </a:ext>
            </a:extLst>
          </p:cNvPr>
          <p:cNvCxnSpPr/>
          <p:nvPr/>
        </p:nvCxnSpPr>
        <p:spPr>
          <a:xfrm>
            <a:off x="6031345" y="5167745"/>
            <a:ext cx="2189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2F79C4-391E-01E1-A21D-8F1520F5D4BB}"/>
              </a:ext>
            </a:extLst>
          </p:cNvPr>
          <p:cNvSpPr txBox="1"/>
          <p:nvPr/>
        </p:nvSpPr>
        <p:spPr>
          <a:xfrm>
            <a:off x="6502400" y="4844580"/>
            <a:ext cx="125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coding part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29204D-3C28-16A7-100A-A6B11DFA34B7}"/>
              </a:ext>
            </a:extLst>
          </p:cNvPr>
          <p:cNvSpPr txBox="1"/>
          <p:nvPr/>
        </p:nvSpPr>
        <p:spPr>
          <a:xfrm>
            <a:off x="8589818" y="2789383"/>
            <a:ext cx="324069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JP"/>
              <a:t>abstract class numberGame{</a:t>
            </a:r>
          </a:p>
          <a:p>
            <a:endParaRPr lang="en-JP"/>
          </a:p>
          <a:p>
            <a:r>
              <a:rPr lang="en-JP"/>
              <a:t>	int var1, var2;</a:t>
            </a:r>
          </a:p>
          <a:p>
            <a:endParaRPr lang="en-JP"/>
          </a:p>
          <a:p>
            <a:endParaRPr lang="en-JP"/>
          </a:p>
          <a:p>
            <a:r>
              <a:rPr lang="en-JP"/>
              <a:t>	abstract void add();</a:t>
            </a:r>
          </a:p>
          <a:p>
            <a:r>
              <a:rPr lang="en-JP"/>
              <a:t>	abstract int getValue();</a:t>
            </a:r>
          </a:p>
          <a:p>
            <a:endParaRPr lang="en-JP"/>
          </a:p>
          <a:p>
            <a:endParaRPr lang="en-JP"/>
          </a:p>
          <a:p>
            <a:r>
              <a:rPr lang="en-JP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68E5FA-5104-37C3-7E4B-13311C2A3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33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86878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E2AC6E-C7ED-2DCA-749A-50A44213C062}"/>
              </a:ext>
            </a:extLst>
          </p:cNvPr>
          <p:cNvCxnSpPr>
            <a:cxnSpLocks/>
          </p:cNvCxnSpPr>
          <p:nvPr/>
        </p:nvCxnSpPr>
        <p:spPr>
          <a:xfrm>
            <a:off x="3813232" y="3149600"/>
            <a:ext cx="2068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7E7EB0B-799B-DB94-CF60-387E6C3307C5}"/>
              </a:ext>
            </a:extLst>
          </p:cNvPr>
          <p:cNvSpPr txBox="1"/>
          <p:nvPr/>
        </p:nvSpPr>
        <p:spPr>
          <a:xfrm>
            <a:off x="4247341" y="2862844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your code</a:t>
            </a:r>
          </a:p>
        </p:txBody>
      </p:sp>
      <p:pic>
        <p:nvPicPr>
          <p:cNvPr id="9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A5EDC9A8-1975-B360-AB78-9A51F2C3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82" y="5361708"/>
            <a:ext cx="948780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00070A40-6EAA-7719-C9BA-04FDE6B6C919}"/>
              </a:ext>
            </a:extLst>
          </p:cNvPr>
          <p:cNvSpPr/>
          <p:nvPr/>
        </p:nvSpPr>
        <p:spPr>
          <a:xfrm>
            <a:off x="1139408" y="4446569"/>
            <a:ext cx="1723865" cy="905903"/>
          </a:xfrm>
          <a:prstGeom prst="wedgeRectCallout">
            <a:avLst>
              <a:gd name="adj1" fmla="val -34505"/>
              <a:gd name="adj2" fmla="val 95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I will give this code to you for develoment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98A6B-0CD6-6E55-E3AB-5D4236B7B24E}"/>
              </a:ext>
            </a:extLst>
          </p:cNvPr>
          <p:cNvSpPr txBox="1"/>
          <p:nvPr/>
        </p:nvSpPr>
        <p:spPr>
          <a:xfrm>
            <a:off x="65923" y="1505099"/>
            <a:ext cx="3240695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JP"/>
              <a:t>abstract class numberGame{</a:t>
            </a:r>
          </a:p>
          <a:p>
            <a:endParaRPr lang="en-JP"/>
          </a:p>
          <a:p>
            <a:r>
              <a:rPr lang="en-JP"/>
              <a:t>	int var1, var2;</a:t>
            </a:r>
          </a:p>
          <a:p>
            <a:endParaRPr lang="en-JP"/>
          </a:p>
          <a:p>
            <a:endParaRPr lang="en-JP"/>
          </a:p>
          <a:p>
            <a:r>
              <a:rPr lang="en-JP"/>
              <a:t>	abstract void add();</a:t>
            </a:r>
          </a:p>
          <a:p>
            <a:r>
              <a:rPr lang="en-JP"/>
              <a:t>	abstract int getValue();</a:t>
            </a:r>
          </a:p>
          <a:p>
            <a:endParaRPr lang="en-JP"/>
          </a:p>
          <a:p>
            <a:endParaRPr lang="en-JP"/>
          </a:p>
          <a:p>
            <a:r>
              <a:rPr lang="en-JP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1D4A2-AF3F-DB4C-4CC0-A1DE0D52E05F}"/>
              </a:ext>
            </a:extLst>
          </p:cNvPr>
          <p:cNvSpPr txBox="1"/>
          <p:nvPr/>
        </p:nvSpPr>
        <p:spPr>
          <a:xfrm>
            <a:off x="7444509" y="1357745"/>
            <a:ext cx="387798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class calculator extends numberGame{</a:t>
            </a:r>
          </a:p>
          <a:p>
            <a:r>
              <a:rPr lang="en-JP"/>
              <a:t>	int ans;</a:t>
            </a:r>
          </a:p>
          <a:p>
            <a:endParaRPr lang="en-JP"/>
          </a:p>
          <a:p>
            <a:r>
              <a:rPr lang="en-JP"/>
              <a:t>	calculator(int a, int b){</a:t>
            </a:r>
          </a:p>
          <a:p>
            <a:r>
              <a:rPr lang="en-JP"/>
              <a:t>		var1 = a;</a:t>
            </a:r>
          </a:p>
          <a:p>
            <a:r>
              <a:rPr lang="en-JP"/>
              <a:t>		var2 = b;</a:t>
            </a:r>
          </a:p>
          <a:p>
            <a:r>
              <a:rPr lang="en-JP"/>
              <a:t>	}</a:t>
            </a:r>
          </a:p>
          <a:p>
            <a:endParaRPr lang="en-JP"/>
          </a:p>
          <a:p>
            <a:r>
              <a:rPr lang="en-JP"/>
              <a:t>	void add(){</a:t>
            </a:r>
          </a:p>
          <a:p>
            <a:r>
              <a:rPr lang="en-JP"/>
              <a:t>		ans = var1 + var2;	</a:t>
            </a:r>
          </a:p>
          <a:p>
            <a:r>
              <a:rPr lang="en-JP"/>
              <a:t>	}</a:t>
            </a:r>
          </a:p>
          <a:p>
            <a:endParaRPr lang="en-JP"/>
          </a:p>
          <a:p>
            <a:r>
              <a:rPr lang="en-JP"/>
              <a:t>	public int getValue(){</a:t>
            </a:r>
          </a:p>
          <a:p>
            <a:r>
              <a:rPr lang="en-JP"/>
              <a:t>		return ans;</a:t>
            </a:r>
          </a:p>
          <a:p>
            <a:r>
              <a:rPr lang="en-JP"/>
              <a:t>	}</a:t>
            </a:r>
          </a:p>
          <a:p>
            <a:endParaRPr lang="en-JP"/>
          </a:p>
          <a:p>
            <a:r>
              <a:rPr lang="en-JP"/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8FADE7-A2A8-09D8-9175-6458DD4C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34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836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id="{A6900EC7-48DF-1195-4D81-4FFDD4C25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UML</a:t>
            </a:r>
          </a:p>
        </p:txBody>
      </p:sp>
      <p:sp>
        <p:nvSpPr>
          <p:cNvPr id="43011" name="Rectangle 5">
            <a:extLst>
              <a:ext uri="{FF2B5EF4-FFF2-40B4-BE49-F238E27FC236}">
                <a16:creationId xmlns:a16="http://schemas.microsoft.com/office/drawing/2014/main" id="{426E67F1-2546-6CFB-B728-AEE14DB623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47800"/>
            <a:ext cx="8229600" cy="4876800"/>
          </a:xfrm>
        </p:spPr>
        <p:txBody>
          <a:bodyPr/>
          <a:lstStyle/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Unified Modeling Language (UML)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34" charset="-128"/>
              </a:rPr>
              <a:t>Representation methods for visualizing systems and documenting specifications and designs.</a:t>
            </a:r>
          </a:p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Specification of UML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34" charset="-128"/>
              </a:rPr>
              <a:t>https://www.omg.org/spec/UML/</a:t>
            </a:r>
          </a:p>
        </p:txBody>
      </p:sp>
      <p:sp>
        <p:nvSpPr>
          <p:cNvPr id="43012" name="Footer Placeholder 1">
            <a:extLst>
              <a:ext uri="{FF2B5EF4-FFF2-40B4-BE49-F238E27FC236}">
                <a16:creationId xmlns:a16="http://schemas.microsoft.com/office/drawing/2014/main" id="{B208E15E-01DA-4CF2-9C47-7F09BDE467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9F640-A111-70B6-52D8-DB9AD93BB0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pPr>
              <a:defRPr/>
            </a:pPr>
            <a:fld id="{C5D61706-B943-FF46-A247-8E447F49650B}" type="slidenum">
              <a:rPr kumimoji="0" lang="ko-KR" altLang="en-US" smtClean="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defRPr/>
              </a:pPr>
              <a:t>35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pic>
        <p:nvPicPr>
          <p:cNvPr id="43014" name="図 3">
            <a:extLst>
              <a:ext uri="{FF2B5EF4-FFF2-40B4-BE49-F238E27FC236}">
                <a16:creationId xmlns:a16="http://schemas.microsoft.com/office/drawing/2014/main" id="{0BFFA10A-5671-168D-CA25-3689E216F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t="34737" r="6667" b="34740"/>
          <a:stretch>
            <a:fillRect/>
          </a:stretch>
        </p:blipFill>
        <p:spPr bwMode="auto">
          <a:xfrm>
            <a:off x="2667000" y="3962400"/>
            <a:ext cx="6400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96D30262-B973-7BF7-00D9-4BCBA83BB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19764"/>
            <a:ext cx="6858000" cy="4476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u"/>
              <a:defRPr kumimoji="1" lang="ja-JP" altLang="en-US" sz="32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0000"/>
              <a:buFont typeface="Wingdings" panose="05000000000000000000" pitchFamily="2" charset="2"/>
              <a:buChar char="l"/>
              <a:defRPr kumimoji="1" lang="ja-JP" altLang="en-US" sz="28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―"/>
              <a:defRPr kumimoji="1" lang="ja-JP" altLang="en-US" sz="24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lang="ja-JP" altLang="en-US" sz="20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lang="ja-JP" altLang="en-US" sz="20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5pPr>
            <a:lvl6pPr marL="2514600" lvl="5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lvl="6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lvl="7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lvl="8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kumimoji="0" lang="en-US" altLang="ja-JP" sz="2000" kern="0"/>
              <a:t>* This lecture note will introduce just a small part of UML.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>
            <a:extLst>
              <a:ext uri="{FF2B5EF4-FFF2-40B4-BE49-F238E27FC236}">
                <a16:creationId xmlns:a16="http://schemas.microsoft.com/office/drawing/2014/main" id="{34DC5E84-6744-B346-EF2D-B71829174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UML: Class Diagram</a:t>
            </a: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B016FD8C-83F9-1241-4276-1DF8CC1F5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Diagram showing static relationships among classes, instances, interfaces, etc.</a:t>
            </a:r>
          </a:p>
        </p:txBody>
      </p:sp>
      <p:sp>
        <p:nvSpPr>
          <p:cNvPr id="44036" name="Footer Placeholder 1">
            <a:extLst>
              <a:ext uri="{FF2B5EF4-FFF2-40B4-BE49-F238E27FC236}">
                <a16:creationId xmlns:a16="http://schemas.microsoft.com/office/drawing/2014/main" id="{E32FBA2B-C220-6F88-8B5C-689D72917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053C77-4F2F-31BE-BDDA-0D9A99774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pPr>
              <a:defRPr/>
            </a:pPr>
            <a:fld id="{CF2BC0AC-43CA-684E-B53D-BA56C8C6283A}" type="slidenum">
              <a:rPr kumimoji="0" lang="ko-KR" altLang="en-US" smtClean="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defRPr/>
              </a:pPr>
              <a:t>36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3E4062-403B-0EEA-565B-702A60C79E13}"/>
              </a:ext>
            </a:extLst>
          </p:cNvPr>
          <p:cNvSpPr/>
          <p:nvPr/>
        </p:nvSpPr>
        <p:spPr>
          <a:xfrm>
            <a:off x="3224214" y="2514600"/>
            <a:ext cx="2490787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err="1"/>
              <a:t>SuperClass</a:t>
            </a:r>
            <a:endParaRPr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E2C4F53-4142-403A-1CA2-918E67A9CCFE}"/>
              </a:ext>
            </a:extLst>
          </p:cNvPr>
          <p:cNvSpPr/>
          <p:nvPr/>
        </p:nvSpPr>
        <p:spPr>
          <a:xfrm>
            <a:off x="3224214" y="2941639"/>
            <a:ext cx="2490787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</a:p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A82845D-B630-63B7-BD9E-EF2655E61E62}"/>
              </a:ext>
            </a:extLst>
          </p:cNvPr>
          <p:cNvSpPr/>
          <p:nvPr/>
        </p:nvSpPr>
        <p:spPr>
          <a:xfrm>
            <a:off x="3224214" y="3379789"/>
            <a:ext cx="2490787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method1</a:t>
            </a:r>
          </a:p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method2</a:t>
            </a:r>
            <a:endParaRPr lang="ja-JP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49FFE3-A3F6-C036-4E3D-A492F66C8B0E}"/>
              </a:ext>
            </a:extLst>
          </p:cNvPr>
          <p:cNvSpPr/>
          <p:nvPr/>
        </p:nvSpPr>
        <p:spPr>
          <a:xfrm>
            <a:off x="3200400" y="5040314"/>
            <a:ext cx="2490788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err="1"/>
              <a:t>SubClass</a:t>
            </a:r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D3A0D1-5C7F-9CAF-0DCB-42083A2249B9}"/>
              </a:ext>
            </a:extLst>
          </p:cNvPr>
          <p:cNvSpPr/>
          <p:nvPr/>
        </p:nvSpPr>
        <p:spPr>
          <a:xfrm>
            <a:off x="3200400" y="5486401"/>
            <a:ext cx="2490788" cy="16351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5AA2B76-D1D7-0A00-E3DB-9FD10F61BDDE}"/>
              </a:ext>
            </a:extLst>
          </p:cNvPr>
          <p:cNvSpPr/>
          <p:nvPr/>
        </p:nvSpPr>
        <p:spPr>
          <a:xfrm>
            <a:off x="3200400" y="5649914"/>
            <a:ext cx="2490788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method1</a:t>
            </a:r>
          </a:p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method3</a:t>
            </a:r>
            <a:endParaRPr lang="ja-JP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168418C1-E2CC-B315-0643-1E6635096F32}"/>
              </a:ext>
            </a:extLst>
          </p:cNvPr>
          <p:cNvSpPr/>
          <p:nvPr/>
        </p:nvSpPr>
        <p:spPr>
          <a:xfrm>
            <a:off x="4325938" y="3825876"/>
            <a:ext cx="228600" cy="288925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7179DB6-4668-4B55-0AE0-461355C67CCE}"/>
              </a:ext>
            </a:extLst>
          </p:cNvPr>
          <p:cNvCxnSpPr/>
          <p:nvPr/>
        </p:nvCxnSpPr>
        <p:spPr>
          <a:xfrm>
            <a:off x="4441825" y="4114801"/>
            <a:ext cx="0" cy="925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6" name="TextBox 5">
            <a:extLst>
              <a:ext uri="{FF2B5EF4-FFF2-40B4-BE49-F238E27FC236}">
                <a16:creationId xmlns:a16="http://schemas.microsoft.com/office/drawing/2014/main" id="{1B405578-B0E8-4C7C-B244-1B4FE24EF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2462214"/>
            <a:ext cx="44958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SuperClass{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field1;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field2;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void method1(){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method2(){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4047" name="TextBox 5">
            <a:extLst>
              <a:ext uri="{FF2B5EF4-FFF2-40B4-BE49-F238E27FC236}">
                <a16:creationId xmlns:a16="http://schemas.microsoft.com/office/drawing/2014/main" id="{0163FCE5-6FC3-FA00-A9BF-A3A245925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4948239"/>
            <a:ext cx="4495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SubClass extends SuperClass{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void method1(){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double method3(){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467FABB-5B9E-21D2-564C-1992FEF88B29}"/>
              </a:ext>
            </a:extLst>
          </p:cNvPr>
          <p:cNvSpPr/>
          <p:nvPr/>
        </p:nvSpPr>
        <p:spPr>
          <a:xfrm>
            <a:off x="2605088" y="4175125"/>
            <a:ext cx="1524000" cy="374650"/>
          </a:xfrm>
          <a:prstGeom prst="wedgeRoundRectCallout">
            <a:avLst>
              <a:gd name="adj1" fmla="val 63802"/>
              <a:gd name="adj2" fmla="val -28083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extends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184CF7C0-417F-0B26-953C-551EF3F4F011}"/>
              </a:ext>
            </a:extLst>
          </p:cNvPr>
          <p:cNvSpPr/>
          <p:nvPr/>
        </p:nvSpPr>
        <p:spPr>
          <a:xfrm>
            <a:off x="1676401" y="2801938"/>
            <a:ext cx="1323975" cy="374650"/>
          </a:xfrm>
          <a:prstGeom prst="wedgeRoundRectCallout">
            <a:avLst>
              <a:gd name="adj1" fmla="val 66065"/>
              <a:gd name="adj2" fmla="val 51088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Field name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21" name="吹き出し: 角を丸めた四角形 20">
            <a:extLst>
              <a:ext uri="{FF2B5EF4-FFF2-40B4-BE49-F238E27FC236}">
                <a16:creationId xmlns:a16="http://schemas.microsoft.com/office/drawing/2014/main" id="{25B74D4E-E4A3-D993-12F7-6F5FD9E3B9A4}"/>
              </a:ext>
            </a:extLst>
          </p:cNvPr>
          <p:cNvSpPr/>
          <p:nvPr/>
        </p:nvSpPr>
        <p:spPr>
          <a:xfrm>
            <a:off x="1676401" y="2273300"/>
            <a:ext cx="1323975" cy="374650"/>
          </a:xfrm>
          <a:prstGeom prst="wedgeRoundRectCallout">
            <a:avLst>
              <a:gd name="adj1" fmla="val 66065"/>
              <a:gd name="adj2" fmla="val 51088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Class name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5D45818B-022A-7056-6737-896694088F09}"/>
              </a:ext>
            </a:extLst>
          </p:cNvPr>
          <p:cNvSpPr/>
          <p:nvPr/>
        </p:nvSpPr>
        <p:spPr>
          <a:xfrm>
            <a:off x="1676401" y="3325813"/>
            <a:ext cx="1323975" cy="374650"/>
          </a:xfrm>
          <a:prstGeom prst="wedgeRoundRectCallout">
            <a:avLst>
              <a:gd name="adj1" fmla="val 66065"/>
              <a:gd name="adj2" fmla="val 51088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Method name</a:t>
            </a:r>
            <a:endParaRPr lang="ja-JP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7763CB98-FD9E-0CA8-C405-12BC4B40C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UML: Class Diagram</a:t>
            </a:r>
          </a:p>
        </p:txBody>
      </p:sp>
      <p:sp>
        <p:nvSpPr>
          <p:cNvPr id="45059" name="Rectangle 5">
            <a:extLst>
              <a:ext uri="{FF2B5EF4-FFF2-40B4-BE49-F238E27FC236}">
                <a16:creationId xmlns:a16="http://schemas.microsoft.com/office/drawing/2014/main" id="{FD46F5AD-C869-17B5-B6FD-255435F36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Different notations for static/instance members, and classes/abstract classes</a:t>
            </a:r>
          </a:p>
        </p:txBody>
      </p:sp>
      <p:sp>
        <p:nvSpPr>
          <p:cNvPr id="45060" name="Footer Placeholder 1">
            <a:extLst>
              <a:ext uri="{FF2B5EF4-FFF2-40B4-BE49-F238E27FC236}">
                <a16:creationId xmlns:a16="http://schemas.microsoft.com/office/drawing/2014/main" id="{BA102182-38C0-1704-E100-F12A8AB037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BF90E-A002-C500-A0FD-FC95EF03DD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pPr>
              <a:defRPr/>
            </a:pPr>
            <a:fld id="{7A799430-B5C3-ED47-9CFD-2B4026BCCAB2}" type="slidenum">
              <a:rPr kumimoji="0" lang="ko-KR" altLang="en-US" smtClean="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defRPr/>
              </a:pPr>
              <a:t>37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38D2C40-CA77-13B1-AC6A-2ECBB89A8AC6}"/>
              </a:ext>
            </a:extLst>
          </p:cNvPr>
          <p:cNvSpPr/>
          <p:nvPr/>
        </p:nvSpPr>
        <p:spPr>
          <a:xfrm>
            <a:off x="3224214" y="2514600"/>
            <a:ext cx="2490787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i="1" err="1"/>
              <a:t>SuperClass</a:t>
            </a:r>
            <a:endParaRPr lang="ja-JP" altLang="en-US" i="1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74E0F3E-FFB8-7310-EA18-E040960C3814}"/>
              </a:ext>
            </a:extLst>
          </p:cNvPr>
          <p:cNvSpPr/>
          <p:nvPr/>
        </p:nvSpPr>
        <p:spPr>
          <a:xfrm>
            <a:off x="3224214" y="2941639"/>
            <a:ext cx="2490787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field1</a:t>
            </a:r>
          </a:p>
          <a:p>
            <a:pPr>
              <a:defRPr/>
            </a:pPr>
            <a:r>
              <a:rPr lang="en-US" altLang="ja-JP" sz="1400" u="sng">
                <a:latin typeface="Courier New" panose="02070309020205020404" pitchFamily="49" charset="0"/>
                <a:cs typeface="Courier New" panose="02070309020205020404" pitchFamily="49" charset="0"/>
              </a:rPr>
              <a:t>field2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56BCBA15-CE97-4892-DB9F-0EF7EFB235FE}"/>
              </a:ext>
            </a:extLst>
          </p:cNvPr>
          <p:cNvSpPr/>
          <p:nvPr/>
        </p:nvSpPr>
        <p:spPr>
          <a:xfrm>
            <a:off x="3224214" y="3379789"/>
            <a:ext cx="2490787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 i="1">
                <a:latin typeface="Courier New" panose="02070309020205020404" pitchFamily="49" charset="0"/>
                <a:cs typeface="Courier New" panose="02070309020205020404" pitchFamily="49" charset="0"/>
              </a:rPr>
              <a:t>method1</a:t>
            </a:r>
          </a:p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method2</a:t>
            </a:r>
            <a:endParaRPr lang="ja-JP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D2F3169-D992-970C-43E4-E73F60721EC9}"/>
              </a:ext>
            </a:extLst>
          </p:cNvPr>
          <p:cNvSpPr/>
          <p:nvPr/>
        </p:nvSpPr>
        <p:spPr>
          <a:xfrm>
            <a:off x="3200400" y="5040314"/>
            <a:ext cx="2490788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err="1"/>
              <a:t>SubClass</a:t>
            </a:r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6333460-AC8F-994F-C028-E6CC61FB1287}"/>
              </a:ext>
            </a:extLst>
          </p:cNvPr>
          <p:cNvSpPr/>
          <p:nvPr/>
        </p:nvSpPr>
        <p:spPr>
          <a:xfrm>
            <a:off x="3200400" y="5486401"/>
            <a:ext cx="2490788" cy="16351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2D53273-99CE-CBAE-EDAC-507D531A21A6}"/>
              </a:ext>
            </a:extLst>
          </p:cNvPr>
          <p:cNvSpPr/>
          <p:nvPr/>
        </p:nvSpPr>
        <p:spPr>
          <a:xfrm>
            <a:off x="3200400" y="5649914"/>
            <a:ext cx="2490788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method1</a:t>
            </a:r>
          </a:p>
          <a:p>
            <a:pPr>
              <a:defRPr/>
            </a:pPr>
            <a:r>
              <a:rPr lang="en-US" altLang="ja-JP" sz="1400" u="sng">
                <a:latin typeface="Courier New" panose="02070309020205020404" pitchFamily="49" charset="0"/>
                <a:cs typeface="Courier New" panose="02070309020205020404" pitchFamily="49" charset="0"/>
              </a:rPr>
              <a:t>method3</a:t>
            </a:r>
            <a:endParaRPr lang="ja-JP" altLang="en-US" sz="1400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35B06211-6B2E-0D92-E0D3-F06BC3892F06}"/>
              </a:ext>
            </a:extLst>
          </p:cNvPr>
          <p:cNvSpPr/>
          <p:nvPr/>
        </p:nvSpPr>
        <p:spPr>
          <a:xfrm>
            <a:off x="4325938" y="3825876"/>
            <a:ext cx="228600" cy="288925"/>
          </a:xfrm>
          <a:prstGeom prst="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6109369-ADAB-6D4A-0F62-BD1C4E233EC6}"/>
              </a:ext>
            </a:extLst>
          </p:cNvPr>
          <p:cNvCxnSpPr/>
          <p:nvPr/>
        </p:nvCxnSpPr>
        <p:spPr>
          <a:xfrm>
            <a:off x="4441825" y="4114801"/>
            <a:ext cx="0" cy="9255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0" name="TextBox 5">
            <a:extLst>
              <a:ext uri="{FF2B5EF4-FFF2-40B4-BE49-F238E27FC236}">
                <a16:creationId xmlns:a16="http://schemas.microsoft.com/office/drawing/2014/main" id="{2A1BEC86-9BF8-585E-0B3C-385432F6B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2462214"/>
            <a:ext cx="44958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class SuperClass{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field1;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int field2;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void method1;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int method2(){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5071" name="TextBox 5">
            <a:extLst>
              <a:ext uri="{FF2B5EF4-FFF2-40B4-BE49-F238E27FC236}">
                <a16:creationId xmlns:a16="http://schemas.microsoft.com/office/drawing/2014/main" id="{AC95D4F3-5AB6-1612-6DC3-D05C21875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4948239"/>
            <a:ext cx="4495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SubClass extends SuperClass{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void method1(){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double method3(){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3" name="吹き出し: 角を丸めた四角形 32">
            <a:extLst>
              <a:ext uri="{FF2B5EF4-FFF2-40B4-BE49-F238E27FC236}">
                <a16:creationId xmlns:a16="http://schemas.microsoft.com/office/drawing/2014/main" id="{2CBD2ED9-1EBF-EF44-1845-91FEAC205CC1}"/>
              </a:ext>
            </a:extLst>
          </p:cNvPr>
          <p:cNvSpPr/>
          <p:nvPr/>
        </p:nvSpPr>
        <p:spPr>
          <a:xfrm>
            <a:off x="2605088" y="4175125"/>
            <a:ext cx="1524000" cy="374650"/>
          </a:xfrm>
          <a:prstGeom prst="wedgeRoundRectCallout">
            <a:avLst>
              <a:gd name="adj1" fmla="val 63802"/>
              <a:gd name="adj2" fmla="val -28083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extends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855FF2EF-84CC-6D36-B60B-1A5A7BF8AF3A}"/>
              </a:ext>
            </a:extLst>
          </p:cNvPr>
          <p:cNvSpPr/>
          <p:nvPr/>
        </p:nvSpPr>
        <p:spPr>
          <a:xfrm>
            <a:off x="1666876" y="2844800"/>
            <a:ext cx="1427163" cy="374650"/>
          </a:xfrm>
          <a:prstGeom prst="wedgeRoundRectCallout">
            <a:avLst>
              <a:gd name="adj1" fmla="val 66065"/>
              <a:gd name="adj2" fmla="val 51088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Static field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7E4C1E4D-2A8C-5024-7AB0-E823A5EC9861}"/>
              </a:ext>
            </a:extLst>
          </p:cNvPr>
          <p:cNvSpPr/>
          <p:nvPr/>
        </p:nvSpPr>
        <p:spPr>
          <a:xfrm>
            <a:off x="1666876" y="2316163"/>
            <a:ext cx="1427163" cy="374650"/>
          </a:xfrm>
          <a:prstGeom prst="wedgeRoundRectCallout">
            <a:avLst>
              <a:gd name="adj1" fmla="val 100659"/>
              <a:gd name="adj2" fmla="val 52704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Abstract class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36" name="吹き出し: 角を丸めた四角形 35">
            <a:extLst>
              <a:ext uri="{FF2B5EF4-FFF2-40B4-BE49-F238E27FC236}">
                <a16:creationId xmlns:a16="http://schemas.microsoft.com/office/drawing/2014/main" id="{63D37EA5-B7A4-6465-2648-B8BF6595A8DC}"/>
              </a:ext>
            </a:extLst>
          </p:cNvPr>
          <p:cNvSpPr/>
          <p:nvPr/>
        </p:nvSpPr>
        <p:spPr>
          <a:xfrm>
            <a:off x="1666876" y="3368675"/>
            <a:ext cx="1427163" cy="374650"/>
          </a:xfrm>
          <a:prstGeom prst="wedgeRoundRectCallout">
            <a:avLst>
              <a:gd name="adj1" fmla="val 64268"/>
              <a:gd name="adj2" fmla="val -8694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Abstract method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B8761662-292D-2D00-501F-4341BF38ABFD}"/>
              </a:ext>
            </a:extLst>
          </p:cNvPr>
          <p:cNvSpPr/>
          <p:nvPr/>
        </p:nvSpPr>
        <p:spPr>
          <a:xfrm>
            <a:off x="1666875" y="5638800"/>
            <a:ext cx="1347788" cy="374650"/>
          </a:xfrm>
          <a:prstGeom prst="wedgeRoundRectCallout">
            <a:avLst>
              <a:gd name="adj1" fmla="val 66065"/>
              <a:gd name="adj2" fmla="val 51088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Static method</a:t>
            </a:r>
            <a:endParaRPr lang="ja-JP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26A74FA-2679-0004-9919-075BD641EBF0}"/>
              </a:ext>
            </a:extLst>
          </p:cNvPr>
          <p:cNvCxnSpPr>
            <a:cxnSpLocks/>
          </p:cNvCxnSpPr>
          <p:nvPr/>
        </p:nvCxnSpPr>
        <p:spPr>
          <a:xfrm flipH="1" flipV="1">
            <a:off x="8780463" y="3649663"/>
            <a:ext cx="0" cy="1301750"/>
          </a:xfrm>
          <a:prstGeom prst="line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048EE0E-6512-829C-B038-995E64FADDFB}"/>
              </a:ext>
            </a:extLst>
          </p:cNvPr>
          <p:cNvCxnSpPr/>
          <p:nvPr/>
        </p:nvCxnSpPr>
        <p:spPr>
          <a:xfrm>
            <a:off x="5767389" y="5895975"/>
            <a:ext cx="1766887" cy="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084" name="Rectangle 4">
            <a:extLst>
              <a:ext uri="{FF2B5EF4-FFF2-40B4-BE49-F238E27FC236}">
                <a16:creationId xmlns:a16="http://schemas.microsoft.com/office/drawing/2014/main" id="{BB9D1EED-2F95-8448-FC67-105F229BC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UML: Class Diagram</a:t>
            </a:r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50BE0466-FBE3-4BFE-61EB-F923E1BACA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Aggregation: A class (instance) has other instances</a:t>
            </a:r>
          </a:p>
        </p:txBody>
      </p:sp>
      <p:sp>
        <p:nvSpPr>
          <p:cNvPr id="46086" name="Footer Placeholder 1">
            <a:extLst>
              <a:ext uri="{FF2B5EF4-FFF2-40B4-BE49-F238E27FC236}">
                <a16:creationId xmlns:a16="http://schemas.microsoft.com/office/drawing/2014/main" id="{32556AE2-0F84-76D1-E9B8-23AB0D814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330C5-8E30-DF86-269A-6190701107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pPr>
              <a:defRPr/>
            </a:pPr>
            <a:fld id="{925B0F0B-2033-684E-A685-079DE1553AE8}" type="slidenum">
              <a:rPr kumimoji="0" lang="ko-KR" altLang="en-US" smtClean="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defRPr/>
              </a:pPr>
              <a:t>38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966B84A-243B-D3D1-F431-A36146F2FD8F}"/>
              </a:ext>
            </a:extLst>
          </p:cNvPr>
          <p:cNvSpPr/>
          <p:nvPr/>
        </p:nvSpPr>
        <p:spPr>
          <a:xfrm>
            <a:off x="7534275" y="5246689"/>
            <a:ext cx="2490788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/>
              <a:t>Node</a:t>
            </a:r>
            <a:endParaRPr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2B02FA1-409B-8848-A2B7-E22AD01B17A5}"/>
              </a:ext>
            </a:extLst>
          </p:cNvPr>
          <p:cNvSpPr/>
          <p:nvPr/>
        </p:nvSpPr>
        <p:spPr>
          <a:xfrm>
            <a:off x="7534275" y="6132513"/>
            <a:ext cx="2490788" cy="1635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E28D95A-30F5-E1B1-F50D-ADB384B723E5}"/>
              </a:ext>
            </a:extLst>
          </p:cNvPr>
          <p:cNvSpPr/>
          <p:nvPr/>
        </p:nvSpPr>
        <p:spPr>
          <a:xfrm>
            <a:off x="7534275" y="5686425"/>
            <a:ext cx="2490788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endParaRPr lang="ja-JP" altLang="en-US" sz="1400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091" name="TextBox 5">
            <a:extLst>
              <a:ext uri="{FF2B5EF4-FFF2-40B4-BE49-F238E27FC236}">
                <a16:creationId xmlns:a16="http://schemas.microsoft.com/office/drawing/2014/main" id="{186280A2-8BE0-C7C5-956B-4F4628C10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1835151"/>
            <a:ext cx="4495800" cy="329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Key{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Node{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Key key;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class Tree{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Node[] nodes;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//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7" name="吹き出し: 角を丸めた四角形 36">
            <a:extLst>
              <a:ext uri="{FF2B5EF4-FFF2-40B4-BE49-F238E27FC236}">
                <a16:creationId xmlns:a16="http://schemas.microsoft.com/office/drawing/2014/main" id="{D3B532C0-5556-990C-78F7-BDA932963AB8}"/>
              </a:ext>
            </a:extLst>
          </p:cNvPr>
          <p:cNvSpPr/>
          <p:nvPr/>
        </p:nvSpPr>
        <p:spPr>
          <a:xfrm>
            <a:off x="7073900" y="4168775"/>
            <a:ext cx="1347788" cy="374650"/>
          </a:xfrm>
          <a:prstGeom prst="wedgeRoundRectCallout">
            <a:avLst>
              <a:gd name="adj1" fmla="val 67413"/>
              <a:gd name="adj2" fmla="val 38162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aggregation</a:t>
            </a:r>
            <a:endParaRPr lang="ja-JP" altLang="en-US" sz="140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E2CF849B-4C0B-E781-AA52-A226C38C35F7}"/>
              </a:ext>
            </a:extLst>
          </p:cNvPr>
          <p:cNvSpPr/>
          <p:nvPr/>
        </p:nvSpPr>
        <p:spPr>
          <a:xfrm>
            <a:off x="2971800" y="5257800"/>
            <a:ext cx="2490788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/>
              <a:t>Tree</a:t>
            </a:r>
            <a:endParaRPr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CB36809-6FFC-3E39-B09D-A38E8778CF0D}"/>
              </a:ext>
            </a:extLst>
          </p:cNvPr>
          <p:cNvSpPr/>
          <p:nvPr/>
        </p:nvSpPr>
        <p:spPr>
          <a:xfrm>
            <a:off x="2971800" y="6142038"/>
            <a:ext cx="2490788" cy="1635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0E2F89F-A41F-961C-0229-4D3C0F9A4CF8}"/>
              </a:ext>
            </a:extLst>
          </p:cNvPr>
          <p:cNvSpPr/>
          <p:nvPr/>
        </p:nvSpPr>
        <p:spPr>
          <a:xfrm>
            <a:off x="2971800" y="5695950"/>
            <a:ext cx="2490788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sz="140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BE48D51-4E76-E5EF-999C-94890A9B907B}"/>
              </a:ext>
            </a:extLst>
          </p:cNvPr>
          <p:cNvSpPr/>
          <p:nvPr/>
        </p:nvSpPr>
        <p:spPr>
          <a:xfrm>
            <a:off x="7534275" y="2874964"/>
            <a:ext cx="2490788" cy="44608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/>
              <a:t>Key</a:t>
            </a:r>
            <a:endParaRPr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9AADCEC-4591-572D-9CC5-B59AFB6F8344}"/>
              </a:ext>
            </a:extLst>
          </p:cNvPr>
          <p:cNvSpPr/>
          <p:nvPr/>
        </p:nvSpPr>
        <p:spPr>
          <a:xfrm>
            <a:off x="7534275" y="3486151"/>
            <a:ext cx="2490788" cy="16351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1078AE4-A0B5-4F1F-DB3E-512047730893}"/>
              </a:ext>
            </a:extLst>
          </p:cNvPr>
          <p:cNvSpPr/>
          <p:nvPr/>
        </p:nvSpPr>
        <p:spPr>
          <a:xfrm>
            <a:off x="7534275" y="3316288"/>
            <a:ext cx="2490788" cy="1698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ja-JP" altLang="en-US" sz="1400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ひし形 7">
            <a:extLst>
              <a:ext uri="{FF2B5EF4-FFF2-40B4-BE49-F238E27FC236}">
                <a16:creationId xmlns:a16="http://schemas.microsoft.com/office/drawing/2014/main" id="{34962FC1-0734-FA4B-1369-6753892B17A3}"/>
              </a:ext>
            </a:extLst>
          </p:cNvPr>
          <p:cNvSpPr/>
          <p:nvPr/>
        </p:nvSpPr>
        <p:spPr>
          <a:xfrm>
            <a:off x="5462588" y="5792789"/>
            <a:ext cx="533400" cy="206375"/>
          </a:xfrm>
          <a:prstGeom prst="diamon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9" name="ひし形 48">
            <a:extLst>
              <a:ext uri="{FF2B5EF4-FFF2-40B4-BE49-F238E27FC236}">
                <a16:creationId xmlns:a16="http://schemas.microsoft.com/office/drawing/2014/main" id="{1F26AF11-6FCB-90EE-852A-4D5F8A4531AE}"/>
              </a:ext>
            </a:extLst>
          </p:cNvPr>
          <p:cNvSpPr/>
          <p:nvPr/>
        </p:nvSpPr>
        <p:spPr>
          <a:xfrm rot="16200000">
            <a:off x="8513763" y="4868863"/>
            <a:ext cx="533400" cy="206375"/>
          </a:xfrm>
          <a:prstGeom prst="diamon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0" name="吹き出し: 角を丸めた四角形 49">
            <a:extLst>
              <a:ext uri="{FF2B5EF4-FFF2-40B4-BE49-F238E27FC236}">
                <a16:creationId xmlns:a16="http://schemas.microsoft.com/office/drawing/2014/main" id="{36AE1C88-7039-2CA9-8330-9BE36ECF7211}"/>
              </a:ext>
            </a:extLst>
          </p:cNvPr>
          <p:cNvSpPr/>
          <p:nvPr/>
        </p:nvSpPr>
        <p:spPr>
          <a:xfrm>
            <a:off x="5957889" y="5181600"/>
            <a:ext cx="1347787" cy="374650"/>
          </a:xfrm>
          <a:prstGeom prst="wedgeRoundRectCallout">
            <a:avLst>
              <a:gd name="adj1" fmla="val -43108"/>
              <a:gd name="adj2" fmla="val 96328"/>
              <a:gd name="adj3" fmla="val 1666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 sz="1400">
                <a:solidFill>
                  <a:schemeClr val="tx1"/>
                </a:solidFill>
              </a:rPr>
              <a:t>aggregation</a:t>
            </a:r>
            <a:endParaRPr lang="ja-JP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CC4CBAA-64CD-2F75-E3E7-8D1BD142F69E}"/>
              </a:ext>
            </a:extLst>
          </p:cNvPr>
          <p:cNvCxnSpPr/>
          <p:nvPr/>
        </p:nvCxnSpPr>
        <p:spPr>
          <a:xfrm>
            <a:off x="5110164" y="2651125"/>
            <a:ext cx="1768475" cy="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107" name="Rectangle 4">
            <a:extLst>
              <a:ext uri="{FF2B5EF4-FFF2-40B4-BE49-F238E27FC236}">
                <a16:creationId xmlns:a16="http://schemas.microsoft.com/office/drawing/2014/main" id="{C9C3B1FF-9FF9-19D7-3896-E7153D31A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UML: Class Diagram</a:t>
            </a:r>
          </a:p>
        </p:txBody>
      </p:sp>
      <p:sp>
        <p:nvSpPr>
          <p:cNvPr id="47108" name="Rectangle 5">
            <a:extLst>
              <a:ext uri="{FF2B5EF4-FFF2-40B4-BE49-F238E27FC236}">
                <a16:creationId xmlns:a16="http://schemas.microsoft.com/office/drawing/2014/main" id="{FF364335-9445-38B5-2B1A-FBA2B5163E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Other relationships</a:t>
            </a:r>
          </a:p>
        </p:txBody>
      </p:sp>
      <p:sp>
        <p:nvSpPr>
          <p:cNvPr id="47109" name="Footer Placeholder 1">
            <a:extLst>
              <a:ext uri="{FF2B5EF4-FFF2-40B4-BE49-F238E27FC236}">
                <a16:creationId xmlns:a16="http://schemas.microsoft.com/office/drawing/2014/main" id="{6F6E1FE2-D0FF-187F-4267-6513344C6B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2E1CC-B5C0-75C4-03EB-018C68CB8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pPr>
              <a:defRPr/>
            </a:pPr>
            <a:fld id="{DA5331A3-3043-284E-9B49-9E5DEFB45899}" type="slidenum">
              <a:rPr kumimoji="0" lang="ko-KR" altLang="en-US" smtClean="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defRPr/>
              </a:pPr>
              <a:t>39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7029E51-6D2E-BF3A-D71C-F7F84C9524B1}"/>
              </a:ext>
            </a:extLst>
          </p:cNvPr>
          <p:cNvSpPr/>
          <p:nvPr/>
        </p:nvSpPr>
        <p:spPr>
          <a:xfrm>
            <a:off x="2590801" y="2209800"/>
            <a:ext cx="2519363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/>
              <a:t>Client</a:t>
            </a:r>
            <a:endParaRPr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6157C2ED-0875-31A0-2171-419D142C24FE}"/>
              </a:ext>
            </a:extLst>
          </p:cNvPr>
          <p:cNvSpPr/>
          <p:nvPr/>
        </p:nvSpPr>
        <p:spPr>
          <a:xfrm>
            <a:off x="2590801" y="2820988"/>
            <a:ext cx="2519363" cy="1635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6A882DB6-7B06-04DD-B135-8163383B4AD8}"/>
              </a:ext>
            </a:extLst>
          </p:cNvPr>
          <p:cNvSpPr/>
          <p:nvPr/>
        </p:nvSpPr>
        <p:spPr>
          <a:xfrm>
            <a:off x="2590801" y="2651126"/>
            <a:ext cx="2519363" cy="16986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ja-JP" altLang="en-US" sz="1400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ED9A1A9-FEF2-A1D4-3471-ACED36CD0915}"/>
              </a:ext>
            </a:extLst>
          </p:cNvPr>
          <p:cNvSpPr/>
          <p:nvPr/>
        </p:nvSpPr>
        <p:spPr>
          <a:xfrm>
            <a:off x="6878638" y="2209800"/>
            <a:ext cx="2519362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/>
              <a:t>Server</a:t>
            </a:r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3445004-78BA-A88C-E1A6-39526236C50B}"/>
              </a:ext>
            </a:extLst>
          </p:cNvPr>
          <p:cNvSpPr/>
          <p:nvPr/>
        </p:nvSpPr>
        <p:spPr>
          <a:xfrm>
            <a:off x="6878638" y="2820988"/>
            <a:ext cx="2519362" cy="1635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216CB4B-D288-DB83-C312-BAD075C8E121}"/>
              </a:ext>
            </a:extLst>
          </p:cNvPr>
          <p:cNvSpPr/>
          <p:nvPr/>
        </p:nvSpPr>
        <p:spPr>
          <a:xfrm>
            <a:off x="6878638" y="2651126"/>
            <a:ext cx="2519362" cy="16986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ja-JP" altLang="en-US" sz="1400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5">
            <a:extLst>
              <a:ext uri="{FF2B5EF4-FFF2-40B4-BE49-F238E27FC236}">
                <a16:creationId xmlns:a16="http://schemas.microsoft.com/office/drawing/2014/main" id="{08F5201B-8005-3C0F-518F-0EFC14B44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400" y="2232025"/>
            <a:ext cx="965200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>
                <a:latin typeface="+mn-lt"/>
                <a:cs typeface="Courier New" panose="02070309020205020404" pitchFamily="49" charset="0"/>
              </a:rPr>
              <a:t>Uses </a:t>
            </a:r>
            <a:r>
              <a:rPr lang="ja-JP" altLang="en-US" sz="1600">
                <a:latin typeface="+mn-lt"/>
                <a:cs typeface="Courier New" panose="02070309020205020404" pitchFamily="49" charset="0"/>
              </a:rPr>
              <a:t>▸</a:t>
            </a:r>
            <a:endParaRPr lang="en-US" altLang="en-US" sz="1600">
              <a:latin typeface="+mn-lt"/>
              <a:cs typeface="Courier New" panose="02070309020205020404" pitchFamily="49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C7A276C-FDC1-938C-C569-1620BD782066}"/>
              </a:ext>
            </a:extLst>
          </p:cNvPr>
          <p:cNvCxnSpPr/>
          <p:nvPr/>
        </p:nvCxnSpPr>
        <p:spPr>
          <a:xfrm>
            <a:off x="5110164" y="5013325"/>
            <a:ext cx="1768475" cy="0"/>
          </a:xfrm>
          <a:prstGeom prst="line">
            <a:avLst/>
          </a:prstGeom>
          <a:ln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C552FE3-A891-2F61-B487-B8DF5789460C}"/>
              </a:ext>
            </a:extLst>
          </p:cNvPr>
          <p:cNvSpPr/>
          <p:nvPr/>
        </p:nvSpPr>
        <p:spPr>
          <a:xfrm>
            <a:off x="2590801" y="4572000"/>
            <a:ext cx="2519363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/>
              <a:t>Factory</a:t>
            </a:r>
            <a:endParaRPr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31D100E-92BE-F167-C0AB-74F650F3F17E}"/>
              </a:ext>
            </a:extLst>
          </p:cNvPr>
          <p:cNvSpPr/>
          <p:nvPr/>
        </p:nvSpPr>
        <p:spPr>
          <a:xfrm>
            <a:off x="2590801" y="5183188"/>
            <a:ext cx="2519363" cy="1635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57AE5E9-E02F-C120-1CB4-D3E898345A30}"/>
              </a:ext>
            </a:extLst>
          </p:cNvPr>
          <p:cNvSpPr/>
          <p:nvPr/>
        </p:nvSpPr>
        <p:spPr>
          <a:xfrm>
            <a:off x="2590801" y="5013326"/>
            <a:ext cx="2519363" cy="16986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ja-JP" altLang="en-US" sz="1400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F83ABD3-2DFE-6AB0-8C94-20550E1EA66F}"/>
              </a:ext>
            </a:extLst>
          </p:cNvPr>
          <p:cNvSpPr/>
          <p:nvPr/>
        </p:nvSpPr>
        <p:spPr>
          <a:xfrm>
            <a:off x="6878638" y="4572000"/>
            <a:ext cx="2519362" cy="44608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ja-JP"/>
              <a:t>Product</a:t>
            </a:r>
            <a:endParaRPr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1907C12-11FE-C416-AD22-65830C665B13}"/>
              </a:ext>
            </a:extLst>
          </p:cNvPr>
          <p:cNvSpPr/>
          <p:nvPr/>
        </p:nvSpPr>
        <p:spPr>
          <a:xfrm>
            <a:off x="6878638" y="5183188"/>
            <a:ext cx="2519362" cy="16351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en-US" altLang="ja-JP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6173ED6-8627-7956-A7E7-57BD2A587404}"/>
              </a:ext>
            </a:extLst>
          </p:cNvPr>
          <p:cNvSpPr/>
          <p:nvPr/>
        </p:nvSpPr>
        <p:spPr>
          <a:xfrm>
            <a:off x="6878638" y="5013326"/>
            <a:ext cx="2519362" cy="16986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ja-JP" altLang="en-US" sz="1400" u="sng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5">
            <a:extLst>
              <a:ext uri="{FF2B5EF4-FFF2-40B4-BE49-F238E27FC236}">
                <a16:creationId xmlns:a16="http://schemas.microsoft.com/office/drawing/2014/main" id="{B4FAD7B7-4AD7-294F-70B6-010D2764E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076" y="4594225"/>
            <a:ext cx="1152525" cy="3381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anose="05000000000000000000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ja-JP" sz="1600">
                <a:latin typeface="+mn-lt"/>
                <a:cs typeface="Courier New" panose="02070309020205020404" pitchFamily="49" charset="0"/>
              </a:rPr>
              <a:t>Creates</a:t>
            </a:r>
            <a:r>
              <a:rPr lang="en-US" altLang="en-US" sz="1600">
                <a:latin typeface="+mn-lt"/>
                <a:cs typeface="Courier New" panose="02070309020205020404" pitchFamily="49" charset="0"/>
              </a:rPr>
              <a:t> </a:t>
            </a:r>
            <a:r>
              <a:rPr lang="ja-JP" altLang="en-US" sz="1600">
                <a:latin typeface="+mn-lt"/>
                <a:cs typeface="Courier New" panose="02070309020205020404" pitchFamily="49" charset="0"/>
              </a:rPr>
              <a:t>▸</a:t>
            </a:r>
            <a:endParaRPr lang="en-US" altLang="en-US" sz="160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37B1B083-3A20-EAE7-8FDA-9B9FF24D3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90875"/>
            <a:ext cx="5181600" cy="4460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u"/>
              <a:defRPr kumimoji="1" lang="ja-JP" altLang="en-US" sz="32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0000"/>
              <a:buFont typeface="Wingdings" panose="05000000000000000000" pitchFamily="2" charset="2"/>
              <a:buChar char="l"/>
              <a:defRPr kumimoji="1" lang="ja-JP" altLang="en-US" sz="28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―"/>
              <a:defRPr kumimoji="1" lang="ja-JP" altLang="en-US" sz="24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lang="ja-JP" altLang="en-US" sz="20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lang="ja-JP" altLang="en-US" sz="20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5pPr>
            <a:lvl6pPr marL="2514600" lvl="5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lvl="6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lvl="7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lvl="8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kumimoji="0" lang="en-US" altLang="ja-JP" sz="2000" kern="0"/>
              <a:t>“Client uses the Server”</a:t>
            </a:r>
          </a:p>
        </p:txBody>
      </p:sp>
      <p:sp>
        <p:nvSpPr>
          <p:cNvPr id="41" name="Rectangle 5">
            <a:extLst>
              <a:ext uri="{FF2B5EF4-FFF2-40B4-BE49-F238E27FC236}">
                <a16:creationId xmlns:a16="http://schemas.microsoft.com/office/drawing/2014/main" id="{4F233FEC-BBCF-CAC1-D0A1-4DD408884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600" y="5507039"/>
            <a:ext cx="5181600" cy="446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Wingdings" panose="05000000000000000000" pitchFamily="2" charset="2"/>
              <a:buChar char="u"/>
              <a:defRPr kumimoji="1" lang="ja-JP" altLang="en-US" sz="32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1pPr>
            <a:lvl2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0000"/>
              <a:buFont typeface="Wingdings" panose="05000000000000000000" pitchFamily="2" charset="2"/>
              <a:buChar char="l"/>
              <a:defRPr kumimoji="1" lang="ja-JP" altLang="en-US" sz="28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2pPr>
            <a:lvl3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―"/>
              <a:defRPr kumimoji="1" lang="ja-JP" altLang="en-US" sz="24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3pPr>
            <a:lvl4pPr marL="1600200" lvl="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n"/>
              <a:defRPr kumimoji="1" lang="ja-JP" altLang="en-US" sz="20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4pPr>
            <a:lvl5pPr marL="2057400" lvl="4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anose="05000000000000000000" pitchFamily="2" charset="2"/>
              <a:buBlip>
                <a:blip r:embed="rId2"/>
              </a:buBlip>
              <a:defRPr kumimoji="1" lang="ja-JP" altLang="en-US" sz="2000" smtClean="0">
                <a:solidFill>
                  <a:schemeClr val="tx1"/>
                </a:solidFill>
                <a:latin typeface="+mn-lt"/>
                <a:ea typeface="ＭＳ Ｐゴシック" panose="020B0600070205080204" pitchFamily="50" charset="-128"/>
              </a:defRPr>
            </a:lvl5pPr>
            <a:lvl6pPr marL="2514600" lvl="5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lvl="6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lvl="7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lvl="8" indent="-228600" algn="l" latinLnBrk="0">
              <a:spcBef>
                <a:spcPct val="20000"/>
              </a:spcBef>
              <a:buSzPct val="70000"/>
              <a:buBlip>
                <a:blip r:embed="rId2"/>
              </a:buBlip>
              <a:defRPr kumimoji="1" lang="ja-JP" altLang="en-US" sz="2000" b="0" i="0" u="none" smtClean="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kumimoji="0" lang="en-US" altLang="ja-JP" sz="2000" kern="0"/>
              <a:t>“Factory creates Products”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BE10-F3B5-6DE4-67EC-CC890F9D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IS-A inheritance</a:t>
            </a:r>
          </a:p>
        </p:txBody>
      </p:sp>
      <p:pic>
        <p:nvPicPr>
          <p:cNvPr id="4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E4F7EACC-2E8F-1A30-5DD2-C39354D53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76" y="2537416"/>
            <a:ext cx="2164430" cy="338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CBB7F951-8016-D1BD-802D-DF898E87F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2328" y="2718140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Amazon | BORUTO-ボルト- NARUTO NEXT GENERATIONS -Shinobi Relations NEO-UZUMAKI  BORUTO うずまきボルト (プライズ) | フィギュア・ドール 通販">
            <a:extLst>
              <a:ext uri="{FF2B5EF4-FFF2-40B4-BE49-F238E27FC236}">
                <a16:creationId xmlns:a16="http://schemas.microsoft.com/office/drawing/2014/main" id="{D6B82BDB-5306-A801-4A4D-83FB11AC7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2081" y="2694689"/>
            <a:ext cx="1063541" cy="322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958450-3F38-1754-17BF-A76E3A484DE0}"/>
              </a:ext>
            </a:extLst>
          </p:cNvPr>
          <p:cNvCxnSpPr>
            <a:cxnSpLocks/>
          </p:cNvCxnSpPr>
          <p:nvPr/>
        </p:nvCxnSpPr>
        <p:spPr>
          <a:xfrm>
            <a:off x="1789827" y="2376418"/>
            <a:ext cx="3519098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8F8FBC-0F79-DC8E-B2CA-5EF52D6B74EE}"/>
              </a:ext>
            </a:extLst>
          </p:cNvPr>
          <p:cNvCxnSpPr>
            <a:cxnSpLocks/>
          </p:cNvCxnSpPr>
          <p:nvPr/>
        </p:nvCxnSpPr>
        <p:spPr>
          <a:xfrm>
            <a:off x="6096000" y="2370081"/>
            <a:ext cx="4390790" cy="63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6186C0-75C5-83DC-8FF6-1F759A6E87A3}"/>
              </a:ext>
            </a:extLst>
          </p:cNvPr>
          <p:cNvSpPr txBox="1"/>
          <p:nvPr/>
        </p:nvSpPr>
        <p:spPr>
          <a:xfrm>
            <a:off x="1002753" y="610666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Super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1BB39-1729-FFF2-02D4-8C06C5908537}"/>
              </a:ext>
            </a:extLst>
          </p:cNvPr>
          <p:cNvSpPr txBox="1"/>
          <p:nvPr/>
        </p:nvSpPr>
        <p:spPr>
          <a:xfrm>
            <a:off x="5308926" y="6106662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Sub class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5C3630-6196-AFF5-6ED2-0B85BAA1E8D7}"/>
              </a:ext>
            </a:extLst>
          </p:cNvPr>
          <p:cNvSpPr txBox="1"/>
          <p:nvPr/>
        </p:nvSpPr>
        <p:spPr>
          <a:xfrm>
            <a:off x="5308925" y="6482331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Super 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522E10-3C26-E1A2-4C5F-42F84D49E422}"/>
              </a:ext>
            </a:extLst>
          </p:cNvPr>
          <p:cNvSpPr txBox="1"/>
          <p:nvPr/>
        </p:nvSpPr>
        <p:spPr>
          <a:xfrm>
            <a:off x="10486790" y="64886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Sub class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0119AD-07AC-E2DE-ABFA-DE86C5E9774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2226165" y="6291328"/>
            <a:ext cx="3082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067950-1098-DC75-93D5-0CBFA1D61ED0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532337" y="6666997"/>
            <a:ext cx="3954453" cy="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6D5F5A7-7BEA-D64B-3E2A-CC9D97ADF180}"/>
              </a:ext>
            </a:extLst>
          </p:cNvPr>
          <p:cNvSpPr txBox="1"/>
          <p:nvPr/>
        </p:nvSpPr>
        <p:spPr>
          <a:xfrm>
            <a:off x="1789827" y="1902941"/>
            <a:ext cx="2623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Naruto </a:t>
            </a:r>
            <a:r>
              <a:rPr lang="en-JP" i="1"/>
              <a:t>IS A</a:t>
            </a:r>
            <a:r>
              <a:rPr lang="en-JP"/>
              <a:t> son of Minato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754B26-75C2-9ACC-9F0E-84DBBEA2F699}"/>
              </a:ext>
            </a:extLst>
          </p:cNvPr>
          <p:cNvSpPr txBox="1"/>
          <p:nvPr/>
        </p:nvSpPr>
        <p:spPr>
          <a:xfrm>
            <a:off x="6880811" y="1964390"/>
            <a:ext cx="259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Boruto </a:t>
            </a:r>
            <a:r>
              <a:rPr lang="en-JP" i="1"/>
              <a:t>IS A</a:t>
            </a:r>
            <a:r>
              <a:rPr lang="en-JP"/>
              <a:t> son of Minato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77B55-E623-A39A-3056-0BDDF087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191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>
            <a:extLst>
              <a:ext uri="{FF2B5EF4-FFF2-40B4-BE49-F238E27FC236}">
                <a16:creationId xmlns:a16="http://schemas.microsoft.com/office/drawing/2014/main" id="{E30DEB95-795D-2C62-35D6-1615E5E32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706" y="0"/>
            <a:ext cx="10515600" cy="1325563"/>
          </a:xfrm>
          <a:noFill/>
        </p:spPr>
        <p:txBody>
          <a:bodyPr/>
          <a:lstStyle/>
          <a:p>
            <a:pPr eaLnBrk="1" hangingPunct="1"/>
            <a:r>
              <a:rPr kumimoji="0" lang="en-US" altLang="ja-JP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48131" name="Rectangle 5">
            <a:extLst>
              <a:ext uri="{FF2B5EF4-FFF2-40B4-BE49-F238E27FC236}">
                <a16:creationId xmlns:a16="http://schemas.microsoft.com/office/drawing/2014/main" id="{E146D858-81CB-F406-A36F-1027E858B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25563"/>
            <a:ext cx="8229600" cy="5334000"/>
          </a:xfrm>
        </p:spPr>
        <p:txBody>
          <a:bodyPr/>
          <a:lstStyle/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IS-A and HAS-A are different relations between classes.</a:t>
            </a:r>
          </a:p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The </a:t>
            </a:r>
            <a:r>
              <a:rPr lang="en-US" altLang="ja-JP" sz="2400" i="1">
                <a:ea typeface="ＭＳ Ｐゴシック" panose="020B0600070205080204" pitchFamily="34" charset="-128"/>
              </a:rPr>
              <a:t>Object </a:t>
            </a:r>
            <a:r>
              <a:rPr lang="en-US" altLang="ja-JP" sz="2400">
                <a:ea typeface="ＭＳ Ｐゴシック" panose="020B0600070205080204" pitchFamily="34" charset="-128"/>
              </a:rPr>
              <a:t>class is the top of the class hierarchy. </a:t>
            </a:r>
          </a:p>
          <a:p>
            <a:pPr lvl="1" eaLnBrk="1" hangingPunct="1"/>
            <a:r>
              <a:rPr lang="en-US" altLang="ja-JP">
                <a:ea typeface="ＭＳ Ｐゴシック" panose="020B0600070205080204" pitchFamily="34" charset="-128"/>
              </a:rPr>
              <a:t>Useful methods inherited from </a:t>
            </a:r>
            <a:r>
              <a:rPr lang="en-US" altLang="ja-JP" i="1">
                <a:ea typeface="ＭＳ Ｐゴシック" panose="020B0600070205080204" pitchFamily="34" charset="-128"/>
              </a:rPr>
              <a:t>Object</a:t>
            </a:r>
            <a:r>
              <a:rPr lang="en-US" altLang="ja-JP">
                <a:ea typeface="ＭＳ Ｐゴシック" panose="020B0600070205080204" pitchFamily="34" charset="-128"/>
              </a:rPr>
              <a:t> include </a:t>
            </a:r>
            <a:r>
              <a:rPr lang="en-US" altLang="ja-JP" err="1">
                <a:ea typeface="ＭＳ Ｐゴシック" panose="020B0600070205080204" pitchFamily="34" charset="-128"/>
              </a:rPr>
              <a:t>toString</a:t>
            </a:r>
            <a:r>
              <a:rPr lang="en-US" altLang="ja-JP">
                <a:ea typeface="ＭＳ Ｐゴシック" panose="020B0600070205080204" pitchFamily="34" charset="-128"/>
              </a:rPr>
              <a:t>(), equals(), and </a:t>
            </a:r>
            <a:r>
              <a:rPr lang="en-US" altLang="ja-JP" err="1">
                <a:ea typeface="ＭＳ Ｐゴシック" panose="020B0600070205080204" pitchFamily="34" charset="-128"/>
              </a:rPr>
              <a:t>getClass</a:t>
            </a:r>
            <a:r>
              <a:rPr lang="en-US" altLang="ja-JP">
                <a:ea typeface="ＭＳ Ｐゴシック" panose="020B0600070205080204" pitchFamily="34" charset="-128"/>
              </a:rPr>
              <a:t>(). </a:t>
            </a:r>
          </a:p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A final class cannot be extended.</a:t>
            </a:r>
          </a:p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A final method cannot be overridden.</a:t>
            </a:r>
          </a:p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A final field or variable, once initialized, cannot change its value.</a:t>
            </a:r>
          </a:p>
          <a:p>
            <a:pPr eaLnBrk="1" hangingPunct="1"/>
            <a:r>
              <a:rPr lang="en-US" altLang="ja-JP" sz="2400">
                <a:ea typeface="ＭＳ Ｐゴシック" panose="020B0600070205080204" pitchFamily="34" charset="-128"/>
              </a:rPr>
              <a:t>An abstract class is a class that is declared abstract—it may include abstract methods. An abstract method is a method that is declared without an implementation </a:t>
            </a:r>
          </a:p>
          <a:p>
            <a:pPr lvl="1" eaLnBrk="1" hangingPunct="1"/>
            <a:r>
              <a:rPr lang="en-US" altLang="ja-JP" sz="2000">
                <a:ea typeface="ＭＳ Ｐゴシック" panose="020B0600070205080204" pitchFamily="34" charset="-128"/>
              </a:rPr>
              <a:t>We will see usefulness of abstract class in upcoming lectures</a:t>
            </a:r>
          </a:p>
        </p:txBody>
      </p:sp>
      <p:sp>
        <p:nvSpPr>
          <p:cNvPr id="48132" name="Footer Placeholder 1">
            <a:extLst>
              <a:ext uri="{FF2B5EF4-FFF2-40B4-BE49-F238E27FC236}">
                <a16:creationId xmlns:a16="http://schemas.microsoft.com/office/drawing/2014/main" id="{151C1269-C833-4BBF-7C7B-099D2CE8D5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SzPct val="70000"/>
              <a:buFont typeface="Wingdings" pitchFamily="2" charset="2"/>
              <a:buChar char="u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SzPct val="80000"/>
              <a:buFont typeface="Arial" panose="020B0604020202020204" pitchFamily="34" charset="0"/>
              <a:buChar char="―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Wingdings" pitchFamily="2" charset="2"/>
              <a:buBlip>
                <a:blip r:embed="rId2"/>
              </a:buBlip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Java Programming 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E91FA5-775A-4209-1F10-0A54E8F4CD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Dialog" charset="0"/>
                <a:cs typeface="Dialog" charset="0"/>
              </a:defRPr>
            </a:lvl9pPr>
          </a:lstStyle>
          <a:p>
            <a:pPr>
              <a:defRPr/>
            </a:pPr>
            <a:fld id="{361F8A10-58AE-5042-9C8F-F5B89CEB8311}" type="slidenum">
              <a:rPr kumimoji="0" lang="ko-KR" altLang="en-US" smtClean="0">
                <a:latin typeface="Times New Roman" panose="02020603050405020304" pitchFamily="18" charset="0"/>
                <a:ea typeface="굴림" panose="020B0600000101010101" pitchFamily="34" charset="-127"/>
              </a:rPr>
              <a:pPr>
                <a:defRPr/>
              </a:pPr>
              <a:t>40</a:t>
            </a:fld>
            <a:endParaRPr kumimoji="0" lang="en-US" altLang="ja-JP">
              <a:latin typeface="Times New Roman" panose="02020603050405020304" pitchFamily="18" charset="0"/>
              <a:ea typeface="굴림" panose="020B0600000101010101" pitchFamily="34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4B264-AB9A-0ED7-17B2-18F7E7BE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IS-A inheritance</a:t>
            </a:r>
          </a:p>
        </p:txBody>
      </p:sp>
      <p:pic>
        <p:nvPicPr>
          <p:cNvPr id="4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5233B3DE-C254-626A-D750-74388AFBC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87" y="3751222"/>
            <a:ext cx="1034473" cy="144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66990799-F307-4D64-78F0-E8534B2DCF59}"/>
              </a:ext>
            </a:extLst>
          </p:cNvPr>
          <p:cNvSpPr/>
          <p:nvPr/>
        </p:nvSpPr>
        <p:spPr>
          <a:xfrm>
            <a:off x="1530723" y="2490952"/>
            <a:ext cx="2709562" cy="1131845"/>
          </a:xfrm>
          <a:prstGeom prst="wedgeRectCallout">
            <a:avLst>
              <a:gd name="adj1" fmla="val -30421"/>
              <a:gd name="adj2" fmla="val 72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1. A new class is created as a type of existing class</a:t>
            </a:r>
          </a:p>
        </p:txBody>
      </p:sp>
      <p:pic>
        <p:nvPicPr>
          <p:cNvPr id="6" name="Picture 2" descr="Cartoon Classics #4 – Dexter's Laboratory | Dexter's laboratory, Dexter  cartoon, Dexter laboratory">
            <a:extLst>
              <a:ext uri="{FF2B5EF4-FFF2-40B4-BE49-F238E27FC236}">
                <a16:creationId xmlns:a16="http://schemas.microsoft.com/office/drawing/2014/main" id="{3D02A6B1-C9EF-336D-CDAE-ACF14EFF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061" y="3751222"/>
            <a:ext cx="1034473" cy="144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236C64C8-9B66-DB5C-C423-D4F7795B48A6}"/>
              </a:ext>
            </a:extLst>
          </p:cNvPr>
          <p:cNvSpPr/>
          <p:nvPr/>
        </p:nvSpPr>
        <p:spPr>
          <a:xfrm>
            <a:off x="7626296" y="2490952"/>
            <a:ext cx="3034981" cy="1131845"/>
          </a:xfrm>
          <a:prstGeom prst="wedgeRectCallout">
            <a:avLst>
              <a:gd name="adj1" fmla="val -30421"/>
              <a:gd name="adj2" fmla="val 72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ja-JP">
                <a:ea typeface="ＭＳ Ｐゴシック" panose="020B0600070205080204" pitchFamily="34" charset="-128"/>
              </a:rPr>
              <a:t>2. Add code to the subclass without modifying the existing class**</a:t>
            </a:r>
            <a:endParaRPr lang="en-JP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C88310-497F-336F-BE69-466F2339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4822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EB9BDC52-EB39-4BF2-8BC9-4363A321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" y="108977"/>
            <a:ext cx="2002298" cy="312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26D7C-4BF2-4687-957C-285115395E72}"/>
              </a:ext>
            </a:extLst>
          </p:cNvPr>
          <p:cNvSpPr txBox="1"/>
          <p:nvPr/>
        </p:nvSpPr>
        <p:spPr>
          <a:xfrm>
            <a:off x="2323100" y="35722"/>
            <a:ext cx="326813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public class Minato{</a:t>
            </a:r>
          </a:p>
          <a:p>
            <a:endParaRPr lang="en-US" sz="1400"/>
          </a:p>
          <a:p>
            <a:r>
              <a:rPr lang="en-US" sz="1400"/>
              <a:t> protected String </a:t>
            </a:r>
            <a:r>
              <a:rPr lang="en-US" sz="1400" err="1"/>
              <a:t>hairColor</a:t>
            </a:r>
            <a:r>
              <a:rPr lang="en-US" sz="1400"/>
              <a:t>=“yellow”;</a:t>
            </a:r>
          </a:p>
          <a:p>
            <a:endParaRPr lang="en-US" sz="1400"/>
          </a:p>
          <a:p>
            <a:r>
              <a:rPr lang="en-US" sz="1400"/>
              <a:t>  String wife = “</a:t>
            </a:r>
            <a:r>
              <a:rPr lang="en-US" sz="1400" err="1"/>
              <a:t>Kushina</a:t>
            </a:r>
            <a:r>
              <a:rPr lang="en-US" sz="1400"/>
              <a:t>”;</a:t>
            </a:r>
          </a:p>
          <a:p>
            <a:endParaRPr lang="en-US" sz="1400"/>
          </a:p>
          <a:p>
            <a:r>
              <a:rPr lang="en-US" sz="1400"/>
              <a:t> protected String </a:t>
            </a:r>
            <a:r>
              <a:rPr lang="en-US" sz="1400" err="1"/>
              <a:t>favWeapon</a:t>
            </a:r>
            <a:r>
              <a:rPr lang="en-US" sz="1400"/>
              <a:t>=“</a:t>
            </a:r>
            <a:r>
              <a:rPr lang="en-US" sz="1400" err="1"/>
              <a:t>Rasengan</a:t>
            </a:r>
            <a:r>
              <a:rPr lang="en-US" sz="1400"/>
              <a:t>”;</a:t>
            </a:r>
          </a:p>
          <a:p>
            <a:endParaRPr lang="en-US" sz="1400"/>
          </a:p>
          <a:p>
            <a:r>
              <a:rPr lang="en-US" sz="1400"/>
              <a:t> Minto(){</a:t>
            </a:r>
          </a:p>
          <a:p>
            <a:endParaRPr lang="en-US" sz="1400"/>
          </a:p>
          <a:p>
            <a:r>
              <a:rPr lang="en-US" sz="1400"/>
              <a:t> }</a:t>
            </a:r>
          </a:p>
          <a:p>
            <a:r>
              <a:rPr lang="en-US" sz="1400"/>
              <a:t> protected String ability(){</a:t>
            </a:r>
          </a:p>
          <a:p>
            <a:r>
              <a:rPr lang="en-US" sz="1400"/>
              <a:t>     return </a:t>
            </a:r>
            <a:r>
              <a:rPr lang="en-US" sz="1050"/>
              <a:t>“</a:t>
            </a:r>
            <a:r>
              <a:rPr lang="en-US" sz="1050" b="1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Flying</a:t>
            </a:r>
            <a:r>
              <a:rPr lang="en-US" sz="1050" b="0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ThunderGodTechnique</a:t>
            </a:r>
            <a:r>
              <a:rPr lang="en-US" sz="1050"/>
              <a:t>”;</a:t>
            </a:r>
            <a:endParaRPr lang="en-US" sz="1400"/>
          </a:p>
          <a:p>
            <a:r>
              <a:rPr lang="en-US" sz="1400"/>
              <a:t>  }</a:t>
            </a:r>
          </a:p>
          <a:p>
            <a:r>
              <a:rPr lang="en-US" sz="1400"/>
              <a:t>}</a:t>
            </a:r>
          </a:p>
        </p:txBody>
      </p:sp>
      <p:pic>
        <p:nvPicPr>
          <p:cNvPr id="6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69B2F945-5FFC-4AB8-9925-5F24E85A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5" y="3839625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CD5326-FB43-47F6-A043-B87454A14D78}"/>
              </a:ext>
            </a:extLst>
          </p:cNvPr>
          <p:cNvSpPr txBox="1"/>
          <p:nvPr/>
        </p:nvSpPr>
        <p:spPr>
          <a:xfrm>
            <a:off x="2395517" y="4225427"/>
            <a:ext cx="281307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 class Naruto </a:t>
            </a:r>
            <a:r>
              <a:rPr lang="en-US" sz="1400" b="1" u="sng" dirty="0"/>
              <a:t>extends</a:t>
            </a:r>
            <a:r>
              <a:rPr lang="en-US" sz="1400" dirty="0"/>
              <a:t> Minato{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Naruto(){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    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CAE1F-C46D-C9EC-D7A1-34F2C4876189}"/>
              </a:ext>
            </a:extLst>
          </p:cNvPr>
          <p:cNvSpPr txBox="1"/>
          <p:nvPr/>
        </p:nvSpPr>
        <p:spPr>
          <a:xfrm>
            <a:off x="8539993" y="872455"/>
            <a:ext cx="2109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Compiler movement</a:t>
            </a:r>
          </a:p>
        </p:txBody>
      </p:sp>
      <p:pic>
        <p:nvPicPr>
          <p:cNvPr id="1026" name="Picture 2" descr="JAVA Code Compiler API">
            <a:extLst>
              <a:ext uri="{FF2B5EF4-FFF2-40B4-BE49-F238E27FC236}">
                <a16:creationId xmlns:a16="http://schemas.microsoft.com/office/drawing/2014/main" id="{E61F9B5D-B6EC-6E5C-3C82-F22C0B53B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430" y="3527401"/>
            <a:ext cx="1067358" cy="10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D96169-B64A-337D-CC4D-1EC623092C5D}"/>
              </a:ext>
            </a:extLst>
          </p:cNvPr>
          <p:cNvSpPr txBox="1"/>
          <p:nvPr/>
        </p:nvSpPr>
        <p:spPr>
          <a:xfrm>
            <a:off x="7482981" y="4655890"/>
            <a:ext cx="148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Java Compiler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0CB1DE4-589A-105D-F48A-7046A901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4093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nato Namikaze | The Fourth Hokage by AMidnightBloom on DeviantArt">
            <a:extLst>
              <a:ext uri="{FF2B5EF4-FFF2-40B4-BE49-F238E27FC236}">
                <a16:creationId xmlns:a16="http://schemas.microsoft.com/office/drawing/2014/main" id="{EB9BDC52-EB39-4BF2-8BC9-4363A321C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8" y="108977"/>
            <a:ext cx="2002298" cy="312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26D7C-4BF2-4687-957C-285115395E72}"/>
              </a:ext>
            </a:extLst>
          </p:cNvPr>
          <p:cNvSpPr txBox="1"/>
          <p:nvPr/>
        </p:nvSpPr>
        <p:spPr>
          <a:xfrm>
            <a:off x="2323100" y="35722"/>
            <a:ext cx="326813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public class Minato{</a:t>
            </a:r>
          </a:p>
          <a:p>
            <a:endParaRPr lang="en-US" sz="1400"/>
          </a:p>
          <a:p>
            <a:r>
              <a:rPr lang="en-US" sz="1400"/>
              <a:t> protected String </a:t>
            </a:r>
            <a:r>
              <a:rPr lang="en-US" sz="1400" err="1"/>
              <a:t>hairColor</a:t>
            </a:r>
            <a:r>
              <a:rPr lang="en-US" sz="1400"/>
              <a:t>=“yellow”;</a:t>
            </a:r>
          </a:p>
          <a:p>
            <a:endParaRPr lang="en-US" sz="1400"/>
          </a:p>
          <a:p>
            <a:r>
              <a:rPr lang="en-US" sz="1400"/>
              <a:t>  String wife = “</a:t>
            </a:r>
            <a:r>
              <a:rPr lang="en-US" sz="1400" err="1"/>
              <a:t>Kushina</a:t>
            </a:r>
            <a:r>
              <a:rPr lang="en-US" sz="1400"/>
              <a:t>”;</a:t>
            </a:r>
          </a:p>
          <a:p>
            <a:endParaRPr lang="en-US" sz="1400"/>
          </a:p>
          <a:p>
            <a:r>
              <a:rPr lang="en-US" sz="1400"/>
              <a:t> protected String </a:t>
            </a:r>
            <a:r>
              <a:rPr lang="en-US" sz="1400" err="1"/>
              <a:t>favWeapon</a:t>
            </a:r>
            <a:r>
              <a:rPr lang="en-US" sz="1400"/>
              <a:t>=“</a:t>
            </a:r>
            <a:r>
              <a:rPr lang="en-US" sz="1400" err="1"/>
              <a:t>Rasengan</a:t>
            </a:r>
            <a:r>
              <a:rPr lang="en-US" sz="1400"/>
              <a:t>”;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  protected String ability(){</a:t>
            </a:r>
          </a:p>
          <a:p>
            <a:endParaRPr lang="en-US" sz="1400"/>
          </a:p>
          <a:p>
            <a:r>
              <a:rPr lang="en-US" sz="1400"/>
              <a:t>     return </a:t>
            </a:r>
            <a:r>
              <a:rPr lang="en-US" sz="1050"/>
              <a:t>“</a:t>
            </a:r>
            <a:r>
              <a:rPr lang="en-US" sz="1050" b="1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Flying</a:t>
            </a:r>
            <a:r>
              <a:rPr lang="en-US" sz="1050" b="0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ThunderGodTechnique</a:t>
            </a:r>
            <a:r>
              <a:rPr lang="en-US" sz="1050"/>
              <a:t>”;</a:t>
            </a:r>
            <a:endParaRPr lang="en-US" sz="1400"/>
          </a:p>
          <a:p>
            <a:r>
              <a:rPr lang="en-US" sz="1400"/>
              <a:t>  }</a:t>
            </a:r>
          </a:p>
          <a:p>
            <a:endParaRPr lang="en-US" sz="1400"/>
          </a:p>
          <a:p>
            <a:r>
              <a:rPr lang="en-US" sz="1400"/>
              <a:t>}</a:t>
            </a:r>
          </a:p>
        </p:txBody>
      </p:sp>
      <p:pic>
        <p:nvPicPr>
          <p:cNvPr id="6" name="Picture 6" descr="naruto+hokage+by+naironkr.deviantart.com+on+@DeviantArt | Naruto uzumaki  hokage, Naruto uzumaki, Naruto">
            <a:extLst>
              <a:ext uri="{FF2B5EF4-FFF2-40B4-BE49-F238E27FC236}">
                <a16:creationId xmlns:a16="http://schemas.microsoft.com/office/drawing/2014/main" id="{69B2F945-5FFC-4AB8-9925-5F24E85A2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5" y="3839625"/>
            <a:ext cx="1898483" cy="301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CD5326-FB43-47F6-A043-B87454A14D78}"/>
              </a:ext>
            </a:extLst>
          </p:cNvPr>
          <p:cNvSpPr txBox="1"/>
          <p:nvPr/>
        </p:nvSpPr>
        <p:spPr>
          <a:xfrm>
            <a:off x="2663964" y="3672829"/>
            <a:ext cx="302025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public class Naruto </a:t>
            </a:r>
            <a:r>
              <a:rPr lang="en-US" sz="1400" b="1" u="sng"/>
              <a:t>extends</a:t>
            </a:r>
            <a:r>
              <a:rPr lang="en-US" sz="1400"/>
              <a:t> Minato{</a:t>
            </a:r>
          </a:p>
          <a:p>
            <a:endParaRPr lang="en-US" sz="1400"/>
          </a:p>
          <a:p>
            <a:r>
              <a:rPr lang="en-US" sz="1400"/>
              <a:t>   String friend = “</a:t>
            </a:r>
            <a:r>
              <a:rPr lang="en-US" sz="1400" err="1"/>
              <a:t>Sasuke</a:t>
            </a:r>
            <a:r>
              <a:rPr lang="en-US" sz="1400"/>
              <a:t>”;</a:t>
            </a:r>
          </a:p>
          <a:p>
            <a:endParaRPr lang="en-US" sz="1400"/>
          </a:p>
          <a:p>
            <a:r>
              <a:rPr lang="en-US" sz="1400"/>
              <a:t>   String wife = “Hinata”;</a:t>
            </a:r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 protected String ability(){</a:t>
            </a:r>
          </a:p>
          <a:p>
            <a:endParaRPr lang="en-US" sz="1400"/>
          </a:p>
          <a:p>
            <a:r>
              <a:rPr lang="en-US" sz="1400"/>
              <a:t>     return </a:t>
            </a:r>
            <a:r>
              <a:rPr lang="en-US" sz="1050"/>
              <a:t>“</a:t>
            </a:r>
            <a:r>
              <a:rPr lang="en-US" sz="1050" b="1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Flying</a:t>
            </a:r>
            <a:r>
              <a:rPr lang="en-US" sz="1050" b="0" i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ThunderGodTechnique</a:t>
            </a:r>
            <a:r>
              <a:rPr lang="en-US" sz="1050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V2</a:t>
            </a:r>
            <a:r>
              <a:rPr lang="en-US" sz="1050"/>
              <a:t>”;</a:t>
            </a:r>
            <a:endParaRPr lang="en-US" sz="1400"/>
          </a:p>
          <a:p>
            <a:r>
              <a:rPr lang="en-US" sz="1400"/>
              <a:t>  }</a:t>
            </a:r>
          </a:p>
          <a:p>
            <a:endParaRPr lang="en-US" sz="1400"/>
          </a:p>
          <a:p>
            <a:r>
              <a:rPr lang="en-US" sz="1400"/>
              <a:t>}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DDE0D7-4B9A-2021-604D-E2569188CE5A}"/>
              </a:ext>
            </a:extLst>
          </p:cNvPr>
          <p:cNvCxnSpPr>
            <a:cxnSpLocks/>
          </p:cNvCxnSpPr>
          <p:nvPr/>
        </p:nvCxnSpPr>
        <p:spPr>
          <a:xfrm flipH="1">
            <a:off x="4760922" y="4267200"/>
            <a:ext cx="2554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1E9B90-D4ED-6128-B871-2AECAD0EBF89}"/>
              </a:ext>
            </a:extLst>
          </p:cNvPr>
          <p:cNvSpPr txBox="1"/>
          <p:nvPr/>
        </p:nvSpPr>
        <p:spPr>
          <a:xfrm>
            <a:off x="7565279" y="4082534"/>
            <a:ext cx="261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Adding a new line of 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4E03BF-15EB-33B4-9137-63FD0368F772}"/>
              </a:ext>
            </a:extLst>
          </p:cNvPr>
          <p:cNvCxnSpPr>
            <a:cxnSpLocks/>
          </p:cNvCxnSpPr>
          <p:nvPr/>
        </p:nvCxnSpPr>
        <p:spPr>
          <a:xfrm flipH="1">
            <a:off x="5684214" y="4708634"/>
            <a:ext cx="163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B83AE5-3077-4DCF-E795-922BC33A7F1C}"/>
              </a:ext>
            </a:extLst>
          </p:cNvPr>
          <p:cNvSpPr txBox="1"/>
          <p:nvPr/>
        </p:nvSpPr>
        <p:spPr>
          <a:xfrm>
            <a:off x="7565279" y="4523968"/>
            <a:ext cx="3681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/>
              <a:t>Overriding will not alter parents code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BE0E255-174B-820B-F0BA-2902275A1B0A}"/>
              </a:ext>
            </a:extLst>
          </p:cNvPr>
          <p:cNvSpPr/>
          <p:nvPr/>
        </p:nvSpPr>
        <p:spPr>
          <a:xfrm>
            <a:off x="5591239" y="4523968"/>
            <a:ext cx="220982" cy="14984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8BB357-F144-AB74-6D3B-D57F5935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7729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xter Laboratory (TV Show) Fan Casting on myCast">
            <a:extLst>
              <a:ext uri="{FF2B5EF4-FFF2-40B4-BE49-F238E27FC236}">
                <a16:creationId xmlns:a16="http://schemas.microsoft.com/office/drawing/2014/main" id="{66C2269F-E136-6273-92B9-B32DA33B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06" y="1841582"/>
            <a:ext cx="24003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BB5BCED-A55D-533F-3029-4B4412D5CFBE}"/>
              </a:ext>
            </a:extLst>
          </p:cNvPr>
          <p:cNvSpPr/>
          <p:nvPr/>
        </p:nvSpPr>
        <p:spPr>
          <a:xfrm>
            <a:off x="6670943" y="317431"/>
            <a:ext cx="2707834" cy="1524151"/>
          </a:xfrm>
          <a:prstGeom prst="wedgeRoundRectCallout">
            <a:avLst>
              <a:gd name="adj1" fmla="val -37836"/>
              <a:gd name="adj2" fmla="val 77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3600"/>
              <a:t>HAS-A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AF9DD3-7D34-03DA-119E-52CBF65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7319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3D49-C823-C1E8-B1FF-2157E2BC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HAS-A</a:t>
            </a:r>
          </a:p>
        </p:txBody>
      </p:sp>
      <p:pic>
        <p:nvPicPr>
          <p:cNvPr id="1026" name="Picture 2" descr="Every Day Animation Day 1: Dexter's Laboratory | SYFY WIRE">
            <a:extLst>
              <a:ext uri="{FF2B5EF4-FFF2-40B4-BE49-F238E27FC236}">
                <a16:creationId xmlns:a16="http://schemas.microsoft.com/office/drawing/2014/main" id="{A009F04E-10AA-9194-ECF6-1D65DB2B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890" y="3513858"/>
            <a:ext cx="3629891" cy="2041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33D35667-F406-74E4-D234-F9C26581A33A}"/>
              </a:ext>
            </a:extLst>
          </p:cNvPr>
          <p:cNvSpPr/>
          <p:nvPr/>
        </p:nvSpPr>
        <p:spPr>
          <a:xfrm>
            <a:off x="4608719" y="2382013"/>
            <a:ext cx="2709562" cy="1131845"/>
          </a:xfrm>
          <a:prstGeom prst="wedgeRectCallout">
            <a:avLst>
              <a:gd name="adj1" fmla="val -30421"/>
              <a:gd name="adj2" fmla="val 72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/>
              <a:t>Multiple individual components/objects  forged into one big object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C5F10D-7A21-CE23-D3E2-FE5D953C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B311D-4A49-C94A-B05F-9EF54C40CC75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5387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1700</Words>
  <Application>Microsoft Macintosh PowerPoint</Application>
  <PresentationFormat>Widescreen</PresentationFormat>
  <Paragraphs>465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ＭＳ Ｐゴシック</vt:lpstr>
      <vt:lpstr>Aptos</vt:lpstr>
      <vt:lpstr>Arial</vt:lpstr>
      <vt:lpstr>Arial</vt:lpstr>
      <vt:lpstr>Calibri</vt:lpstr>
      <vt:lpstr>Calibri Light</vt:lpstr>
      <vt:lpstr>Courier New</vt:lpstr>
      <vt:lpstr>Tahoma</vt:lpstr>
      <vt:lpstr>Times New Roman</vt:lpstr>
      <vt:lpstr>Wingdings</vt:lpstr>
      <vt:lpstr>Office Theme</vt:lpstr>
      <vt:lpstr>Inheritance - 2 </vt:lpstr>
      <vt:lpstr>Outline</vt:lpstr>
      <vt:lpstr>PowerPoint Presentation</vt:lpstr>
      <vt:lpstr>IS-A inheritance</vt:lpstr>
      <vt:lpstr>IS-A inheritance</vt:lpstr>
      <vt:lpstr>PowerPoint Presentation</vt:lpstr>
      <vt:lpstr>PowerPoint Presentation</vt:lpstr>
      <vt:lpstr>PowerPoint Presentation</vt:lpstr>
      <vt:lpstr>HAS-A</vt:lpstr>
      <vt:lpstr>HAS-A</vt:lpstr>
      <vt:lpstr>Example: Composition (HAS-A Relationship)</vt:lpstr>
      <vt:lpstr>PowerPoint Presentation</vt:lpstr>
      <vt:lpstr>Methods of an Object</vt:lpstr>
      <vt:lpstr>Clone()</vt:lpstr>
      <vt:lpstr>Shallow Copy()</vt:lpstr>
      <vt:lpstr>Deep Copy()</vt:lpstr>
      <vt:lpstr>PowerPoint Presentation</vt:lpstr>
      <vt:lpstr>Methods of an Object </vt:lpstr>
      <vt:lpstr>Example: getClass</vt:lpstr>
      <vt:lpstr>Methods of an Object </vt:lpstr>
      <vt:lpstr>PowerPoint Presentation</vt:lpstr>
      <vt:lpstr>Final Keyword</vt:lpstr>
      <vt:lpstr>Example: final Method and Class</vt:lpstr>
      <vt:lpstr>Example: final  Fields</vt:lpstr>
      <vt:lpstr>Example: final  Variables</vt:lpstr>
      <vt:lpstr>Example: final 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UML</vt:lpstr>
      <vt:lpstr>UML: Class Diagram</vt:lpstr>
      <vt:lpstr>UML: Class Diagram</vt:lpstr>
      <vt:lpstr>UML: Class Diagram</vt:lpstr>
      <vt:lpstr>UML: Class Diagram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Kiran Rage</dc:creator>
  <cp:lastModifiedBy>Uday Kiran Rage</cp:lastModifiedBy>
  <cp:revision>1</cp:revision>
  <dcterms:created xsi:type="dcterms:W3CDTF">2023-04-24T02:46:18Z</dcterms:created>
  <dcterms:modified xsi:type="dcterms:W3CDTF">2025-04-25T01:35:08Z</dcterms:modified>
</cp:coreProperties>
</file>