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40" r:id="rId4"/>
    <p:sldId id="341" r:id="rId5"/>
    <p:sldId id="342" r:id="rId6"/>
    <p:sldId id="343" r:id="rId7"/>
    <p:sldId id="344" r:id="rId8"/>
    <p:sldId id="346" r:id="rId9"/>
    <p:sldId id="347" r:id="rId10"/>
    <p:sldId id="291" r:id="rId11"/>
    <p:sldId id="311" r:id="rId12"/>
    <p:sldId id="313" r:id="rId13"/>
    <p:sldId id="314" r:id="rId14"/>
    <p:sldId id="315" r:id="rId15"/>
    <p:sldId id="316" r:id="rId16"/>
    <p:sldId id="312" r:id="rId17"/>
    <p:sldId id="345" r:id="rId18"/>
    <p:sldId id="266" r:id="rId19"/>
    <p:sldId id="353" r:id="rId20"/>
    <p:sldId id="267" r:id="rId21"/>
    <p:sldId id="356" r:id="rId22"/>
    <p:sldId id="354" r:id="rId23"/>
    <p:sldId id="355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80" r:id="rId33"/>
    <p:sldId id="368" r:id="rId34"/>
    <p:sldId id="369" r:id="rId35"/>
    <p:sldId id="381" r:id="rId36"/>
    <p:sldId id="382" r:id="rId37"/>
    <p:sldId id="383" r:id="rId38"/>
    <p:sldId id="384" r:id="rId39"/>
    <p:sldId id="370" r:id="rId40"/>
    <p:sldId id="371" r:id="rId41"/>
    <p:sldId id="372" r:id="rId42"/>
    <p:sldId id="366" r:id="rId43"/>
    <p:sldId id="373" r:id="rId44"/>
    <p:sldId id="374" r:id="rId45"/>
    <p:sldId id="376" r:id="rId46"/>
    <p:sldId id="375" r:id="rId47"/>
    <p:sldId id="290" r:id="rId48"/>
    <p:sldId id="279" r:id="rId49"/>
    <p:sldId id="280" r:id="rId50"/>
    <p:sldId id="379" r:id="rId51"/>
    <p:sldId id="385" r:id="rId52"/>
    <p:sldId id="386" r:id="rId53"/>
    <p:sldId id="377" r:id="rId5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08C54-FC33-734D-8CEE-B9DC310645FD}" v="6" dt="2024-04-30T03:24:08.550"/>
    <p1510:client id="{E1B238C0-7424-CF41-9697-C57153EB2BEA}" v="59" dt="2024-04-30T04:04:32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C0F08C54-FC33-734D-8CEE-B9DC310645FD}"/>
    <pc:docChg chg="custSel modSld">
      <pc:chgData name="Uday Kiran Rage" userId="8cfd044a105e3dbd" providerId="LiveId" clId="{C0F08C54-FC33-734D-8CEE-B9DC310645FD}" dt="2024-04-30T03:24:08.550" v="5" actId="7634"/>
      <pc:docMkLst>
        <pc:docMk/>
      </pc:docMkLst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0" sldId="267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0" sldId="267"/>
            <ac:inkMk id="3" creationId="{1848FE50-D8F5-F651-14EB-A882B18043A1}"/>
          </ac:inkMkLst>
        </pc:inkChg>
      </pc:sldChg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0" sldId="279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0" sldId="279"/>
            <ac:inkMk id="2" creationId="{19BDD4F5-2594-79F1-20EF-6E21C571BCD8}"/>
          </ac:inkMkLst>
        </pc:inkChg>
      </pc:sldChg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0" sldId="280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0" sldId="280"/>
            <ac:inkMk id="2" creationId="{A856B572-E186-12FC-61F7-CB5919267674}"/>
          </ac:inkMkLst>
        </pc:inkChg>
      </pc:sldChg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0" sldId="290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0" sldId="290"/>
            <ac:inkMk id="3" creationId="{622091F3-0673-1197-9BAC-054D4295531F}"/>
          </ac:inkMkLst>
        </pc:inkChg>
      </pc:sldChg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1893363751" sldId="291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1893363751" sldId="291"/>
            <ac:inkMk id="3" creationId="{1F19949E-EEA1-574A-9FCF-4A2E75FC2853}"/>
          </ac:inkMkLst>
        </pc:inkChg>
      </pc:sldChg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2029177665" sldId="311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2029177665" sldId="311"/>
            <ac:inkMk id="3" creationId="{A2A64E23-9F95-DB7A-EBA9-32E831BF983F}"/>
          </ac:inkMkLst>
        </pc:inkChg>
      </pc:sldChg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4085525773" sldId="312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4085525773" sldId="312"/>
            <ac:inkMk id="3" creationId="{0A141017-AB4D-E145-48A6-BAD0EF877D0B}"/>
          </ac:inkMkLst>
        </pc:inkChg>
      </pc:sldChg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123253108" sldId="316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123253108" sldId="316"/>
            <ac:inkMk id="3" creationId="{6E71DD16-C3A7-A43D-F1A4-111FC9257D54}"/>
          </ac:inkMkLst>
        </pc:inkChg>
      </pc:sldChg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2403515695" sldId="343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2403515695" sldId="343"/>
            <ac:inkMk id="3" creationId="{8EE9984A-BE2F-7EE3-852D-85C451BFDF23}"/>
          </ac:inkMkLst>
        </pc:inkChg>
      </pc:sldChg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2626065464" sldId="353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2626065464" sldId="353"/>
            <ac:inkMk id="2" creationId="{8F136533-33D5-5256-08B2-61D2C7A105F5}"/>
          </ac:inkMkLst>
        </pc:inkChg>
      </pc:sldChg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1725607705" sldId="354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1725607705" sldId="354"/>
            <ac:inkMk id="2" creationId="{4E0FC146-FD29-93FB-8B1D-661BC849D9C9}"/>
          </ac:inkMkLst>
        </pc:inkChg>
      </pc:sldChg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3637684621" sldId="356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3637684621" sldId="356"/>
            <ac:inkMk id="5" creationId="{295263A3-40CA-4620-1BEB-765999C2F5EF}"/>
          </ac:inkMkLst>
        </pc:inkChg>
      </pc:sldChg>
      <pc:sldChg chg="addSp">
        <pc:chgData name="Uday Kiran Rage" userId="8cfd044a105e3dbd" providerId="LiveId" clId="{C0F08C54-FC33-734D-8CEE-B9DC310645FD}" dt="2024-04-30T03:18:33.117" v="3" actId="7634"/>
        <pc:sldMkLst>
          <pc:docMk/>
          <pc:sldMk cId="4220818105" sldId="379"/>
        </pc:sldMkLst>
        <pc:inkChg chg="add">
          <ac:chgData name="Uday Kiran Rage" userId="8cfd044a105e3dbd" providerId="LiveId" clId="{C0F08C54-FC33-734D-8CEE-B9DC310645FD}" dt="2024-04-30T03:18:33.117" v="3" actId="7634"/>
          <ac:inkMkLst>
            <pc:docMk/>
            <pc:sldMk cId="4220818105" sldId="379"/>
            <ac:inkMk id="3" creationId="{2347BAC1-4086-27B1-E0DE-D87B57BDD13D}"/>
          </ac:inkMkLst>
        </pc:inkChg>
      </pc:sldChg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3544906039" sldId="381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3544906039" sldId="381"/>
            <ac:inkMk id="3" creationId="{5E1DFC96-BB20-AF33-0F47-6744F97CB569}"/>
          </ac:inkMkLst>
        </pc:inkChg>
      </pc:sldChg>
      <pc:sldChg chg="addSp">
        <pc:chgData name="Uday Kiran Rage" userId="8cfd044a105e3dbd" providerId="LiveId" clId="{C0F08C54-FC33-734D-8CEE-B9DC310645FD}" dt="2024-04-30T02:51:28.337" v="0" actId="7634"/>
        <pc:sldMkLst>
          <pc:docMk/>
          <pc:sldMk cId="3384789686" sldId="384"/>
        </pc:sldMkLst>
        <pc:inkChg chg="add">
          <ac:chgData name="Uday Kiran Rage" userId="8cfd044a105e3dbd" providerId="LiveId" clId="{C0F08C54-FC33-734D-8CEE-B9DC310645FD}" dt="2024-04-30T02:51:28.337" v="0" actId="7634"/>
          <ac:inkMkLst>
            <pc:docMk/>
            <pc:sldMk cId="3384789686" sldId="384"/>
            <ac:inkMk id="15" creationId="{4F6D3BC0-9C33-7E6C-7C04-A2AA9CB30D4D}"/>
          </ac:inkMkLst>
        </pc:inkChg>
      </pc:sldChg>
      <pc:sldChg chg="addSp delSp">
        <pc:chgData name="Uday Kiran Rage" userId="8cfd044a105e3dbd" providerId="LiveId" clId="{C0F08C54-FC33-734D-8CEE-B9DC310645FD}" dt="2024-04-30T03:18:33.117" v="3" actId="7634"/>
        <pc:sldMkLst>
          <pc:docMk/>
          <pc:sldMk cId="1565441597" sldId="385"/>
        </pc:sldMkLst>
        <pc:inkChg chg="add del">
          <ac:chgData name="Uday Kiran Rage" userId="8cfd044a105e3dbd" providerId="LiveId" clId="{C0F08C54-FC33-734D-8CEE-B9DC310645FD}" dt="2024-04-30T02:55:50.302" v="2" actId="478"/>
          <ac:inkMkLst>
            <pc:docMk/>
            <pc:sldMk cId="1565441597" sldId="385"/>
            <ac:inkMk id="3" creationId="{125F2D9A-7B55-9715-8CD0-A1943EDD967A}"/>
          </ac:inkMkLst>
        </pc:inkChg>
        <pc:inkChg chg="add">
          <ac:chgData name="Uday Kiran Rage" userId="8cfd044a105e3dbd" providerId="LiveId" clId="{C0F08C54-FC33-734D-8CEE-B9DC310645FD}" dt="2024-04-30T03:18:33.117" v="3" actId="7634"/>
          <ac:inkMkLst>
            <pc:docMk/>
            <pc:sldMk cId="1565441597" sldId="385"/>
            <ac:inkMk id="4" creationId="{9A85E0BA-EB09-6473-BF51-B8EC7E2200D5}"/>
          </ac:inkMkLst>
        </pc:inkChg>
      </pc:sldChg>
      <pc:sldChg chg="addSp delSp">
        <pc:chgData name="Uday Kiran Rage" userId="8cfd044a105e3dbd" providerId="LiveId" clId="{C0F08C54-FC33-734D-8CEE-B9DC310645FD}" dt="2024-04-30T03:24:08.550" v="5" actId="7634"/>
        <pc:sldMkLst>
          <pc:docMk/>
          <pc:sldMk cId="585854324" sldId="386"/>
        </pc:sldMkLst>
        <pc:inkChg chg="add del">
          <ac:chgData name="Uday Kiran Rage" userId="8cfd044a105e3dbd" providerId="LiveId" clId="{C0F08C54-FC33-734D-8CEE-B9DC310645FD}" dt="2024-04-30T03:19:32.655" v="4" actId="478"/>
          <ac:inkMkLst>
            <pc:docMk/>
            <pc:sldMk cId="585854324" sldId="386"/>
            <ac:inkMk id="4" creationId="{01713E01-B255-069F-EE9F-FE3193CBD69A}"/>
          </ac:inkMkLst>
        </pc:inkChg>
        <pc:inkChg chg="add">
          <ac:chgData name="Uday Kiran Rage" userId="8cfd044a105e3dbd" providerId="LiveId" clId="{C0F08C54-FC33-734D-8CEE-B9DC310645FD}" dt="2024-04-30T03:24:08.550" v="5" actId="7634"/>
          <ac:inkMkLst>
            <pc:docMk/>
            <pc:sldMk cId="585854324" sldId="386"/>
            <ac:inkMk id="6" creationId="{CF5200CC-AB99-9D27-FC9F-6ED7A973700E}"/>
          </ac:inkMkLst>
        </pc:inkChg>
      </pc:sldChg>
    </pc:docChg>
  </pc:docChgLst>
  <pc:docChgLst>
    <pc:chgData name="Uday Kiran Rage" userId="8cfd044a105e3dbd" providerId="LiveId" clId="{CA2095B2-FE5C-4041-A1CC-8A318B77B794}"/>
    <pc:docChg chg="custSel addSld modSld">
      <pc:chgData name="Uday Kiran Rage" userId="8cfd044a105e3dbd" providerId="LiveId" clId="{CA2095B2-FE5C-4041-A1CC-8A318B77B794}" dt="2023-05-02T03:14:50.758" v="35" actId="680"/>
      <pc:docMkLst>
        <pc:docMk/>
      </pc:docMkLst>
      <pc:sldChg chg="addSp">
        <pc:chgData name="Uday Kiran Rage" userId="8cfd044a105e3dbd" providerId="LiveId" clId="{CA2095B2-FE5C-4041-A1CC-8A318B77B794}" dt="2023-05-02T02:11:26.601" v="0" actId="7634"/>
        <pc:sldMkLst>
          <pc:docMk/>
          <pc:sldMk cId="2029177665" sldId="311"/>
        </pc:sldMkLst>
        <pc:inkChg chg="add">
          <ac:chgData name="Uday Kiran Rage" userId="8cfd044a105e3dbd" providerId="LiveId" clId="{CA2095B2-FE5C-4041-A1CC-8A318B77B794}" dt="2023-05-02T02:11:26.601" v="0" actId="7634"/>
          <ac:inkMkLst>
            <pc:docMk/>
            <pc:sldMk cId="2029177665" sldId="311"/>
            <ac:inkMk id="3" creationId="{37AD0B46-576F-F951-76DF-56F9D25FAA0F}"/>
          </ac:inkMkLst>
        </pc:inkChg>
      </pc:sldChg>
      <pc:sldChg chg="addSp">
        <pc:chgData name="Uday Kiran Rage" userId="8cfd044a105e3dbd" providerId="LiveId" clId="{CA2095B2-FE5C-4041-A1CC-8A318B77B794}" dt="2023-05-02T02:11:26.601" v="0" actId="7634"/>
        <pc:sldMkLst>
          <pc:docMk/>
          <pc:sldMk cId="4085525773" sldId="312"/>
        </pc:sldMkLst>
        <pc:inkChg chg="add">
          <ac:chgData name="Uday Kiran Rage" userId="8cfd044a105e3dbd" providerId="LiveId" clId="{CA2095B2-FE5C-4041-A1CC-8A318B77B794}" dt="2023-05-02T02:11:26.601" v="0" actId="7634"/>
          <ac:inkMkLst>
            <pc:docMk/>
            <pc:sldMk cId="4085525773" sldId="312"/>
            <ac:inkMk id="3" creationId="{8DE21A7B-9198-2418-0A01-BFD809A84BBB}"/>
          </ac:inkMkLst>
        </pc:inkChg>
      </pc:sldChg>
      <pc:sldChg chg="addSp">
        <pc:chgData name="Uday Kiran Rage" userId="8cfd044a105e3dbd" providerId="LiveId" clId="{CA2095B2-FE5C-4041-A1CC-8A318B77B794}" dt="2023-05-02T02:11:26.601" v="0" actId="7634"/>
        <pc:sldMkLst>
          <pc:docMk/>
          <pc:sldMk cId="4038438127" sldId="313"/>
        </pc:sldMkLst>
        <pc:inkChg chg="add">
          <ac:chgData name="Uday Kiran Rage" userId="8cfd044a105e3dbd" providerId="LiveId" clId="{CA2095B2-FE5C-4041-A1CC-8A318B77B794}" dt="2023-05-02T02:11:26.601" v="0" actId="7634"/>
          <ac:inkMkLst>
            <pc:docMk/>
            <pc:sldMk cId="4038438127" sldId="313"/>
            <ac:inkMk id="3" creationId="{D6E05434-03B3-0324-95AB-3665177B1258}"/>
          </ac:inkMkLst>
        </pc:inkChg>
      </pc:sldChg>
      <pc:sldChg chg="addSp">
        <pc:chgData name="Uday Kiran Rage" userId="8cfd044a105e3dbd" providerId="LiveId" clId="{CA2095B2-FE5C-4041-A1CC-8A318B77B794}" dt="2023-05-02T02:11:26.601" v="0" actId="7634"/>
        <pc:sldMkLst>
          <pc:docMk/>
          <pc:sldMk cId="123253108" sldId="316"/>
        </pc:sldMkLst>
        <pc:inkChg chg="add">
          <ac:chgData name="Uday Kiran Rage" userId="8cfd044a105e3dbd" providerId="LiveId" clId="{CA2095B2-FE5C-4041-A1CC-8A318B77B794}" dt="2023-05-02T02:11:26.601" v="0" actId="7634"/>
          <ac:inkMkLst>
            <pc:docMk/>
            <pc:sldMk cId="123253108" sldId="316"/>
            <ac:inkMk id="3" creationId="{2E26DE2B-6B41-9B5C-351B-2EA03EFBF9D3}"/>
          </ac:inkMkLst>
        </pc:inkChg>
      </pc:sldChg>
      <pc:sldChg chg="addSp delSp modSp new">
        <pc:chgData name="Uday Kiran Rage" userId="8cfd044a105e3dbd" providerId="LiveId" clId="{CA2095B2-FE5C-4041-A1CC-8A318B77B794}" dt="2023-05-02T02:23:20.468" v="34"/>
        <pc:sldMkLst>
          <pc:docMk/>
          <pc:sldMk cId="898978340" sldId="378"/>
        </pc:sldMkLst>
        <pc:spChg chg="mod">
          <ac:chgData name="Uday Kiran Rage" userId="8cfd044a105e3dbd" providerId="LiveId" clId="{CA2095B2-FE5C-4041-A1CC-8A318B77B794}" dt="2023-05-02T02:23:10.249" v="20" actId="1076"/>
          <ac:spMkLst>
            <pc:docMk/>
            <pc:sldMk cId="898978340" sldId="378"/>
            <ac:spMk id="2" creationId="{4777C9B0-4C65-5547-24B9-6911773CFF69}"/>
          </ac:spMkLst>
        </pc:spChg>
        <pc:inkChg chg="add mod modStrokes">
          <ac:chgData name="Uday Kiran Rage" userId="8cfd044a105e3dbd" providerId="LiveId" clId="{CA2095B2-FE5C-4041-A1CC-8A318B77B794}" dt="2023-05-02T02:22:35.869" v="7"/>
          <ac:inkMkLst>
            <pc:docMk/>
            <pc:sldMk cId="898978340" sldId="378"/>
            <ac:inkMk id="4" creationId="{41B7CE15-3C9F-81AE-7E53-04E344C8BF17}"/>
          </ac:inkMkLst>
        </pc:inkChg>
        <pc:inkChg chg="add del">
          <ac:chgData name="Uday Kiran Rage" userId="8cfd044a105e3dbd" providerId="LiveId" clId="{CA2095B2-FE5C-4041-A1CC-8A318B77B794}" dt="2023-05-02T02:22:31.891" v="4"/>
          <ac:inkMkLst>
            <pc:docMk/>
            <pc:sldMk cId="898978340" sldId="378"/>
            <ac:inkMk id="5" creationId="{AC739910-093C-3544-6389-91E55E209524}"/>
          </ac:inkMkLst>
        </pc:inkChg>
        <pc:inkChg chg="add del">
          <ac:chgData name="Uday Kiran Rage" userId="8cfd044a105e3dbd" providerId="LiveId" clId="{CA2095B2-FE5C-4041-A1CC-8A318B77B794}" dt="2023-05-02T02:22:58.595" v="19"/>
          <ac:inkMkLst>
            <pc:docMk/>
            <pc:sldMk cId="898978340" sldId="378"/>
            <ac:inkMk id="6" creationId="{072BD757-F176-193B-D896-DDBF9B89A453}"/>
          </ac:inkMkLst>
        </pc:inkChg>
        <pc:inkChg chg="add del">
          <ac:chgData name="Uday Kiran Rage" userId="8cfd044a105e3dbd" providerId="LiveId" clId="{CA2095B2-FE5C-4041-A1CC-8A318B77B794}" dt="2023-05-02T02:22:58.595" v="19"/>
          <ac:inkMkLst>
            <pc:docMk/>
            <pc:sldMk cId="898978340" sldId="378"/>
            <ac:inkMk id="7" creationId="{F227F445-6432-DDA1-FDFC-EBEA58BC03A7}"/>
          </ac:inkMkLst>
        </pc:inkChg>
        <pc:inkChg chg="add del">
          <ac:chgData name="Uday Kiran Rage" userId="8cfd044a105e3dbd" providerId="LiveId" clId="{CA2095B2-FE5C-4041-A1CC-8A318B77B794}" dt="2023-05-02T02:22:58.595" v="19"/>
          <ac:inkMkLst>
            <pc:docMk/>
            <pc:sldMk cId="898978340" sldId="378"/>
            <ac:inkMk id="8" creationId="{50FEF9A8-1362-528E-BE43-3AB8E1367CF9}"/>
          </ac:inkMkLst>
        </pc:inkChg>
        <pc:inkChg chg="add del">
          <ac:chgData name="Uday Kiran Rage" userId="8cfd044a105e3dbd" providerId="LiveId" clId="{CA2095B2-FE5C-4041-A1CC-8A318B77B794}" dt="2023-05-02T02:22:58.595" v="19"/>
          <ac:inkMkLst>
            <pc:docMk/>
            <pc:sldMk cId="898978340" sldId="378"/>
            <ac:inkMk id="9" creationId="{042C63A4-4898-36DA-85F1-5734983CEF47}"/>
          </ac:inkMkLst>
        </pc:inkChg>
        <pc:inkChg chg="add del">
          <ac:chgData name="Uday Kiran Rage" userId="8cfd044a105e3dbd" providerId="LiveId" clId="{CA2095B2-FE5C-4041-A1CC-8A318B77B794}" dt="2023-05-02T02:22:58.595" v="19"/>
          <ac:inkMkLst>
            <pc:docMk/>
            <pc:sldMk cId="898978340" sldId="378"/>
            <ac:inkMk id="10" creationId="{5C2A63EA-C9FB-7722-BF4F-A4F372871796}"/>
          </ac:inkMkLst>
        </pc:inkChg>
        <pc:inkChg chg="add del">
          <ac:chgData name="Uday Kiran Rage" userId="8cfd044a105e3dbd" providerId="LiveId" clId="{CA2095B2-FE5C-4041-A1CC-8A318B77B794}" dt="2023-05-02T02:22:58.595" v="19"/>
          <ac:inkMkLst>
            <pc:docMk/>
            <pc:sldMk cId="898978340" sldId="378"/>
            <ac:inkMk id="11" creationId="{EA234B99-903A-6336-8115-D3F5331D35BB}"/>
          </ac:inkMkLst>
        </pc:inkChg>
        <pc:inkChg chg="add del">
          <ac:chgData name="Uday Kiran Rage" userId="8cfd044a105e3dbd" providerId="LiveId" clId="{CA2095B2-FE5C-4041-A1CC-8A318B77B794}" dt="2023-05-02T02:22:58.595" v="19"/>
          <ac:inkMkLst>
            <pc:docMk/>
            <pc:sldMk cId="898978340" sldId="378"/>
            <ac:inkMk id="12" creationId="{7461906B-E302-16C6-4039-2E8EB38628B4}"/>
          </ac:inkMkLst>
        </pc:inkChg>
        <pc:inkChg chg="add del">
          <ac:chgData name="Uday Kiran Rage" userId="8cfd044a105e3dbd" providerId="LiveId" clId="{CA2095B2-FE5C-4041-A1CC-8A318B77B794}" dt="2023-05-02T02:22:58.595" v="19"/>
          <ac:inkMkLst>
            <pc:docMk/>
            <pc:sldMk cId="898978340" sldId="378"/>
            <ac:inkMk id="13" creationId="{A203F478-12B8-0924-194C-E3D5EBA72522}"/>
          </ac:inkMkLst>
        </pc:inkChg>
        <pc:inkChg chg="add del">
          <ac:chgData name="Uday Kiran Rage" userId="8cfd044a105e3dbd" providerId="LiveId" clId="{CA2095B2-FE5C-4041-A1CC-8A318B77B794}" dt="2023-05-02T02:22:58.595" v="19"/>
          <ac:inkMkLst>
            <pc:docMk/>
            <pc:sldMk cId="898978340" sldId="378"/>
            <ac:inkMk id="14" creationId="{58086B71-7D2F-6801-344F-408D0ACFE064}"/>
          </ac:inkMkLst>
        </pc:inkChg>
        <pc:inkChg chg="add del">
          <ac:chgData name="Uday Kiran Rage" userId="8cfd044a105e3dbd" providerId="LiveId" clId="{CA2095B2-FE5C-4041-A1CC-8A318B77B794}" dt="2023-05-02T02:22:58.595" v="19"/>
          <ac:inkMkLst>
            <pc:docMk/>
            <pc:sldMk cId="898978340" sldId="378"/>
            <ac:inkMk id="15" creationId="{04140222-4B04-DC9F-E966-749B41CDD752}"/>
          </ac:inkMkLst>
        </pc:inkChg>
        <pc:inkChg chg="add del">
          <ac:chgData name="Uday Kiran Rage" userId="8cfd044a105e3dbd" providerId="LiveId" clId="{CA2095B2-FE5C-4041-A1CC-8A318B77B794}" dt="2023-05-02T02:22:58.595" v="19"/>
          <ac:inkMkLst>
            <pc:docMk/>
            <pc:sldMk cId="898978340" sldId="378"/>
            <ac:inkMk id="16" creationId="{89FCA55C-B9C9-1F73-3DA8-C2DDD9D43139}"/>
          </ac:inkMkLst>
        </pc:inkChg>
        <pc:inkChg chg="add reco">
          <ac:chgData name="Uday Kiran Rage" userId="8cfd044a105e3dbd" providerId="LiveId" clId="{CA2095B2-FE5C-4041-A1CC-8A318B77B794}" dt="2023-05-02T02:22:58.595" v="19"/>
          <ac:inkMkLst>
            <pc:docMk/>
            <pc:sldMk cId="898978340" sldId="378"/>
            <ac:inkMk id="17" creationId="{4B8F57A9-C2B5-4E1A-17C5-13A5814A56E1}"/>
          </ac:inkMkLst>
        </pc:inkChg>
        <pc:inkChg chg="add del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18" creationId="{1F1F504C-F008-2D2D-CC61-CE64F86E2D5D}"/>
          </ac:inkMkLst>
        </pc:inkChg>
        <pc:inkChg chg="add del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19" creationId="{3DB208A5-892E-63F4-62C2-5953FED11FB5}"/>
          </ac:inkMkLst>
        </pc:inkChg>
        <pc:inkChg chg="add del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20" creationId="{27A53B91-DFC1-32B1-D728-1A2CCFC06DD9}"/>
          </ac:inkMkLst>
        </pc:inkChg>
        <pc:inkChg chg="add del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21" creationId="{2FB1D5E3-731F-776C-D01C-9F2789728D6D}"/>
          </ac:inkMkLst>
        </pc:inkChg>
        <pc:inkChg chg="add del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22" creationId="{8C5BE85D-D8D6-F7AB-A66A-98BE5510F29A}"/>
          </ac:inkMkLst>
        </pc:inkChg>
        <pc:inkChg chg="add del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23" creationId="{BA625493-AEDD-541E-A7AB-4BCC2179A6C5}"/>
          </ac:inkMkLst>
        </pc:inkChg>
        <pc:inkChg chg="add del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24" creationId="{4C937573-6849-62E3-760F-A7EAA357DCDC}"/>
          </ac:inkMkLst>
        </pc:inkChg>
        <pc:inkChg chg="add del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25" creationId="{AD4CA246-4015-27B5-1B4F-FC6E02C13408}"/>
          </ac:inkMkLst>
        </pc:inkChg>
        <pc:inkChg chg="add del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26" creationId="{89BF061D-E4DA-C9E7-6016-AA891206C56A}"/>
          </ac:inkMkLst>
        </pc:inkChg>
        <pc:inkChg chg="add del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27" creationId="{229F0E62-6FBE-F927-7509-CE522B228CCB}"/>
          </ac:inkMkLst>
        </pc:inkChg>
        <pc:inkChg chg="add del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28" creationId="{FCFEB22C-FFAB-EB5D-550A-E3539E5DF543}"/>
          </ac:inkMkLst>
        </pc:inkChg>
        <pc:inkChg chg="add del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29" creationId="{9B50E4AC-0EEC-B299-CE4A-49778B2B95D6}"/>
          </ac:inkMkLst>
        </pc:inkChg>
        <pc:inkChg chg="add del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30" creationId="{42EE230E-57A5-A2BE-726E-2AB12FE2B708}"/>
          </ac:inkMkLst>
        </pc:inkChg>
        <pc:inkChg chg="add reco">
          <ac:chgData name="Uday Kiran Rage" userId="8cfd044a105e3dbd" providerId="LiveId" clId="{CA2095B2-FE5C-4041-A1CC-8A318B77B794}" dt="2023-05-02T02:23:20.468" v="34"/>
          <ac:inkMkLst>
            <pc:docMk/>
            <pc:sldMk cId="898978340" sldId="378"/>
            <ac:inkMk id="31" creationId="{2FBD7C31-5B46-0396-CC62-D95A8992F3AB}"/>
          </ac:inkMkLst>
        </pc:inkChg>
      </pc:sldChg>
      <pc:sldChg chg="new">
        <pc:chgData name="Uday Kiran Rage" userId="8cfd044a105e3dbd" providerId="LiveId" clId="{CA2095B2-FE5C-4041-A1CC-8A318B77B794}" dt="2023-05-02T03:14:50.758" v="35" actId="680"/>
        <pc:sldMkLst>
          <pc:docMk/>
          <pc:sldMk cId="4220818105" sldId="379"/>
        </pc:sldMkLst>
      </pc:sldChg>
    </pc:docChg>
  </pc:docChgLst>
  <pc:docChgLst>
    <pc:chgData name="Uday Kiran Rage" userId="8cfd044a105e3dbd" providerId="LiveId" clId="{E1B238C0-7424-CF41-9697-C57153EB2BEA}"/>
    <pc:docChg chg="undo custSel addSld delSld modSld sldOrd">
      <pc:chgData name="Uday Kiran Rage" userId="8cfd044a105e3dbd" providerId="LiveId" clId="{E1B238C0-7424-CF41-9697-C57153EB2BEA}" dt="2024-04-30T04:04:32.934" v="1630" actId="478"/>
      <pc:docMkLst>
        <pc:docMk/>
      </pc:docMkLst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1119721561" sldId="257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1119721561" sldId="257"/>
            <ac:spMk id="3" creationId="{27977B0E-137A-A3B0-5477-795215EC8F9A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0" sldId="266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0" sldId="266"/>
            <ac:spMk id="2" creationId="{13BC9527-C43B-FF72-E8CB-7619A0C3A4A4}"/>
          </ac:spMkLst>
        </pc:spChg>
      </pc:sldChg>
      <pc:sldChg chg="addSp delSp modSp mod">
        <pc:chgData name="Uday Kiran Rage" userId="8cfd044a105e3dbd" providerId="LiveId" clId="{E1B238C0-7424-CF41-9697-C57153EB2BEA}" dt="2024-04-30T04:03:40.417" v="1620" actId="478"/>
        <pc:sldMkLst>
          <pc:docMk/>
          <pc:sldMk cId="0" sldId="267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0" sldId="267"/>
            <ac:spMk id="11" creationId="{DD787234-E51A-70D2-1AF0-A356D94D7F5A}"/>
          </ac:spMkLst>
        </pc:spChg>
        <pc:inkChg chg="del">
          <ac:chgData name="Uday Kiran Rage" userId="8cfd044a105e3dbd" providerId="LiveId" clId="{E1B238C0-7424-CF41-9697-C57153EB2BEA}" dt="2024-04-30T04:03:40.417" v="1620" actId="478"/>
          <ac:inkMkLst>
            <pc:docMk/>
            <pc:sldMk cId="0" sldId="267"/>
            <ac:inkMk id="3" creationId="{1848FE50-D8F5-F651-14EB-A882B18043A1}"/>
          </ac:inkMkLst>
        </pc:inkChg>
      </pc:sldChg>
      <pc:sldChg chg="delSp mod">
        <pc:chgData name="Uday Kiran Rage" userId="8cfd044a105e3dbd" providerId="LiveId" clId="{E1B238C0-7424-CF41-9697-C57153EB2BEA}" dt="2024-04-30T04:04:20.018" v="1626" actId="478"/>
        <pc:sldMkLst>
          <pc:docMk/>
          <pc:sldMk cId="0" sldId="279"/>
        </pc:sldMkLst>
        <pc:spChg chg="del">
          <ac:chgData name="Uday Kiran Rage" userId="8cfd044a105e3dbd" providerId="LiveId" clId="{E1B238C0-7424-CF41-9697-C57153EB2BEA}" dt="2024-04-30T04:02:52.126" v="1613"/>
          <ac:spMkLst>
            <pc:docMk/>
            <pc:sldMk cId="0" sldId="279"/>
            <ac:spMk id="41986" creationId="{F048E1BA-B82F-BA25-8AFB-E1D1CA4F574B}"/>
          </ac:spMkLst>
        </pc:spChg>
        <pc:inkChg chg="del">
          <ac:chgData name="Uday Kiran Rage" userId="8cfd044a105e3dbd" providerId="LiveId" clId="{E1B238C0-7424-CF41-9697-C57153EB2BEA}" dt="2024-04-30T04:04:20.018" v="1626" actId="478"/>
          <ac:inkMkLst>
            <pc:docMk/>
            <pc:sldMk cId="0" sldId="279"/>
            <ac:inkMk id="2" creationId="{19BDD4F5-2594-79F1-20EF-6E21C571BCD8}"/>
          </ac:inkMkLst>
        </pc:inkChg>
      </pc:sldChg>
      <pc:sldChg chg="delSp mod">
        <pc:chgData name="Uday Kiran Rage" userId="8cfd044a105e3dbd" providerId="LiveId" clId="{E1B238C0-7424-CF41-9697-C57153EB2BEA}" dt="2024-04-30T04:04:23.641" v="1627" actId="478"/>
        <pc:sldMkLst>
          <pc:docMk/>
          <pc:sldMk cId="0" sldId="280"/>
        </pc:sldMkLst>
        <pc:spChg chg="del">
          <ac:chgData name="Uday Kiran Rage" userId="8cfd044a105e3dbd" providerId="LiveId" clId="{E1B238C0-7424-CF41-9697-C57153EB2BEA}" dt="2024-04-30T04:02:52.126" v="1613"/>
          <ac:spMkLst>
            <pc:docMk/>
            <pc:sldMk cId="0" sldId="280"/>
            <ac:spMk id="44034" creationId="{FF1EEC8D-DE0A-9099-AD1B-1A20E6F6EF95}"/>
          </ac:spMkLst>
        </pc:spChg>
        <pc:inkChg chg="del">
          <ac:chgData name="Uday Kiran Rage" userId="8cfd044a105e3dbd" providerId="LiveId" clId="{E1B238C0-7424-CF41-9697-C57153EB2BEA}" dt="2024-04-30T04:04:23.641" v="1627" actId="478"/>
          <ac:inkMkLst>
            <pc:docMk/>
            <pc:sldMk cId="0" sldId="280"/>
            <ac:inkMk id="2" creationId="{A856B572-E186-12FC-61F7-CB5919267674}"/>
          </ac:inkMkLst>
        </pc:inkChg>
      </pc:sldChg>
      <pc:sldChg chg="delSp mod">
        <pc:chgData name="Uday Kiran Rage" userId="8cfd044a105e3dbd" providerId="LiveId" clId="{E1B238C0-7424-CF41-9697-C57153EB2BEA}" dt="2024-04-30T04:04:16.208" v="1625" actId="478"/>
        <pc:sldMkLst>
          <pc:docMk/>
          <pc:sldMk cId="0" sldId="290"/>
        </pc:sldMkLst>
        <pc:inkChg chg="del">
          <ac:chgData name="Uday Kiran Rage" userId="8cfd044a105e3dbd" providerId="LiveId" clId="{E1B238C0-7424-CF41-9697-C57153EB2BEA}" dt="2024-04-30T04:04:16.208" v="1625" actId="478"/>
          <ac:inkMkLst>
            <pc:docMk/>
            <pc:sldMk cId="0" sldId="290"/>
            <ac:inkMk id="3" creationId="{622091F3-0673-1197-9BAC-054D4295531F}"/>
          </ac:inkMkLst>
        </pc:inkChg>
      </pc:sldChg>
      <pc:sldChg chg="addSp delSp modSp mod">
        <pc:chgData name="Uday Kiran Rage" userId="8cfd044a105e3dbd" providerId="LiveId" clId="{E1B238C0-7424-CF41-9697-C57153EB2BEA}" dt="2024-04-30T04:03:16.555" v="1615" actId="478"/>
        <pc:sldMkLst>
          <pc:docMk/>
          <pc:sldMk cId="1893363751" sldId="291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1893363751" sldId="291"/>
            <ac:spMk id="9" creationId="{29D64F9E-C105-B9E6-AEBF-728BA26FFA17}"/>
          </ac:spMkLst>
        </pc:spChg>
        <pc:inkChg chg="del">
          <ac:chgData name="Uday Kiran Rage" userId="8cfd044a105e3dbd" providerId="LiveId" clId="{E1B238C0-7424-CF41-9697-C57153EB2BEA}" dt="2024-04-30T04:03:16.555" v="1615" actId="478"/>
          <ac:inkMkLst>
            <pc:docMk/>
            <pc:sldMk cId="1893363751" sldId="291"/>
            <ac:inkMk id="3" creationId="{1F19949E-EEA1-574A-9FCF-4A2E75FC2853}"/>
          </ac:inkMkLst>
        </pc:inkChg>
      </pc:sldChg>
      <pc:sldChg chg="addSp delSp modSp mod">
        <pc:chgData name="Uday Kiran Rage" userId="8cfd044a105e3dbd" providerId="LiveId" clId="{E1B238C0-7424-CF41-9697-C57153EB2BEA}" dt="2024-04-30T04:03:19.875" v="1616" actId="478"/>
        <pc:sldMkLst>
          <pc:docMk/>
          <pc:sldMk cId="2029177665" sldId="311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029177665" sldId="311"/>
            <ac:spMk id="8" creationId="{FE9F58B9-6BC1-2712-22BE-5D7A0B013774}"/>
          </ac:spMkLst>
        </pc:spChg>
        <pc:inkChg chg="del">
          <ac:chgData name="Uday Kiran Rage" userId="8cfd044a105e3dbd" providerId="LiveId" clId="{E1B238C0-7424-CF41-9697-C57153EB2BEA}" dt="2024-04-30T00:48:22.250" v="0" actId="478"/>
          <ac:inkMkLst>
            <pc:docMk/>
            <pc:sldMk cId="2029177665" sldId="311"/>
            <ac:inkMk id="3" creationId="{37AD0B46-576F-F951-76DF-56F9D25FAA0F}"/>
          </ac:inkMkLst>
        </pc:inkChg>
        <pc:inkChg chg="del">
          <ac:chgData name="Uday Kiran Rage" userId="8cfd044a105e3dbd" providerId="LiveId" clId="{E1B238C0-7424-CF41-9697-C57153EB2BEA}" dt="2024-04-30T04:03:19.875" v="1616" actId="478"/>
          <ac:inkMkLst>
            <pc:docMk/>
            <pc:sldMk cId="2029177665" sldId="311"/>
            <ac:inkMk id="3" creationId="{A2A64E23-9F95-DB7A-EBA9-32E831BF983F}"/>
          </ac:inkMkLst>
        </pc:inkChg>
      </pc:sldChg>
      <pc:sldChg chg="addSp delSp modSp mod">
        <pc:chgData name="Uday Kiran Rage" userId="8cfd044a105e3dbd" providerId="LiveId" clId="{E1B238C0-7424-CF41-9697-C57153EB2BEA}" dt="2024-04-30T04:03:30.382" v="1618" actId="478"/>
        <pc:sldMkLst>
          <pc:docMk/>
          <pc:sldMk cId="4085525773" sldId="312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4085525773" sldId="312"/>
            <ac:spMk id="8" creationId="{241671E2-F210-9B20-35D3-FBAB4C42B88E}"/>
          </ac:spMkLst>
        </pc:spChg>
        <pc:inkChg chg="del">
          <ac:chgData name="Uday Kiran Rage" userId="8cfd044a105e3dbd" providerId="LiveId" clId="{E1B238C0-7424-CF41-9697-C57153EB2BEA}" dt="2024-04-30T04:03:30.382" v="1618" actId="478"/>
          <ac:inkMkLst>
            <pc:docMk/>
            <pc:sldMk cId="4085525773" sldId="312"/>
            <ac:inkMk id="3" creationId="{0A141017-AB4D-E145-48A6-BAD0EF877D0B}"/>
          </ac:inkMkLst>
        </pc:inkChg>
        <pc:inkChg chg="del">
          <ac:chgData name="Uday Kiran Rage" userId="8cfd044a105e3dbd" providerId="LiveId" clId="{E1B238C0-7424-CF41-9697-C57153EB2BEA}" dt="2024-04-30T00:48:37.340" v="3" actId="478"/>
          <ac:inkMkLst>
            <pc:docMk/>
            <pc:sldMk cId="4085525773" sldId="312"/>
            <ac:inkMk id="3" creationId="{8DE21A7B-9198-2418-0A01-BFD809A84BBB}"/>
          </ac:inkMkLst>
        </pc:inkChg>
      </pc:sldChg>
      <pc:sldChg chg="addSp delSp modSp mod">
        <pc:chgData name="Uday Kiran Rage" userId="8cfd044a105e3dbd" providerId="LiveId" clId="{E1B238C0-7424-CF41-9697-C57153EB2BEA}" dt="2024-04-30T04:02:52.126" v="1613"/>
        <pc:sldMkLst>
          <pc:docMk/>
          <pc:sldMk cId="4038438127" sldId="313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4038438127" sldId="313"/>
            <ac:spMk id="8" creationId="{B58D3A95-2725-98B0-5859-5B433193F8D1}"/>
          </ac:spMkLst>
        </pc:spChg>
        <pc:inkChg chg="del">
          <ac:chgData name="Uday Kiran Rage" userId="8cfd044a105e3dbd" providerId="LiveId" clId="{E1B238C0-7424-CF41-9697-C57153EB2BEA}" dt="2024-04-30T00:48:25.489" v="1" actId="478"/>
          <ac:inkMkLst>
            <pc:docMk/>
            <pc:sldMk cId="4038438127" sldId="313"/>
            <ac:inkMk id="3" creationId="{D6E05434-03B3-0324-95AB-3665177B1258}"/>
          </ac:inkMkLst>
        </pc:ink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302298243" sldId="314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302298243" sldId="314"/>
            <ac:spMk id="3" creationId="{70B324D7-54E3-2937-0AEC-4B223BECAECB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3126781817" sldId="315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3126781817" sldId="315"/>
            <ac:spMk id="3" creationId="{9C82830E-381B-EE72-7B79-206D19375ECE}"/>
          </ac:spMkLst>
        </pc:spChg>
      </pc:sldChg>
      <pc:sldChg chg="addSp delSp modSp mod">
        <pc:chgData name="Uday Kiran Rage" userId="8cfd044a105e3dbd" providerId="LiveId" clId="{E1B238C0-7424-CF41-9697-C57153EB2BEA}" dt="2024-04-30T04:03:26.062" v="1617" actId="478"/>
        <pc:sldMkLst>
          <pc:docMk/>
          <pc:sldMk cId="123253108" sldId="316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123253108" sldId="316"/>
            <ac:spMk id="8" creationId="{1D6B8D02-A360-5E73-019D-7E4965215160}"/>
          </ac:spMkLst>
        </pc:spChg>
        <pc:inkChg chg="del">
          <ac:chgData name="Uday Kiran Rage" userId="8cfd044a105e3dbd" providerId="LiveId" clId="{E1B238C0-7424-CF41-9697-C57153EB2BEA}" dt="2024-04-30T00:48:32.502" v="2" actId="478"/>
          <ac:inkMkLst>
            <pc:docMk/>
            <pc:sldMk cId="123253108" sldId="316"/>
            <ac:inkMk id="3" creationId="{2E26DE2B-6B41-9B5C-351B-2EA03EFBF9D3}"/>
          </ac:inkMkLst>
        </pc:inkChg>
        <pc:inkChg chg="del">
          <ac:chgData name="Uday Kiran Rage" userId="8cfd044a105e3dbd" providerId="LiveId" clId="{E1B238C0-7424-CF41-9697-C57153EB2BEA}" dt="2024-04-30T04:03:26.062" v="1617" actId="478"/>
          <ac:inkMkLst>
            <pc:docMk/>
            <pc:sldMk cId="123253108" sldId="316"/>
            <ac:inkMk id="3" creationId="{6E71DD16-C3A7-A43D-F1A4-111FC9257D54}"/>
          </ac:inkMkLst>
        </pc:ink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660814518" sldId="340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660814518" sldId="340"/>
            <ac:spMk id="2" creationId="{8EEB5FB9-7517-E3FD-BE87-8D47BE561A14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2810666603" sldId="341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810666603" sldId="341"/>
            <ac:spMk id="2" creationId="{5A005223-9D4B-41A1-8BA9-59367AEBAAE8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4034063037" sldId="342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4034063037" sldId="342"/>
            <ac:spMk id="2" creationId="{590F5C9E-F4B1-4628-D25F-769C2CC3C43F}"/>
          </ac:spMkLst>
        </pc:spChg>
      </pc:sldChg>
      <pc:sldChg chg="addSp delSp modSp mod">
        <pc:chgData name="Uday Kiran Rage" userId="8cfd044a105e3dbd" providerId="LiveId" clId="{E1B238C0-7424-CF41-9697-C57153EB2BEA}" dt="2024-04-30T04:03:08.807" v="1614" actId="478"/>
        <pc:sldMkLst>
          <pc:docMk/>
          <pc:sldMk cId="2403515695" sldId="343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403515695" sldId="343"/>
            <ac:spMk id="6" creationId="{117475DA-9A9A-232C-2BCE-B0E0960C207D}"/>
          </ac:spMkLst>
        </pc:spChg>
        <pc:inkChg chg="del">
          <ac:chgData name="Uday Kiran Rage" userId="8cfd044a105e3dbd" providerId="LiveId" clId="{E1B238C0-7424-CF41-9697-C57153EB2BEA}" dt="2024-04-30T04:03:08.807" v="1614" actId="478"/>
          <ac:inkMkLst>
            <pc:docMk/>
            <pc:sldMk cId="2403515695" sldId="343"/>
            <ac:inkMk id="3" creationId="{8EE9984A-BE2F-7EE3-852D-85C451BFDF23}"/>
          </ac:inkMkLst>
        </pc:ink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2417054863" sldId="344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417054863" sldId="344"/>
            <ac:spMk id="2" creationId="{4A377788-C200-0231-FCBF-8400DB17CAA6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3983585550" sldId="345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3983585550" sldId="345"/>
            <ac:spMk id="2" creationId="{7BDF979E-D33C-CAAF-C8EF-C6BA6AD8AD91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575605501" sldId="346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575605501" sldId="346"/>
            <ac:spMk id="2" creationId="{5184B088-43BC-4576-A8D5-D1BE0F3503D4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2696648334" sldId="347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696648334" sldId="347"/>
            <ac:spMk id="2" creationId="{3FE37A8B-39E2-2D78-F28A-CEA70C56D959}"/>
          </ac:spMkLst>
        </pc:spChg>
      </pc:sldChg>
      <pc:sldChg chg="addSp delSp modSp mod">
        <pc:chgData name="Uday Kiran Rage" userId="8cfd044a105e3dbd" providerId="LiveId" clId="{E1B238C0-7424-CF41-9697-C57153EB2BEA}" dt="2024-04-30T04:03:37.179" v="1619" actId="478"/>
        <pc:sldMkLst>
          <pc:docMk/>
          <pc:sldMk cId="2626065464" sldId="353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626065464" sldId="353"/>
            <ac:spMk id="3" creationId="{8A0A984F-AC40-C3CA-6E46-5DFF4D983FE9}"/>
          </ac:spMkLst>
        </pc:spChg>
        <pc:inkChg chg="del">
          <ac:chgData name="Uday Kiran Rage" userId="8cfd044a105e3dbd" providerId="LiveId" clId="{E1B238C0-7424-CF41-9697-C57153EB2BEA}" dt="2024-04-30T04:03:37.179" v="1619" actId="478"/>
          <ac:inkMkLst>
            <pc:docMk/>
            <pc:sldMk cId="2626065464" sldId="353"/>
            <ac:inkMk id="2" creationId="{8F136533-33D5-5256-08B2-61D2C7A105F5}"/>
          </ac:inkMkLst>
        </pc:inkChg>
      </pc:sldChg>
      <pc:sldChg chg="addSp delSp modSp mod">
        <pc:chgData name="Uday Kiran Rage" userId="8cfd044a105e3dbd" providerId="LiveId" clId="{E1B238C0-7424-CF41-9697-C57153EB2BEA}" dt="2024-04-30T04:03:48.478" v="1622" actId="478"/>
        <pc:sldMkLst>
          <pc:docMk/>
          <pc:sldMk cId="1725607705" sldId="354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1725607705" sldId="354"/>
            <ac:spMk id="3" creationId="{A83506F8-9BFF-4457-F0FE-92258749A6DF}"/>
          </ac:spMkLst>
        </pc:spChg>
        <pc:inkChg chg="del">
          <ac:chgData name="Uday Kiran Rage" userId="8cfd044a105e3dbd" providerId="LiveId" clId="{E1B238C0-7424-CF41-9697-C57153EB2BEA}" dt="2024-04-30T04:03:48.478" v="1622" actId="478"/>
          <ac:inkMkLst>
            <pc:docMk/>
            <pc:sldMk cId="1725607705" sldId="354"/>
            <ac:inkMk id="2" creationId="{4E0FC146-FD29-93FB-8B1D-661BC849D9C9}"/>
          </ac:inkMkLst>
        </pc:ink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2873061682" sldId="355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873061682" sldId="355"/>
            <ac:spMk id="3" creationId="{7E01AD75-60A4-4023-5AFE-65A7E047248D}"/>
          </ac:spMkLst>
        </pc:spChg>
      </pc:sldChg>
      <pc:sldChg chg="addSp delSp modSp mod">
        <pc:chgData name="Uday Kiran Rage" userId="8cfd044a105e3dbd" providerId="LiveId" clId="{E1B238C0-7424-CF41-9697-C57153EB2BEA}" dt="2024-04-30T04:03:44.633" v="1621" actId="478"/>
        <pc:sldMkLst>
          <pc:docMk/>
          <pc:sldMk cId="3637684621" sldId="356"/>
        </pc:sldMkLst>
        <pc:spChg chg="add mod">
          <ac:chgData name="Uday Kiran Rage" userId="8cfd044a105e3dbd" providerId="LiveId" clId="{E1B238C0-7424-CF41-9697-C57153EB2BEA}" dt="2024-04-30T00:49:25.255" v="46" actId="207"/>
          <ac:spMkLst>
            <pc:docMk/>
            <pc:sldMk cId="3637684621" sldId="356"/>
            <ac:spMk id="3" creationId="{AE60072F-C88C-49D6-E97C-0A6F8C46B7C8}"/>
          </ac:spMkLst>
        </pc:spChg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3637684621" sldId="356"/>
            <ac:spMk id="7" creationId="{74F535CC-601D-7F96-AA8D-22E21DC5AEBA}"/>
          </ac:spMkLst>
        </pc:spChg>
        <pc:picChg chg="mod">
          <ac:chgData name="Uday Kiran Rage" userId="8cfd044a105e3dbd" providerId="LiveId" clId="{E1B238C0-7424-CF41-9697-C57153EB2BEA}" dt="2024-04-30T00:48:56.881" v="5" actId="1076"/>
          <ac:picMkLst>
            <pc:docMk/>
            <pc:sldMk cId="3637684621" sldId="356"/>
            <ac:picMk id="4" creationId="{061ED90A-3774-947F-3C15-50ED10F3D620}"/>
          </ac:picMkLst>
        </pc:picChg>
        <pc:inkChg chg="del">
          <ac:chgData name="Uday Kiran Rage" userId="8cfd044a105e3dbd" providerId="LiveId" clId="{E1B238C0-7424-CF41-9697-C57153EB2BEA}" dt="2024-04-30T04:03:44.633" v="1621" actId="478"/>
          <ac:inkMkLst>
            <pc:docMk/>
            <pc:sldMk cId="3637684621" sldId="356"/>
            <ac:inkMk id="5" creationId="{295263A3-40CA-4620-1BEB-765999C2F5EF}"/>
          </ac:inkMkLst>
        </pc:inkChg>
        <pc:cxnChg chg="add mod">
          <ac:chgData name="Uday Kiran Rage" userId="8cfd044a105e3dbd" providerId="LiveId" clId="{E1B238C0-7424-CF41-9697-C57153EB2BEA}" dt="2024-04-30T00:49:48.635" v="49" actId="692"/>
          <ac:cxnSpMkLst>
            <pc:docMk/>
            <pc:sldMk cId="3637684621" sldId="356"/>
            <ac:cxnSpMk id="6" creationId="{E6F75466-62CF-8B96-6D3B-2A587924B364}"/>
          </ac:cxnSpMkLst>
        </pc:cxn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282302115" sldId="357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82302115" sldId="357"/>
            <ac:spMk id="2" creationId="{91BA999C-951D-45DC-2332-B1B33984C96B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3976603276" sldId="358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3976603276" sldId="358"/>
            <ac:spMk id="11" creationId="{E5A6CD58-A040-479A-BDC7-CA685D253C64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3148328377" sldId="359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3148328377" sldId="359"/>
            <ac:spMk id="2" creationId="{1FDF0BA4-B6E5-42D0-736F-FEAF464F26BA}"/>
          </ac:spMkLst>
        </pc:spChg>
      </pc:sldChg>
      <pc:sldChg chg="addSp delSp modSp mod">
        <pc:chgData name="Uday Kiran Rage" userId="8cfd044a105e3dbd" providerId="LiveId" clId="{E1B238C0-7424-CF41-9697-C57153EB2BEA}" dt="2024-04-30T04:02:52.126" v="1613"/>
        <pc:sldMkLst>
          <pc:docMk/>
          <pc:sldMk cId="3105659279" sldId="360"/>
        </pc:sldMkLst>
        <pc:spChg chg="add del mod">
          <ac:chgData name="Uday Kiran Rage" userId="8cfd044a105e3dbd" providerId="LiveId" clId="{E1B238C0-7424-CF41-9697-C57153EB2BEA}" dt="2024-04-30T00:54:12.171" v="86" actId="478"/>
          <ac:spMkLst>
            <pc:docMk/>
            <pc:sldMk cId="3105659279" sldId="360"/>
            <ac:spMk id="3" creationId="{3F384F10-30BC-9538-0876-9C36C2BB8D12}"/>
          </ac:spMkLst>
        </pc:spChg>
        <pc:spChg chg="add mod">
          <ac:chgData name="Uday Kiran Rage" userId="8cfd044a105e3dbd" providerId="LiveId" clId="{E1B238C0-7424-CF41-9697-C57153EB2BEA}" dt="2024-04-30T00:57:53.551" v="226" actId="207"/>
          <ac:spMkLst>
            <pc:docMk/>
            <pc:sldMk cId="3105659279" sldId="360"/>
            <ac:spMk id="6" creationId="{61E2E29B-E5E3-D297-0033-253373032309}"/>
          </ac:spMkLst>
        </pc:spChg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3105659279" sldId="360"/>
            <ac:spMk id="7" creationId="{1004177A-75A0-D68D-45EE-8DE6F28E9640}"/>
          </ac:spMkLst>
        </pc:spChg>
      </pc:sldChg>
      <pc:sldChg chg="addSp delSp modSp mod">
        <pc:chgData name="Uday Kiran Rage" userId="8cfd044a105e3dbd" providerId="LiveId" clId="{E1B238C0-7424-CF41-9697-C57153EB2BEA}" dt="2024-04-30T04:02:52.126" v="1613"/>
        <pc:sldMkLst>
          <pc:docMk/>
          <pc:sldMk cId="2168283613" sldId="361"/>
        </pc:sldMkLst>
        <pc:spChg chg="add mod">
          <ac:chgData name="Uday Kiran Rage" userId="8cfd044a105e3dbd" providerId="LiveId" clId="{E1B238C0-7424-CF41-9697-C57153EB2BEA}" dt="2024-04-30T00:53:27.465" v="79"/>
          <ac:spMkLst>
            <pc:docMk/>
            <pc:sldMk cId="2168283613" sldId="361"/>
            <ac:spMk id="2" creationId="{7BF91A18-016B-F216-F99E-1876754B1277}"/>
          </ac:spMkLst>
        </pc:spChg>
        <pc:spChg chg="add mod">
          <ac:chgData name="Uday Kiran Rage" userId="8cfd044a105e3dbd" providerId="LiveId" clId="{E1B238C0-7424-CF41-9697-C57153EB2BEA}" dt="2024-04-30T00:53:48.520" v="82"/>
          <ac:spMkLst>
            <pc:docMk/>
            <pc:sldMk cId="2168283613" sldId="361"/>
            <ac:spMk id="3" creationId="{14F8B710-0FCF-011C-D891-A73E85B60C58}"/>
          </ac:spMkLst>
        </pc:spChg>
        <pc:spChg chg="add del mod">
          <ac:chgData name="Uday Kiran Rage" userId="8cfd044a105e3dbd" providerId="LiveId" clId="{E1B238C0-7424-CF41-9697-C57153EB2BEA}" dt="2024-04-30T00:58:02.272" v="227" actId="478"/>
          <ac:spMkLst>
            <pc:docMk/>
            <pc:sldMk cId="2168283613" sldId="361"/>
            <ac:spMk id="7" creationId="{A4463A28-39BF-5632-A7B4-1385E7D62475}"/>
          </ac:spMkLst>
        </pc:spChg>
        <pc:spChg chg="add mod">
          <ac:chgData name="Uday Kiran Rage" userId="8cfd044a105e3dbd" providerId="LiveId" clId="{E1B238C0-7424-CF41-9697-C57153EB2BEA}" dt="2024-04-30T00:58:03.438" v="228"/>
          <ac:spMkLst>
            <pc:docMk/>
            <pc:sldMk cId="2168283613" sldId="361"/>
            <ac:spMk id="12" creationId="{2BFC43D7-72FD-FB6F-9AAF-5F4BBDE75131}"/>
          </ac:spMkLst>
        </pc:spChg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168283613" sldId="361"/>
            <ac:spMk id="13" creationId="{2194C28B-678C-EC41-B502-263B0C2BCA23}"/>
          </ac:spMkLst>
        </pc:spChg>
      </pc:sldChg>
      <pc:sldChg chg="addSp delSp modSp mod">
        <pc:chgData name="Uday Kiran Rage" userId="8cfd044a105e3dbd" providerId="LiveId" clId="{E1B238C0-7424-CF41-9697-C57153EB2BEA}" dt="2024-04-30T04:02:52.126" v="1613"/>
        <pc:sldMkLst>
          <pc:docMk/>
          <pc:sldMk cId="1593408646" sldId="362"/>
        </pc:sldMkLst>
        <pc:spChg chg="add del mod">
          <ac:chgData name="Uday Kiran Rage" userId="8cfd044a105e3dbd" providerId="LiveId" clId="{E1B238C0-7424-CF41-9697-C57153EB2BEA}" dt="2024-04-30T00:58:08.422" v="229" actId="478"/>
          <ac:spMkLst>
            <pc:docMk/>
            <pc:sldMk cId="1593408646" sldId="362"/>
            <ac:spMk id="2" creationId="{4C84BB7B-D680-2D8B-30C2-B2223188B424}"/>
          </ac:spMkLst>
        </pc:spChg>
        <pc:spChg chg="add mod">
          <ac:chgData name="Uday Kiran Rage" userId="8cfd044a105e3dbd" providerId="LiveId" clId="{E1B238C0-7424-CF41-9697-C57153EB2BEA}" dt="2024-04-30T00:54:49.640" v="108" actId="1076"/>
          <ac:spMkLst>
            <pc:docMk/>
            <pc:sldMk cId="1593408646" sldId="362"/>
            <ac:spMk id="3" creationId="{30B6CC81-D8CD-D2D3-D4E1-B4060B5EDA63}"/>
          </ac:spMkLst>
        </pc:spChg>
        <pc:spChg chg="add mod">
          <ac:chgData name="Uday Kiran Rage" userId="8cfd044a105e3dbd" providerId="LiveId" clId="{E1B238C0-7424-CF41-9697-C57153EB2BEA}" dt="2024-04-30T00:58:09.694" v="230"/>
          <ac:spMkLst>
            <pc:docMk/>
            <pc:sldMk cId="1593408646" sldId="362"/>
            <ac:spMk id="7" creationId="{CDFF865F-2BFC-0480-3236-0F7A669D8894}"/>
          </ac:spMkLst>
        </pc:spChg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1593408646" sldId="362"/>
            <ac:spMk id="12" creationId="{6981F496-8C17-CB7F-1A32-0B6B6F7E47E8}"/>
          </ac:spMkLst>
        </pc:spChg>
      </pc:sldChg>
      <pc:sldChg chg="addSp delSp modSp mod">
        <pc:chgData name="Uday Kiran Rage" userId="8cfd044a105e3dbd" providerId="LiveId" clId="{E1B238C0-7424-CF41-9697-C57153EB2BEA}" dt="2024-04-30T04:02:52.126" v="1613"/>
        <pc:sldMkLst>
          <pc:docMk/>
          <pc:sldMk cId="1609113415" sldId="363"/>
        </pc:sldMkLst>
        <pc:spChg chg="add mod">
          <ac:chgData name="Uday Kiran Rage" userId="8cfd044a105e3dbd" providerId="LiveId" clId="{E1B238C0-7424-CF41-9697-C57153EB2BEA}" dt="2024-04-30T00:55:01.912" v="109"/>
          <ac:spMkLst>
            <pc:docMk/>
            <pc:sldMk cId="1609113415" sldId="363"/>
            <ac:spMk id="2" creationId="{7B9DF914-3AA3-1679-0E59-EF9A2CB06F83}"/>
          </ac:spMkLst>
        </pc:spChg>
        <pc:spChg chg="add mod">
          <ac:chgData name="Uday Kiran Rage" userId="8cfd044a105e3dbd" providerId="LiveId" clId="{E1B238C0-7424-CF41-9697-C57153EB2BEA}" dt="2024-04-30T00:58:58.189" v="254" actId="20577"/>
          <ac:spMkLst>
            <pc:docMk/>
            <pc:sldMk cId="1609113415" sldId="363"/>
            <ac:spMk id="3" creationId="{379F54CF-A326-6D25-C284-5803A0D84F56}"/>
          </ac:spMkLst>
        </pc:spChg>
        <pc:spChg chg="add del mod">
          <ac:chgData name="Uday Kiran Rage" userId="8cfd044a105e3dbd" providerId="LiveId" clId="{E1B238C0-7424-CF41-9697-C57153EB2BEA}" dt="2024-04-30T00:58:14.500" v="231" actId="478"/>
          <ac:spMkLst>
            <pc:docMk/>
            <pc:sldMk cId="1609113415" sldId="363"/>
            <ac:spMk id="7" creationId="{E4F8117B-BAEF-799D-8914-CFE68C16589E}"/>
          </ac:spMkLst>
        </pc:spChg>
        <pc:spChg chg="add mod">
          <ac:chgData name="Uday Kiran Rage" userId="8cfd044a105e3dbd" providerId="LiveId" clId="{E1B238C0-7424-CF41-9697-C57153EB2BEA}" dt="2024-04-30T00:58:15.958" v="232"/>
          <ac:spMkLst>
            <pc:docMk/>
            <pc:sldMk cId="1609113415" sldId="363"/>
            <ac:spMk id="12" creationId="{4F0E20B1-256E-26C9-EC61-6EDF9255BA02}"/>
          </ac:spMkLst>
        </pc:spChg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1609113415" sldId="363"/>
            <ac:spMk id="13" creationId="{253C0926-43DF-4C85-B0F5-160FDC5668BC}"/>
          </ac:spMkLst>
        </pc:spChg>
      </pc:sldChg>
      <pc:sldChg chg="addSp delSp modSp mod">
        <pc:chgData name="Uday Kiran Rage" userId="8cfd044a105e3dbd" providerId="LiveId" clId="{E1B238C0-7424-CF41-9697-C57153EB2BEA}" dt="2024-04-30T04:02:52.126" v="1613"/>
        <pc:sldMkLst>
          <pc:docMk/>
          <pc:sldMk cId="2572513457" sldId="364"/>
        </pc:sldMkLst>
        <pc:spChg chg="add mod">
          <ac:chgData name="Uday Kiran Rage" userId="8cfd044a105e3dbd" providerId="LiveId" clId="{E1B238C0-7424-CF41-9697-C57153EB2BEA}" dt="2024-04-30T00:55:46.759" v="132"/>
          <ac:spMkLst>
            <pc:docMk/>
            <pc:sldMk cId="2572513457" sldId="364"/>
            <ac:spMk id="2" creationId="{DF4D1829-1CA4-EB00-5049-61FB8C0499DB}"/>
          </ac:spMkLst>
        </pc:spChg>
        <pc:spChg chg="add del mod">
          <ac:chgData name="Uday Kiran Rage" userId="8cfd044a105e3dbd" providerId="LiveId" clId="{E1B238C0-7424-CF41-9697-C57153EB2BEA}" dt="2024-04-30T00:59:37.152" v="255" actId="478"/>
          <ac:spMkLst>
            <pc:docMk/>
            <pc:sldMk cId="2572513457" sldId="364"/>
            <ac:spMk id="3" creationId="{2A2B590B-1C81-7BCB-518A-B7D672293A4C}"/>
          </ac:spMkLst>
        </pc:spChg>
        <pc:spChg chg="add del mod">
          <ac:chgData name="Uday Kiran Rage" userId="8cfd044a105e3dbd" providerId="LiveId" clId="{E1B238C0-7424-CF41-9697-C57153EB2BEA}" dt="2024-04-30T00:58:19.699" v="233" actId="478"/>
          <ac:spMkLst>
            <pc:docMk/>
            <pc:sldMk cId="2572513457" sldId="364"/>
            <ac:spMk id="7" creationId="{55F5E213-65E2-62DA-B5DB-2176DA72A902}"/>
          </ac:spMkLst>
        </pc:spChg>
        <pc:spChg chg="add mod">
          <ac:chgData name="Uday Kiran Rage" userId="8cfd044a105e3dbd" providerId="LiveId" clId="{E1B238C0-7424-CF41-9697-C57153EB2BEA}" dt="2024-04-30T00:58:21.081" v="234"/>
          <ac:spMkLst>
            <pc:docMk/>
            <pc:sldMk cId="2572513457" sldId="364"/>
            <ac:spMk id="12" creationId="{48DE26A1-BA6B-5881-796F-1C72FF6BA7F3}"/>
          </ac:spMkLst>
        </pc:spChg>
        <pc:spChg chg="add mod">
          <ac:chgData name="Uday Kiran Rage" userId="8cfd044a105e3dbd" providerId="LiveId" clId="{E1B238C0-7424-CF41-9697-C57153EB2BEA}" dt="2024-04-30T00:59:38.679" v="256"/>
          <ac:spMkLst>
            <pc:docMk/>
            <pc:sldMk cId="2572513457" sldId="364"/>
            <ac:spMk id="13" creationId="{43D8EE82-A921-C89A-53E9-E999D91D5704}"/>
          </ac:spMkLst>
        </pc:spChg>
        <pc:spChg chg="add mod">
          <ac:chgData name="Uday Kiran Rage" userId="8cfd044a105e3dbd" providerId="LiveId" clId="{E1B238C0-7424-CF41-9697-C57153EB2BEA}" dt="2024-04-30T01:01:12.136" v="300" actId="1076"/>
          <ac:spMkLst>
            <pc:docMk/>
            <pc:sldMk cId="2572513457" sldId="364"/>
            <ac:spMk id="14" creationId="{3970F74B-1054-165B-5253-F9B7B285EF65}"/>
          </ac:spMkLst>
        </pc:spChg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572513457" sldId="364"/>
            <ac:spMk id="15" creationId="{CF1B308E-21D8-B15F-ABBF-EC7856B4E017}"/>
          </ac:spMkLst>
        </pc:spChg>
      </pc:sldChg>
      <pc:sldChg chg="del">
        <pc:chgData name="Uday Kiran Rage" userId="8cfd044a105e3dbd" providerId="LiveId" clId="{E1B238C0-7424-CF41-9697-C57153EB2BEA}" dt="2024-04-30T01:01:49.016" v="305" actId="2696"/>
        <pc:sldMkLst>
          <pc:docMk/>
          <pc:sldMk cId="630445235" sldId="365"/>
        </pc:sldMkLst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416946284" sldId="366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416946284" sldId="366"/>
            <ac:spMk id="2" creationId="{E6AC77EF-5417-11BF-3209-BECF1646AFE4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1221622137" sldId="368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1221622137" sldId="368"/>
            <ac:spMk id="7" creationId="{8B619A29-D125-FF01-90FB-1FBD0F35282F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2830985677" sldId="369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830985677" sldId="369"/>
            <ac:spMk id="14" creationId="{9975C561-82AF-96AD-BEEF-428DFD449729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4265642037" sldId="370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4265642037" sldId="370"/>
            <ac:spMk id="2" creationId="{D9375E70-19BC-C7B7-B40B-0D3A7AD23FB7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525073963" sldId="371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525073963" sldId="371"/>
            <ac:spMk id="3" creationId="{52118098-B45C-0E34-449F-2EEBDAF84353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160086813" sldId="372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160086813" sldId="372"/>
            <ac:spMk id="15" creationId="{DE05C3E9-DB97-70C6-BD94-86A3293F75E3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1271369910" sldId="373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1271369910" sldId="373"/>
            <ac:spMk id="3" creationId="{55F2D7F1-903A-6811-0CA5-DE45C4D7A675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248969793" sldId="374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48969793" sldId="374"/>
            <ac:spMk id="6" creationId="{D20CD813-206D-F181-95D6-578B90D79A89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4036307085" sldId="375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4036307085" sldId="375"/>
            <ac:spMk id="5" creationId="{BD68CA04-5744-E8A4-5A60-C955553B03D1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280505859" sldId="376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80505859" sldId="376"/>
            <ac:spMk id="2" creationId="{0711C381-B48E-C324-6397-142C0F01DEE3}"/>
          </ac:spMkLst>
        </pc:spChg>
      </pc:sldChg>
      <pc:sldChg chg="addSp modSp">
        <pc:chgData name="Uday Kiran Rage" userId="8cfd044a105e3dbd" providerId="LiveId" clId="{E1B238C0-7424-CF41-9697-C57153EB2BEA}" dt="2024-04-30T04:02:52.126" v="1613"/>
        <pc:sldMkLst>
          <pc:docMk/>
          <pc:sldMk cId="2764116133" sldId="377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764116133" sldId="377"/>
            <ac:spMk id="2" creationId="{0380EEF2-33B7-39B8-3F86-A640CCDAFCE4}"/>
          </ac:spMkLst>
        </pc:spChg>
      </pc:sldChg>
      <pc:sldChg chg="del">
        <pc:chgData name="Uday Kiran Rage" userId="8cfd044a105e3dbd" providerId="LiveId" clId="{E1B238C0-7424-CF41-9697-C57153EB2BEA}" dt="2024-04-30T00:48:42.634" v="4" actId="2696"/>
        <pc:sldMkLst>
          <pc:docMk/>
          <pc:sldMk cId="898978340" sldId="378"/>
        </pc:sldMkLst>
      </pc:sldChg>
      <pc:sldChg chg="addSp delSp modSp mod ord">
        <pc:chgData name="Uday Kiran Rage" userId="8cfd044a105e3dbd" providerId="LiveId" clId="{E1B238C0-7424-CF41-9697-C57153EB2BEA}" dt="2024-04-30T04:04:26.326" v="1628" actId="478"/>
        <pc:sldMkLst>
          <pc:docMk/>
          <pc:sldMk cId="4220818105" sldId="379"/>
        </pc:sldMkLst>
        <pc:spChg chg="mod">
          <ac:chgData name="Uday Kiran Rage" userId="8cfd044a105e3dbd" providerId="LiveId" clId="{E1B238C0-7424-CF41-9697-C57153EB2BEA}" dt="2024-04-30T01:33:40.149" v="1589" actId="20577"/>
          <ac:spMkLst>
            <pc:docMk/>
            <pc:sldMk cId="4220818105" sldId="379"/>
            <ac:spMk id="2" creationId="{EC8186D6-439A-3B80-D3B0-2539B04611F0}"/>
          </ac:spMkLst>
        </pc:spChg>
        <pc:spChg chg="del">
          <ac:chgData name="Uday Kiran Rage" userId="8cfd044a105e3dbd" providerId="LiveId" clId="{E1B238C0-7424-CF41-9697-C57153EB2BEA}" dt="2024-04-30T01:33:25.918" v="1546" actId="478"/>
          <ac:spMkLst>
            <pc:docMk/>
            <pc:sldMk cId="4220818105" sldId="379"/>
            <ac:spMk id="3" creationId="{EEA2069A-56DC-6E0B-6151-3092E8028086}"/>
          </ac:spMkLst>
        </pc:spChg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4220818105" sldId="379"/>
            <ac:spMk id="5" creationId="{0F21A9FC-5226-89A4-1DD7-1440EE9AAA43}"/>
          </ac:spMkLst>
        </pc:spChg>
        <pc:picChg chg="add mod">
          <ac:chgData name="Uday Kiran Rage" userId="8cfd044a105e3dbd" providerId="LiveId" clId="{E1B238C0-7424-CF41-9697-C57153EB2BEA}" dt="2024-04-30T01:34:44.807" v="1596" actId="1076"/>
          <ac:picMkLst>
            <pc:docMk/>
            <pc:sldMk cId="4220818105" sldId="379"/>
            <ac:picMk id="4" creationId="{C5679046-D26A-F0DF-805B-48CEAD2C9357}"/>
          </ac:picMkLst>
        </pc:picChg>
        <pc:inkChg chg="del">
          <ac:chgData name="Uday Kiran Rage" userId="8cfd044a105e3dbd" providerId="LiveId" clId="{E1B238C0-7424-CF41-9697-C57153EB2BEA}" dt="2024-04-30T04:04:26.326" v="1628" actId="478"/>
          <ac:inkMkLst>
            <pc:docMk/>
            <pc:sldMk cId="4220818105" sldId="379"/>
            <ac:inkMk id="3" creationId="{2347BAC1-4086-27B1-E0DE-D87B57BDD13D}"/>
          </ac:inkMkLst>
        </pc:inkChg>
      </pc:sldChg>
      <pc:sldChg chg="addSp delSp modSp add mod">
        <pc:chgData name="Uday Kiran Rage" userId="8cfd044a105e3dbd" providerId="LiveId" clId="{E1B238C0-7424-CF41-9697-C57153EB2BEA}" dt="2024-04-30T04:02:52.126" v="1613"/>
        <pc:sldMkLst>
          <pc:docMk/>
          <pc:sldMk cId="618798533" sldId="380"/>
        </pc:sldMkLst>
        <pc:spChg chg="add mod">
          <ac:chgData name="Uday Kiran Rage" userId="8cfd044a105e3dbd" providerId="LiveId" clId="{E1B238C0-7424-CF41-9697-C57153EB2BEA}" dt="2024-04-30T01:01:44.382" v="304"/>
          <ac:spMkLst>
            <pc:docMk/>
            <pc:sldMk cId="618798533" sldId="380"/>
            <ac:spMk id="3" creationId="{B0DD1E26-59EE-1E9E-20D3-F44A9653BB6B}"/>
          </ac:spMkLst>
        </pc:spChg>
        <pc:spChg chg="del">
          <ac:chgData name="Uday Kiran Rage" userId="8cfd044a105e3dbd" providerId="LiveId" clId="{E1B238C0-7424-CF41-9697-C57153EB2BEA}" dt="2024-04-30T01:01:38.641" v="303" actId="478"/>
          <ac:spMkLst>
            <pc:docMk/>
            <pc:sldMk cId="618798533" sldId="380"/>
            <ac:spMk id="5" creationId="{9655FF35-D4C0-61A5-68A3-3FAD56D5F3FB}"/>
          </ac:spMkLst>
        </pc:spChg>
        <pc:spChg chg="add mod">
          <ac:chgData name="Uday Kiran Rage" userId="8cfd044a105e3dbd" providerId="LiveId" clId="{E1B238C0-7424-CF41-9697-C57153EB2BEA}" dt="2024-04-30T01:04:19.275" v="502" actId="1076"/>
          <ac:spMkLst>
            <pc:docMk/>
            <pc:sldMk cId="618798533" sldId="380"/>
            <ac:spMk id="7" creationId="{DB4377D4-3C4C-A8A2-6DF5-FBBFCB3E7025}"/>
          </ac:spMkLst>
        </pc:spChg>
        <pc:spChg chg="mod">
          <ac:chgData name="Uday Kiran Rage" userId="8cfd044a105e3dbd" providerId="LiveId" clId="{E1B238C0-7424-CF41-9697-C57153EB2BEA}" dt="2024-04-30T01:21:57.807" v="1116" actId="1076"/>
          <ac:spMkLst>
            <pc:docMk/>
            <pc:sldMk cId="618798533" sldId="380"/>
            <ac:spMk id="12" creationId="{48DE26A1-BA6B-5881-796F-1C72FF6BA7F3}"/>
          </ac:spMkLst>
        </pc:spChg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618798533" sldId="380"/>
            <ac:spMk id="15" creationId="{C6990FE3-16AE-FCCA-01CD-B6108045707D}"/>
          </ac:spMkLst>
        </pc:spChg>
      </pc:sldChg>
      <pc:sldChg chg="add del">
        <pc:chgData name="Uday Kiran Rage" userId="8cfd044a105e3dbd" providerId="LiveId" clId="{E1B238C0-7424-CF41-9697-C57153EB2BEA}" dt="2024-04-30T01:01:29.936" v="301" actId="2696"/>
        <pc:sldMkLst>
          <pc:docMk/>
          <pc:sldMk cId="1824331770" sldId="380"/>
        </pc:sldMkLst>
      </pc:sldChg>
      <pc:sldChg chg="addSp delSp modSp new mod">
        <pc:chgData name="Uday Kiran Rage" userId="8cfd044a105e3dbd" providerId="LiveId" clId="{E1B238C0-7424-CF41-9697-C57153EB2BEA}" dt="2024-04-30T04:04:00.546" v="1623" actId="478"/>
        <pc:sldMkLst>
          <pc:docMk/>
          <pc:sldMk cId="3544906039" sldId="381"/>
        </pc:sldMkLst>
        <pc:spChg chg="mod">
          <ac:chgData name="Uday Kiran Rage" userId="8cfd044a105e3dbd" providerId="LiveId" clId="{E1B238C0-7424-CF41-9697-C57153EB2BEA}" dt="2024-04-30T01:05:47.513" v="524" actId="113"/>
          <ac:spMkLst>
            <pc:docMk/>
            <pc:sldMk cId="3544906039" sldId="381"/>
            <ac:spMk id="2" creationId="{708608A7-E077-6C6E-1A72-8ADEE2DAD51A}"/>
          </ac:spMkLst>
        </pc:spChg>
        <pc:spChg chg="del">
          <ac:chgData name="Uday Kiran Rage" userId="8cfd044a105e3dbd" providerId="LiveId" clId="{E1B238C0-7424-CF41-9697-C57153EB2BEA}" dt="2024-04-30T01:05:51.517" v="525" actId="478"/>
          <ac:spMkLst>
            <pc:docMk/>
            <pc:sldMk cId="3544906039" sldId="381"/>
            <ac:spMk id="3" creationId="{93DE1263-1A4E-BB68-574B-AEDDB6A210E6}"/>
          </ac:spMkLst>
        </pc:spChg>
        <pc:spChg chg="add mod">
          <ac:chgData name="Uday Kiran Rage" userId="8cfd044a105e3dbd" providerId="LiveId" clId="{E1B238C0-7424-CF41-9697-C57153EB2BEA}" dt="2024-04-30T01:09:16.969" v="554" actId="1076"/>
          <ac:spMkLst>
            <pc:docMk/>
            <pc:sldMk cId="3544906039" sldId="381"/>
            <ac:spMk id="7" creationId="{D6A6940F-E7F4-3A0E-F1DA-BA874D6CC7CD}"/>
          </ac:spMkLst>
        </pc:spChg>
        <pc:spChg chg="add mod">
          <ac:chgData name="Uday Kiran Rage" userId="8cfd044a105e3dbd" providerId="LiveId" clId="{E1B238C0-7424-CF41-9697-C57153EB2BEA}" dt="2024-04-30T01:09:28.318" v="574" actId="1076"/>
          <ac:spMkLst>
            <pc:docMk/>
            <pc:sldMk cId="3544906039" sldId="381"/>
            <ac:spMk id="9" creationId="{780E69E3-F8C1-4C99-2FBB-33F44ACE7025}"/>
          </ac:spMkLst>
        </pc:spChg>
        <pc:spChg chg="add mod">
          <ac:chgData name="Uday Kiran Rage" userId="8cfd044a105e3dbd" providerId="LiveId" clId="{E1B238C0-7424-CF41-9697-C57153EB2BEA}" dt="2024-04-30T01:09:34.772" v="578" actId="20577"/>
          <ac:spMkLst>
            <pc:docMk/>
            <pc:sldMk cId="3544906039" sldId="381"/>
            <ac:spMk id="10" creationId="{71D1DAAF-0F74-D266-2687-38F82584CC15}"/>
          </ac:spMkLst>
        </pc:spChg>
        <pc:spChg chg="add mod">
          <ac:chgData name="Uday Kiran Rage" userId="8cfd044a105e3dbd" providerId="LiveId" clId="{E1B238C0-7424-CF41-9697-C57153EB2BEA}" dt="2024-04-30T01:20:12.730" v="1097" actId="207"/>
          <ac:spMkLst>
            <pc:docMk/>
            <pc:sldMk cId="3544906039" sldId="381"/>
            <ac:spMk id="11" creationId="{013193F1-096C-8D03-D363-3FCC6B79E556}"/>
          </ac:spMkLst>
        </pc:spChg>
        <pc:spChg chg="add mod">
          <ac:chgData name="Uday Kiran Rage" userId="8cfd044a105e3dbd" providerId="LiveId" clId="{E1B238C0-7424-CF41-9697-C57153EB2BEA}" dt="2024-04-30T01:19:08.857" v="1083" actId="20577"/>
          <ac:spMkLst>
            <pc:docMk/>
            <pc:sldMk cId="3544906039" sldId="381"/>
            <ac:spMk id="13" creationId="{CF66B320-8842-2286-B170-A65A73A9FDCA}"/>
          </ac:spMkLst>
        </pc:spChg>
        <pc:spChg chg="add mod">
          <ac:chgData name="Uday Kiran Rage" userId="8cfd044a105e3dbd" providerId="LiveId" clId="{E1B238C0-7424-CF41-9697-C57153EB2BEA}" dt="2024-04-30T01:19:02.669" v="1063" actId="20577"/>
          <ac:spMkLst>
            <pc:docMk/>
            <pc:sldMk cId="3544906039" sldId="381"/>
            <ac:spMk id="14" creationId="{141A447F-CFBA-6AB2-9792-B437EA1F988A}"/>
          </ac:spMkLst>
        </pc:spChg>
        <pc:spChg chg="add mod">
          <ac:chgData name="Uday Kiran Rage" userId="8cfd044a105e3dbd" providerId="LiveId" clId="{E1B238C0-7424-CF41-9697-C57153EB2BEA}" dt="2024-04-30T01:18:43.523" v="1035" actId="1076"/>
          <ac:spMkLst>
            <pc:docMk/>
            <pc:sldMk cId="3544906039" sldId="381"/>
            <ac:spMk id="16" creationId="{424DC907-AB31-F6CB-3171-E9B22A23D0F9}"/>
          </ac:spMkLst>
        </pc:spChg>
        <pc:spChg chg="add mod">
          <ac:chgData name="Uday Kiran Rage" userId="8cfd044a105e3dbd" providerId="LiveId" clId="{E1B238C0-7424-CF41-9697-C57153EB2BEA}" dt="2024-04-30T01:20:18.217" v="1099" actId="207"/>
          <ac:spMkLst>
            <pc:docMk/>
            <pc:sldMk cId="3544906039" sldId="381"/>
            <ac:spMk id="19" creationId="{2E63222B-A9A6-78C8-23AB-22B0C11F6EE9}"/>
          </ac:spMkLst>
        </pc:spChg>
        <pc:spChg chg="add mod">
          <ac:chgData name="Uday Kiran Rage" userId="8cfd044a105e3dbd" providerId="LiveId" clId="{E1B238C0-7424-CF41-9697-C57153EB2BEA}" dt="2024-04-30T01:20:40.040" v="1101" actId="1076"/>
          <ac:spMkLst>
            <pc:docMk/>
            <pc:sldMk cId="3544906039" sldId="381"/>
            <ac:spMk id="20" creationId="{6605BD3B-9A4B-2FF6-B3C7-A1CF394538DD}"/>
          </ac:spMkLst>
        </pc:spChg>
        <pc:spChg chg="add mod">
          <ac:chgData name="Uday Kiran Rage" userId="8cfd044a105e3dbd" providerId="LiveId" clId="{E1B238C0-7424-CF41-9697-C57153EB2BEA}" dt="2024-04-30T01:20:37.153" v="1100" actId="1076"/>
          <ac:spMkLst>
            <pc:docMk/>
            <pc:sldMk cId="3544906039" sldId="381"/>
            <ac:spMk id="21" creationId="{B2CB4467-9471-0682-C559-AF91350459B5}"/>
          </ac:spMkLst>
        </pc:spChg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3544906039" sldId="381"/>
            <ac:spMk id="22" creationId="{5EA9318A-49D8-0324-D134-959259977F8B}"/>
          </ac:spMkLst>
        </pc:spChg>
        <pc:picChg chg="add mod">
          <ac:chgData name="Uday Kiran Rage" userId="8cfd044a105e3dbd" providerId="LiveId" clId="{E1B238C0-7424-CF41-9697-C57153EB2BEA}" dt="2024-04-30T01:08:41.739" v="537" actId="14100"/>
          <ac:picMkLst>
            <pc:docMk/>
            <pc:sldMk cId="3544906039" sldId="381"/>
            <ac:picMk id="4" creationId="{10B549FD-C7FB-D80E-32DF-546BBB1AAEBF}"/>
          </ac:picMkLst>
        </pc:picChg>
        <pc:inkChg chg="del">
          <ac:chgData name="Uday Kiran Rage" userId="8cfd044a105e3dbd" providerId="LiveId" clId="{E1B238C0-7424-CF41-9697-C57153EB2BEA}" dt="2024-04-30T04:04:00.546" v="1623" actId="478"/>
          <ac:inkMkLst>
            <pc:docMk/>
            <pc:sldMk cId="3544906039" sldId="381"/>
            <ac:inkMk id="3" creationId="{5E1DFC96-BB20-AF33-0F47-6744F97CB569}"/>
          </ac:inkMkLst>
        </pc:inkChg>
        <pc:cxnChg chg="add mod">
          <ac:chgData name="Uday Kiran Rage" userId="8cfd044a105e3dbd" providerId="LiveId" clId="{E1B238C0-7424-CF41-9697-C57153EB2BEA}" dt="2024-04-30T01:18:24.186" v="1033" actId="14100"/>
          <ac:cxnSpMkLst>
            <pc:docMk/>
            <pc:sldMk cId="3544906039" sldId="381"/>
            <ac:cxnSpMk id="6" creationId="{58911F01-D5A5-4399-7CEE-F551D81E2A9B}"/>
          </ac:cxnSpMkLst>
        </pc:cxnChg>
        <pc:cxnChg chg="add mod">
          <ac:chgData name="Uday Kiran Rage" userId="8cfd044a105e3dbd" providerId="LiveId" clId="{E1B238C0-7424-CF41-9697-C57153EB2BEA}" dt="2024-04-30T01:19:32.682" v="1089" actId="1037"/>
          <ac:cxnSpMkLst>
            <pc:docMk/>
            <pc:sldMk cId="3544906039" sldId="381"/>
            <ac:cxnSpMk id="8" creationId="{AE4E3CCC-9B5B-11FE-0E3F-5D81BAD323CE}"/>
          </ac:cxnSpMkLst>
        </pc:cxnChg>
      </pc:sldChg>
      <pc:sldChg chg="addSp delSp modSp new mod">
        <pc:chgData name="Uday Kiran Rage" userId="8cfd044a105e3dbd" providerId="LiveId" clId="{E1B238C0-7424-CF41-9697-C57153EB2BEA}" dt="2024-04-30T04:02:52.126" v="1613"/>
        <pc:sldMkLst>
          <pc:docMk/>
          <pc:sldMk cId="2144298141" sldId="382"/>
        </pc:sldMkLst>
        <pc:spChg chg="mod">
          <ac:chgData name="Uday Kiran Rage" userId="8cfd044a105e3dbd" providerId="LiveId" clId="{E1B238C0-7424-CF41-9697-C57153EB2BEA}" dt="2024-04-30T01:22:41.921" v="1161" actId="1076"/>
          <ac:spMkLst>
            <pc:docMk/>
            <pc:sldMk cId="2144298141" sldId="382"/>
            <ac:spMk id="2" creationId="{3320E1C4-BBB6-7C3C-48FC-0974CE1E8E43}"/>
          </ac:spMkLst>
        </pc:spChg>
        <pc:spChg chg="del">
          <ac:chgData name="Uday Kiran Rage" userId="8cfd044a105e3dbd" providerId="LiveId" clId="{E1B238C0-7424-CF41-9697-C57153EB2BEA}" dt="2024-04-30T01:21:36.740" v="1114" actId="478"/>
          <ac:spMkLst>
            <pc:docMk/>
            <pc:sldMk cId="2144298141" sldId="382"/>
            <ac:spMk id="3" creationId="{C06C5411-D967-5A9B-7BFD-CFAB84F9AB29}"/>
          </ac:spMkLst>
        </pc:spChg>
        <pc:spChg chg="add mod">
          <ac:chgData name="Uday Kiran Rage" userId="8cfd044a105e3dbd" providerId="LiveId" clId="{E1B238C0-7424-CF41-9697-C57153EB2BEA}" dt="2024-04-30T01:22:09.516" v="1118" actId="1076"/>
          <ac:spMkLst>
            <pc:docMk/>
            <pc:sldMk cId="2144298141" sldId="382"/>
            <ac:spMk id="4" creationId="{E1FE8C1D-5655-CA8E-22E4-4C496AB7EC36}"/>
          </ac:spMkLst>
        </pc:spChg>
        <pc:spChg chg="add mod">
          <ac:chgData name="Uday Kiran Rage" userId="8cfd044a105e3dbd" providerId="LiveId" clId="{E1B238C0-7424-CF41-9697-C57153EB2BEA}" dt="2024-04-30T01:22:09.516" v="1118" actId="1076"/>
          <ac:spMkLst>
            <pc:docMk/>
            <pc:sldMk cId="2144298141" sldId="382"/>
            <ac:spMk id="5" creationId="{B4A184F6-30FB-D8D3-6428-5C41C52DB816}"/>
          </ac:spMkLst>
        </pc:spChg>
        <pc:spChg chg="add mod">
          <ac:chgData name="Uday Kiran Rage" userId="8cfd044a105e3dbd" providerId="LiveId" clId="{E1B238C0-7424-CF41-9697-C57153EB2BEA}" dt="2024-04-30T01:22:21.531" v="1121" actId="6549"/>
          <ac:spMkLst>
            <pc:docMk/>
            <pc:sldMk cId="2144298141" sldId="382"/>
            <ac:spMk id="6" creationId="{5E9D6D67-0572-7663-8CE3-7E1314788459}"/>
          </ac:spMkLst>
        </pc:spChg>
        <pc:spChg chg="add mod">
          <ac:chgData name="Uday Kiran Rage" userId="8cfd044a105e3dbd" providerId="LiveId" clId="{E1B238C0-7424-CF41-9697-C57153EB2BEA}" dt="2024-04-30T01:22:18.151" v="1120" actId="1076"/>
          <ac:spMkLst>
            <pc:docMk/>
            <pc:sldMk cId="2144298141" sldId="382"/>
            <ac:spMk id="7" creationId="{677AF2EB-8065-11C1-5395-F7E82421DF9F}"/>
          </ac:spMkLst>
        </pc:spChg>
        <pc:spChg chg="add mod">
          <ac:chgData name="Uday Kiran Rage" userId="8cfd044a105e3dbd" providerId="LiveId" clId="{E1B238C0-7424-CF41-9697-C57153EB2BEA}" dt="2024-04-30T01:23:08.889" v="1168" actId="1076"/>
          <ac:spMkLst>
            <pc:docMk/>
            <pc:sldMk cId="2144298141" sldId="382"/>
            <ac:spMk id="9" creationId="{8F34E555-C5F9-1E86-70B5-34BDB5DC5A80}"/>
          </ac:spMkLst>
        </pc:spChg>
        <pc:spChg chg="add mod">
          <ac:chgData name="Uday Kiran Rage" userId="8cfd044a105e3dbd" providerId="LiveId" clId="{E1B238C0-7424-CF41-9697-C57153EB2BEA}" dt="2024-04-30T01:23:36.793" v="1197" actId="207"/>
          <ac:spMkLst>
            <pc:docMk/>
            <pc:sldMk cId="2144298141" sldId="382"/>
            <ac:spMk id="12" creationId="{EEE85B83-8387-4B69-9BA0-B983A5EFB76F}"/>
          </ac:spMkLst>
        </pc:spChg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2144298141" sldId="382"/>
            <ac:spMk id="13" creationId="{90703211-787B-BB16-F859-CAC80113D84E}"/>
          </ac:spMkLst>
        </pc:spChg>
        <pc:cxnChg chg="add mod">
          <ac:chgData name="Uday Kiran Rage" userId="8cfd044a105e3dbd" providerId="LiveId" clId="{E1B238C0-7424-CF41-9697-C57153EB2BEA}" dt="2024-04-30T01:23:23.172" v="1171" actId="692"/>
          <ac:cxnSpMkLst>
            <pc:docMk/>
            <pc:sldMk cId="2144298141" sldId="382"/>
            <ac:cxnSpMk id="11" creationId="{7FD9AFD2-AB28-D1EF-E5F5-9A24F0A507E3}"/>
          </ac:cxnSpMkLst>
        </pc:cxnChg>
      </pc:sldChg>
      <pc:sldChg chg="addSp modSp add mod">
        <pc:chgData name="Uday Kiran Rage" userId="8cfd044a105e3dbd" providerId="LiveId" clId="{E1B238C0-7424-CF41-9697-C57153EB2BEA}" dt="2024-04-30T04:02:52.126" v="1613"/>
        <pc:sldMkLst>
          <pc:docMk/>
          <pc:sldMk cId="3687934098" sldId="383"/>
        </pc:sldMkLst>
        <pc:spChg chg="add mod">
          <ac:chgData name="Uday Kiran Rage" userId="8cfd044a105e3dbd" providerId="LiveId" clId="{E1B238C0-7424-CF41-9697-C57153EB2BEA}" dt="2024-04-30T01:25:34.242" v="1352" actId="1076"/>
          <ac:spMkLst>
            <pc:docMk/>
            <pc:sldMk cId="3687934098" sldId="383"/>
            <ac:spMk id="13" creationId="{A24EFBE0-5C55-F934-CEE8-57620D778D88}"/>
          </ac:spMkLst>
        </pc:spChg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3687934098" sldId="383"/>
            <ac:spMk id="14" creationId="{0C9D4E5D-7619-D224-0F41-8A2210643FDD}"/>
          </ac:spMkLst>
        </pc:spChg>
        <pc:cxnChg chg="add mod">
          <ac:chgData name="Uday Kiran Rage" userId="8cfd044a105e3dbd" providerId="LiveId" clId="{E1B238C0-7424-CF41-9697-C57153EB2BEA}" dt="2024-04-30T01:24:03.132" v="1202" actId="692"/>
          <ac:cxnSpMkLst>
            <pc:docMk/>
            <pc:sldMk cId="3687934098" sldId="383"/>
            <ac:cxnSpMk id="3" creationId="{BDA2C3F0-3FD1-90C6-CBD6-AC5EF5DF5821}"/>
          </ac:cxnSpMkLst>
        </pc:cxnChg>
      </pc:sldChg>
      <pc:sldChg chg="addSp delSp modSp add mod">
        <pc:chgData name="Uday Kiran Rage" userId="8cfd044a105e3dbd" providerId="LiveId" clId="{E1B238C0-7424-CF41-9697-C57153EB2BEA}" dt="2024-04-30T04:04:07.726" v="1624" actId="478"/>
        <pc:sldMkLst>
          <pc:docMk/>
          <pc:sldMk cId="3384789686" sldId="384"/>
        </pc:sldMkLst>
        <pc:spChg chg="mod">
          <ac:chgData name="Uday Kiran Rage" userId="8cfd044a105e3dbd" providerId="LiveId" clId="{E1B238C0-7424-CF41-9697-C57153EB2BEA}" dt="2024-04-30T01:26:28.627" v="1390" actId="6549"/>
          <ac:spMkLst>
            <pc:docMk/>
            <pc:sldMk cId="3384789686" sldId="384"/>
            <ac:spMk id="7" creationId="{677AF2EB-8065-11C1-5395-F7E82421DF9F}"/>
          </ac:spMkLst>
        </pc:spChg>
        <pc:spChg chg="add mod">
          <ac:chgData name="Uday Kiran Rage" userId="8cfd044a105e3dbd" providerId="LiveId" clId="{E1B238C0-7424-CF41-9697-C57153EB2BEA}" dt="2024-04-30T01:26:04.868" v="1386" actId="114"/>
          <ac:spMkLst>
            <pc:docMk/>
            <pc:sldMk cId="3384789686" sldId="384"/>
            <ac:spMk id="8" creationId="{B63366C2-1659-7ACE-B51D-B105F2276F7C}"/>
          </ac:spMkLst>
        </pc:spChg>
        <pc:spChg chg="add mod">
          <ac:chgData name="Uday Kiran Rage" userId="8cfd044a105e3dbd" providerId="LiveId" clId="{E1B238C0-7424-CF41-9697-C57153EB2BEA}" dt="2024-04-30T01:27:22.361" v="1496" actId="1076"/>
          <ac:spMkLst>
            <pc:docMk/>
            <pc:sldMk cId="3384789686" sldId="384"/>
            <ac:spMk id="10" creationId="{830379F3-C54C-8BA1-8BE1-7D1EBFF5104D}"/>
          </ac:spMkLst>
        </pc:spChg>
        <pc:spChg chg="mod">
          <ac:chgData name="Uday Kiran Rage" userId="8cfd044a105e3dbd" providerId="LiveId" clId="{E1B238C0-7424-CF41-9697-C57153EB2BEA}" dt="2024-04-30T01:25:38.937" v="1353" actId="1076"/>
          <ac:spMkLst>
            <pc:docMk/>
            <pc:sldMk cId="3384789686" sldId="384"/>
            <ac:spMk id="13" creationId="{A24EFBE0-5C55-F934-CEE8-57620D778D88}"/>
          </ac:spMkLst>
        </pc:spChg>
        <pc:spChg chg="add mod">
          <ac:chgData name="Uday Kiran Rage" userId="8cfd044a105e3dbd" providerId="LiveId" clId="{E1B238C0-7424-CF41-9697-C57153EB2BEA}" dt="2024-04-30T01:29:51.786" v="1543" actId="207"/>
          <ac:spMkLst>
            <pc:docMk/>
            <pc:sldMk cId="3384789686" sldId="384"/>
            <ac:spMk id="14" creationId="{21EB1AA7-34FE-7BF5-12C2-6BF51EC4AA40}"/>
          </ac:spMkLst>
        </pc:spChg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3384789686" sldId="384"/>
            <ac:spMk id="16" creationId="{959D82BA-6666-C9EC-8B6E-18A3382FDC89}"/>
          </ac:spMkLst>
        </pc:spChg>
        <pc:inkChg chg="del">
          <ac:chgData name="Uday Kiran Rage" userId="8cfd044a105e3dbd" providerId="LiveId" clId="{E1B238C0-7424-CF41-9697-C57153EB2BEA}" dt="2024-04-30T04:04:07.726" v="1624" actId="478"/>
          <ac:inkMkLst>
            <pc:docMk/>
            <pc:sldMk cId="3384789686" sldId="384"/>
            <ac:inkMk id="15" creationId="{4F6D3BC0-9C33-7E6C-7C04-A2AA9CB30D4D}"/>
          </ac:inkMkLst>
        </pc:inkChg>
      </pc:sldChg>
      <pc:sldChg chg="addSp delSp modSp add mod">
        <pc:chgData name="Uday Kiran Rage" userId="8cfd044a105e3dbd" providerId="LiveId" clId="{E1B238C0-7424-CF41-9697-C57153EB2BEA}" dt="2024-04-30T04:04:29.629" v="1629" actId="478"/>
        <pc:sldMkLst>
          <pc:docMk/>
          <pc:sldMk cId="1565441597" sldId="385"/>
        </pc:sldMkLst>
        <pc:spChg chg="add mod">
          <ac:chgData name="Uday Kiran Rage" userId="8cfd044a105e3dbd" providerId="LiveId" clId="{E1B238C0-7424-CF41-9697-C57153EB2BEA}" dt="2024-04-30T01:35:02.398" v="1602" actId="1076"/>
          <ac:spMkLst>
            <pc:docMk/>
            <pc:sldMk cId="1565441597" sldId="385"/>
            <ac:spMk id="5" creationId="{24B75E35-8E7D-DFE6-7404-8F128DA4A216}"/>
          </ac:spMkLst>
        </pc:spChg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1565441597" sldId="385"/>
            <ac:spMk id="7" creationId="{311F4F4A-E882-7E50-F68B-7FDE035A1E8D}"/>
          </ac:spMkLst>
        </pc:spChg>
        <pc:picChg chg="del">
          <ac:chgData name="Uday Kiran Rage" userId="8cfd044a105e3dbd" providerId="LiveId" clId="{E1B238C0-7424-CF41-9697-C57153EB2BEA}" dt="2024-04-30T01:34:47.679" v="1597" actId="478"/>
          <ac:picMkLst>
            <pc:docMk/>
            <pc:sldMk cId="1565441597" sldId="385"/>
            <ac:picMk id="4" creationId="{C5679046-D26A-F0DF-805B-48CEAD2C9357}"/>
          </ac:picMkLst>
        </pc:picChg>
        <pc:picChg chg="add mod">
          <ac:chgData name="Uday Kiran Rage" userId="8cfd044a105e3dbd" providerId="LiveId" clId="{E1B238C0-7424-CF41-9697-C57153EB2BEA}" dt="2024-04-30T01:35:55.513" v="1606" actId="14100"/>
          <ac:picMkLst>
            <pc:docMk/>
            <pc:sldMk cId="1565441597" sldId="385"/>
            <ac:picMk id="6" creationId="{15333CE3-530B-05B2-3E0E-815C7EAD288E}"/>
          </ac:picMkLst>
        </pc:picChg>
        <pc:inkChg chg="del">
          <ac:chgData name="Uday Kiran Rage" userId="8cfd044a105e3dbd" providerId="LiveId" clId="{E1B238C0-7424-CF41-9697-C57153EB2BEA}" dt="2024-04-30T04:04:29.629" v="1629" actId="478"/>
          <ac:inkMkLst>
            <pc:docMk/>
            <pc:sldMk cId="1565441597" sldId="385"/>
            <ac:inkMk id="4" creationId="{9A85E0BA-EB09-6473-BF51-B8EC7E2200D5}"/>
          </ac:inkMkLst>
        </pc:inkChg>
      </pc:sldChg>
      <pc:sldChg chg="addSp delSp modSp add mod">
        <pc:chgData name="Uday Kiran Rage" userId="8cfd044a105e3dbd" providerId="LiveId" clId="{E1B238C0-7424-CF41-9697-C57153EB2BEA}" dt="2024-04-30T04:04:32.934" v="1630" actId="478"/>
        <pc:sldMkLst>
          <pc:docMk/>
          <pc:sldMk cId="585854324" sldId="386"/>
        </pc:sldMkLst>
        <pc:spChg chg="add mod">
          <ac:chgData name="Uday Kiran Rage" userId="8cfd044a105e3dbd" providerId="LiveId" clId="{E1B238C0-7424-CF41-9697-C57153EB2BEA}" dt="2024-04-30T04:02:52.126" v="1613"/>
          <ac:spMkLst>
            <pc:docMk/>
            <pc:sldMk cId="585854324" sldId="386"/>
            <ac:spMk id="4" creationId="{F445D668-C8EA-DB7C-0582-0EDA9441B6B5}"/>
          </ac:spMkLst>
        </pc:spChg>
        <pc:picChg chg="add mod">
          <ac:chgData name="Uday Kiran Rage" userId="8cfd044a105e3dbd" providerId="LiveId" clId="{E1B238C0-7424-CF41-9697-C57153EB2BEA}" dt="2024-04-30T01:41:00.806" v="1612" actId="14100"/>
          <ac:picMkLst>
            <pc:docMk/>
            <pc:sldMk cId="585854324" sldId="386"/>
            <ac:picMk id="3" creationId="{1D559EB6-BD29-0519-869D-BE568E1E6882}"/>
          </ac:picMkLst>
        </pc:picChg>
        <pc:picChg chg="del">
          <ac:chgData name="Uday Kiran Rage" userId="8cfd044a105e3dbd" providerId="LiveId" clId="{E1B238C0-7424-CF41-9697-C57153EB2BEA}" dt="2024-04-30T01:40:47.423" v="1608" actId="478"/>
          <ac:picMkLst>
            <pc:docMk/>
            <pc:sldMk cId="585854324" sldId="386"/>
            <ac:picMk id="6" creationId="{15333CE3-530B-05B2-3E0E-815C7EAD288E}"/>
          </ac:picMkLst>
        </pc:picChg>
        <pc:inkChg chg="del">
          <ac:chgData name="Uday Kiran Rage" userId="8cfd044a105e3dbd" providerId="LiveId" clId="{E1B238C0-7424-CF41-9697-C57153EB2BEA}" dt="2024-04-30T04:04:32.934" v="1630" actId="478"/>
          <ac:inkMkLst>
            <pc:docMk/>
            <pc:sldMk cId="585854324" sldId="386"/>
            <ac:inkMk id="6" creationId="{CF5200CC-AB99-9D27-FC9F-6ED7A973700E}"/>
          </ac:inkMkLst>
        </pc:inkChg>
      </pc:sldChg>
    </pc:docChg>
  </pc:docChgLst>
  <pc:docChgLst>
    <pc:chgData name="Uday Kiran Rage" userId="8cfd044a105e3dbd" providerId="LiveId" clId="{DDAE0111-C9C9-5043-B522-47533224CBC7}"/>
    <pc:docChg chg="custSel addSld modSld">
      <pc:chgData name="Uday Kiran Rage" userId="8cfd044a105e3dbd" providerId="LiveId" clId="{DDAE0111-C9C9-5043-B522-47533224CBC7}" dt="2023-04-28T01:34:16.300" v="219" actId="20577"/>
      <pc:docMkLst>
        <pc:docMk/>
      </pc:docMkLst>
      <pc:sldChg chg="modSp mod">
        <pc:chgData name="Uday Kiran Rage" userId="8cfd044a105e3dbd" providerId="LiveId" clId="{DDAE0111-C9C9-5043-B522-47533224CBC7}" dt="2023-04-28T01:34:16.300" v="219" actId="20577"/>
        <pc:sldMkLst>
          <pc:docMk/>
          <pc:sldMk cId="3609870057" sldId="256"/>
        </pc:sldMkLst>
        <pc:spChg chg="mod">
          <ac:chgData name="Uday Kiran Rage" userId="8cfd044a105e3dbd" providerId="LiveId" clId="{DDAE0111-C9C9-5043-B522-47533224CBC7}" dt="2023-04-28T01:34:16.300" v="219" actId="20577"/>
          <ac:spMkLst>
            <pc:docMk/>
            <pc:sldMk cId="3609870057" sldId="256"/>
            <ac:spMk id="2" creationId="{5C4EFA31-1D98-9F49-8B2B-C4FC29CA2FA5}"/>
          </ac:spMkLst>
        </pc:spChg>
      </pc:sldChg>
      <pc:sldChg chg="add">
        <pc:chgData name="Uday Kiran Rage" userId="8cfd044a105e3dbd" providerId="LiveId" clId="{DDAE0111-C9C9-5043-B522-47533224CBC7}" dt="2023-04-28T01:31:55.731" v="196"/>
        <pc:sldMkLst>
          <pc:docMk/>
          <pc:sldMk cId="0" sldId="279"/>
        </pc:sldMkLst>
      </pc:sldChg>
      <pc:sldChg chg="add">
        <pc:chgData name="Uday Kiran Rage" userId="8cfd044a105e3dbd" providerId="LiveId" clId="{DDAE0111-C9C9-5043-B522-47533224CBC7}" dt="2023-04-28T01:31:55.731" v="196"/>
        <pc:sldMkLst>
          <pc:docMk/>
          <pc:sldMk cId="0" sldId="280"/>
        </pc:sldMkLst>
      </pc:sldChg>
      <pc:sldChg chg="add">
        <pc:chgData name="Uday Kiran Rage" userId="8cfd044a105e3dbd" providerId="LiveId" clId="{DDAE0111-C9C9-5043-B522-47533224CBC7}" dt="2023-04-28T01:26:22.534" v="131"/>
        <pc:sldMkLst>
          <pc:docMk/>
          <pc:sldMk cId="0" sldId="290"/>
        </pc:sldMkLst>
      </pc:sldChg>
      <pc:sldChg chg="modSp mod">
        <pc:chgData name="Uday Kiran Rage" userId="8cfd044a105e3dbd" providerId="LiveId" clId="{DDAE0111-C9C9-5043-B522-47533224CBC7}" dt="2023-04-28T01:25:35.983" v="130" actId="1076"/>
        <pc:sldMkLst>
          <pc:docMk/>
          <pc:sldMk cId="4036307085" sldId="375"/>
        </pc:sldMkLst>
        <pc:spChg chg="mod">
          <ac:chgData name="Uday Kiran Rage" userId="8cfd044a105e3dbd" providerId="LiveId" clId="{DDAE0111-C9C9-5043-B522-47533224CBC7}" dt="2023-04-28T01:25:09.232" v="106" actId="20577"/>
          <ac:spMkLst>
            <pc:docMk/>
            <pc:sldMk cId="4036307085" sldId="375"/>
            <ac:spMk id="3" creationId="{A7D1B523-D414-3E06-B6DB-ABF1783600E4}"/>
          </ac:spMkLst>
        </pc:spChg>
        <pc:spChg chg="mod">
          <ac:chgData name="Uday Kiran Rage" userId="8cfd044a105e3dbd" providerId="LiveId" clId="{DDAE0111-C9C9-5043-B522-47533224CBC7}" dt="2023-04-28T01:25:35.983" v="130" actId="1076"/>
          <ac:spMkLst>
            <pc:docMk/>
            <pc:sldMk cId="4036307085" sldId="375"/>
            <ac:spMk id="6" creationId="{900116E5-BD3E-3825-A2AA-C3920083A518}"/>
          </ac:spMkLst>
        </pc:spChg>
      </pc:sldChg>
      <pc:sldChg chg="addSp delSp modSp new mod">
        <pc:chgData name="Uday Kiran Rage" userId="8cfd044a105e3dbd" providerId="LiveId" clId="{DDAE0111-C9C9-5043-B522-47533224CBC7}" dt="2023-04-28T01:30:23.227" v="195" actId="20577"/>
        <pc:sldMkLst>
          <pc:docMk/>
          <pc:sldMk cId="280505859" sldId="376"/>
        </pc:sldMkLst>
        <pc:spChg chg="del">
          <ac:chgData name="Uday Kiran Rage" userId="8cfd044a105e3dbd" providerId="LiveId" clId="{DDAE0111-C9C9-5043-B522-47533224CBC7}" dt="2023-04-28T01:28:54.585" v="133" actId="478"/>
          <ac:spMkLst>
            <pc:docMk/>
            <pc:sldMk cId="280505859" sldId="376"/>
            <ac:spMk id="2" creationId="{67778751-386A-B535-9E8E-08C8CF888ED8}"/>
          </ac:spMkLst>
        </pc:spChg>
        <pc:spChg chg="del">
          <ac:chgData name="Uday Kiran Rage" userId="8cfd044a105e3dbd" providerId="LiveId" clId="{DDAE0111-C9C9-5043-B522-47533224CBC7}" dt="2023-04-28T01:28:54.585" v="133" actId="478"/>
          <ac:spMkLst>
            <pc:docMk/>
            <pc:sldMk cId="280505859" sldId="376"/>
            <ac:spMk id="3" creationId="{B410251C-5C90-3C01-51CE-86B9434D0313}"/>
          </ac:spMkLst>
        </pc:spChg>
        <pc:spChg chg="add mod">
          <ac:chgData name="Uday Kiran Rage" userId="8cfd044a105e3dbd" providerId="LiveId" clId="{DDAE0111-C9C9-5043-B522-47533224CBC7}" dt="2023-04-28T01:29:21.099" v="179" actId="14100"/>
          <ac:spMkLst>
            <pc:docMk/>
            <pc:sldMk cId="280505859" sldId="376"/>
            <ac:spMk id="5" creationId="{80DD0985-A306-8A53-5160-8075D9F4DF5B}"/>
          </ac:spMkLst>
        </pc:spChg>
        <pc:spChg chg="add mod">
          <ac:chgData name="Uday Kiran Rage" userId="8cfd044a105e3dbd" providerId="LiveId" clId="{DDAE0111-C9C9-5043-B522-47533224CBC7}" dt="2023-04-28T01:29:57.439" v="181" actId="1076"/>
          <ac:spMkLst>
            <pc:docMk/>
            <pc:sldMk cId="280505859" sldId="376"/>
            <ac:spMk id="6" creationId="{88146189-BAE9-8C08-0752-4201D77038B2}"/>
          </ac:spMkLst>
        </pc:spChg>
        <pc:spChg chg="add mod">
          <ac:chgData name="Uday Kiran Rage" userId="8cfd044a105e3dbd" providerId="LiveId" clId="{DDAE0111-C9C9-5043-B522-47533224CBC7}" dt="2023-04-28T01:30:18.405" v="185" actId="1076"/>
          <ac:spMkLst>
            <pc:docMk/>
            <pc:sldMk cId="280505859" sldId="376"/>
            <ac:spMk id="9" creationId="{7BDF1021-87C9-3BD8-1EE0-074D2FDB52D0}"/>
          </ac:spMkLst>
        </pc:spChg>
        <pc:spChg chg="add mod">
          <ac:chgData name="Uday Kiran Rage" userId="8cfd044a105e3dbd" providerId="LiveId" clId="{DDAE0111-C9C9-5043-B522-47533224CBC7}" dt="2023-04-28T01:30:23.227" v="195" actId="20577"/>
          <ac:spMkLst>
            <pc:docMk/>
            <pc:sldMk cId="280505859" sldId="376"/>
            <ac:spMk id="10" creationId="{239C486B-DA33-ACC7-A6CC-AF0EC1E08A83}"/>
          </ac:spMkLst>
        </pc:spChg>
        <pc:grpChg chg="add mod">
          <ac:chgData name="Uday Kiran Rage" userId="8cfd044a105e3dbd" providerId="LiveId" clId="{DDAE0111-C9C9-5043-B522-47533224CBC7}" dt="2023-04-28T01:30:18.405" v="185" actId="1076"/>
          <ac:grpSpMkLst>
            <pc:docMk/>
            <pc:sldMk cId="280505859" sldId="376"/>
            <ac:grpSpMk id="11" creationId="{07D3955A-5F96-2421-E508-3DAF44E665E1}"/>
          </ac:grpSpMkLst>
        </pc:grpChg>
        <pc:picChg chg="add mod">
          <ac:chgData name="Uday Kiran Rage" userId="8cfd044a105e3dbd" providerId="LiveId" clId="{DDAE0111-C9C9-5043-B522-47533224CBC7}" dt="2023-04-28T01:29:01.480" v="134"/>
          <ac:picMkLst>
            <pc:docMk/>
            <pc:sldMk cId="280505859" sldId="376"/>
            <ac:picMk id="4" creationId="{722675C0-0B25-DC4B-0633-441EB88E8EAD}"/>
          </ac:picMkLst>
        </pc:picChg>
        <pc:picChg chg="add mod">
          <ac:chgData name="Uday Kiran Rage" userId="8cfd044a105e3dbd" providerId="LiveId" clId="{DDAE0111-C9C9-5043-B522-47533224CBC7}" dt="2023-04-28T01:30:18.405" v="185" actId="1076"/>
          <ac:picMkLst>
            <pc:docMk/>
            <pc:sldMk cId="280505859" sldId="376"/>
            <ac:picMk id="7" creationId="{3FD48E52-4A2D-0025-72EC-C9C4BBDE604D}"/>
          </ac:picMkLst>
        </pc:picChg>
        <pc:picChg chg="add mod">
          <ac:chgData name="Uday Kiran Rage" userId="8cfd044a105e3dbd" providerId="LiveId" clId="{DDAE0111-C9C9-5043-B522-47533224CBC7}" dt="2023-04-28T01:30:18.405" v="185" actId="1076"/>
          <ac:picMkLst>
            <pc:docMk/>
            <pc:sldMk cId="280505859" sldId="376"/>
            <ac:picMk id="8" creationId="{885E0D3F-FC00-73CB-CC06-6846CE31A7DE}"/>
          </ac:picMkLst>
        </pc:picChg>
      </pc:sldChg>
      <pc:sldChg chg="addSp delSp modSp new mod">
        <pc:chgData name="Uday Kiran Rage" userId="8cfd044a105e3dbd" providerId="LiveId" clId="{DDAE0111-C9C9-5043-B522-47533224CBC7}" dt="2023-04-28T01:33:23.501" v="202" actId="1076"/>
        <pc:sldMkLst>
          <pc:docMk/>
          <pc:sldMk cId="2764116133" sldId="377"/>
        </pc:sldMkLst>
        <pc:spChg chg="del">
          <ac:chgData name="Uday Kiran Rage" userId="8cfd044a105e3dbd" providerId="LiveId" clId="{DDAE0111-C9C9-5043-B522-47533224CBC7}" dt="2023-04-28T01:33:17.603" v="199" actId="478"/>
          <ac:spMkLst>
            <pc:docMk/>
            <pc:sldMk cId="2764116133" sldId="377"/>
            <ac:spMk id="2" creationId="{C3D5BDF9-9690-5C5F-CAFE-E59BE737434A}"/>
          </ac:spMkLst>
        </pc:spChg>
        <pc:spChg chg="del mod">
          <ac:chgData name="Uday Kiran Rage" userId="8cfd044a105e3dbd" providerId="LiveId" clId="{DDAE0111-C9C9-5043-B522-47533224CBC7}" dt="2023-04-28T01:33:20.760" v="201" actId="478"/>
          <ac:spMkLst>
            <pc:docMk/>
            <pc:sldMk cId="2764116133" sldId="377"/>
            <ac:spMk id="3" creationId="{F2AF347E-B9E2-6B34-D578-0F39A862949D}"/>
          </ac:spMkLst>
        </pc:spChg>
        <pc:spChg chg="add mod">
          <ac:chgData name="Uday Kiran Rage" userId="8cfd044a105e3dbd" providerId="LiveId" clId="{DDAE0111-C9C9-5043-B522-47533224CBC7}" dt="2023-04-28T01:33:23.501" v="202" actId="1076"/>
          <ac:spMkLst>
            <pc:docMk/>
            <pc:sldMk cId="2764116133" sldId="377"/>
            <ac:spMk id="4" creationId="{1DD9EB35-3470-4963-F6D1-2D08A8289B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C192C-D436-A345-A8EC-26903A706EB3}" type="datetimeFigureOut">
              <a:rPr lang="en-JP" smtClean="0"/>
              <a:t>04/29/2024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FE057-47A9-654E-93A4-8708E5AA277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527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93DFDFB9-460A-8416-0A2F-AA226F86EF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8892CDD4-E182-1CD2-1B4C-D87F64D6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E61A6217-0DC0-F54E-1BE3-3D253E7D4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331D7E-5D2A-FA49-AB72-518CA8FCF6B1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C3261E3-2CB7-B5A6-156A-66CB05CB3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D362241C-A830-6E41-8E95-1E05BE8BCEBB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D9BE2C3-509C-0AFA-30DA-685FE7847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26871D5-A2CB-622C-2332-5E3954DAA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C5DBC25-5F5F-5E69-3487-5C913AAC57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8B6C29A9-C7EF-5047-BE78-4AE0F2D7AE5F}" type="slidenum">
              <a:rPr lang="en-US" altLang="en-US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49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721933C-40C4-09D2-57C7-4397AB32ED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DBEEE37-1BEC-D3C0-3A43-409A5308A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ECA1-E839-2439-C9C3-10BE2F1F3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2C749-0A4F-3ADA-A527-55E5B7C3B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0106-41B5-9DE9-7012-3FC1F4EC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EC3D-C738-0B4C-8670-B5B0FF310348}" type="datetime1">
              <a:rPr lang="en-US" smtClean="0"/>
              <a:t>4/29/2024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07300-0137-99D3-F9A7-CE9EB0E0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D71F-18B7-E60D-00F6-FE5858CD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6985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0C88-7A6B-CC4E-E839-6A039C81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CC15F-F642-AB4B-68CB-805BE4353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D57F2-5A09-777B-34AE-F65C0B09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CBA3-E21E-5F4B-A510-A7E4D59D3C66}" type="datetime1">
              <a:rPr lang="en-US" smtClean="0"/>
              <a:t>4/29/2024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74AEC-F2E8-DF03-C812-A85DB8B2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3304-2B43-D82C-EDEF-0A2005E9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894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0523D-AD86-2BA4-7306-7BF7BF5A2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18B13-541C-5A16-5513-322CC01A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02B9-FB1B-AF8D-7A5E-38EBBFF4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641E-7739-AA49-979B-AADE18A80F01}" type="datetime1">
              <a:rPr lang="en-US" smtClean="0"/>
              <a:t>4/29/2024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DE82-CB4F-9BCD-7E41-6DF14E9D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459F-527C-324A-5CE1-D2B69286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811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B752-8E32-A1FE-5DEE-4BB7C911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E8FB-E50B-D65D-1627-ECE0755A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07CD-8ECD-1A62-9D5B-BE3C212D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7430-C299-BB41-8DF7-E65677941CAC}" type="datetime1">
              <a:rPr lang="en-US" smtClean="0"/>
              <a:t>4/29/2024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2317B-B3FD-6B4A-A8F9-5E57B17D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FDD0-22BE-A0E3-19F6-58D3166E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052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299A-2B9C-44C3-F4E4-B3D206D5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FE3E8-9A9E-BE25-8198-6A47958B0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B607-C782-3982-94D3-EBAA44CE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3F3F-8FA8-4E4E-9595-B2608D6B3533}" type="datetime1">
              <a:rPr lang="en-US" smtClean="0"/>
              <a:t>4/29/2024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F4E6-ABFA-C4A6-630C-E3CDFE19F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CB8C7-BB91-CB64-5772-116AF845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5977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636B4-FA03-95AA-972A-E93FA0CE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9A28-7B93-7399-AB23-AE51BEF96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5E3D-FFC2-2078-2316-BA2DCAB1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857A-89F7-2802-1E5B-32A155C2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8C90-9E3E-9A4C-8A6F-F417AEBE2404}" type="datetime1">
              <a:rPr lang="en-US" smtClean="0"/>
              <a:t>4/29/2024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32BB3-276D-F0FA-AB4B-56B4523B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B971F-540F-9BDE-622D-F415031D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784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B84F-E255-EE56-C73F-0966A116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430D4-6B06-E138-04BB-EA2E8700D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C65BF-2C97-2CC5-8635-4430638FD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1FF00-A837-7F29-441B-6279A9484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977B9-DFBF-02F3-A6E5-AF099AA54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BBC77-A198-437A-13AC-D481C1FB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97450-76FF-9243-88FD-4F78F59DEDB2}" type="datetime1">
              <a:rPr lang="en-US" smtClean="0"/>
              <a:t>4/29/2024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C2A5E-380D-FFAC-A2A0-4E157323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65A5C-C5D1-9861-83ED-DFC0091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1777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75A2-7BF4-F33D-290F-46D63E2B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7C63-7371-E8C6-1F32-ED4EA273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6EEE-0085-3C47-9850-15F617190F14}" type="datetime1">
              <a:rPr lang="en-US" smtClean="0"/>
              <a:t>4/29/2024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EDC65-4B20-3A50-D4FA-AE83B7C4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1FADA-870D-D1AE-09C3-32CC1693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8608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D22DF-9D92-F3A6-07B9-5BE875D7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E41CE-72AC-C746-9146-C676EFC0287A}" type="datetime1">
              <a:rPr lang="en-US" smtClean="0"/>
              <a:t>4/29/2024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7C26A-0E77-F7F0-8D94-5A105EB4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6AED-52FD-CEDE-3C3B-FB271DAF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9001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6E5-0F79-54C0-886C-39528EFF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0AB0-4FA2-6A38-C114-E9189BD4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18F9A-5F67-9200-4CA6-4E8D57996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B2FAD-2634-51EE-7149-D3A34A1F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6ED3-4CBF-D64F-A519-726CCFA3BC2A}" type="datetime1">
              <a:rPr lang="en-US" smtClean="0"/>
              <a:t>4/29/2024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28C2D-4841-9FE0-2774-26AA9EB7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E498C-C778-5F64-6E75-F99FA031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60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E907-8D0A-8A6E-7E9B-7E4CFDD3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CA8E6-4E1A-28D7-5ECF-E9768BA4D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4BC68-9EEC-364C-2865-9C3DA937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D23ED-0665-9CC5-90B8-924BEF7D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860E-6AD8-D641-B336-48A3E3BE8E50}" type="datetime1">
              <a:rPr lang="en-US" smtClean="0"/>
              <a:t>4/29/2024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73911-37A7-1838-FD3B-E9C567FE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80F70-1EDA-D7AE-6A72-B5848B1A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934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19C33-6866-AF2F-7A5E-FFA3A84E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F5E69-2F14-2341-8159-7C241751C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EBB7-2B2D-8DF2-345C-B3C2A710D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ED2A-6C5F-1E47-BE66-161080CB8BB1}" type="datetime1">
              <a:rPr lang="en-US" smtClean="0"/>
              <a:t>4/29/2024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7C7F4-557A-AD3D-FBF3-B8645D1D2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8576-EB2A-4D93-C13D-F33B85429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78CF-5006-3741-809E-3137B8B8843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759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FA31-1D98-9F49-8B2B-C4FC29CA2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JP"/>
              <a:t>Usage of Abstract Classes,  Interfaces, and Relatable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30507-452C-5C03-9CEE-19EDAAC75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JP"/>
              <a:t>by</a:t>
            </a:r>
          </a:p>
          <a:p>
            <a:r>
              <a:rPr lang="en-JP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3609870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/>
        </p:nvGraphicFramePr>
        <p:xfrm>
          <a:off x="805948" y="2561063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/>
        </p:nvGraphicFramePr>
        <p:xfrm>
          <a:off x="2482348" y="2561063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48" y="6491713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Table 1: Transactional database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F210D95-5DD1-7C40-8698-8D9CE1146A3C}"/>
              </a:ext>
            </a:extLst>
          </p:cNvPr>
          <p:cNvSpPr txBox="1">
            <a:spLocks/>
          </p:cNvSpPr>
          <p:nvPr/>
        </p:nvSpPr>
        <p:spPr bwMode="auto">
          <a:xfrm>
            <a:off x="5077326" y="2155207"/>
            <a:ext cx="711467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800" i="1">
                <a:latin typeface="Times New Roman" pitchFamily="18" charset="0"/>
                <a:cs typeface="Times New Roman" pitchFamily="18" charset="0"/>
              </a:rPr>
              <a:t>I ={i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,i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,…,i</a:t>
            </a:r>
            <a:r>
              <a:rPr lang="en-US" sz="2800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>
                <a:latin typeface="Times New Roman" pitchFamily="18" charset="0"/>
                <a:cs typeface="Times New Roman" pitchFamily="18" charset="0"/>
              </a:rPr>
              <a:t>}, be a set of items</a:t>
            </a:r>
          </a:p>
          <a:p>
            <a:pPr marL="730250" lvl="1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r>
              <a:rPr lang="en-US" sz="2800" i="1">
                <a:latin typeface="Times New Roman" pitchFamily="18" charset="0"/>
                <a:cs typeface="Times New Roman" pitchFamily="18" charset="0"/>
              </a:rPr>
              <a:t>E.g., I={a, b, c, d, e, f, g, h}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93A1F-F789-8B1E-79EF-9FF1C24A0405}"/>
              </a:ext>
            </a:extLst>
          </p:cNvPr>
          <p:cNvSpPr txBox="1"/>
          <p:nvPr/>
        </p:nvSpPr>
        <p:spPr>
          <a:xfrm>
            <a:off x="1806498" y="1970541"/>
            <a:ext cx="100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Toy 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64F9E-C105-B9E6-AEBF-728BA26F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9336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198120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1850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Table 1: Transactional database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I ={i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,…,i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}, be a set of items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I={a, b, c, d, e, f, g, h}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I,  is called a </a:t>
                </a:r>
                <a:r>
                  <a:rPr lang="en-US" sz="28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pattern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(or an </a:t>
                </a:r>
                <a:r>
                  <a:rPr lang="en-US" sz="2800" i="1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itemset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Examples: </a:t>
                </a:r>
              </a:p>
              <a:p>
                <a:pPr marL="1187450" lvl="2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sz="280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I   is a pattern</a:t>
                </a:r>
              </a:p>
              <a:p>
                <a:pPr marL="1187450" lvl="2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ab</a:t>
                </a:r>
                <a:r>
                  <a:rPr lang="en-US" sz="280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I is a pattern</a:t>
                </a:r>
              </a:p>
              <a:p>
                <a:pPr marL="1187450" lvl="2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 err="1">
                    <a:latin typeface="Times New Roman" pitchFamily="18" charset="0"/>
                    <a:cs typeface="Times New Roman" pitchFamily="18" charset="0"/>
                  </a:rPr>
                  <a:t>abcdeh</a:t>
                </a:r>
                <a:r>
                  <a:rPr lang="en-US" sz="280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I is a pattern</a:t>
                </a:r>
              </a:p>
            </p:txBody>
          </p:sp>
        </mc:Choice>
        <mc:Fallback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blipFill>
                <a:blip r:embed="rId2"/>
                <a:stretch>
                  <a:fillRect l="-1371" t="-12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F58B9-6BC1-2712-22BE-5D7A0B01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2917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198120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1850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Table 1: Transactional database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I ={i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,…,i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}, be a set of items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I={a, b, c, d, e, f, g, h}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I,  is called a </a:t>
                </a:r>
                <a:r>
                  <a:rPr lang="en-US" sz="28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pattern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(or an </a:t>
                </a:r>
                <a:r>
                  <a:rPr lang="en-US" sz="2800" i="1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itemset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ab</a:t>
                </a:r>
                <a:r>
                  <a:rPr lang="en-US" sz="280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I is a pattern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A transaction, t=(</a:t>
                </a:r>
                <a:r>
                  <a:rPr lang="en-US" sz="2800" i="1" err="1">
                    <a:latin typeface="Times New Roman" pitchFamily="18" charset="0"/>
                    <a:cs typeface="Times New Roman" pitchFamily="18" charset="0"/>
                  </a:rPr>
                  <a:t>tid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 X)</a:t>
                </a:r>
              </a:p>
              <a:p>
                <a:pPr>
                  <a:spcBef>
                    <a:spcPts val="575"/>
                  </a:spcBef>
                  <a:buClr>
                    <a:schemeClr val="accent1"/>
                  </a:buClr>
                  <a:buSzPct val="85000"/>
                </a:pPr>
                <a:endParaRPr 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blipFill>
                <a:blip r:embed="rId2"/>
                <a:stretch>
                  <a:fillRect l="-1371" t="-12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8D3A95-2725-98B0-5859-5B433193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3843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198120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1850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Table 1: Transactional database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I ={i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,…,i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}, be a set of items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I={a, b, c, d, e, f, g, h}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I,  is called a </a:t>
                </a:r>
                <a:r>
                  <a:rPr lang="en-US" sz="28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pattern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(or an </a:t>
                </a:r>
                <a:r>
                  <a:rPr lang="en-US" sz="2800" i="1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itemset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ab</a:t>
                </a:r>
                <a:r>
                  <a:rPr lang="en-US" sz="280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I is a pattern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A transaction, t=(</a:t>
                </a:r>
                <a:r>
                  <a:rPr lang="en-US" sz="2800" i="1" err="1">
                    <a:latin typeface="Times New Roman" pitchFamily="18" charset="0"/>
                    <a:cs typeface="Times New Roman" pitchFamily="18" charset="0"/>
                  </a:rPr>
                  <a:t>tid,X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A transactional database, TDB={t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,t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,…,t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pPr>
                  <a:spcBef>
                    <a:spcPts val="575"/>
                  </a:spcBef>
                  <a:buClr>
                    <a:schemeClr val="accent1"/>
                  </a:buClr>
                  <a:buSzPct val="85000"/>
                </a:pPr>
                <a:endParaRPr 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blipFill>
                <a:blip r:embed="rId2"/>
                <a:stretch>
                  <a:fillRect l="-1371" t="-12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B324D7-54E3-2937-0AEC-4B223BEC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229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198120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1850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Table 1: Transactional database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I ={i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,…,i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}, be a set of items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I={a, b, c, d, e, f, g, h}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I,  is called a </a:t>
                </a:r>
                <a:r>
                  <a:rPr lang="en-US" sz="28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pattern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(or an </a:t>
                </a:r>
                <a:r>
                  <a:rPr lang="en-US" sz="2800" i="1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itemset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ab</a:t>
                </a:r>
                <a:r>
                  <a:rPr lang="en-US" sz="280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I is a pattern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A transaction, t=(</a:t>
                </a:r>
                <a:r>
                  <a:rPr lang="en-US" sz="2800" i="1" err="1">
                    <a:latin typeface="Times New Roman" pitchFamily="18" charset="0"/>
                    <a:cs typeface="Times New Roman" pitchFamily="18" charset="0"/>
                  </a:rPr>
                  <a:t>tid,X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A transactional database, TDB={t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,t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,…,t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Table 1</a:t>
                </a:r>
              </a:p>
              <a:p>
                <a:pPr>
                  <a:spcBef>
                    <a:spcPts val="575"/>
                  </a:spcBef>
                  <a:buClr>
                    <a:schemeClr val="accent1"/>
                  </a:buClr>
                  <a:buSzPct val="85000"/>
                </a:pPr>
                <a:endParaRPr 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blipFill>
                <a:blip r:embed="rId2"/>
                <a:stretch>
                  <a:fillRect l="-1371" t="-12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2830E-381B-EE72-7B79-206D1937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678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198120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1850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Table 1: Transactional database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7295" y="1623396"/>
                <a:ext cx="7114674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I ={i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,…,i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}, be a set of items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I={a, b, c, d, e, f, g, h}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I,  is called a </a:t>
                </a:r>
                <a:r>
                  <a:rPr lang="en-US" sz="2800" i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pattern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(or an </a:t>
                </a:r>
                <a:r>
                  <a:rPr lang="en-US" sz="2800" i="1">
                    <a:solidFill>
                      <a:schemeClr val="accent6"/>
                    </a:solidFill>
                    <a:latin typeface="Times New Roman" pitchFamily="18" charset="0"/>
                    <a:cs typeface="Times New Roman" pitchFamily="18" charset="0"/>
                  </a:rPr>
                  <a:t>itemset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ab</a:t>
                </a:r>
                <a:r>
                  <a:rPr lang="en-US" sz="280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I is a pattern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A transaction, t=(</a:t>
                </a:r>
                <a:r>
                  <a:rPr lang="en-US" sz="2800" i="1" err="1">
                    <a:latin typeface="Times New Roman" pitchFamily="18" charset="0"/>
                    <a:cs typeface="Times New Roman" pitchFamily="18" charset="0"/>
                  </a:rPr>
                  <a:t>tid,X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A transactional database, TDB={t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,t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,…,t</a:t>
                </a:r>
                <a:r>
                  <a:rPr lang="en-US" sz="2800" i="1" baseline="-2500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Table 1</a:t>
                </a: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Frequency of X, </a:t>
                </a:r>
                <a:r>
                  <a:rPr lang="en-US" sz="2800" i="1" err="1">
                    <a:latin typeface="Times New Roman" pitchFamily="18" charset="0"/>
                    <a:cs typeface="Times New Roman" pitchFamily="18" charset="0"/>
                  </a:rPr>
                  <a:t>freq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(X)= number of transactions containing X in TDB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</a:t>
                </a:r>
                <a:r>
                  <a:rPr lang="en-US" sz="2800" i="1" err="1">
                    <a:latin typeface="Times New Roman" pitchFamily="18" charset="0"/>
                    <a:cs typeface="Times New Roman" pitchFamily="18" charset="0"/>
                  </a:rPr>
                  <a:t>freq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(ab) = 8</a:t>
                </a:r>
              </a:p>
              <a:p>
                <a:pPr>
                  <a:spcBef>
                    <a:spcPts val="575"/>
                  </a:spcBef>
                  <a:buClr>
                    <a:schemeClr val="accent1"/>
                  </a:buClr>
                  <a:buSzPct val="85000"/>
                </a:pPr>
                <a:endParaRPr lang="en-US" sz="28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7295" y="1623396"/>
                <a:ext cx="7114674" cy="5181600"/>
              </a:xfrm>
              <a:prstGeom prst="rect">
                <a:avLst/>
              </a:prstGeom>
              <a:blipFill>
                <a:blip r:embed="rId2"/>
                <a:stretch>
                  <a:fillRect l="-1371" t="-1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6B8D02-A360-5E73-019D-7E496521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3253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FD71-3E8D-994F-8C08-89399F5B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of Frequent Patterns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ED604580-71B7-404C-8EA4-5EDEBF34BC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D0B4E658-9515-7E4E-BB6E-93F89CBDB444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198120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93">
            <a:extLst>
              <a:ext uri="{FF2B5EF4-FFF2-40B4-BE49-F238E27FC236}">
                <a16:creationId xmlns:a16="http://schemas.microsoft.com/office/drawing/2014/main" id="{E54FF4DD-428C-1646-AD84-58EEBD13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11850"/>
            <a:ext cx="344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Table 1: Transactional database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Support of X, sup(X)=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𝑓𝑟𝑒𝑞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𝑇𝐷𝐵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(=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𝑑𝑎𝑡𝑎𝑏𝑎𝑠𝑒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𝑠𝑖𝑧𝑒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sup(ab)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𝑓𝑟𝑒𝑞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=0.4 = 40%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Freq is also called support count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endParaRPr lang="en-US" sz="2800" i="1">
                  <a:latin typeface="Times New Roman" pitchFamily="18" charset="0"/>
                  <a:cs typeface="Times New Roman" pitchFamily="18" charset="0"/>
                </a:endParaRPr>
              </a:p>
              <a:p>
                <a:pPr marL="273050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X is a frequent pattern if sup(X)≥</a:t>
                </a:r>
                <a:r>
                  <a:rPr lang="en-US" sz="2800" i="1" err="1">
                    <a:latin typeface="Times New Roman" pitchFamily="18" charset="0"/>
                    <a:cs typeface="Times New Roman" pitchFamily="18" charset="0"/>
                  </a:rPr>
                  <a:t>minSup</a:t>
                </a:r>
                <a:endParaRPr lang="en-US" sz="2800" i="1">
                  <a:latin typeface="Times New Roman" pitchFamily="18" charset="0"/>
                  <a:cs typeface="Times New Roman" pitchFamily="18" charset="0"/>
                </a:endParaRP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Where, </a:t>
                </a:r>
                <a:r>
                  <a:rPr lang="en-US" sz="2800" i="1" err="1">
                    <a:latin typeface="Times New Roman" pitchFamily="18" charset="0"/>
                    <a:cs typeface="Times New Roman" pitchFamily="18" charset="0"/>
                  </a:rPr>
                  <a:t>minSup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 represents the user-specified minimum support</a:t>
                </a:r>
              </a:p>
              <a:p>
                <a:pPr marL="730250" lvl="1" indent="-273050"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</a:pP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E.g., if </a:t>
                </a:r>
                <a:r>
                  <a:rPr lang="en-US" sz="2800" i="1" err="1">
                    <a:latin typeface="Times New Roman" pitchFamily="18" charset="0"/>
                    <a:cs typeface="Times New Roman" pitchFamily="18" charset="0"/>
                  </a:rPr>
                  <a:t>minSup</a:t>
                </a:r>
                <a:r>
                  <a:rPr lang="en-US" sz="2800" i="1">
                    <a:latin typeface="Times New Roman" pitchFamily="18" charset="0"/>
                    <a:cs typeface="Times New Roman" pitchFamily="18" charset="0"/>
                  </a:rPr>
                  <a:t>=35%, then ab is a frequent pattern</a:t>
                </a:r>
              </a:p>
            </p:txBody>
          </p:sp>
        </mc:Choice>
        <mc:Fallback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FF210D95-5DD1-7C40-8698-8D9CE1146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1072" y="2039389"/>
                <a:ext cx="7114674" cy="5181600"/>
              </a:xfrm>
              <a:prstGeom prst="rect">
                <a:avLst/>
              </a:prstGeom>
              <a:blipFill>
                <a:blip r:embed="rId2"/>
                <a:stretch>
                  <a:fillRect l="-1371" r="-12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1671E2-F210-9B20-35D3-FBAB4C42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16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85525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5EC83B-CBCF-E770-A250-A128175F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4" y="4019744"/>
            <a:ext cx="1662927" cy="1662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886A3B-15ED-0573-5499-EB99BD6E0539}"/>
              </a:ext>
            </a:extLst>
          </p:cNvPr>
          <p:cNvSpPr txBox="1"/>
          <p:nvPr/>
        </p:nvSpPr>
        <p:spPr>
          <a:xfrm>
            <a:off x="530970" y="5682671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Supermarket manager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2EE0EF1-F8C4-EA14-5001-FE7743F30FE0}"/>
              </a:ext>
            </a:extLst>
          </p:cNvPr>
          <p:cNvSpPr/>
          <p:nvPr/>
        </p:nvSpPr>
        <p:spPr>
          <a:xfrm>
            <a:off x="1390080" y="2974109"/>
            <a:ext cx="2378355" cy="969817"/>
          </a:xfrm>
          <a:prstGeom prst="wedgeRoundRectCallout">
            <a:avLst>
              <a:gd name="adj1" fmla="val -29945"/>
              <a:gd name="adj2" fmla="val 109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Your mathematical model is nice. Where is the algorithm?</a:t>
            </a:r>
          </a:p>
        </p:txBody>
      </p:sp>
      <p:pic>
        <p:nvPicPr>
          <p:cNvPr id="7" name="Picture 6" descr="dexters laboratory 005">
            <a:extLst>
              <a:ext uri="{FF2B5EF4-FFF2-40B4-BE49-F238E27FC236}">
                <a16:creationId xmlns:a16="http://schemas.microsoft.com/office/drawing/2014/main" id="{C10523C9-F35E-D4C5-877D-E6FAE35A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02" y="4214850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22C777D-0DE8-D231-A6FC-D1510FFD8459}"/>
              </a:ext>
            </a:extLst>
          </p:cNvPr>
          <p:cNvSpPr/>
          <p:nvPr/>
        </p:nvSpPr>
        <p:spPr>
          <a:xfrm>
            <a:off x="8501448" y="4019744"/>
            <a:ext cx="1723206" cy="818132"/>
          </a:xfrm>
          <a:prstGeom prst="wedgeRoundRectCallout">
            <a:avLst>
              <a:gd name="adj1" fmla="val -48638"/>
              <a:gd name="adj2" fmla="val 843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Let us develop the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DF979E-D33C-CAAF-C8EF-C6BA6AD8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17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358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Apriori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7602538" y="1676400"/>
            <a:ext cx="4410074" cy="4572000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800"/>
              <a:t>Let minsup count =3.</a:t>
            </a:r>
          </a:p>
        </p:txBody>
      </p:sp>
      <p:sp>
        <p:nvSpPr>
          <p:cNvPr id="18437" name="Text Box 93"/>
          <p:cNvSpPr txBox="1">
            <a:spLocks noChangeArrowheads="1"/>
          </p:cNvSpPr>
          <p:nvPr/>
        </p:nvSpPr>
        <p:spPr bwMode="auto">
          <a:xfrm>
            <a:off x="686595" y="6232939"/>
            <a:ext cx="3441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Table 1: Transactional database</a:t>
            </a:r>
          </a:p>
        </p:txBody>
      </p:sp>
      <p:graphicFrame>
        <p:nvGraphicFramePr>
          <p:cNvPr id="17" name="Group 17"/>
          <p:cNvGraphicFramePr>
            <a:graphicFrameLocks noGrp="1"/>
          </p:cNvGraphicFramePr>
          <p:nvPr/>
        </p:nvGraphicFramePr>
        <p:xfrm>
          <a:off x="542132" y="2394226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8" name="Group 55"/>
          <p:cNvGraphicFramePr>
            <a:graphicFrameLocks noGrp="1"/>
          </p:cNvGraphicFramePr>
          <p:nvPr/>
        </p:nvGraphicFramePr>
        <p:xfrm>
          <a:off x="2218532" y="2394226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BC9527-C43B-FF72-E8CB-7619A0C3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18</a:t>
            </a:fld>
            <a:endParaRPr lang="en-JP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Apriori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7602538" y="1676400"/>
            <a:ext cx="4410074" cy="4572000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800"/>
              <a:t>Let minsup count =3.</a:t>
            </a:r>
          </a:p>
          <a:p>
            <a:pPr marL="342900" indent="-342900">
              <a:spcBef>
                <a:spcPts val="580"/>
              </a:spcBef>
              <a:buFont typeface="+mj-lt"/>
              <a:buAutoNum type="arabicPeriod"/>
              <a:defRPr/>
            </a:pPr>
            <a:r>
              <a:rPr lang="en-US" sz="1800"/>
              <a:t>Scan the database and find Candidate 1-patterns (C</a:t>
            </a:r>
            <a:r>
              <a:rPr lang="en-US" sz="1800" baseline="-25000"/>
              <a:t>1</a:t>
            </a:r>
            <a:r>
              <a:rPr lang="en-US" sz="1800"/>
              <a:t>)</a:t>
            </a:r>
          </a:p>
          <a:p>
            <a:pPr marL="342900" indent="-342900">
              <a:spcBef>
                <a:spcPts val="580"/>
              </a:spcBef>
              <a:buFont typeface="+mj-lt"/>
              <a:buAutoNum type="arabicPeriod"/>
              <a:defRPr/>
            </a:pPr>
            <a:r>
              <a:rPr lang="en-US" sz="1800"/>
              <a:t>From C</a:t>
            </a:r>
            <a:r>
              <a:rPr lang="en-US" sz="1800" baseline="-25000"/>
              <a:t>1</a:t>
            </a:r>
            <a:r>
              <a:rPr lang="en-US" sz="1800"/>
              <a:t> find frequent 1-patterns( L</a:t>
            </a:r>
            <a:r>
              <a:rPr lang="en-US" sz="1800" baseline="-25000"/>
              <a:t>1</a:t>
            </a:r>
            <a:r>
              <a:rPr lang="en-US" sz="1800"/>
              <a:t>)</a:t>
            </a:r>
          </a:p>
        </p:txBody>
      </p:sp>
      <p:sp>
        <p:nvSpPr>
          <p:cNvPr id="18437" name="Text Box 93"/>
          <p:cNvSpPr txBox="1">
            <a:spLocks noChangeArrowheads="1"/>
          </p:cNvSpPr>
          <p:nvPr/>
        </p:nvSpPr>
        <p:spPr bwMode="auto">
          <a:xfrm>
            <a:off x="686595" y="6232939"/>
            <a:ext cx="3441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Table 1: Transactional database</a:t>
            </a:r>
          </a:p>
        </p:txBody>
      </p:sp>
      <p:graphicFrame>
        <p:nvGraphicFramePr>
          <p:cNvPr id="10" name="Group 55"/>
          <p:cNvGraphicFramePr>
            <a:graphicFrameLocks noGrp="1"/>
          </p:cNvGraphicFramePr>
          <p:nvPr/>
        </p:nvGraphicFramePr>
        <p:xfrm>
          <a:off x="5867400" y="3305175"/>
          <a:ext cx="1295400" cy="302006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470" name="TextBox 10"/>
          <p:cNvSpPr txBox="1">
            <a:spLocks noChangeArrowheads="1"/>
          </p:cNvSpPr>
          <p:nvPr/>
        </p:nvSpPr>
        <p:spPr bwMode="auto">
          <a:xfrm>
            <a:off x="5954714" y="6411914"/>
            <a:ext cx="3036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S = support count of the patterns.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391400" y="503555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Group 55"/>
          <p:cNvGraphicFramePr>
            <a:graphicFrameLocks noGrp="1"/>
          </p:cNvGraphicFramePr>
          <p:nvPr/>
        </p:nvGraphicFramePr>
        <p:xfrm>
          <a:off x="8001000" y="3851275"/>
          <a:ext cx="1295400" cy="234950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498" name="TextBox 13"/>
          <p:cNvSpPr txBox="1">
            <a:spLocks noChangeArrowheads="1"/>
          </p:cNvSpPr>
          <p:nvPr/>
        </p:nvSpPr>
        <p:spPr bwMode="auto">
          <a:xfrm>
            <a:off x="8593139" y="3470275"/>
            <a:ext cx="3714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L</a:t>
            </a:r>
            <a:r>
              <a:rPr lang="en-US" baseline="-25000">
                <a:latin typeface="Perpetua" pitchFamily="18" charset="0"/>
              </a:rPr>
              <a:t>1</a:t>
            </a:r>
            <a:endParaRPr lang="en-US">
              <a:latin typeface="Perpetua" pitchFamily="18" charset="0"/>
            </a:endParaRPr>
          </a:p>
        </p:txBody>
      </p:sp>
      <p:sp>
        <p:nvSpPr>
          <p:cNvPr id="18499" name="TextBox 14"/>
          <p:cNvSpPr txBox="1">
            <a:spLocks noChangeArrowheads="1"/>
          </p:cNvSpPr>
          <p:nvPr/>
        </p:nvSpPr>
        <p:spPr bwMode="auto">
          <a:xfrm>
            <a:off x="7239001" y="4730751"/>
            <a:ext cx="727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Perpetua" pitchFamily="18" charset="0"/>
              </a:rPr>
              <a:t>minsup</a:t>
            </a:r>
          </a:p>
        </p:txBody>
      </p:sp>
      <p:sp>
        <p:nvSpPr>
          <p:cNvPr id="18500" name="TextBox 15"/>
          <p:cNvSpPr txBox="1">
            <a:spLocks noChangeArrowheads="1"/>
          </p:cNvSpPr>
          <p:nvPr/>
        </p:nvSpPr>
        <p:spPr bwMode="auto">
          <a:xfrm>
            <a:off x="6172201" y="2911475"/>
            <a:ext cx="398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C</a:t>
            </a:r>
            <a:r>
              <a:rPr lang="en-US" baseline="-25000">
                <a:latin typeface="Perpetua" pitchFamily="18" charset="0"/>
              </a:rPr>
              <a:t>1</a:t>
            </a:r>
            <a:endParaRPr lang="en-US">
              <a:latin typeface="Perpetua" pitchFamily="18" charset="0"/>
            </a:endParaRPr>
          </a:p>
        </p:txBody>
      </p:sp>
      <p:graphicFrame>
        <p:nvGraphicFramePr>
          <p:cNvPr id="17" name="Group 17"/>
          <p:cNvGraphicFramePr>
            <a:graphicFrameLocks noGrp="1"/>
          </p:cNvGraphicFramePr>
          <p:nvPr/>
        </p:nvGraphicFramePr>
        <p:xfrm>
          <a:off x="542132" y="2394226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8" name="Group 55"/>
          <p:cNvGraphicFramePr>
            <a:graphicFrameLocks noGrp="1"/>
          </p:cNvGraphicFramePr>
          <p:nvPr/>
        </p:nvGraphicFramePr>
        <p:xfrm>
          <a:off x="2218532" y="2394226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0A984F-AC40-C3CA-6E46-5DFF4D98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19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2606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827F-7B5D-304B-7D50-AC41E61E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365125"/>
            <a:ext cx="11164957" cy="1325563"/>
          </a:xfrm>
        </p:spPr>
        <p:txBody>
          <a:bodyPr/>
          <a:lstStyle/>
          <a:p>
            <a:r>
              <a:rPr lang="en-JP"/>
              <a:t>Extracting Hidden Patterns from Purchase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B4C6C0-5A46-56E6-BD11-9F2442B67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927" y="17810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JP"/>
              <a:t>Assume a toy shop is selling the following items:</a:t>
            </a:r>
          </a:p>
          <a:p>
            <a:pPr marL="0" indent="0">
              <a:buNone/>
            </a:pPr>
            <a:endParaRPr lang="en-JP"/>
          </a:p>
          <a:p>
            <a:pPr marL="0" indent="0">
              <a:buNone/>
            </a:pPr>
            <a:endParaRPr lang="en-JP"/>
          </a:p>
          <a:p>
            <a:pPr marL="0" indent="0">
              <a:buNone/>
            </a:pPr>
            <a:r>
              <a:rPr lang="en-JP"/>
              <a:t>Customer-1 purchased the items </a:t>
            </a:r>
            <a:r>
              <a:rPr lang="en-JP" i="1"/>
              <a:t>a</a:t>
            </a:r>
            <a:r>
              <a:rPr lang="en-JP"/>
              <a:t> and </a:t>
            </a:r>
            <a:r>
              <a:rPr lang="en-JP" i="1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47AC5-D2A6-D3C0-EA64-2D4030C10579}"/>
              </a:ext>
            </a:extLst>
          </p:cNvPr>
          <p:cNvSpPr txBox="1"/>
          <p:nvPr/>
        </p:nvSpPr>
        <p:spPr>
          <a:xfrm>
            <a:off x="7611484" y="1690688"/>
            <a:ext cx="38973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>
                <a:latin typeface="Times New Roman" pitchFamily="18" charset="0"/>
                <a:cs typeface="Times New Roman" pitchFamily="18" charset="0"/>
              </a:rPr>
              <a:t>a, b, c, d, e, f, g, h</a:t>
            </a:r>
            <a:endParaRPr lang="en-JP" sz="32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380668-E179-A657-7D82-FA3BDF053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89255"/>
              </p:ext>
            </p:extLst>
          </p:nvPr>
        </p:nvGraphicFramePr>
        <p:xfrm>
          <a:off x="9484889" y="3198071"/>
          <a:ext cx="1371600" cy="6705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315324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50979323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99551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9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977B0E-137A-A3B0-5477-795215E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19721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Apriori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569416"/>
            <a:ext cx="10515600" cy="4351338"/>
          </a:xfrm>
        </p:spPr>
        <p:txBody>
          <a:bodyPr/>
          <a:lstStyle/>
          <a:p>
            <a:pPr eaLnBrk="1" hangingPunct="1"/>
            <a:r>
              <a:rPr lang="en-US" sz="2000"/>
              <a:t>Generate C</a:t>
            </a:r>
            <a:r>
              <a:rPr lang="en-US" sz="2000" baseline="-25000"/>
              <a:t>2</a:t>
            </a:r>
            <a:r>
              <a:rPr lang="en-US" sz="2000"/>
              <a:t> by joining L</a:t>
            </a:r>
            <a:r>
              <a:rPr lang="en-US" sz="2000" baseline="-25000"/>
              <a:t>1</a:t>
            </a:r>
            <a:r>
              <a:rPr lang="en-US" sz="2000"/>
              <a:t> with itself. </a:t>
            </a:r>
          </a:p>
          <a:p>
            <a:pPr eaLnBrk="1" hangingPunct="1"/>
            <a:r>
              <a:rPr lang="en-US" sz="2000"/>
              <a:t>Scan the database and measure their support.</a:t>
            </a:r>
          </a:p>
          <a:p>
            <a:pPr eaLnBrk="1" hangingPunct="1"/>
            <a:r>
              <a:rPr lang="en-US" sz="2000"/>
              <a:t>Find L</a:t>
            </a:r>
            <a:r>
              <a:rPr lang="en-US" sz="2000" baseline="-25000"/>
              <a:t>2 </a:t>
            </a:r>
            <a:r>
              <a:rPr lang="en-US" sz="2000"/>
              <a:t>from C</a:t>
            </a:r>
            <a:r>
              <a:rPr lang="en-US" sz="2000" baseline="-25000"/>
              <a:t>2</a:t>
            </a:r>
            <a:r>
              <a:rPr lang="en-US" sz="2000"/>
              <a:t>. </a:t>
            </a:r>
          </a:p>
          <a:p>
            <a:pPr eaLnBrk="1" hangingPunct="1"/>
            <a:r>
              <a:rPr lang="en-US" sz="2000"/>
              <a:t>Repeat this process until no more </a:t>
            </a:r>
            <a:r>
              <a:rPr lang="en-US" sz="2000" err="1"/>
              <a:t>L</a:t>
            </a:r>
            <a:r>
              <a:rPr lang="en-US" sz="2000" baseline="-25000" err="1"/>
              <a:t>k</a:t>
            </a:r>
            <a:r>
              <a:rPr lang="en-US" sz="2000"/>
              <a:t> are found or C</a:t>
            </a:r>
            <a:r>
              <a:rPr lang="en-US" sz="2000" baseline="-25000"/>
              <a:t>k</a:t>
            </a:r>
            <a:r>
              <a:rPr lang="en-US" sz="2000"/>
              <a:t> cannot be generated.</a:t>
            </a:r>
          </a:p>
        </p:txBody>
      </p:sp>
      <p:graphicFrame>
        <p:nvGraphicFramePr>
          <p:cNvPr id="5" name="Group 55"/>
          <p:cNvGraphicFramePr>
            <a:graphicFrameLocks noGrp="1"/>
          </p:cNvGraphicFramePr>
          <p:nvPr/>
        </p:nvGraphicFramePr>
        <p:xfrm>
          <a:off x="2971800" y="3533775"/>
          <a:ext cx="1295400" cy="302006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71801" y="3124200"/>
            <a:ext cx="468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C</a:t>
            </a:r>
            <a:r>
              <a:rPr lang="en-US" baseline="-25000">
                <a:latin typeface="Perpetua" pitchFamily="18" charset="0"/>
              </a:rPr>
              <a:t>2  </a:t>
            </a:r>
            <a:endParaRPr lang="en-US">
              <a:latin typeface="Perpetua" pitchFamily="18" charset="0"/>
            </a:endParaRPr>
          </a:p>
        </p:txBody>
      </p:sp>
      <p:graphicFrame>
        <p:nvGraphicFramePr>
          <p:cNvPr id="7" name="Group 55"/>
          <p:cNvGraphicFramePr>
            <a:graphicFrameLocks noGrp="1"/>
          </p:cNvGraphicFramePr>
          <p:nvPr/>
        </p:nvGraphicFramePr>
        <p:xfrm>
          <a:off x="4724400" y="3533775"/>
          <a:ext cx="1295400" cy="268224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24401" y="3124200"/>
            <a:ext cx="468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C</a:t>
            </a:r>
            <a:r>
              <a:rPr lang="en-US" baseline="-25000">
                <a:latin typeface="Perpetua" pitchFamily="18" charset="0"/>
              </a:rPr>
              <a:t>2  </a:t>
            </a:r>
            <a:endParaRPr lang="en-US">
              <a:latin typeface="Perpetua" pitchFamily="18" charset="0"/>
            </a:endParaRPr>
          </a:p>
        </p:txBody>
      </p:sp>
      <p:graphicFrame>
        <p:nvGraphicFramePr>
          <p:cNvPr id="9" name="Group 55"/>
          <p:cNvGraphicFramePr>
            <a:graphicFrameLocks noGrp="1"/>
          </p:cNvGraphicFramePr>
          <p:nvPr/>
        </p:nvGraphicFramePr>
        <p:xfrm>
          <a:off x="7239000" y="3609975"/>
          <a:ext cx="1295400" cy="134112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15201" y="3163889"/>
            <a:ext cx="441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L</a:t>
            </a:r>
            <a:r>
              <a:rPr lang="en-US" baseline="-25000">
                <a:latin typeface="Perpetua" pitchFamily="18" charset="0"/>
              </a:rPr>
              <a:t>2  </a:t>
            </a:r>
            <a:endParaRPr lang="en-US">
              <a:latin typeface="Perpetua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72200" y="4600575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172200" y="4230689"/>
            <a:ext cx="793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minsup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686800" y="4572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448800" y="4419600"/>
            <a:ext cx="152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220200" y="4038600"/>
            <a:ext cx="1238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No more C</a:t>
            </a:r>
            <a:r>
              <a:rPr lang="en-US" baseline="-25000">
                <a:latin typeface="Perpetua" pitchFamily="18" charset="0"/>
              </a:rPr>
              <a:t>3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275015" y="3124197"/>
            <a:ext cx="1111202" cy="369332"/>
            <a:chOff x="5867400" y="5791200"/>
            <a:chExt cx="1110673" cy="368777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6441880" y="5895739"/>
              <a:ext cx="152171" cy="152327"/>
            </a:xfrm>
            <a:prstGeom prst="flowChartCol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549" name="TextBox 18"/>
            <p:cNvSpPr txBox="1">
              <a:spLocks noChangeArrowheads="1"/>
            </p:cNvSpPr>
            <p:nvPr/>
          </p:nvSpPr>
          <p:spPr bwMode="auto">
            <a:xfrm>
              <a:off x="5867400" y="5791200"/>
              <a:ext cx="1110673" cy="368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(=L</a:t>
              </a:r>
              <a:r>
                <a:rPr lang="en-US" baseline="-25000"/>
                <a:t>1</a:t>
              </a:r>
              <a:r>
                <a:rPr lang="en-US"/>
                <a:t>      L</a:t>
              </a:r>
              <a:r>
                <a:rPr lang="en-US" baseline="-25000"/>
                <a:t>1</a:t>
              </a:r>
              <a:r>
                <a:rPr lang="en-US"/>
                <a:t>)</a:t>
              </a:r>
            </a:p>
          </p:txBody>
        </p:sp>
      </p:grpSp>
      <p:graphicFrame>
        <p:nvGraphicFramePr>
          <p:cNvPr id="19" name="Group 55"/>
          <p:cNvGraphicFramePr>
            <a:graphicFrameLocks noGrp="1"/>
          </p:cNvGraphicFramePr>
          <p:nvPr/>
        </p:nvGraphicFramePr>
        <p:xfrm>
          <a:off x="2971800" y="3535680"/>
          <a:ext cx="1295400" cy="302006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Group 55"/>
          <p:cNvGraphicFramePr>
            <a:graphicFrameLocks noGrp="1"/>
          </p:cNvGraphicFramePr>
          <p:nvPr/>
        </p:nvGraphicFramePr>
        <p:xfrm>
          <a:off x="4724400" y="3535680"/>
          <a:ext cx="1295400" cy="2682240"/>
        </p:xfrm>
        <a:graphic>
          <a:graphicData uri="http://schemas.openxmlformats.org/drawingml/2006/table">
            <a:tbl>
              <a:tblPr/>
              <a:tblGrid>
                <a:gridCol w="83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D787234-E51A-70D2-1AF0-A356D94D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20</a:t>
            </a:fld>
            <a:endParaRPr lang="en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/>
      <p:bldP spid="8" grpId="0" uiExpand="1"/>
      <p:bldP spid="10" grpId="0" uiExpand="1"/>
      <p:bldP spid="13" grpId="0" uiExpand="1"/>
      <p:bldP spid="16" grpId="0" animBg="1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7643-0300-008B-8180-A12BC7A7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Pseudocode of </a:t>
            </a:r>
            <a:r>
              <a:rPr lang="en-JP"/>
              <a:t>Apriori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ED90A-3774-947F-3C15-50ED10F3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947" y="1302327"/>
            <a:ext cx="3358657" cy="5555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60072F-C88C-49D6-E97C-0A6F8C46B7C8}"/>
              </a:ext>
            </a:extLst>
          </p:cNvPr>
          <p:cNvSpPr txBox="1"/>
          <p:nvPr/>
        </p:nvSpPr>
        <p:spPr>
          <a:xfrm>
            <a:off x="1535185" y="3800213"/>
            <a:ext cx="32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rgbClr val="FF0000"/>
                </a:solidFill>
              </a:rPr>
              <a:t>High-level coding of an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F75466-62CF-8B96-6D3B-2A587924B364}"/>
              </a:ext>
            </a:extLst>
          </p:cNvPr>
          <p:cNvCxnSpPr/>
          <p:nvPr/>
        </p:nvCxnSpPr>
        <p:spPr>
          <a:xfrm>
            <a:off x="4991450" y="3967993"/>
            <a:ext cx="32717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535CC-601D-7F96-AA8D-22E21DC5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21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37684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82C507-6F68-0FFA-A58F-9CF8FCFB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Apriori Algorithm Enhancements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D2A26-7FE8-833B-2DC8-092B36E15947}"/>
              </a:ext>
            </a:extLst>
          </p:cNvPr>
          <p:cNvSpPr txBox="1"/>
          <p:nvPr/>
        </p:nvSpPr>
        <p:spPr>
          <a:xfrm>
            <a:off x="674255" y="305966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Apriori-TID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8F8D6-642A-8A5E-F485-9ED41883958A}"/>
              </a:ext>
            </a:extLst>
          </p:cNvPr>
          <p:cNvSpPr txBox="1"/>
          <p:nvPr/>
        </p:nvSpPr>
        <p:spPr>
          <a:xfrm>
            <a:off x="757382" y="4428648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Apriori-BitString</a:t>
            </a:r>
          </a:p>
        </p:txBody>
      </p:sp>
      <p:sp>
        <p:nvSpPr>
          <p:cNvPr id="7" name="Text Box 93">
            <a:extLst>
              <a:ext uri="{FF2B5EF4-FFF2-40B4-BE49-F238E27FC236}">
                <a16:creationId xmlns:a16="http://schemas.microsoft.com/office/drawing/2014/main" id="{37C01C24-D81E-C7DC-8512-F2076F11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0300" y="5538514"/>
            <a:ext cx="3441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Table 1: Transactional database</a:t>
            </a:r>
          </a:p>
        </p:txBody>
      </p:sp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0E966D51-5917-2454-BBD3-1A74F5705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763094"/>
              </p:ext>
            </p:extLst>
          </p:nvPr>
        </p:nvGraphicFramePr>
        <p:xfrm>
          <a:off x="8605837" y="1699801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Group 55">
            <a:extLst>
              <a:ext uri="{FF2B5EF4-FFF2-40B4-BE49-F238E27FC236}">
                <a16:creationId xmlns:a16="http://schemas.microsoft.com/office/drawing/2014/main" id="{9A6D83AA-B1FA-A529-E2F7-2E876340B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89852"/>
              </p:ext>
            </p:extLst>
          </p:nvPr>
        </p:nvGraphicFramePr>
        <p:xfrm>
          <a:off x="10282237" y="1699801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365793-0FF3-B49A-3B40-C1B83D5E5B5A}"/>
              </a:ext>
            </a:extLst>
          </p:cNvPr>
          <p:cNvSpPr txBox="1"/>
          <p:nvPr/>
        </p:nvSpPr>
        <p:spPr>
          <a:xfrm>
            <a:off x="757382" y="2096655"/>
            <a:ext cx="521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u="sng"/>
              <a:t>Problem with basic Apriori: </a:t>
            </a:r>
            <a:r>
              <a:rPr lang="en-JP"/>
              <a:t>Too many database scans.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506F8-9BFF-4457-F0FE-92258749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22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5607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5EC83B-CBCF-E770-A250-A128175F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54" y="4019744"/>
            <a:ext cx="1662927" cy="1662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886A3B-15ED-0573-5499-EB99BD6E0539}"/>
              </a:ext>
            </a:extLst>
          </p:cNvPr>
          <p:cNvSpPr txBox="1"/>
          <p:nvPr/>
        </p:nvSpPr>
        <p:spPr>
          <a:xfrm>
            <a:off x="530970" y="5682671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Supermarket manager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2EE0EF1-F8C4-EA14-5001-FE7743F30FE0}"/>
              </a:ext>
            </a:extLst>
          </p:cNvPr>
          <p:cNvSpPr/>
          <p:nvPr/>
        </p:nvSpPr>
        <p:spPr>
          <a:xfrm>
            <a:off x="1390080" y="2838257"/>
            <a:ext cx="2618502" cy="1105670"/>
          </a:xfrm>
          <a:prstGeom prst="wedgeRoundRectCallout">
            <a:avLst>
              <a:gd name="adj1" fmla="val -29945"/>
              <a:gd name="adj2" fmla="val 109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The algorithm is nice. Please provide the software with all three algorithms. I will pay you</a:t>
            </a:r>
          </a:p>
        </p:txBody>
      </p:sp>
      <p:pic>
        <p:nvPicPr>
          <p:cNvPr id="7" name="Picture 6" descr="dexters laboratory 005">
            <a:extLst>
              <a:ext uri="{FF2B5EF4-FFF2-40B4-BE49-F238E27FC236}">
                <a16:creationId xmlns:a16="http://schemas.microsoft.com/office/drawing/2014/main" id="{C10523C9-F35E-D4C5-877D-E6FAE35A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02" y="4214850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22C777D-0DE8-D231-A6FC-D1510FFD8459}"/>
              </a:ext>
            </a:extLst>
          </p:cNvPr>
          <p:cNvSpPr/>
          <p:nvPr/>
        </p:nvSpPr>
        <p:spPr>
          <a:xfrm>
            <a:off x="8797011" y="4214850"/>
            <a:ext cx="1723206" cy="818132"/>
          </a:xfrm>
          <a:prstGeom prst="wedgeRoundRectCallout">
            <a:avLst>
              <a:gd name="adj1" fmla="val -62038"/>
              <a:gd name="adj2" fmla="val 301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Let me take the help of students</a:t>
            </a: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D6C8ACDF-2D8F-901C-5726-D67280191DD2}"/>
              </a:ext>
            </a:extLst>
          </p:cNvPr>
          <p:cNvSpPr/>
          <p:nvPr/>
        </p:nvSpPr>
        <p:spPr>
          <a:xfrm>
            <a:off x="7897089" y="2556043"/>
            <a:ext cx="2392220" cy="1390193"/>
          </a:xfrm>
          <a:prstGeom prst="cloudCallout">
            <a:avLst>
              <a:gd name="adj1" fmla="val -27262"/>
              <a:gd name="adj2" fmla="val 77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Writing software takes too much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1AD75-60A4-4023-5AFE-65A7E047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23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7306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 Scientists with Beakers in the Classroom Stock Vector - Illustration  of school, woman: 70930281">
            <a:extLst>
              <a:ext uri="{FF2B5EF4-FFF2-40B4-BE49-F238E27FC236}">
                <a16:creationId xmlns:a16="http://schemas.microsoft.com/office/drawing/2014/main" id="{ED6D4D02-EACB-2852-8AF6-01C6DA31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91" y="2797355"/>
            <a:ext cx="3485861" cy="260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exters laboratory 005">
            <a:extLst>
              <a:ext uri="{FF2B5EF4-FFF2-40B4-BE49-F238E27FC236}">
                <a16:creationId xmlns:a16="http://schemas.microsoft.com/office/drawing/2014/main" id="{92325DB2-4E5C-2B48-793C-5A0395E5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8" y="4168668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9552857-0B35-4BBF-6504-6194F3C1EB94}"/>
              </a:ext>
            </a:extLst>
          </p:cNvPr>
          <p:cNvSpPr/>
          <p:nvPr/>
        </p:nvSpPr>
        <p:spPr>
          <a:xfrm>
            <a:off x="2257665" y="3186545"/>
            <a:ext cx="2628371" cy="1199892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Students, please develop Apriori, Apriori-TID, Apriri-BitSet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65EC0BF-15D6-6AAF-47F1-F21646649D85}"/>
              </a:ext>
            </a:extLst>
          </p:cNvPr>
          <p:cNvSpPr/>
          <p:nvPr/>
        </p:nvSpPr>
        <p:spPr>
          <a:xfrm>
            <a:off x="7777018" y="2244435"/>
            <a:ext cx="1630218" cy="831273"/>
          </a:xfrm>
          <a:prstGeom prst="wedgeRoundRectCallout">
            <a:avLst>
              <a:gd name="adj1" fmla="val 25165"/>
              <a:gd name="adj2" fmla="val 65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Sure professor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A999C-951D-45DC-2332-B1B33984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24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2302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 Scientists with Beakers in the Classroom Stock Vector - Illustration  of school, woman: 70930281">
            <a:extLst>
              <a:ext uri="{FF2B5EF4-FFF2-40B4-BE49-F238E27FC236}">
                <a16:creationId xmlns:a16="http://schemas.microsoft.com/office/drawing/2014/main" id="{ED6D4D02-EACB-2852-8AF6-01C6DA31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935900"/>
            <a:ext cx="3485861" cy="260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exters laboratory 005">
            <a:extLst>
              <a:ext uri="{FF2B5EF4-FFF2-40B4-BE49-F238E27FC236}">
                <a16:creationId xmlns:a16="http://schemas.microsoft.com/office/drawing/2014/main" id="{92325DB2-4E5C-2B48-793C-5A0395E5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02" y="3351248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9552857-0B35-4BBF-6504-6194F3C1EB94}"/>
              </a:ext>
            </a:extLst>
          </p:cNvPr>
          <p:cNvSpPr/>
          <p:nvPr/>
        </p:nvSpPr>
        <p:spPr>
          <a:xfrm>
            <a:off x="9458037" y="2447635"/>
            <a:ext cx="2604654" cy="1348509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Oh My God!</a:t>
            </a:r>
          </a:p>
          <a:p>
            <a:pPr algn="ctr"/>
            <a:r>
              <a:rPr lang="en-JP"/>
              <a:t>There is no consistency between the codes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65EC0BF-15D6-6AAF-47F1-F21646649D85}"/>
              </a:ext>
            </a:extLst>
          </p:cNvPr>
          <p:cNvSpPr/>
          <p:nvPr/>
        </p:nvSpPr>
        <p:spPr>
          <a:xfrm>
            <a:off x="794327" y="2382980"/>
            <a:ext cx="1630218" cy="831273"/>
          </a:xfrm>
          <a:prstGeom prst="wedgeRoundRectCallout">
            <a:avLst>
              <a:gd name="adj1" fmla="val 25165"/>
              <a:gd name="adj2" fmla="val 65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Here are the codes of the algorithms</a:t>
            </a:r>
          </a:p>
        </p:txBody>
      </p:sp>
      <p:sp>
        <p:nvSpPr>
          <p:cNvPr id="2" name="Punched Tape 1">
            <a:extLst>
              <a:ext uri="{FF2B5EF4-FFF2-40B4-BE49-F238E27FC236}">
                <a16:creationId xmlns:a16="http://schemas.microsoft.com/office/drawing/2014/main" id="{AD4DA966-FDA6-E54F-A058-4413EA48C2EA}"/>
              </a:ext>
            </a:extLst>
          </p:cNvPr>
          <p:cNvSpPr/>
          <p:nvPr/>
        </p:nvSpPr>
        <p:spPr>
          <a:xfrm>
            <a:off x="4939714" y="3047999"/>
            <a:ext cx="749886" cy="56858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X</a:t>
            </a:r>
          </a:p>
        </p:txBody>
      </p:sp>
      <p:sp>
        <p:nvSpPr>
          <p:cNvPr id="3" name="Punched Tape 2">
            <a:extLst>
              <a:ext uri="{FF2B5EF4-FFF2-40B4-BE49-F238E27FC236}">
                <a16:creationId xmlns:a16="http://schemas.microsoft.com/office/drawing/2014/main" id="{21D89245-EE9A-9216-A818-C111EFED6F0F}"/>
              </a:ext>
            </a:extLst>
          </p:cNvPr>
          <p:cNvSpPr/>
          <p:nvPr/>
        </p:nvSpPr>
        <p:spPr>
          <a:xfrm>
            <a:off x="4939714" y="3796144"/>
            <a:ext cx="749886" cy="56858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Y</a:t>
            </a:r>
          </a:p>
        </p:txBody>
      </p:sp>
      <p:sp>
        <p:nvSpPr>
          <p:cNvPr id="7" name="Punched Tape 6">
            <a:extLst>
              <a:ext uri="{FF2B5EF4-FFF2-40B4-BE49-F238E27FC236}">
                <a16:creationId xmlns:a16="http://schemas.microsoft.com/office/drawing/2014/main" id="{779B4371-DD40-5183-B1B9-228741A46019}"/>
              </a:ext>
            </a:extLst>
          </p:cNvPr>
          <p:cNvSpPr/>
          <p:nvPr/>
        </p:nvSpPr>
        <p:spPr>
          <a:xfrm>
            <a:off x="4939714" y="4682835"/>
            <a:ext cx="749886" cy="56858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FC1D5-879A-DF8E-A735-5338B7480F9B}"/>
              </a:ext>
            </a:extLst>
          </p:cNvPr>
          <p:cNvSpPr txBox="1"/>
          <p:nvPr/>
        </p:nvSpPr>
        <p:spPr>
          <a:xfrm>
            <a:off x="5693494" y="308309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Apriori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6596C-F1CE-BEBD-3E18-C9FA53287BEA}"/>
              </a:ext>
            </a:extLst>
          </p:cNvPr>
          <p:cNvSpPr txBox="1"/>
          <p:nvPr/>
        </p:nvSpPr>
        <p:spPr>
          <a:xfrm>
            <a:off x="5693494" y="387599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Apriori-TID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34129-F3FD-040E-F4D8-2D64663E0CD3}"/>
              </a:ext>
            </a:extLst>
          </p:cNvPr>
          <p:cNvSpPr txBox="1"/>
          <p:nvPr/>
        </p:nvSpPr>
        <p:spPr>
          <a:xfrm>
            <a:off x="5693494" y="4794838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Apriori-BitSet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5A6CD58-A040-479A-BDC7-CA685D25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25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660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xters laboratory 005">
            <a:extLst>
              <a:ext uri="{FF2B5EF4-FFF2-40B4-BE49-F238E27FC236}">
                <a16:creationId xmlns:a16="http://schemas.microsoft.com/office/drawing/2014/main" id="{090F5D7F-57C1-DAE4-44ED-192ACFF91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5" y="4332613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94A8247-B4F5-954E-0A9D-853913EFE27E}"/>
              </a:ext>
            </a:extLst>
          </p:cNvPr>
          <p:cNvSpPr/>
          <p:nvPr/>
        </p:nvSpPr>
        <p:spPr>
          <a:xfrm>
            <a:off x="1754910" y="3429000"/>
            <a:ext cx="2604654" cy="1348509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Let me provide them with abstract class</a:t>
            </a:r>
          </a:p>
        </p:txBody>
      </p:sp>
      <p:pic>
        <p:nvPicPr>
          <p:cNvPr id="6" name="Picture 5" descr="dexters laboratory 005">
            <a:extLst>
              <a:ext uri="{FF2B5EF4-FFF2-40B4-BE49-F238E27FC236}">
                <a16:creationId xmlns:a16="http://schemas.microsoft.com/office/drawing/2014/main" id="{1FC67DAD-0DF4-92C7-93C9-444C577C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02" y="4332613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A9AD0C2-E1C5-D6DD-6E41-9263858E1A6A}"/>
              </a:ext>
            </a:extLst>
          </p:cNvPr>
          <p:cNvSpPr/>
          <p:nvPr/>
        </p:nvSpPr>
        <p:spPr>
          <a:xfrm>
            <a:off x="9000837" y="3429000"/>
            <a:ext cx="2604654" cy="1348509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Let us design the abstract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DF0BA4-B6E5-42D0-736F-FEAF464F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26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8328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935D-A7A4-57B6-AEF0-64561445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4" name="Picture 3" descr="dexters laboratory 005">
            <a:extLst>
              <a:ext uri="{FF2B5EF4-FFF2-40B4-BE49-F238E27FC236}">
                <a16:creationId xmlns:a16="http://schemas.microsoft.com/office/drawing/2014/main" id="{D9E2857D-9B91-8B91-81D5-1A356B204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0" y="4877559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C68CC60-C6AA-DE7C-2DE6-3E5718A4DF3C}"/>
              </a:ext>
            </a:extLst>
          </p:cNvPr>
          <p:cNvSpPr/>
          <p:nvPr/>
        </p:nvSpPr>
        <p:spPr>
          <a:xfrm>
            <a:off x="1542474" y="3805382"/>
            <a:ext cx="2152071" cy="1203036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Step 1: Preparing the class hierarchy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2E29B-E5E3-D297-0033-253373032309}"/>
              </a:ext>
            </a:extLst>
          </p:cNvPr>
          <p:cNvSpPr txBox="1"/>
          <p:nvPr/>
        </p:nvSpPr>
        <p:spPr>
          <a:xfrm>
            <a:off x="7029554" y="4323776"/>
            <a:ext cx="4151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PAMI.frequentPattern.</a:t>
            </a:r>
            <a:r>
              <a:rPr lang="en-JP" i="1"/>
              <a:t>Algorithms</a:t>
            </a:r>
            <a:r>
              <a:rPr lang="en-JP"/>
              <a:t> (</a:t>
            </a:r>
            <a:r>
              <a:rPr lang="en-JP">
                <a:solidFill>
                  <a:schemeClr val="accent6"/>
                </a:solidFill>
              </a:rPr>
              <a:t>Apriori</a:t>
            </a:r>
            <a:r>
              <a:rPr lang="en-JP"/>
              <a:t>)</a:t>
            </a:r>
          </a:p>
          <a:p>
            <a:endParaRPr lang="en-JP"/>
          </a:p>
          <a:p>
            <a:r>
              <a:rPr lang="en-JP"/>
              <a:t>abstract class frequentPatterns{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177A-75A0-D68D-45EE-8DE6F28E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27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05659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xters laboratory 005">
            <a:extLst>
              <a:ext uri="{FF2B5EF4-FFF2-40B4-BE49-F238E27FC236}">
                <a16:creationId xmlns:a16="http://schemas.microsoft.com/office/drawing/2014/main" id="{292A7F05-389F-F5A1-AC5E-45395E05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0" y="4877559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655FF35-D4C0-61A5-68A3-3FAD56D5F3FB}"/>
              </a:ext>
            </a:extLst>
          </p:cNvPr>
          <p:cNvSpPr/>
          <p:nvPr/>
        </p:nvSpPr>
        <p:spPr>
          <a:xfrm>
            <a:off x="1542474" y="3805382"/>
            <a:ext cx="2152071" cy="1203036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Step 2: Draw a blackbox with inputs and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A88D0-1125-7CAC-7D41-58B9E01CF3AF}"/>
              </a:ext>
            </a:extLst>
          </p:cNvPr>
          <p:cNvSpPr/>
          <p:nvPr/>
        </p:nvSpPr>
        <p:spPr>
          <a:xfrm>
            <a:off x="6904184" y="2411845"/>
            <a:ext cx="3186545" cy="17641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BF7E3-71FA-3D2C-6561-B97F6E0E20CB}"/>
              </a:ext>
            </a:extLst>
          </p:cNvPr>
          <p:cNvCxnSpPr>
            <a:endCxn id="6" idx="1"/>
          </p:cNvCxnSpPr>
          <p:nvPr/>
        </p:nvCxnSpPr>
        <p:spPr>
          <a:xfrm>
            <a:off x="5763491" y="3293918"/>
            <a:ext cx="1140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9185F-9A84-5B8D-C239-D567235C7D63}"/>
              </a:ext>
            </a:extLst>
          </p:cNvPr>
          <p:cNvCxnSpPr/>
          <p:nvPr/>
        </p:nvCxnSpPr>
        <p:spPr>
          <a:xfrm>
            <a:off x="10090729" y="3293918"/>
            <a:ext cx="1140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539596-7CAC-B496-FEAA-9BDC338AA668}"/>
              </a:ext>
            </a:extLst>
          </p:cNvPr>
          <p:cNvSpPr txBox="1"/>
          <p:nvPr/>
        </p:nvSpPr>
        <p:spPr>
          <a:xfrm>
            <a:off x="4988920" y="3059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4C10C-1DD0-F96D-8136-04C24F1614B3}"/>
              </a:ext>
            </a:extLst>
          </p:cNvPr>
          <p:cNvSpPr txBox="1"/>
          <p:nvPr/>
        </p:nvSpPr>
        <p:spPr>
          <a:xfrm>
            <a:off x="11231422" y="3059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outputs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C43D7-72FD-FB6F-9AAF-5F4BBDE75131}"/>
              </a:ext>
            </a:extLst>
          </p:cNvPr>
          <p:cNvSpPr txBox="1"/>
          <p:nvPr/>
        </p:nvSpPr>
        <p:spPr>
          <a:xfrm>
            <a:off x="7029554" y="4323776"/>
            <a:ext cx="4151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PAMI.frequentPattern.</a:t>
            </a:r>
            <a:r>
              <a:rPr lang="en-JP" i="1"/>
              <a:t>Algorithms</a:t>
            </a:r>
            <a:r>
              <a:rPr lang="en-JP"/>
              <a:t> (</a:t>
            </a:r>
            <a:r>
              <a:rPr lang="en-JP">
                <a:solidFill>
                  <a:schemeClr val="accent6"/>
                </a:solidFill>
              </a:rPr>
              <a:t>Apriori</a:t>
            </a:r>
            <a:r>
              <a:rPr lang="en-JP"/>
              <a:t>)</a:t>
            </a:r>
          </a:p>
          <a:p>
            <a:endParaRPr lang="en-JP"/>
          </a:p>
          <a:p>
            <a:r>
              <a:rPr lang="en-JP"/>
              <a:t>abstract class frequentPatterns{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  <a:p>
            <a:endParaRPr lang="en-JP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194C28B-678C-EC41-B502-263B0C2B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28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68283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xters laboratory 005">
            <a:extLst>
              <a:ext uri="{FF2B5EF4-FFF2-40B4-BE49-F238E27FC236}">
                <a16:creationId xmlns:a16="http://schemas.microsoft.com/office/drawing/2014/main" id="{292A7F05-389F-F5A1-AC5E-45395E05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0" y="4877559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655FF35-D4C0-61A5-68A3-3FAD56D5F3FB}"/>
              </a:ext>
            </a:extLst>
          </p:cNvPr>
          <p:cNvSpPr/>
          <p:nvPr/>
        </p:nvSpPr>
        <p:spPr>
          <a:xfrm>
            <a:off x="1542474" y="3805382"/>
            <a:ext cx="2152071" cy="1203036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Step 3: Identify inputs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A88D0-1125-7CAC-7D41-58B9E01CF3AF}"/>
              </a:ext>
            </a:extLst>
          </p:cNvPr>
          <p:cNvSpPr/>
          <p:nvPr/>
        </p:nvSpPr>
        <p:spPr>
          <a:xfrm>
            <a:off x="6904184" y="2411845"/>
            <a:ext cx="3186545" cy="17641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BF7E3-71FA-3D2C-6561-B97F6E0E20CB}"/>
              </a:ext>
            </a:extLst>
          </p:cNvPr>
          <p:cNvCxnSpPr>
            <a:endCxn id="6" idx="1"/>
          </p:cNvCxnSpPr>
          <p:nvPr/>
        </p:nvCxnSpPr>
        <p:spPr>
          <a:xfrm>
            <a:off x="5763491" y="3293918"/>
            <a:ext cx="1140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9185F-9A84-5B8D-C239-D567235C7D63}"/>
              </a:ext>
            </a:extLst>
          </p:cNvPr>
          <p:cNvCxnSpPr/>
          <p:nvPr/>
        </p:nvCxnSpPr>
        <p:spPr>
          <a:xfrm>
            <a:off x="10090729" y="3293918"/>
            <a:ext cx="1140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539596-7CAC-B496-FEAA-9BDC338AA668}"/>
              </a:ext>
            </a:extLst>
          </p:cNvPr>
          <p:cNvSpPr txBox="1"/>
          <p:nvPr/>
        </p:nvSpPr>
        <p:spPr>
          <a:xfrm>
            <a:off x="4988920" y="3059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4C10C-1DD0-F96D-8136-04C24F1614B3}"/>
              </a:ext>
            </a:extLst>
          </p:cNvPr>
          <p:cNvSpPr txBox="1"/>
          <p:nvPr/>
        </p:nvSpPr>
        <p:spPr>
          <a:xfrm>
            <a:off x="11231422" y="3059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outputs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6CC81-D8CD-D2D3-D4E1-B4060B5EDA63}"/>
              </a:ext>
            </a:extLst>
          </p:cNvPr>
          <p:cNvSpPr txBox="1"/>
          <p:nvPr/>
        </p:nvSpPr>
        <p:spPr>
          <a:xfrm>
            <a:off x="5902533" y="2411845"/>
            <a:ext cx="1051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>
                <a:solidFill>
                  <a:schemeClr val="accent6"/>
                </a:solidFill>
              </a:rPr>
              <a:t>database</a:t>
            </a:r>
          </a:p>
          <a:p>
            <a:endParaRPr lang="en-JP" i="1">
              <a:solidFill>
                <a:schemeClr val="accent6"/>
              </a:solidFill>
            </a:endParaRPr>
          </a:p>
          <a:p>
            <a:r>
              <a:rPr lang="en-JP" i="1">
                <a:solidFill>
                  <a:schemeClr val="accent6"/>
                </a:solidFill>
              </a:rPr>
              <a:t>minSup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F865F-2BFC-0480-3236-0F7A669D8894}"/>
              </a:ext>
            </a:extLst>
          </p:cNvPr>
          <p:cNvSpPr txBox="1"/>
          <p:nvPr/>
        </p:nvSpPr>
        <p:spPr>
          <a:xfrm>
            <a:off x="7029554" y="4323776"/>
            <a:ext cx="4151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PAMI.frequentPattern.</a:t>
            </a:r>
            <a:r>
              <a:rPr lang="en-JP" i="1"/>
              <a:t>Algorithms</a:t>
            </a:r>
            <a:r>
              <a:rPr lang="en-JP"/>
              <a:t> (</a:t>
            </a:r>
            <a:r>
              <a:rPr lang="en-JP">
                <a:solidFill>
                  <a:schemeClr val="accent6"/>
                </a:solidFill>
              </a:rPr>
              <a:t>Apriori</a:t>
            </a:r>
            <a:r>
              <a:rPr lang="en-JP"/>
              <a:t>)</a:t>
            </a:r>
          </a:p>
          <a:p>
            <a:endParaRPr lang="en-JP"/>
          </a:p>
          <a:p>
            <a:r>
              <a:rPr lang="en-JP"/>
              <a:t>abstract class frequentPatterns{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  <a:p>
            <a:endParaRPr lang="en-JP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81F496-8C17-CB7F-1A32-0B6B6F7E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29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9340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2ED7-8015-C621-AA00-42DFD390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P"/>
              <a:t>Assume a toy shop is selling the following items:</a:t>
            </a:r>
          </a:p>
          <a:p>
            <a:pPr marL="0" indent="0">
              <a:buNone/>
            </a:pPr>
            <a:endParaRPr lang="en-JP"/>
          </a:p>
          <a:p>
            <a:pPr marL="0" indent="0">
              <a:buNone/>
            </a:pPr>
            <a:endParaRPr lang="en-JP"/>
          </a:p>
          <a:p>
            <a:pPr marL="0" indent="0">
              <a:buNone/>
            </a:pPr>
            <a:r>
              <a:rPr lang="en-JP"/>
              <a:t>Customer-1 purchased the items </a:t>
            </a:r>
            <a:r>
              <a:rPr lang="en-JP" i="1"/>
              <a:t>a</a:t>
            </a:r>
            <a:r>
              <a:rPr lang="en-JP"/>
              <a:t> and </a:t>
            </a:r>
            <a:r>
              <a:rPr lang="en-JP" i="1"/>
              <a:t>b</a:t>
            </a:r>
          </a:p>
          <a:p>
            <a:pPr marL="0" indent="0">
              <a:buNone/>
            </a:pPr>
            <a:r>
              <a:rPr lang="en-JP"/>
              <a:t>Customer-2 purchased the items </a:t>
            </a:r>
            <a:r>
              <a:rPr lang="en-JP" i="1"/>
              <a:t>a, e </a:t>
            </a:r>
            <a:r>
              <a:rPr lang="en-JP"/>
              <a:t>and</a:t>
            </a:r>
            <a:r>
              <a:rPr lang="en-JP" i="1"/>
              <a:t> 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C8EEF-1325-A231-56EA-D20828007202}"/>
              </a:ext>
            </a:extLst>
          </p:cNvPr>
          <p:cNvSpPr txBox="1"/>
          <p:nvPr/>
        </p:nvSpPr>
        <p:spPr>
          <a:xfrm>
            <a:off x="8056757" y="1735292"/>
            <a:ext cx="38973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>
                <a:latin typeface="Times New Roman" pitchFamily="18" charset="0"/>
                <a:cs typeface="Times New Roman" pitchFamily="18" charset="0"/>
              </a:rPr>
              <a:t>a, b, c, d, e, f, g, h</a:t>
            </a:r>
            <a:endParaRPr lang="en-JP" sz="32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884918-97F8-1013-D089-9B09AF74BF27}"/>
              </a:ext>
            </a:extLst>
          </p:cNvPr>
          <p:cNvGraphicFramePr>
            <a:graphicFrameLocks noGrp="1"/>
          </p:cNvGraphicFramePr>
          <p:nvPr/>
        </p:nvGraphicFramePr>
        <p:xfrm>
          <a:off x="9982200" y="3241405"/>
          <a:ext cx="1371600" cy="100711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705428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6188019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95126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2624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7579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8BF47CD-2691-BF27-E9E9-18C983947D66}"/>
              </a:ext>
            </a:extLst>
          </p:cNvPr>
          <p:cNvSpPr txBox="1">
            <a:spLocks/>
          </p:cNvSpPr>
          <p:nvPr/>
        </p:nvSpPr>
        <p:spPr>
          <a:xfrm>
            <a:off x="188843" y="365125"/>
            <a:ext cx="111649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JP"/>
              <a:t>Extracting Hidden Patterns from Purchase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EB5FB9-7517-E3FD-BE87-8D47BE56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60814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xters laboratory 005">
            <a:extLst>
              <a:ext uri="{FF2B5EF4-FFF2-40B4-BE49-F238E27FC236}">
                <a16:creationId xmlns:a16="http://schemas.microsoft.com/office/drawing/2014/main" id="{292A7F05-389F-F5A1-AC5E-45395E05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0" y="4877559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655FF35-D4C0-61A5-68A3-3FAD56D5F3FB}"/>
              </a:ext>
            </a:extLst>
          </p:cNvPr>
          <p:cNvSpPr/>
          <p:nvPr/>
        </p:nvSpPr>
        <p:spPr>
          <a:xfrm>
            <a:off x="1542474" y="3805382"/>
            <a:ext cx="2152071" cy="1203036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Step 4: Identify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A88D0-1125-7CAC-7D41-58B9E01CF3AF}"/>
              </a:ext>
            </a:extLst>
          </p:cNvPr>
          <p:cNvSpPr/>
          <p:nvPr/>
        </p:nvSpPr>
        <p:spPr>
          <a:xfrm>
            <a:off x="6904184" y="2411845"/>
            <a:ext cx="3186545" cy="17641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BF7E3-71FA-3D2C-6561-B97F6E0E20CB}"/>
              </a:ext>
            </a:extLst>
          </p:cNvPr>
          <p:cNvCxnSpPr>
            <a:endCxn id="6" idx="1"/>
          </p:cNvCxnSpPr>
          <p:nvPr/>
        </p:nvCxnSpPr>
        <p:spPr>
          <a:xfrm>
            <a:off x="5763491" y="3293918"/>
            <a:ext cx="1140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9185F-9A84-5B8D-C239-D567235C7D63}"/>
              </a:ext>
            </a:extLst>
          </p:cNvPr>
          <p:cNvCxnSpPr/>
          <p:nvPr/>
        </p:nvCxnSpPr>
        <p:spPr>
          <a:xfrm>
            <a:off x="10090729" y="3293918"/>
            <a:ext cx="1140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539596-7CAC-B496-FEAA-9BDC338AA668}"/>
              </a:ext>
            </a:extLst>
          </p:cNvPr>
          <p:cNvSpPr txBox="1"/>
          <p:nvPr/>
        </p:nvSpPr>
        <p:spPr>
          <a:xfrm>
            <a:off x="4988920" y="3059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4C10C-1DD0-F96D-8136-04C24F1614B3}"/>
              </a:ext>
            </a:extLst>
          </p:cNvPr>
          <p:cNvSpPr txBox="1"/>
          <p:nvPr/>
        </p:nvSpPr>
        <p:spPr>
          <a:xfrm>
            <a:off x="11231422" y="3059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outputs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DF914-3AA3-1679-0E59-EF9A2CB06F83}"/>
              </a:ext>
            </a:extLst>
          </p:cNvPr>
          <p:cNvSpPr txBox="1"/>
          <p:nvPr/>
        </p:nvSpPr>
        <p:spPr>
          <a:xfrm>
            <a:off x="5902533" y="2411845"/>
            <a:ext cx="1051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>
                <a:solidFill>
                  <a:schemeClr val="accent6"/>
                </a:solidFill>
              </a:rPr>
              <a:t>database</a:t>
            </a:r>
          </a:p>
          <a:p>
            <a:endParaRPr lang="en-JP" i="1">
              <a:solidFill>
                <a:schemeClr val="accent6"/>
              </a:solidFill>
            </a:endParaRPr>
          </a:p>
          <a:p>
            <a:r>
              <a:rPr lang="en-JP" i="1">
                <a:solidFill>
                  <a:schemeClr val="accent6"/>
                </a:solidFill>
              </a:rPr>
              <a:t>minSup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F54CF-A326-6D25-C284-5803A0D84F56}"/>
              </a:ext>
            </a:extLst>
          </p:cNvPr>
          <p:cNvSpPr txBox="1"/>
          <p:nvPr/>
        </p:nvSpPr>
        <p:spPr>
          <a:xfrm>
            <a:off x="10168312" y="2411845"/>
            <a:ext cx="1822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>
                <a:solidFill>
                  <a:schemeClr val="accent6"/>
                </a:solidFill>
              </a:rPr>
              <a:t>frequent patterns</a:t>
            </a:r>
          </a:p>
          <a:p>
            <a:endParaRPr lang="en-JP" i="1">
              <a:solidFill>
                <a:schemeClr val="accent6"/>
              </a:solidFill>
            </a:endParaRPr>
          </a:p>
          <a:p>
            <a:r>
              <a:rPr lang="en-JP" i="1">
                <a:solidFill>
                  <a:schemeClr val="accent6"/>
                </a:solidFill>
              </a:rPr>
              <a:t>memory</a:t>
            </a:r>
          </a:p>
          <a:p>
            <a:endParaRPr lang="en-JP" i="1">
              <a:solidFill>
                <a:schemeClr val="accent6"/>
              </a:solidFill>
            </a:endParaRPr>
          </a:p>
          <a:p>
            <a:r>
              <a:rPr lang="en-JP" i="1">
                <a:solidFill>
                  <a:schemeClr val="accent6"/>
                </a:solidFill>
              </a:rPr>
              <a:t>runtime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E20B1-256E-26C9-EC61-6EDF9255BA02}"/>
              </a:ext>
            </a:extLst>
          </p:cNvPr>
          <p:cNvSpPr txBox="1"/>
          <p:nvPr/>
        </p:nvSpPr>
        <p:spPr>
          <a:xfrm>
            <a:off x="7029554" y="4323776"/>
            <a:ext cx="4151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PAMI.frequentPattern.</a:t>
            </a:r>
            <a:r>
              <a:rPr lang="en-JP" i="1"/>
              <a:t>Algorithms</a:t>
            </a:r>
            <a:r>
              <a:rPr lang="en-JP"/>
              <a:t> (</a:t>
            </a:r>
            <a:r>
              <a:rPr lang="en-JP">
                <a:solidFill>
                  <a:schemeClr val="accent6"/>
                </a:solidFill>
              </a:rPr>
              <a:t>Apriori</a:t>
            </a:r>
            <a:r>
              <a:rPr lang="en-JP"/>
              <a:t>)</a:t>
            </a:r>
          </a:p>
          <a:p>
            <a:endParaRPr lang="en-JP"/>
          </a:p>
          <a:p>
            <a:r>
              <a:rPr lang="en-JP"/>
              <a:t>abstract class frequentPatterns{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  <a:p>
            <a:endParaRPr lang="en-JP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53C0926-43DF-4C85-B0F5-160FDC56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30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09113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xters laboratory 005">
            <a:extLst>
              <a:ext uri="{FF2B5EF4-FFF2-40B4-BE49-F238E27FC236}">
                <a16:creationId xmlns:a16="http://schemas.microsoft.com/office/drawing/2014/main" id="{292A7F05-389F-F5A1-AC5E-45395E05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0" y="4877559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655FF35-D4C0-61A5-68A3-3FAD56D5F3FB}"/>
              </a:ext>
            </a:extLst>
          </p:cNvPr>
          <p:cNvSpPr/>
          <p:nvPr/>
        </p:nvSpPr>
        <p:spPr>
          <a:xfrm>
            <a:off x="1542474" y="3805382"/>
            <a:ext cx="2152071" cy="1203036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Step 5: Identify the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A88D0-1125-7CAC-7D41-58B9E01CF3AF}"/>
              </a:ext>
            </a:extLst>
          </p:cNvPr>
          <p:cNvSpPr/>
          <p:nvPr/>
        </p:nvSpPr>
        <p:spPr>
          <a:xfrm>
            <a:off x="6904184" y="2411845"/>
            <a:ext cx="3186545" cy="17641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BF7E3-71FA-3D2C-6561-B97F6E0E20CB}"/>
              </a:ext>
            </a:extLst>
          </p:cNvPr>
          <p:cNvCxnSpPr>
            <a:endCxn id="6" idx="1"/>
          </p:cNvCxnSpPr>
          <p:nvPr/>
        </p:nvCxnSpPr>
        <p:spPr>
          <a:xfrm>
            <a:off x="5763491" y="3293918"/>
            <a:ext cx="1140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9185F-9A84-5B8D-C239-D567235C7D63}"/>
              </a:ext>
            </a:extLst>
          </p:cNvPr>
          <p:cNvCxnSpPr/>
          <p:nvPr/>
        </p:nvCxnSpPr>
        <p:spPr>
          <a:xfrm>
            <a:off x="10090729" y="3293918"/>
            <a:ext cx="1140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539596-7CAC-B496-FEAA-9BDC338AA668}"/>
              </a:ext>
            </a:extLst>
          </p:cNvPr>
          <p:cNvSpPr txBox="1"/>
          <p:nvPr/>
        </p:nvSpPr>
        <p:spPr>
          <a:xfrm>
            <a:off x="4988920" y="3059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4C10C-1DD0-F96D-8136-04C24F1614B3}"/>
              </a:ext>
            </a:extLst>
          </p:cNvPr>
          <p:cNvSpPr txBox="1"/>
          <p:nvPr/>
        </p:nvSpPr>
        <p:spPr>
          <a:xfrm>
            <a:off x="11231422" y="3059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outputs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4D1829-1CA4-EB00-5049-61FB8C0499DB}"/>
              </a:ext>
            </a:extLst>
          </p:cNvPr>
          <p:cNvSpPr txBox="1"/>
          <p:nvPr/>
        </p:nvSpPr>
        <p:spPr>
          <a:xfrm>
            <a:off x="5902533" y="2411845"/>
            <a:ext cx="1051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>
                <a:solidFill>
                  <a:schemeClr val="accent6"/>
                </a:solidFill>
              </a:rPr>
              <a:t>database</a:t>
            </a:r>
          </a:p>
          <a:p>
            <a:endParaRPr lang="en-JP" i="1">
              <a:solidFill>
                <a:schemeClr val="accent6"/>
              </a:solidFill>
            </a:endParaRPr>
          </a:p>
          <a:p>
            <a:r>
              <a:rPr lang="en-JP" i="1">
                <a:solidFill>
                  <a:schemeClr val="accent6"/>
                </a:solidFill>
              </a:rPr>
              <a:t>minSup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E26A1-BA6B-5881-796F-1C72FF6BA7F3}"/>
              </a:ext>
            </a:extLst>
          </p:cNvPr>
          <p:cNvSpPr txBox="1"/>
          <p:nvPr/>
        </p:nvSpPr>
        <p:spPr>
          <a:xfrm>
            <a:off x="7029554" y="4323776"/>
            <a:ext cx="4151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PAMI.frequentPattern.</a:t>
            </a:r>
            <a:r>
              <a:rPr lang="en-JP" i="1"/>
              <a:t>Algorithms</a:t>
            </a:r>
            <a:r>
              <a:rPr lang="en-JP"/>
              <a:t> (</a:t>
            </a:r>
            <a:r>
              <a:rPr lang="en-JP">
                <a:solidFill>
                  <a:schemeClr val="accent6"/>
                </a:solidFill>
              </a:rPr>
              <a:t>Apriori</a:t>
            </a:r>
            <a:r>
              <a:rPr lang="en-JP"/>
              <a:t>)</a:t>
            </a:r>
          </a:p>
          <a:p>
            <a:endParaRPr lang="en-JP"/>
          </a:p>
          <a:p>
            <a:r>
              <a:rPr lang="en-JP"/>
              <a:t>abstract class frequentPatterns{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  <a:p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8EE82-A921-C89A-53E9-E999D91D5704}"/>
              </a:ext>
            </a:extLst>
          </p:cNvPr>
          <p:cNvSpPr txBox="1"/>
          <p:nvPr/>
        </p:nvSpPr>
        <p:spPr>
          <a:xfrm>
            <a:off x="10168312" y="2411845"/>
            <a:ext cx="1822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>
                <a:solidFill>
                  <a:schemeClr val="accent6"/>
                </a:solidFill>
              </a:rPr>
              <a:t>frequent patterns</a:t>
            </a:r>
          </a:p>
          <a:p>
            <a:endParaRPr lang="en-JP" i="1">
              <a:solidFill>
                <a:schemeClr val="accent6"/>
              </a:solidFill>
            </a:endParaRPr>
          </a:p>
          <a:p>
            <a:r>
              <a:rPr lang="en-JP" i="1">
                <a:solidFill>
                  <a:schemeClr val="accent6"/>
                </a:solidFill>
              </a:rPr>
              <a:t>memory</a:t>
            </a:r>
          </a:p>
          <a:p>
            <a:endParaRPr lang="en-JP" i="1">
              <a:solidFill>
                <a:schemeClr val="accent6"/>
              </a:solidFill>
            </a:endParaRPr>
          </a:p>
          <a:p>
            <a:r>
              <a:rPr lang="en-JP" i="1">
                <a:solidFill>
                  <a:schemeClr val="accent6"/>
                </a:solidFill>
              </a:rPr>
              <a:t>runtime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70F74B-1054-165B-5253-F9B7B285EF65}"/>
              </a:ext>
            </a:extLst>
          </p:cNvPr>
          <p:cNvSpPr txBox="1"/>
          <p:nvPr/>
        </p:nvSpPr>
        <p:spPr>
          <a:xfrm>
            <a:off x="7812542" y="2688844"/>
            <a:ext cx="1420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rgbClr val="FF0000"/>
                </a:solidFill>
              </a:rPr>
              <a:t>mine()</a:t>
            </a:r>
          </a:p>
          <a:p>
            <a:r>
              <a:rPr lang="en-JP">
                <a:solidFill>
                  <a:srgbClr val="FF0000"/>
                </a:solidFill>
              </a:rPr>
              <a:t>getFPs()</a:t>
            </a:r>
          </a:p>
          <a:p>
            <a:r>
              <a:rPr lang="en-JP">
                <a:solidFill>
                  <a:srgbClr val="FF0000"/>
                </a:solidFill>
              </a:rPr>
              <a:t>getRuntime()</a:t>
            </a:r>
          </a:p>
          <a:p>
            <a:r>
              <a:rPr lang="en-JP">
                <a:solidFill>
                  <a:srgbClr val="FF0000"/>
                </a:solidFill>
              </a:rPr>
              <a:t>getMemory()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1B308E-21D8-B15F-ABBF-EC7856B4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31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2513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xters laboratory 005">
            <a:extLst>
              <a:ext uri="{FF2B5EF4-FFF2-40B4-BE49-F238E27FC236}">
                <a16:creationId xmlns:a16="http://schemas.microsoft.com/office/drawing/2014/main" id="{292A7F05-389F-F5A1-AC5E-45395E05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0" y="4877559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4A88D0-1125-7CAC-7D41-58B9E01CF3AF}"/>
              </a:ext>
            </a:extLst>
          </p:cNvPr>
          <p:cNvSpPr/>
          <p:nvPr/>
        </p:nvSpPr>
        <p:spPr>
          <a:xfrm>
            <a:off x="6904184" y="2411845"/>
            <a:ext cx="3186545" cy="17641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BF7E3-71FA-3D2C-6561-B97F6E0E20CB}"/>
              </a:ext>
            </a:extLst>
          </p:cNvPr>
          <p:cNvCxnSpPr>
            <a:endCxn id="6" idx="1"/>
          </p:cNvCxnSpPr>
          <p:nvPr/>
        </p:nvCxnSpPr>
        <p:spPr>
          <a:xfrm>
            <a:off x="5763491" y="3293918"/>
            <a:ext cx="1140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B9185F-9A84-5B8D-C239-D567235C7D63}"/>
              </a:ext>
            </a:extLst>
          </p:cNvPr>
          <p:cNvCxnSpPr/>
          <p:nvPr/>
        </p:nvCxnSpPr>
        <p:spPr>
          <a:xfrm>
            <a:off x="10090729" y="3293918"/>
            <a:ext cx="11406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539596-7CAC-B496-FEAA-9BDC338AA668}"/>
              </a:ext>
            </a:extLst>
          </p:cNvPr>
          <p:cNvSpPr txBox="1"/>
          <p:nvPr/>
        </p:nvSpPr>
        <p:spPr>
          <a:xfrm>
            <a:off x="4988920" y="30596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4C10C-1DD0-F96D-8136-04C24F1614B3}"/>
              </a:ext>
            </a:extLst>
          </p:cNvPr>
          <p:cNvSpPr txBox="1"/>
          <p:nvPr/>
        </p:nvSpPr>
        <p:spPr>
          <a:xfrm>
            <a:off x="11231422" y="30596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outputs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4D1829-1CA4-EB00-5049-61FB8C0499DB}"/>
              </a:ext>
            </a:extLst>
          </p:cNvPr>
          <p:cNvSpPr txBox="1"/>
          <p:nvPr/>
        </p:nvSpPr>
        <p:spPr>
          <a:xfrm>
            <a:off x="5902533" y="2411845"/>
            <a:ext cx="1051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>
                <a:solidFill>
                  <a:schemeClr val="accent6"/>
                </a:solidFill>
              </a:rPr>
              <a:t>database</a:t>
            </a:r>
          </a:p>
          <a:p>
            <a:endParaRPr lang="en-JP" i="1">
              <a:solidFill>
                <a:schemeClr val="accent6"/>
              </a:solidFill>
            </a:endParaRPr>
          </a:p>
          <a:p>
            <a:r>
              <a:rPr lang="en-JP" i="1">
                <a:solidFill>
                  <a:schemeClr val="accent6"/>
                </a:solidFill>
              </a:rPr>
              <a:t>minSup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E26A1-BA6B-5881-796F-1C72FF6BA7F3}"/>
              </a:ext>
            </a:extLst>
          </p:cNvPr>
          <p:cNvSpPr txBox="1"/>
          <p:nvPr/>
        </p:nvSpPr>
        <p:spPr>
          <a:xfrm>
            <a:off x="7029554" y="4323776"/>
            <a:ext cx="4151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PAMI.frequentPattern.</a:t>
            </a:r>
            <a:r>
              <a:rPr lang="en-JP" i="1"/>
              <a:t>Algorithms</a:t>
            </a:r>
            <a:r>
              <a:rPr lang="en-JP"/>
              <a:t> (</a:t>
            </a:r>
            <a:r>
              <a:rPr lang="en-JP">
                <a:solidFill>
                  <a:schemeClr val="accent6"/>
                </a:solidFill>
              </a:rPr>
              <a:t>Apriori</a:t>
            </a:r>
            <a:r>
              <a:rPr lang="en-JP"/>
              <a:t>)</a:t>
            </a:r>
          </a:p>
          <a:p>
            <a:endParaRPr lang="en-JP"/>
          </a:p>
          <a:p>
            <a:r>
              <a:rPr lang="en-JP"/>
              <a:t>abstract class frequentPatterns{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  <a:p>
            <a:endParaRPr lang="en-JP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8EE82-A921-C89A-53E9-E999D91D5704}"/>
              </a:ext>
            </a:extLst>
          </p:cNvPr>
          <p:cNvSpPr txBox="1"/>
          <p:nvPr/>
        </p:nvSpPr>
        <p:spPr>
          <a:xfrm>
            <a:off x="10168312" y="2411845"/>
            <a:ext cx="1822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i="1">
                <a:solidFill>
                  <a:schemeClr val="accent6"/>
                </a:solidFill>
              </a:rPr>
              <a:t>frequent patterns</a:t>
            </a:r>
          </a:p>
          <a:p>
            <a:endParaRPr lang="en-JP" i="1">
              <a:solidFill>
                <a:schemeClr val="accent6"/>
              </a:solidFill>
            </a:endParaRPr>
          </a:p>
          <a:p>
            <a:r>
              <a:rPr lang="en-JP" i="1">
                <a:solidFill>
                  <a:schemeClr val="accent6"/>
                </a:solidFill>
              </a:rPr>
              <a:t>memory</a:t>
            </a:r>
          </a:p>
          <a:p>
            <a:endParaRPr lang="en-JP" i="1">
              <a:solidFill>
                <a:schemeClr val="accent6"/>
              </a:solidFill>
            </a:endParaRPr>
          </a:p>
          <a:p>
            <a:r>
              <a:rPr lang="en-JP" i="1">
                <a:solidFill>
                  <a:schemeClr val="accent6"/>
                </a:solidFill>
              </a:rPr>
              <a:t>runtime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70F74B-1054-165B-5253-F9B7B285EF65}"/>
              </a:ext>
            </a:extLst>
          </p:cNvPr>
          <p:cNvSpPr txBox="1"/>
          <p:nvPr/>
        </p:nvSpPr>
        <p:spPr>
          <a:xfrm>
            <a:off x="7812542" y="2688844"/>
            <a:ext cx="1420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rgbClr val="FF0000"/>
                </a:solidFill>
              </a:rPr>
              <a:t>mine()</a:t>
            </a:r>
          </a:p>
          <a:p>
            <a:r>
              <a:rPr lang="en-JP">
                <a:solidFill>
                  <a:srgbClr val="FF0000"/>
                </a:solidFill>
              </a:rPr>
              <a:t>getFPs()</a:t>
            </a:r>
          </a:p>
          <a:p>
            <a:r>
              <a:rPr lang="en-JP">
                <a:solidFill>
                  <a:srgbClr val="FF0000"/>
                </a:solidFill>
              </a:rPr>
              <a:t>getRuntime()</a:t>
            </a:r>
          </a:p>
          <a:p>
            <a:r>
              <a:rPr lang="en-JP">
                <a:solidFill>
                  <a:srgbClr val="FF0000"/>
                </a:solidFill>
              </a:rPr>
              <a:t>getMemory()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B0DD1E26-59EE-1E9E-20D3-F44A9653BB6B}"/>
              </a:ext>
            </a:extLst>
          </p:cNvPr>
          <p:cNvSpPr/>
          <p:nvPr/>
        </p:nvSpPr>
        <p:spPr>
          <a:xfrm>
            <a:off x="1542474" y="3805382"/>
            <a:ext cx="2152071" cy="1203036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Step 6: Convert the blackbox into algorithm or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377D4-3C4C-A8A2-6DF5-FBBFCB3E7025}"/>
              </a:ext>
            </a:extLst>
          </p:cNvPr>
          <p:cNvSpPr txBox="1"/>
          <p:nvPr/>
        </p:nvSpPr>
        <p:spPr>
          <a:xfrm>
            <a:off x="7716489" y="5205848"/>
            <a:ext cx="19127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/>
              <a:t>String database;</a:t>
            </a:r>
          </a:p>
          <a:p>
            <a:r>
              <a:rPr lang="en-JP" sz="1100"/>
              <a:t>int minSup, memory, runtime;</a:t>
            </a:r>
          </a:p>
          <a:p>
            <a:r>
              <a:rPr lang="en-JP" sz="1100"/>
              <a:t>List frequentPatterns;</a:t>
            </a:r>
          </a:p>
          <a:p>
            <a:endParaRPr lang="en-JP" sz="1100"/>
          </a:p>
          <a:p>
            <a:r>
              <a:rPr lang="en-JP" sz="1100"/>
              <a:t>abstract void mine();</a:t>
            </a:r>
          </a:p>
          <a:p>
            <a:r>
              <a:rPr lang="en-JP" sz="1100"/>
              <a:t>abstract List getFPs();</a:t>
            </a:r>
          </a:p>
          <a:p>
            <a:r>
              <a:rPr lang="en-JP" sz="1100"/>
              <a:t>abstract int getRuntime();</a:t>
            </a:r>
          </a:p>
          <a:p>
            <a:r>
              <a:rPr lang="en-JP" sz="1100"/>
              <a:t>abstract int getMemory();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6990FE3-16AE-FCCA-01CD-B6108045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32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18798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 Scientists with Beakers in the Classroom Stock Vector - Illustration  of school, woman: 70930281">
            <a:extLst>
              <a:ext uri="{FF2B5EF4-FFF2-40B4-BE49-F238E27FC236}">
                <a16:creationId xmlns:a16="http://schemas.microsoft.com/office/drawing/2014/main" id="{ED6D4D02-EACB-2852-8AF6-01C6DA31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091" y="2797355"/>
            <a:ext cx="3485861" cy="260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exters laboratory 005">
            <a:extLst>
              <a:ext uri="{FF2B5EF4-FFF2-40B4-BE49-F238E27FC236}">
                <a16:creationId xmlns:a16="http://schemas.microsoft.com/office/drawing/2014/main" id="{92325DB2-4E5C-2B48-793C-5A0395E5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8" y="4168668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9552857-0B35-4BBF-6504-6194F3C1EB94}"/>
              </a:ext>
            </a:extLst>
          </p:cNvPr>
          <p:cNvSpPr/>
          <p:nvPr/>
        </p:nvSpPr>
        <p:spPr>
          <a:xfrm>
            <a:off x="2257665" y="3214255"/>
            <a:ext cx="1954117" cy="1172182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Students, use this abstract class for development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65EC0BF-15D6-6AAF-47F1-F21646649D85}"/>
              </a:ext>
            </a:extLst>
          </p:cNvPr>
          <p:cNvSpPr/>
          <p:nvPr/>
        </p:nvSpPr>
        <p:spPr>
          <a:xfrm>
            <a:off x="7777018" y="2244435"/>
            <a:ext cx="1630218" cy="831273"/>
          </a:xfrm>
          <a:prstGeom prst="wedgeRoundRectCallout">
            <a:avLst>
              <a:gd name="adj1" fmla="val 25165"/>
              <a:gd name="adj2" fmla="val 65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Sure professor</a:t>
            </a:r>
          </a:p>
        </p:txBody>
      </p:sp>
      <p:sp>
        <p:nvSpPr>
          <p:cNvPr id="2" name="Punched Tape 1">
            <a:extLst>
              <a:ext uri="{FF2B5EF4-FFF2-40B4-BE49-F238E27FC236}">
                <a16:creationId xmlns:a16="http://schemas.microsoft.com/office/drawing/2014/main" id="{86078DE3-47EB-6072-55C1-70CED2391FB3}"/>
              </a:ext>
            </a:extLst>
          </p:cNvPr>
          <p:cNvSpPr/>
          <p:nvPr/>
        </p:nvSpPr>
        <p:spPr>
          <a:xfrm>
            <a:off x="4618182" y="4609864"/>
            <a:ext cx="997527" cy="803564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frequentPatterns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624B6-61EB-E88F-8CED-70AF3F9B0EAE}"/>
              </a:ext>
            </a:extLst>
          </p:cNvPr>
          <p:cNvSpPr txBox="1"/>
          <p:nvPr/>
        </p:nvSpPr>
        <p:spPr>
          <a:xfrm>
            <a:off x="4399665" y="4240532"/>
            <a:ext cx="143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abstract class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19A29-D125-FF01-90FB-1FBD0F35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33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1622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 Scientists with Beakers in the Classroom Stock Vector - Illustration  of school, woman: 70930281">
            <a:extLst>
              <a:ext uri="{FF2B5EF4-FFF2-40B4-BE49-F238E27FC236}">
                <a16:creationId xmlns:a16="http://schemas.microsoft.com/office/drawing/2014/main" id="{ED6D4D02-EACB-2852-8AF6-01C6DA31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935900"/>
            <a:ext cx="3485861" cy="260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exters laboratory 005">
            <a:extLst>
              <a:ext uri="{FF2B5EF4-FFF2-40B4-BE49-F238E27FC236}">
                <a16:creationId xmlns:a16="http://schemas.microsoft.com/office/drawing/2014/main" id="{92325DB2-4E5C-2B48-793C-5A0395E5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02" y="3351248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9552857-0B35-4BBF-6504-6194F3C1EB94}"/>
              </a:ext>
            </a:extLst>
          </p:cNvPr>
          <p:cNvSpPr/>
          <p:nvPr/>
        </p:nvSpPr>
        <p:spPr>
          <a:xfrm>
            <a:off x="9458037" y="2447635"/>
            <a:ext cx="2604654" cy="1348509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Thank you!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65EC0BF-15D6-6AAF-47F1-F21646649D85}"/>
              </a:ext>
            </a:extLst>
          </p:cNvPr>
          <p:cNvSpPr/>
          <p:nvPr/>
        </p:nvSpPr>
        <p:spPr>
          <a:xfrm>
            <a:off x="794327" y="2382980"/>
            <a:ext cx="1630218" cy="831273"/>
          </a:xfrm>
          <a:prstGeom prst="wedgeRoundRectCallout">
            <a:avLst>
              <a:gd name="adj1" fmla="val 25165"/>
              <a:gd name="adj2" fmla="val 651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Here are the codes of the algorithms</a:t>
            </a:r>
          </a:p>
        </p:txBody>
      </p:sp>
      <p:sp>
        <p:nvSpPr>
          <p:cNvPr id="2" name="Punched Tape 1">
            <a:extLst>
              <a:ext uri="{FF2B5EF4-FFF2-40B4-BE49-F238E27FC236}">
                <a16:creationId xmlns:a16="http://schemas.microsoft.com/office/drawing/2014/main" id="{AD4DA966-FDA6-E54F-A058-4413EA48C2EA}"/>
              </a:ext>
            </a:extLst>
          </p:cNvPr>
          <p:cNvSpPr/>
          <p:nvPr/>
        </p:nvSpPr>
        <p:spPr>
          <a:xfrm>
            <a:off x="4136150" y="3066953"/>
            <a:ext cx="749886" cy="56858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X</a:t>
            </a:r>
            <a:r>
              <a:rPr lang="en-JP" baseline="-25000"/>
              <a:t>1</a:t>
            </a:r>
          </a:p>
        </p:txBody>
      </p:sp>
      <p:sp>
        <p:nvSpPr>
          <p:cNvPr id="3" name="Punched Tape 2">
            <a:extLst>
              <a:ext uri="{FF2B5EF4-FFF2-40B4-BE49-F238E27FC236}">
                <a16:creationId xmlns:a16="http://schemas.microsoft.com/office/drawing/2014/main" id="{21D89245-EE9A-9216-A818-C111EFED6F0F}"/>
              </a:ext>
            </a:extLst>
          </p:cNvPr>
          <p:cNvSpPr/>
          <p:nvPr/>
        </p:nvSpPr>
        <p:spPr>
          <a:xfrm>
            <a:off x="4136150" y="3815098"/>
            <a:ext cx="749886" cy="56858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X</a:t>
            </a:r>
            <a:r>
              <a:rPr lang="en-JP" baseline="-25000"/>
              <a:t>2</a:t>
            </a:r>
          </a:p>
        </p:txBody>
      </p:sp>
      <p:sp>
        <p:nvSpPr>
          <p:cNvPr id="7" name="Punched Tape 6">
            <a:extLst>
              <a:ext uri="{FF2B5EF4-FFF2-40B4-BE49-F238E27FC236}">
                <a16:creationId xmlns:a16="http://schemas.microsoft.com/office/drawing/2014/main" id="{779B4371-DD40-5183-B1B9-228741A46019}"/>
              </a:ext>
            </a:extLst>
          </p:cNvPr>
          <p:cNvSpPr/>
          <p:nvPr/>
        </p:nvSpPr>
        <p:spPr>
          <a:xfrm>
            <a:off x="4136150" y="4701789"/>
            <a:ext cx="749886" cy="568589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X</a:t>
            </a:r>
            <a:r>
              <a:rPr lang="en-JP" baseline="-2500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FC1D5-879A-DF8E-A735-5338B7480F9B}"/>
              </a:ext>
            </a:extLst>
          </p:cNvPr>
          <p:cNvSpPr txBox="1"/>
          <p:nvPr/>
        </p:nvSpPr>
        <p:spPr>
          <a:xfrm>
            <a:off x="4889930" y="310204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Apriori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6596C-F1CE-BEBD-3E18-C9FA53287BEA}"/>
              </a:ext>
            </a:extLst>
          </p:cNvPr>
          <p:cNvSpPr txBox="1"/>
          <p:nvPr/>
        </p:nvSpPr>
        <p:spPr>
          <a:xfrm>
            <a:off x="4889930" y="389494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Apriori-TID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34129-F3FD-040E-F4D8-2D64663E0CD3}"/>
              </a:ext>
            </a:extLst>
          </p:cNvPr>
          <p:cNvSpPr txBox="1"/>
          <p:nvPr/>
        </p:nvSpPr>
        <p:spPr>
          <a:xfrm>
            <a:off x="4889930" y="4813792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Apriori-BitSet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0CDBC-698A-1A48-79D3-D7D4BEBA84F7}"/>
              </a:ext>
            </a:extLst>
          </p:cNvPr>
          <p:cNvSpPr txBox="1"/>
          <p:nvPr/>
        </p:nvSpPr>
        <p:spPr>
          <a:xfrm>
            <a:off x="5599802" y="3088103"/>
            <a:ext cx="251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6"/>
                </a:solidFill>
              </a:rPr>
              <a:t>extends FrequentPattern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6FD8E-01AF-E8CF-3ABB-72939F82D9F4}"/>
              </a:ext>
            </a:extLst>
          </p:cNvPr>
          <p:cNvSpPr txBox="1"/>
          <p:nvPr/>
        </p:nvSpPr>
        <p:spPr>
          <a:xfrm>
            <a:off x="5971545" y="3888748"/>
            <a:ext cx="251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6"/>
                </a:solidFill>
              </a:rPr>
              <a:t>extends FrequentPattern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20497-1E9D-81DC-864C-03469F2C35F1}"/>
              </a:ext>
            </a:extLst>
          </p:cNvPr>
          <p:cNvSpPr txBox="1"/>
          <p:nvPr/>
        </p:nvSpPr>
        <p:spPr>
          <a:xfrm>
            <a:off x="6182250" y="4796444"/>
            <a:ext cx="251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chemeClr val="accent6"/>
                </a:solidFill>
              </a:rPr>
              <a:t>extends FrequentPattern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975C561-82AF-96AD-BEEF-428DFD44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34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30985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08A7-E077-6C6E-1A72-8ADEE2DA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/>
              <a:t>Let us work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549FD-C7FB-D80E-32DF-546BBB1A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389"/>
            <a:ext cx="3082014" cy="206086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911F01-D5A5-4399-7CEE-F551D81E2A9B}"/>
              </a:ext>
            </a:extLst>
          </p:cNvPr>
          <p:cNvCxnSpPr>
            <a:cxnSpLocks/>
          </p:cNvCxnSpPr>
          <p:nvPr/>
        </p:nvCxnSpPr>
        <p:spPr>
          <a:xfrm>
            <a:off x="3094182" y="1930400"/>
            <a:ext cx="0" cy="4723064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A6940F-E7F4-3A0E-F1DA-BA874D6CC7CD}"/>
              </a:ext>
            </a:extLst>
          </p:cNvPr>
          <p:cNvSpPr txBox="1"/>
          <p:nvPr/>
        </p:nvSpPr>
        <p:spPr>
          <a:xfrm>
            <a:off x="5181600" y="1561068"/>
            <a:ext cx="125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Apriori.java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4E3CCC-9B5B-11FE-0E3F-5D81BAD323CE}"/>
              </a:ext>
            </a:extLst>
          </p:cNvPr>
          <p:cNvCxnSpPr>
            <a:cxnSpLocks/>
          </p:cNvCxnSpPr>
          <p:nvPr/>
        </p:nvCxnSpPr>
        <p:spPr>
          <a:xfrm>
            <a:off x="7772420" y="2060893"/>
            <a:ext cx="0" cy="4669825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0E69E3-F8C1-4C99-2FBB-33F44ACE7025}"/>
              </a:ext>
            </a:extLst>
          </p:cNvPr>
          <p:cNvSpPr txBox="1"/>
          <p:nvPr/>
        </p:nvSpPr>
        <p:spPr>
          <a:xfrm>
            <a:off x="435351" y="1561068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frequentPatterns.java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1DAAF-0F74-D266-2687-38F82584CC15}"/>
              </a:ext>
            </a:extLst>
          </p:cNvPr>
          <p:cNvSpPr txBox="1"/>
          <p:nvPr/>
        </p:nvSpPr>
        <p:spPr>
          <a:xfrm>
            <a:off x="9559636" y="1561068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AprioriTID.java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193F1-096C-8D03-D363-3FCC6B79E556}"/>
              </a:ext>
            </a:extLst>
          </p:cNvPr>
          <p:cNvSpPr txBox="1"/>
          <p:nvPr/>
        </p:nvSpPr>
        <p:spPr>
          <a:xfrm>
            <a:off x="3225042" y="1923602"/>
            <a:ext cx="3971087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/>
              <a:t>public class </a:t>
            </a:r>
            <a:r>
              <a:rPr lang="en-JP" sz="1600" b="1">
                <a:solidFill>
                  <a:schemeClr val="accent5"/>
                </a:solidFill>
              </a:rPr>
              <a:t>Apriori</a:t>
            </a:r>
            <a:r>
              <a:rPr lang="en-JP" sz="1600"/>
              <a:t> extends frequentPatterns{</a:t>
            </a:r>
          </a:p>
          <a:p>
            <a:endParaRPr lang="en-JP"/>
          </a:p>
          <a:p>
            <a:r>
              <a:rPr lang="en-JP"/>
              <a:t>	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 sz="160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6B320-8842-2286-B170-A65A73A9FDCA}"/>
              </a:ext>
            </a:extLst>
          </p:cNvPr>
          <p:cNvSpPr txBox="1"/>
          <p:nvPr/>
        </p:nvSpPr>
        <p:spPr>
          <a:xfrm>
            <a:off x="3918154" y="2170366"/>
            <a:ext cx="30664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400">
                <a:solidFill>
                  <a:srgbClr val="92D050"/>
                </a:solidFill>
              </a:rPr>
              <a:t>String database;</a:t>
            </a:r>
          </a:p>
          <a:p>
            <a:r>
              <a:rPr lang="en-JP" sz="1400">
                <a:solidFill>
                  <a:srgbClr val="92D050"/>
                </a:solidFill>
              </a:rPr>
              <a:t>int minSup, memory, runtime;</a:t>
            </a:r>
          </a:p>
          <a:p>
            <a:r>
              <a:rPr lang="en-JP" sz="1400">
                <a:solidFill>
                  <a:srgbClr val="92D050"/>
                </a:solidFill>
              </a:rPr>
              <a:t>List frequentPatterns;</a:t>
            </a:r>
          </a:p>
          <a:p>
            <a:r>
              <a:rPr lang="en-JP" sz="1400">
                <a:solidFill>
                  <a:srgbClr val="92D050"/>
                </a:solidFill>
              </a:rPr>
              <a:t>… //your own variables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A447F-CFBA-6AB2-9792-B437EA1F988A}"/>
              </a:ext>
            </a:extLst>
          </p:cNvPr>
          <p:cNvSpPr txBox="1"/>
          <p:nvPr/>
        </p:nvSpPr>
        <p:spPr>
          <a:xfrm>
            <a:off x="3918154" y="3129732"/>
            <a:ext cx="392043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>
                <a:solidFill>
                  <a:srgbClr val="FF0000"/>
                </a:solidFill>
              </a:rPr>
              <a:t>Apriori(String db, int minSup){</a:t>
            </a:r>
          </a:p>
          <a:p>
            <a:r>
              <a:rPr lang="en-JP" sz="1200">
                <a:solidFill>
                  <a:srgbClr val="FF0000"/>
                </a:solidFill>
              </a:rPr>
              <a:t>	this.database=db;</a:t>
            </a:r>
          </a:p>
          <a:p>
            <a:r>
              <a:rPr lang="en-JP" sz="1200">
                <a:solidFill>
                  <a:srgbClr val="FF0000"/>
                </a:solidFill>
              </a:rPr>
              <a:t>	this.minSup=minSup</a:t>
            </a:r>
          </a:p>
          <a:p>
            <a:r>
              <a:rPr lang="en-JP" sz="1200">
                <a:solidFill>
                  <a:srgbClr val="FF0000"/>
                </a:solidFill>
              </a:rPr>
              <a:t>}</a:t>
            </a:r>
          </a:p>
          <a:p>
            <a:endParaRPr lang="en-JP" sz="1200">
              <a:solidFill>
                <a:srgbClr val="FF0000"/>
              </a:solidFill>
            </a:endParaRPr>
          </a:p>
          <a:p>
            <a:r>
              <a:rPr lang="en-JP" sz="1200">
                <a:solidFill>
                  <a:srgbClr val="FF0000"/>
                </a:solidFill>
              </a:rPr>
              <a:t>public void mine(){</a:t>
            </a:r>
          </a:p>
          <a:p>
            <a:r>
              <a:rPr lang="en-JP" sz="1200">
                <a:solidFill>
                  <a:srgbClr val="FF0000"/>
                </a:solidFill>
              </a:rPr>
              <a:t>	startTime = time()</a:t>
            </a:r>
          </a:p>
          <a:p>
            <a:r>
              <a:rPr lang="en-JP" sz="1200">
                <a:solidFill>
                  <a:srgbClr val="FF0000"/>
                </a:solidFill>
              </a:rPr>
              <a:t>	//scan the database</a:t>
            </a:r>
          </a:p>
          <a:p>
            <a:r>
              <a:rPr lang="en-JP" sz="1200">
                <a:solidFill>
                  <a:srgbClr val="FF0000"/>
                </a:solidFill>
              </a:rPr>
              <a:t>	endTime=time()</a:t>
            </a:r>
          </a:p>
          <a:p>
            <a:r>
              <a:rPr lang="en-JP" sz="1200">
                <a:solidFill>
                  <a:srgbClr val="FF0000"/>
                </a:solidFill>
              </a:rPr>
              <a:t>}</a:t>
            </a:r>
          </a:p>
          <a:p>
            <a:endParaRPr lang="en-JP" sz="1200">
              <a:solidFill>
                <a:srgbClr val="FF0000"/>
              </a:solidFill>
            </a:endParaRPr>
          </a:p>
          <a:p>
            <a:r>
              <a:rPr lang="en-JP" sz="1200">
                <a:solidFill>
                  <a:srgbClr val="FF0000"/>
                </a:solidFill>
              </a:rPr>
              <a:t>public List getFPS()</a:t>
            </a:r>
          </a:p>
          <a:p>
            <a:r>
              <a:rPr lang="en-JP" sz="1200">
                <a:solidFill>
                  <a:srgbClr val="FF0000"/>
                </a:solidFill>
              </a:rPr>
              <a:t>	return frequentPatterns;</a:t>
            </a:r>
          </a:p>
          <a:p>
            <a:r>
              <a:rPr lang="en-JP" sz="1200">
                <a:solidFill>
                  <a:srgbClr val="FF0000"/>
                </a:solidFill>
              </a:rPr>
              <a:t>public int getRuntime()</a:t>
            </a:r>
          </a:p>
          <a:p>
            <a:r>
              <a:rPr lang="en-JP" sz="1200">
                <a:solidFill>
                  <a:srgbClr val="FF0000"/>
                </a:solidFill>
              </a:rPr>
              <a:t>	return endTime-startTime;</a:t>
            </a:r>
          </a:p>
          <a:p>
            <a:r>
              <a:rPr lang="en-JP" sz="1200">
                <a:solidFill>
                  <a:srgbClr val="FF0000"/>
                </a:solidFill>
              </a:rPr>
              <a:t>public int getMemory()</a:t>
            </a:r>
          </a:p>
          <a:p>
            <a:r>
              <a:rPr lang="en-JP" sz="1200">
                <a:solidFill>
                  <a:srgbClr val="FF0000"/>
                </a:solidFill>
              </a:rPr>
              <a:t>	return </a:t>
            </a:r>
            <a:r>
              <a:rPr lang="en-US" sz="1200" err="1">
                <a:solidFill>
                  <a:srgbClr val="FF0000"/>
                </a:solidFill>
              </a:rPr>
              <a:t>Runtime.getRuntime</a:t>
            </a:r>
            <a:r>
              <a:rPr lang="en-US" sz="1200">
                <a:solidFill>
                  <a:srgbClr val="FF0000"/>
                </a:solidFill>
              </a:rPr>
              <a:t>().</a:t>
            </a:r>
            <a:r>
              <a:rPr lang="en-US" sz="1200" err="1">
                <a:solidFill>
                  <a:srgbClr val="FF0000"/>
                </a:solidFill>
              </a:rPr>
              <a:t>totalMemory</a:t>
            </a:r>
            <a:r>
              <a:rPr lang="en-US" sz="1200">
                <a:solidFill>
                  <a:srgbClr val="FF0000"/>
                </a:solidFill>
              </a:rPr>
              <a:t>();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… //your own functions</a:t>
            </a:r>
            <a:endParaRPr lang="en-JP" sz="120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4DC907-AB31-F6CB-3171-E9B22A23D0F9}"/>
              </a:ext>
            </a:extLst>
          </p:cNvPr>
          <p:cNvSpPr txBox="1"/>
          <p:nvPr/>
        </p:nvSpPr>
        <p:spPr>
          <a:xfrm>
            <a:off x="6299200" y="98256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100"/>
              <a:t>https://stackoverflow.com/questions/37916136/how-to-calculate-memory-usage-of-a-java-program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3222B-A9A6-78C8-23AB-22B0C11F6EE9}"/>
              </a:ext>
            </a:extLst>
          </p:cNvPr>
          <p:cNvSpPr txBox="1"/>
          <p:nvPr/>
        </p:nvSpPr>
        <p:spPr>
          <a:xfrm>
            <a:off x="7763184" y="1923602"/>
            <a:ext cx="4248407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/>
              <a:t>public class </a:t>
            </a:r>
            <a:r>
              <a:rPr lang="en-JP" sz="1600" b="1">
                <a:solidFill>
                  <a:schemeClr val="accent5"/>
                </a:solidFill>
              </a:rPr>
              <a:t>AprioriTID</a:t>
            </a:r>
            <a:r>
              <a:rPr lang="en-JP" sz="1600"/>
              <a:t> extends frequentPatterns{</a:t>
            </a:r>
            <a:endParaRPr lang="en-JP"/>
          </a:p>
          <a:p>
            <a:endParaRPr lang="en-JP"/>
          </a:p>
          <a:p>
            <a:r>
              <a:rPr lang="en-JP"/>
              <a:t>	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 sz="160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05BD3B-9A4B-2FF6-B3C7-A1CF394538DD}"/>
              </a:ext>
            </a:extLst>
          </p:cNvPr>
          <p:cNvSpPr txBox="1"/>
          <p:nvPr/>
        </p:nvSpPr>
        <p:spPr>
          <a:xfrm>
            <a:off x="8271568" y="2170366"/>
            <a:ext cx="30664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400">
                <a:solidFill>
                  <a:srgbClr val="92D050"/>
                </a:solidFill>
              </a:rPr>
              <a:t>String database;</a:t>
            </a:r>
          </a:p>
          <a:p>
            <a:r>
              <a:rPr lang="en-JP" sz="1400">
                <a:solidFill>
                  <a:srgbClr val="92D050"/>
                </a:solidFill>
              </a:rPr>
              <a:t>int minSup, memory, runtime;</a:t>
            </a:r>
          </a:p>
          <a:p>
            <a:r>
              <a:rPr lang="en-JP" sz="1400">
                <a:solidFill>
                  <a:srgbClr val="92D050"/>
                </a:solidFill>
              </a:rPr>
              <a:t>List frequentPatterns;</a:t>
            </a:r>
          </a:p>
          <a:p>
            <a:r>
              <a:rPr lang="en-JP" sz="1400">
                <a:solidFill>
                  <a:srgbClr val="92D050"/>
                </a:solidFill>
              </a:rPr>
              <a:t>… //your own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B4467-9471-0682-C559-AF91350459B5}"/>
              </a:ext>
            </a:extLst>
          </p:cNvPr>
          <p:cNvSpPr txBox="1"/>
          <p:nvPr/>
        </p:nvSpPr>
        <p:spPr>
          <a:xfrm>
            <a:off x="8271568" y="3141550"/>
            <a:ext cx="392043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>
                <a:solidFill>
                  <a:srgbClr val="FF0000"/>
                </a:solidFill>
              </a:rPr>
              <a:t>Apriori(String db, int minSup){</a:t>
            </a:r>
          </a:p>
          <a:p>
            <a:r>
              <a:rPr lang="en-JP" sz="1200">
                <a:solidFill>
                  <a:srgbClr val="FF0000"/>
                </a:solidFill>
              </a:rPr>
              <a:t>	this.database=db;</a:t>
            </a:r>
          </a:p>
          <a:p>
            <a:r>
              <a:rPr lang="en-JP" sz="1200">
                <a:solidFill>
                  <a:srgbClr val="FF0000"/>
                </a:solidFill>
              </a:rPr>
              <a:t>	this.minSup=minSup</a:t>
            </a:r>
          </a:p>
          <a:p>
            <a:r>
              <a:rPr lang="en-JP" sz="1200">
                <a:solidFill>
                  <a:srgbClr val="FF0000"/>
                </a:solidFill>
              </a:rPr>
              <a:t>}</a:t>
            </a:r>
          </a:p>
          <a:p>
            <a:endParaRPr lang="en-JP" sz="1200">
              <a:solidFill>
                <a:srgbClr val="FF0000"/>
              </a:solidFill>
            </a:endParaRPr>
          </a:p>
          <a:p>
            <a:r>
              <a:rPr lang="en-JP" sz="1200">
                <a:solidFill>
                  <a:srgbClr val="FF0000"/>
                </a:solidFill>
              </a:rPr>
              <a:t>public void mine(){</a:t>
            </a:r>
          </a:p>
          <a:p>
            <a:r>
              <a:rPr lang="en-JP" sz="1200">
                <a:solidFill>
                  <a:srgbClr val="FF0000"/>
                </a:solidFill>
              </a:rPr>
              <a:t>	startTime = time()</a:t>
            </a:r>
          </a:p>
          <a:p>
            <a:r>
              <a:rPr lang="en-JP" sz="1200">
                <a:solidFill>
                  <a:srgbClr val="FF0000"/>
                </a:solidFill>
              </a:rPr>
              <a:t>	//scan the database</a:t>
            </a:r>
          </a:p>
          <a:p>
            <a:r>
              <a:rPr lang="en-JP" sz="1200">
                <a:solidFill>
                  <a:srgbClr val="FF0000"/>
                </a:solidFill>
              </a:rPr>
              <a:t>	endTime=time()</a:t>
            </a:r>
          </a:p>
          <a:p>
            <a:r>
              <a:rPr lang="en-JP" sz="1200">
                <a:solidFill>
                  <a:srgbClr val="FF0000"/>
                </a:solidFill>
              </a:rPr>
              <a:t>}</a:t>
            </a:r>
          </a:p>
          <a:p>
            <a:endParaRPr lang="en-JP" sz="1200">
              <a:solidFill>
                <a:srgbClr val="FF0000"/>
              </a:solidFill>
            </a:endParaRPr>
          </a:p>
          <a:p>
            <a:r>
              <a:rPr lang="en-JP" sz="1200">
                <a:solidFill>
                  <a:srgbClr val="FF0000"/>
                </a:solidFill>
              </a:rPr>
              <a:t>public List getFPS()</a:t>
            </a:r>
          </a:p>
          <a:p>
            <a:r>
              <a:rPr lang="en-JP" sz="1200">
                <a:solidFill>
                  <a:srgbClr val="FF0000"/>
                </a:solidFill>
              </a:rPr>
              <a:t>	return frequentPatterns;</a:t>
            </a:r>
          </a:p>
          <a:p>
            <a:r>
              <a:rPr lang="en-JP" sz="1200">
                <a:solidFill>
                  <a:srgbClr val="FF0000"/>
                </a:solidFill>
              </a:rPr>
              <a:t>public int getRuntime()</a:t>
            </a:r>
          </a:p>
          <a:p>
            <a:r>
              <a:rPr lang="en-JP" sz="1200">
                <a:solidFill>
                  <a:srgbClr val="FF0000"/>
                </a:solidFill>
              </a:rPr>
              <a:t>	return endTime-startTime;</a:t>
            </a:r>
          </a:p>
          <a:p>
            <a:r>
              <a:rPr lang="en-JP" sz="1200">
                <a:solidFill>
                  <a:srgbClr val="FF0000"/>
                </a:solidFill>
              </a:rPr>
              <a:t>public int getMemory()</a:t>
            </a:r>
          </a:p>
          <a:p>
            <a:r>
              <a:rPr lang="en-JP" sz="1200">
                <a:solidFill>
                  <a:srgbClr val="FF0000"/>
                </a:solidFill>
              </a:rPr>
              <a:t>	return </a:t>
            </a:r>
            <a:r>
              <a:rPr lang="en-US" sz="1200" err="1">
                <a:solidFill>
                  <a:srgbClr val="FF0000"/>
                </a:solidFill>
              </a:rPr>
              <a:t>Runtime.getRuntime</a:t>
            </a:r>
            <a:r>
              <a:rPr lang="en-US" sz="1200">
                <a:solidFill>
                  <a:srgbClr val="FF0000"/>
                </a:solidFill>
              </a:rPr>
              <a:t>().</a:t>
            </a:r>
            <a:r>
              <a:rPr lang="en-US" sz="1200" err="1">
                <a:solidFill>
                  <a:srgbClr val="FF0000"/>
                </a:solidFill>
              </a:rPr>
              <a:t>totalMemory</a:t>
            </a:r>
            <a:r>
              <a:rPr lang="en-US" sz="1200">
                <a:solidFill>
                  <a:srgbClr val="FF0000"/>
                </a:solidFill>
              </a:rPr>
              <a:t>();</a:t>
            </a:r>
          </a:p>
          <a:p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… //your own functions</a:t>
            </a:r>
            <a:endParaRPr lang="en-JP" sz="1200">
              <a:solidFill>
                <a:srgbClr val="FF0000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EA9318A-49D8-0324-D134-95925997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35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44906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E1C4-BBB6-7C3C-48FC-0974CE1E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245052"/>
            <a:ext cx="10515600" cy="1325563"/>
          </a:xfrm>
        </p:spPr>
        <p:txBody>
          <a:bodyPr/>
          <a:lstStyle/>
          <a:p>
            <a:r>
              <a:rPr lang="en-JP" b="1"/>
              <a:t>Question:Abstract vs. Non-Abstract Classes?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E8C1D-5655-CA8E-22E4-4C496AB7EC36}"/>
              </a:ext>
            </a:extLst>
          </p:cNvPr>
          <p:cNvSpPr txBox="1"/>
          <p:nvPr/>
        </p:nvSpPr>
        <p:spPr>
          <a:xfrm>
            <a:off x="1330717" y="1690688"/>
            <a:ext cx="4151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PAMI.frequentPattern.</a:t>
            </a:r>
            <a:r>
              <a:rPr lang="en-JP" i="1"/>
              <a:t>Algorithms</a:t>
            </a:r>
            <a:r>
              <a:rPr lang="en-JP"/>
              <a:t> (</a:t>
            </a:r>
            <a:r>
              <a:rPr lang="en-JP">
                <a:solidFill>
                  <a:schemeClr val="accent6"/>
                </a:solidFill>
              </a:rPr>
              <a:t>Apriori</a:t>
            </a:r>
            <a:r>
              <a:rPr lang="en-JP"/>
              <a:t>)</a:t>
            </a:r>
          </a:p>
          <a:p>
            <a:endParaRPr lang="en-JP"/>
          </a:p>
          <a:p>
            <a:r>
              <a:rPr lang="en-JP"/>
              <a:t>abstract class frequentPatterns{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  <a:p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184F6-30FB-D8D3-6428-5C41C52DB816}"/>
              </a:ext>
            </a:extLst>
          </p:cNvPr>
          <p:cNvSpPr txBox="1"/>
          <p:nvPr/>
        </p:nvSpPr>
        <p:spPr>
          <a:xfrm>
            <a:off x="2017652" y="2572760"/>
            <a:ext cx="19127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/>
              <a:t>String database;</a:t>
            </a:r>
          </a:p>
          <a:p>
            <a:r>
              <a:rPr lang="en-JP" sz="1100"/>
              <a:t>int minSup, memory, runtime;</a:t>
            </a:r>
          </a:p>
          <a:p>
            <a:r>
              <a:rPr lang="en-JP" sz="1100"/>
              <a:t>List frequentPatterns;</a:t>
            </a:r>
          </a:p>
          <a:p>
            <a:endParaRPr lang="en-JP" sz="1100"/>
          </a:p>
          <a:p>
            <a:r>
              <a:rPr lang="en-JP" sz="1100"/>
              <a:t>abstract void mine();</a:t>
            </a:r>
          </a:p>
          <a:p>
            <a:r>
              <a:rPr lang="en-JP" sz="1100"/>
              <a:t>abstract List getFPs();</a:t>
            </a:r>
          </a:p>
          <a:p>
            <a:r>
              <a:rPr lang="en-JP" sz="1100"/>
              <a:t>abstract int getRuntime();</a:t>
            </a:r>
          </a:p>
          <a:p>
            <a:r>
              <a:rPr lang="en-JP" sz="1100"/>
              <a:t>abstract int getMemory();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D6D67-0572-7663-8CE3-7E1314788459}"/>
              </a:ext>
            </a:extLst>
          </p:cNvPr>
          <p:cNvSpPr txBox="1"/>
          <p:nvPr/>
        </p:nvSpPr>
        <p:spPr>
          <a:xfrm>
            <a:off x="8359590" y="1690688"/>
            <a:ext cx="4151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PAMI.frequentPattern.</a:t>
            </a:r>
            <a:r>
              <a:rPr lang="en-JP" i="1"/>
              <a:t>Algorithms</a:t>
            </a:r>
            <a:r>
              <a:rPr lang="en-JP"/>
              <a:t> (</a:t>
            </a:r>
            <a:r>
              <a:rPr lang="en-JP">
                <a:solidFill>
                  <a:schemeClr val="accent6"/>
                </a:solidFill>
              </a:rPr>
              <a:t>Apriori</a:t>
            </a:r>
            <a:r>
              <a:rPr lang="en-JP"/>
              <a:t>)</a:t>
            </a:r>
          </a:p>
          <a:p>
            <a:endParaRPr lang="en-JP"/>
          </a:p>
          <a:p>
            <a:r>
              <a:rPr lang="en-JP"/>
              <a:t>class frequentPatterns{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  <a:p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F2EB-8065-11C1-5395-F7E82421DF9F}"/>
              </a:ext>
            </a:extLst>
          </p:cNvPr>
          <p:cNvSpPr txBox="1"/>
          <p:nvPr/>
        </p:nvSpPr>
        <p:spPr>
          <a:xfrm>
            <a:off x="9046525" y="2572760"/>
            <a:ext cx="19127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/>
              <a:t>String database;</a:t>
            </a:r>
          </a:p>
          <a:p>
            <a:r>
              <a:rPr lang="en-JP" sz="1100"/>
              <a:t>int minSup, memory, runtime;</a:t>
            </a:r>
          </a:p>
          <a:p>
            <a:r>
              <a:rPr lang="en-JP" sz="1100"/>
              <a:t>List frequentPatterns;</a:t>
            </a:r>
          </a:p>
          <a:p>
            <a:endParaRPr lang="en-JP" sz="1100"/>
          </a:p>
          <a:p>
            <a:r>
              <a:rPr lang="en-JP" sz="1100"/>
              <a:t>abstract void mine();</a:t>
            </a:r>
          </a:p>
          <a:p>
            <a:r>
              <a:rPr lang="en-JP" sz="1100"/>
              <a:t>abstract List getFPs();</a:t>
            </a:r>
          </a:p>
          <a:p>
            <a:r>
              <a:rPr lang="en-JP" sz="1100"/>
              <a:t>abstract int getRuntime();</a:t>
            </a:r>
          </a:p>
          <a:p>
            <a:r>
              <a:rPr lang="en-JP" sz="1100"/>
              <a:t>abstract int getMemory();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4E555-C5F9-1E86-70B5-34BDB5DC5A80}"/>
              </a:ext>
            </a:extLst>
          </p:cNvPr>
          <p:cNvSpPr txBox="1"/>
          <p:nvPr/>
        </p:nvSpPr>
        <p:spPr>
          <a:xfrm>
            <a:off x="4156363" y="5731225"/>
            <a:ext cx="4590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800"/>
              <a:t>public class </a:t>
            </a:r>
            <a:r>
              <a:rPr lang="en-JP" sz="1800" b="1">
                <a:solidFill>
                  <a:schemeClr val="accent5"/>
                </a:solidFill>
              </a:rPr>
              <a:t>Apriori</a:t>
            </a:r>
            <a:r>
              <a:rPr lang="en-JP" sz="1800"/>
              <a:t> extends frequentPatterns{</a:t>
            </a:r>
          </a:p>
          <a:p>
            <a:endParaRPr lang="en-JP"/>
          </a:p>
          <a:p>
            <a:endParaRPr lang="en-JP" sz="1800"/>
          </a:p>
          <a:p>
            <a:r>
              <a:rPr lang="en-JP"/>
              <a:t>}</a:t>
            </a:r>
            <a:endParaRPr lang="en-JP" sz="18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D9AFD2-AB28-D1EF-E5F5-9A24F0A507E3}"/>
              </a:ext>
            </a:extLst>
          </p:cNvPr>
          <p:cNvCxnSpPr/>
          <p:nvPr/>
        </p:nvCxnSpPr>
        <p:spPr>
          <a:xfrm>
            <a:off x="3103418" y="4019310"/>
            <a:ext cx="3168073" cy="181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85B83-8387-4B69-9BA0-B983A5EFB76F}"/>
              </a:ext>
            </a:extLst>
          </p:cNvPr>
          <p:cNvSpPr txBox="1"/>
          <p:nvPr/>
        </p:nvSpPr>
        <p:spPr>
          <a:xfrm>
            <a:off x="4359564" y="433185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rgbClr val="FF0000"/>
                </a:solidFill>
              </a:rPr>
              <a:t>What will happen here?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703211-787B-BB16-F859-CAC80113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36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4298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E1C4-BBB6-7C3C-48FC-0974CE1E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245052"/>
            <a:ext cx="10515600" cy="1325563"/>
          </a:xfrm>
        </p:spPr>
        <p:txBody>
          <a:bodyPr/>
          <a:lstStyle/>
          <a:p>
            <a:r>
              <a:rPr lang="en-JP" b="1"/>
              <a:t>Question:Abstract vs. Non-Abstract Classes?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E8C1D-5655-CA8E-22E4-4C496AB7EC36}"/>
              </a:ext>
            </a:extLst>
          </p:cNvPr>
          <p:cNvSpPr txBox="1"/>
          <p:nvPr/>
        </p:nvSpPr>
        <p:spPr>
          <a:xfrm>
            <a:off x="1330717" y="1690688"/>
            <a:ext cx="4151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PAMI.frequentPattern.</a:t>
            </a:r>
            <a:r>
              <a:rPr lang="en-JP" i="1"/>
              <a:t>Algorithms</a:t>
            </a:r>
            <a:r>
              <a:rPr lang="en-JP"/>
              <a:t> (</a:t>
            </a:r>
            <a:r>
              <a:rPr lang="en-JP">
                <a:solidFill>
                  <a:schemeClr val="accent6"/>
                </a:solidFill>
              </a:rPr>
              <a:t>Apriori</a:t>
            </a:r>
            <a:r>
              <a:rPr lang="en-JP"/>
              <a:t>)</a:t>
            </a:r>
          </a:p>
          <a:p>
            <a:endParaRPr lang="en-JP"/>
          </a:p>
          <a:p>
            <a:r>
              <a:rPr lang="en-JP"/>
              <a:t>abstract class frequentPatterns{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  <a:p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184F6-30FB-D8D3-6428-5C41C52DB816}"/>
              </a:ext>
            </a:extLst>
          </p:cNvPr>
          <p:cNvSpPr txBox="1"/>
          <p:nvPr/>
        </p:nvSpPr>
        <p:spPr>
          <a:xfrm>
            <a:off x="2017652" y="2572760"/>
            <a:ext cx="19127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/>
              <a:t>String database;</a:t>
            </a:r>
          </a:p>
          <a:p>
            <a:r>
              <a:rPr lang="en-JP" sz="1100"/>
              <a:t>int minSup, memory, runtime;</a:t>
            </a:r>
          </a:p>
          <a:p>
            <a:r>
              <a:rPr lang="en-JP" sz="1100"/>
              <a:t>List frequentPatterns;</a:t>
            </a:r>
          </a:p>
          <a:p>
            <a:endParaRPr lang="en-JP" sz="1100"/>
          </a:p>
          <a:p>
            <a:r>
              <a:rPr lang="en-JP" sz="1100"/>
              <a:t>abstract void mine();</a:t>
            </a:r>
          </a:p>
          <a:p>
            <a:r>
              <a:rPr lang="en-JP" sz="1100"/>
              <a:t>abstract List getFPs();</a:t>
            </a:r>
          </a:p>
          <a:p>
            <a:r>
              <a:rPr lang="en-JP" sz="1100"/>
              <a:t>abstract int getRuntime();</a:t>
            </a:r>
          </a:p>
          <a:p>
            <a:r>
              <a:rPr lang="en-JP" sz="1100"/>
              <a:t>abstract int getMemory();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D6D67-0572-7663-8CE3-7E1314788459}"/>
              </a:ext>
            </a:extLst>
          </p:cNvPr>
          <p:cNvSpPr txBox="1"/>
          <p:nvPr/>
        </p:nvSpPr>
        <p:spPr>
          <a:xfrm>
            <a:off x="8359590" y="1690688"/>
            <a:ext cx="4151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PAMI.frequentPattern.</a:t>
            </a:r>
            <a:r>
              <a:rPr lang="en-JP" i="1"/>
              <a:t>Algorithms</a:t>
            </a:r>
            <a:r>
              <a:rPr lang="en-JP"/>
              <a:t> (</a:t>
            </a:r>
            <a:r>
              <a:rPr lang="en-JP">
                <a:solidFill>
                  <a:schemeClr val="accent6"/>
                </a:solidFill>
              </a:rPr>
              <a:t>Apriori</a:t>
            </a:r>
            <a:r>
              <a:rPr lang="en-JP"/>
              <a:t>)</a:t>
            </a:r>
          </a:p>
          <a:p>
            <a:endParaRPr lang="en-JP"/>
          </a:p>
          <a:p>
            <a:r>
              <a:rPr lang="en-JP"/>
              <a:t>class frequentPatterns{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  <a:p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F2EB-8065-11C1-5395-F7E82421DF9F}"/>
              </a:ext>
            </a:extLst>
          </p:cNvPr>
          <p:cNvSpPr txBox="1"/>
          <p:nvPr/>
        </p:nvSpPr>
        <p:spPr>
          <a:xfrm>
            <a:off x="9046525" y="2572760"/>
            <a:ext cx="19127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/>
              <a:t>String database;</a:t>
            </a:r>
          </a:p>
          <a:p>
            <a:r>
              <a:rPr lang="en-JP" sz="1100"/>
              <a:t>int minSup, memory, runtime;</a:t>
            </a:r>
          </a:p>
          <a:p>
            <a:r>
              <a:rPr lang="en-JP" sz="1100"/>
              <a:t>List frequentPatterns;</a:t>
            </a:r>
          </a:p>
          <a:p>
            <a:endParaRPr lang="en-JP" sz="1100"/>
          </a:p>
          <a:p>
            <a:r>
              <a:rPr lang="en-JP" sz="1100"/>
              <a:t>abstract void mine();</a:t>
            </a:r>
          </a:p>
          <a:p>
            <a:r>
              <a:rPr lang="en-JP" sz="1100"/>
              <a:t>abstract List getFPs();</a:t>
            </a:r>
          </a:p>
          <a:p>
            <a:r>
              <a:rPr lang="en-JP" sz="1100"/>
              <a:t>abstract int getRuntime();</a:t>
            </a:r>
          </a:p>
          <a:p>
            <a:r>
              <a:rPr lang="en-JP" sz="1100"/>
              <a:t>abstract int getMemory();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4E555-C5F9-1E86-70B5-34BDB5DC5A80}"/>
              </a:ext>
            </a:extLst>
          </p:cNvPr>
          <p:cNvSpPr txBox="1"/>
          <p:nvPr/>
        </p:nvSpPr>
        <p:spPr>
          <a:xfrm>
            <a:off x="4156363" y="5731225"/>
            <a:ext cx="4590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800"/>
              <a:t>public class </a:t>
            </a:r>
            <a:r>
              <a:rPr lang="en-JP" sz="1800" b="1">
                <a:solidFill>
                  <a:schemeClr val="accent5"/>
                </a:solidFill>
              </a:rPr>
              <a:t>Apriori</a:t>
            </a:r>
            <a:r>
              <a:rPr lang="en-JP" sz="1800"/>
              <a:t> extends frequentPatterns{</a:t>
            </a:r>
          </a:p>
          <a:p>
            <a:endParaRPr lang="en-JP"/>
          </a:p>
          <a:p>
            <a:endParaRPr lang="en-JP" sz="1800"/>
          </a:p>
          <a:p>
            <a:r>
              <a:rPr lang="en-JP"/>
              <a:t>}</a:t>
            </a:r>
            <a:endParaRPr lang="en-JP" sz="18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D9AFD2-AB28-D1EF-E5F5-9A24F0A507E3}"/>
              </a:ext>
            </a:extLst>
          </p:cNvPr>
          <p:cNvCxnSpPr/>
          <p:nvPr/>
        </p:nvCxnSpPr>
        <p:spPr>
          <a:xfrm>
            <a:off x="3103418" y="4019310"/>
            <a:ext cx="3168073" cy="181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85B83-8387-4B69-9BA0-B983A5EFB76F}"/>
              </a:ext>
            </a:extLst>
          </p:cNvPr>
          <p:cNvSpPr txBox="1"/>
          <p:nvPr/>
        </p:nvSpPr>
        <p:spPr>
          <a:xfrm>
            <a:off x="4359564" y="433185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rgbClr val="FF0000"/>
                </a:solidFill>
              </a:rPr>
              <a:t>What will happen here?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A2C3F0-3FD1-90C6-CBD6-AC5EF5DF5821}"/>
              </a:ext>
            </a:extLst>
          </p:cNvPr>
          <p:cNvCxnSpPr>
            <a:cxnSpLocks/>
          </p:cNvCxnSpPr>
          <p:nvPr/>
        </p:nvCxnSpPr>
        <p:spPr>
          <a:xfrm flipH="1">
            <a:off x="6271491" y="4193309"/>
            <a:ext cx="2179782" cy="16440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4EFBE0-5C55-F934-CEE8-57620D778D88}"/>
              </a:ext>
            </a:extLst>
          </p:cNvPr>
          <p:cNvSpPr txBox="1"/>
          <p:nvPr/>
        </p:nvSpPr>
        <p:spPr>
          <a:xfrm>
            <a:off x="8183418" y="4390844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rgbClr val="7030A0"/>
                </a:solidFill>
              </a:rPr>
              <a:t>What will happen here?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C9D4E5D-7619-D224-0F41-8A22106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37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7934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E1C4-BBB6-7C3C-48FC-0974CE1E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245052"/>
            <a:ext cx="10515600" cy="1325563"/>
          </a:xfrm>
        </p:spPr>
        <p:txBody>
          <a:bodyPr/>
          <a:lstStyle/>
          <a:p>
            <a:r>
              <a:rPr lang="en-JP" b="1"/>
              <a:t>Question:Abstract vs. Non-Abstract Classes?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E8C1D-5655-CA8E-22E4-4C496AB7EC36}"/>
              </a:ext>
            </a:extLst>
          </p:cNvPr>
          <p:cNvSpPr txBox="1"/>
          <p:nvPr/>
        </p:nvSpPr>
        <p:spPr>
          <a:xfrm>
            <a:off x="1330717" y="1690688"/>
            <a:ext cx="4151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PAMI.frequentPattern.</a:t>
            </a:r>
            <a:r>
              <a:rPr lang="en-JP" i="1"/>
              <a:t>Algorithms</a:t>
            </a:r>
            <a:r>
              <a:rPr lang="en-JP"/>
              <a:t> (</a:t>
            </a:r>
            <a:r>
              <a:rPr lang="en-JP">
                <a:solidFill>
                  <a:schemeClr val="accent6"/>
                </a:solidFill>
              </a:rPr>
              <a:t>Apriori</a:t>
            </a:r>
            <a:r>
              <a:rPr lang="en-JP"/>
              <a:t>)</a:t>
            </a:r>
          </a:p>
          <a:p>
            <a:endParaRPr lang="en-JP"/>
          </a:p>
          <a:p>
            <a:r>
              <a:rPr lang="en-JP"/>
              <a:t>abstract class frequentPatterns{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  <a:p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184F6-30FB-D8D3-6428-5C41C52DB816}"/>
              </a:ext>
            </a:extLst>
          </p:cNvPr>
          <p:cNvSpPr txBox="1"/>
          <p:nvPr/>
        </p:nvSpPr>
        <p:spPr>
          <a:xfrm>
            <a:off x="2017652" y="2572760"/>
            <a:ext cx="19127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/>
              <a:t>String database;</a:t>
            </a:r>
          </a:p>
          <a:p>
            <a:r>
              <a:rPr lang="en-JP" sz="1100"/>
              <a:t>int minSup, memory, runtime;</a:t>
            </a:r>
          </a:p>
          <a:p>
            <a:r>
              <a:rPr lang="en-JP" sz="1100"/>
              <a:t>List frequentPatterns;</a:t>
            </a:r>
          </a:p>
          <a:p>
            <a:endParaRPr lang="en-JP" sz="1100"/>
          </a:p>
          <a:p>
            <a:r>
              <a:rPr lang="en-JP" sz="1100"/>
              <a:t>abstract void mine();</a:t>
            </a:r>
          </a:p>
          <a:p>
            <a:r>
              <a:rPr lang="en-JP" sz="1100"/>
              <a:t>abstract List getFPs();</a:t>
            </a:r>
          </a:p>
          <a:p>
            <a:r>
              <a:rPr lang="en-JP" sz="1100"/>
              <a:t>abstract int getRuntime();</a:t>
            </a:r>
          </a:p>
          <a:p>
            <a:r>
              <a:rPr lang="en-JP" sz="1100"/>
              <a:t>abstract int getMemory();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D6D67-0572-7663-8CE3-7E1314788459}"/>
              </a:ext>
            </a:extLst>
          </p:cNvPr>
          <p:cNvSpPr txBox="1"/>
          <p:nvPr/>
        </p:nvSpPr>
        <p:spPr>
          <a:xfrm>
            <a:off x="8359590" y="1690688"/>
            <a:ext cx="41511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PAMI.frequentPattern.</a:t>
            </a:r>
            <a:r>
              <a:rPr lang="en-JP" i="1"/>
              <a:t>Algorithms</a:t>
            </a:r>
            <a:r>
              <a:rPr lang="en-JP"/>
              <a:t> (</a:t>
            </a:r>
            <a:r>
              <a:rPr lang="en-JP">
                <a:solidFill>
                  <a:schemeClr val="accent6"/>
                </a:solidFill>
              </a:rPr>
              <a:t>Apriori</a:t>
            </a:r>
            <a:r>
              <a:rPr lang="en-JP"/>
              <a:t>)</a:t>
            </a:r>
          </a:p>
          <a:p>
            <a:endParaRPr lang="en-JP"/>
          </a:p>
          <a:p>
            <a:r>
              <a:rPr lang="en-JP"/>
              <a:t>class frequentPatterns{</a:t>
            </a:r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  <a:p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AF2EB-8065-11C1-5395-F7E82421DF9F}"/>
              </a:ext>
            </a:extLst>
          </p:cNvPr>
          <p:cNvSpPr txBox="1"/>
          <p:nvPr/>
        </p:nvSpPr>
        <p:spPr>
          <a:xfrm>
            <a:off x="9046525" y="2572760"/>
            <a:ext cx="19127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/>
              <a:t>String database;</a:t>
            </a:r>
          </a:p>
          <a:p>
            <a:r>
              <a:rPr lang="en-JP" sz="1100"/>
              <a:t>int minSup, memory, runtime;</a:t>
            </a:r>
          </a:p>
          <a:p>
            <a:r>
              <a:rPr lang="en-JP" sz="1100"/>
              <a:t>List frequentPatterns;</a:t>
            </a:r>
          </a:p>
          <a:p>
            <a:endParaRPr lang="en-JP" sz="1100"/>
          </a:p>
          <a:p>
            <a:r>
              <a:rPr lang="en-JP" sz="1100"/>
              <a:t>void mine();</a:t>
            </a:r>
          </a:p>
          <a:p>
            <a:r>
              <a:rPr lang="en-JP" sz="1100"/>
              <a:t>List getFPs();</a:t>
            </a:r>
          </a:p>
          <a:p>
            <a:r>
              <a:rPr lang="en-JP" sz="1100"/>
              <a:t>int getRuntime();</a:t>
            </a:r>
          </a:p>
          <a:p>
            <a:r>
              <a:rPr lang="en-JP" sz="1100"/>
              <a:t>int getMemory();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4E555-C5F9-1E86-70B5-34BDB5DC5A80}"/>
              </a:ext>
            </a:extLst>
          </p:cNvPr>
          <p:cNvSpPr txBox="1"/>
          <p:nvPr/>
        </p:nvSpPr>
        <p:spPr>
          <a:xfrm>
            <a:off x="4156363" y="5731225"/>
            <a:ext cx="4590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800"/>
              <a:t>public class </a:t>
            </a:r>
            <a:r>
              <a:rPr lang="en-JP" sz="1800" b="1">
                <a:solidFill>
                  <a:schemeClr val="accent5"/>
                </a:solidFill>
              </a:rPr>
              <a:t>Apriori</a:t>
            </a:r>
            <a:r>
              <a:rPr lang="en-JP" sz="1800"/>
              <a:t> extends frequentPatterns{</a:t>
            </a:r>
          </a:p>
          <a:p>
            <a:endParaRPr lang="en-JP"/>
          </a:p>
          <a:p>
            <a:endParaRPr lang="en-JP" sz="1800"/>
          </a:p>
          <a:p>
            <a:r>
              <a:rPr lang="en-JP"/>
              <a:t>}</a:t>
            </a:r>
            <a:endParaRPr lang="en-JP" sz="18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D9AFD2-AB28-D1EF-E5F5-9A24F0A507E3}"/>
              </a:ext>
            </a:extLst>
          </p:cNvPr>
          <p:cNvCxnSpPr/>
          <p:nvPr/>
        </p:nvCxnSpPr>
        <p:spPr>
          <a:xfrm>
            <a:off x="3103418" y="4019310"/>
            <a:ext cx="3168073" cy="181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85B83-8387-4B69-9BA0-B983A5EFB76F}"/>
              </a:ext>
            </a:extLst>
          </p:cNvPr>
          <p:cNvSpPr txBox="1"/>
          <p:nvPr/>
        </p:nvSpPr>
        <p:spPr>
          <a:xfrm>
            <a:off x="4359564" y="433185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rgbClr val="FF0000"/>
                </a:solidFill>
              </a:rPr>
              <a:t>What will happen here?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A2C3F0-3FD1-90C6-CBD6-AC5EF5DF5821}"/>
              </a:ext>
            </a:extLst>
          </p:cNvPr>
          <p:cNvCxnSpPr>
            <a:cxnSpLocks/>
          </p:cNvCxnSpPr>
          <p:nvPr/>
        </p:nvCxnSpPr>
        <p:spPr>
          <a:xfrm flipH="1">
            <a:off x="6271491" y="4193309"/>
            <a:ext cx="2179782" cy="16440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4EFBE0-5C55-F934-CEE8-57620D778D88}"/>
              </a:ext>
            </a:extLst>
          </p:cNvPr>
          <p:cNvSpPr txBox="1"/>
          <p:nvPr/>
        </p:nvSpPr>
        <p:spPr>
          <a:xfrm>
            <a:off x="8359590" y="4235212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>
                <a:solidFill>
                  <a:srgbClr val="7030A0"/>
                </a:solidFill>
              </a:rPr>
              <a:t>What will happen here?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3366C2-1659-7ACE-B51D-B105F2276F7C}"/>
              </a:ext>
            </a:extLst>
          </p:cNvPr>
          <p:cNvSpPr txBox="1"/>
          <p:nvPr/>
        </p:nvSpPr>
        <p:spPr>
          <a:xfrm>
            <a:off x="1291817" y="4573355"/>
            <a:ext cx="3455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>
                <a:solidFill>
                  <a:srgbClr val="FF0000"/>
                </a:solidFill>
              </a:rPr>
              <a:t>Nothing will be inherited from the superclass.</a:t>
            </a:r>
          </a:p>
          <a:p>
            <a:endParaRPr lang="en-JP" sz="1400">
              <a:solidFill>
                <a:srgbClr val="FF0000"/>
              </a:solidFill>
            </a:endParaRPr>
          </a:p>
          <a:p>
            <a:r>
              <a:rPr lang="en-JP" sz="1400">
                <a:solidFill>
                  <a:srgbClr val="FF0000"/>
                </a:solidFill>
              </a:rPr>
              <a:t>However, </a:t>
            </a:r>
            <a:r>
              <a:rPr lang="en-JP" sz="1400" i="1">
                <a:solidFill>
                  <a:srgbClr val="FF0000"/>
                </a:solidFill>
              </a:rPr>
              <a:t>it ensures all variables and methos were implemented by the user </a:t>
            </a:r>
            <a:r>
              <a:rPr lang="en-JP" sz="1400">
                <a:solidFill>
                  <a:srgbClr val="FF0000"/>
                </a:solidFill>
              </a:rPr>
              <a:t>at the subclass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379F3-C54C-8BA1-8BE1-7D1EBFF5104D}"/>
              </a:ext>
            </a:extLst>
          </p:cNvPr>
          <p:cNvSpPr txBox="1"/>
          <p:nvPr/>
        </p:nvSpPr>
        <p:spPr>
          <a:xfrm>
            <a:off x="8359590" y="4573355"/>
            <a:ext cx="34556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>
                <a:solidFill>
                  <a:srgbClr val="7030A0"/>
                </a:solidFill>
              </a:rPr>
              <a:t>variables and methods will be inherited depending on the modifier (public/protected, no-modifier)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B1AA7-34FE-7BF5-12C2-6BF51EC4AA40}"/>
              </a:ext>
            </a:extLst>
          </p:cNvPr>
          <p:cNvSpPr txBox="1"/>
          <p:nvPr/>
        </p:nvSpPr>
        <p:spPr>
          <a:xfrm>
            <a:off x="8359590" y="5371914"/>
            <a:ext cx="3107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>
                <a:solidFill>
                  <a:srgbClr val="FFC000"/>
                </a:solidFill>
              </a:rPr>
              <a:t>Limitation: Code will be visible to others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59D82BA-6666-C9EC-8B6E-18A3382F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38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84789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xters laboratory 005">
            <a:extLst>
              <a:ext uri="{FF2B5EF4-FFF2-40B4-BE49-F238E27FC236}">
                <a16:creationId xmlns:a16="http://schemas.microsoft.com/office/drawing/2014/main" id="{93803F41-30A9-46D6-A9DA-A2BB58FF4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0" y="4524267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9E0339F-6358-F148-3CEB-8B288CEA2053}"/>
              </a:ext>
            </a:extLst>
          </p:cNvPr>
          <p:cNvSpPr/>
          <p:nvPr/>
        </p:nvSpPr>
        <p:spPr>
          <a:xfrm>
            <a:off x="2364510" y="3565236"/>
            <a:ext cx="1542472" cy="1330035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Here is the software!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7F7AA-49F8-E5BD-96AF-F7894E8C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777" y="4280163"/>
            <a:ext cx="1662927" cy="1662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4898FC-9DBF-8652-E2BE-09236ACD0ACD}"/>
              </a:ext>
            </a:extLst>
          </p:cNvPr>
          <p:cNvSpPr txBox="1"/>
          <p:nvPr/>
        </p:nvSpPr>
        <p:spPr>
          <a:xfrm>
            <a:off x="5052293" y="5943090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Supermarket manager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069C75C-313E-D384-2ACD-304DC168CDA2}"/>
              </a:ext>
            </a:extLst>
          </p:cNvPr>
          <p:cNvSpPr/>
          <p:nvPr/>
        </p:nvSpPr>
        <p:spPr>
          <a:xfrm>
            <a:off x="5911403" y="3098676"/>
            <a:ext cx="2618502" cy="1105670"/>
          </a:xfrm>
          <a:prstGeom prst="wedgeRoundRectCallout">
            <a:avLst>
              <a:gd name="adj1" fmla="val -29945"/>
              <a:gd name="adj2" fmla="val 109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Thank you!</a:t>
            </a:r>
          </a:p>
          <a:p>
            <a:pPr algn="ctr"/>
            <a:r>
              <a:rPr lang="en-JP"/>
              <a:t>Please accept $1000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75E70-19BC-C7B7-B40B-0D3A7AD2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39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6564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2ED7-8015-C621-AA00-42DFD390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P"/>
              <a:t>Assume a toy shop is selling the following items:</a:t>
            </a:r>
          </a:p>
          <a:p>
            <a:pPr marL="0" indent="0">
              <a:buNone/>
            </a:pPr>
            <a:endParaRPr lang="en-JP"/>
          </a:p>
          <a:p>
            <a:pPr marL="0" indent="0">
              <a:buNone/>
            </a:pPr>
            <a:endParaRPr lang="en-JP"/>
          </a:p>
          <a:p>
            <a:pPr marL="0" indent="0">
              <a:buNone/>
            </a:pPr>
            <a:r>
              <a:rPr lang="en-JP"/>
              <a:t>Customer-1 purchased the items </a:t>
            </a:r>
            <a:r>
              <a:rPr lang="en-JP" i="1"/>
              <a:t>a</a:t>
            </a:r>
            <a:r>
              <a:rPr lang="en-JP"/>
              <a:t> and </a:t>
            </a:r>
            <a:r>
              <a:rPr lang="en-JP" i="1"/>
              <a:t>b</a:t>
            </a:r>
          </a:p>
          <a:p>
            <a:pPr marL="0" indent="0">
              <a:buNone/>
            </a:pPr>
            <a:r>
              <a:rPr lang="en-JP"/>
              <a:t>Customer-2 purchased the items </a:t>
            </a:r>
            <a:r>
              <a:rPr lang="en-JP" i="1"/>
              <a:t>a, e </a:t>
            </a:r>
            <a:r>
              <a:rPr lang="en-JP"/>
              <a:t>and</a:t>
            </a:r>
            <a:r>
              <a:rPr lang="en-JP" i="1"/>
              <a:t> f</a:t>
            </a:r>
          </a:p>
          <a:p>
            <a:pPr marL="0" indent="0">
              <a:buNone/>
            </a:pPr>
            <a:r>
              <a:rPr lang="en-JP"/>
              <a:t>Customer-3 purchased the items </a:t>
            </a:r>
            <a:r>
              <a:rPr lang="en-JP" i="1"/>
              <a:t>c </a:t>
            </a:r>
            <a:r>
              <a:rPr lang="en-JP"/>
              <a:t>and</a:t>
            </a:r>
            <a:r>
              <a:rPr lang="en-JP" i="1"/>
              <a:t> 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C8EEF-1325-A231-56EA-D20828007202}"/>
              </a:ext>
            </a:extLst>
          </p:cNvPr>
          <p:cNvSpPr txBox="1"/>
          <p:nvPr/>
        </p:nvSpPr>
        <p:spPr>
          <a:xfrm>
            <a:off x="8056757" y="1735292"/>
            <a:ext cx="38973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>
                <a:latin typeface="Times New Roman" pitchFamily="18" charset="0"/>
                <a:cs typeface="Times New Roman" pitchFamily="18" charset="0"/>
              </a:rPr>
              <a:t>a, b, c, d, e, f, g, h</a:t>
            </a:r>
            <a:endParaRPr lang="en-JP" sz="32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884918-97F8-1013-D089-9B09AF74BF27}"/>
              </a:ext>
            </a:extLst>
          </p:cNvPr>
          <p:cNvGraphicFramePr>
            <a:graphicFrameLocks noGrp="1"/>
          </p:cNvGraphicFramePr>
          <p:nvPr/>
        </p:nvGraphicFramePr>
        <p:xfrm>
          <a:off x="9982200" y="3241405"/>
          <a:ext cx="1371600" cy="13436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705428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61880194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95126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2624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7579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c,d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00053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BF3FDFA-48E8-6D3D-59D1-213D716B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365125"/>
            <a:ext cx="11164957" cy="1325563"/>
          </a:xfrm>
        </p:spPr>
        <p:txBody>
          <a:bodyPr/>
          <a:lstStyle/>
          <a:p>
            <a:r>
              <a:rPr lang="en-JP"/>
              <a:t>Extracting Hidden Patterns from Purchase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005223-9D4B-41A1-8BA9-59367AEB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10666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B8B0-9F37-AD16-7B0F-10162EB9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564" y="2969779"/>
            <a:ext cx="10515600" cy="1325563"/>
          </a:xfrm>
        </p:spPr>
        <p:txBody>
          <a:bodyPr/>
          <a:lstStyle/>
          <a:p>
            <a:r>
              <a:rPr lang="en-JP"/>
              <a:t>After Few Months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18098-B45C-0E34-449F-2EEBDAF8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40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25073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xters laboratory 005">
            <a:extLst>
              <a:ext uri="{FF2B5EF4-FFF2-40B4-BE49-F238E27FC236}">
                <a16:creationId xmlns:a16="http://schemas.microsoft.com/office/drawing/2014/main" id="{93803F41-30A9-46D6-A9DA-A2BB58FF4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983" y="4511456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B9E0339F-6358-F148-3CEB-8B288CEA2053}"/>
              </a:ext>
            </a:extLst>
          </p:cNvPr>
          <p:cNvSpPr/>
          <p:nvPr/>
        </p:nvSpPr>
        <p:spPr>
          <a:xfrm>
            <a:off x="7175673" y="3552425"/>
            <a:ext cx="1764260" cy="1330035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Sure! Let us go for news paper advertisement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7F7AA-49F8-E5BD-96AF-F7894E8C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68" y="4317109"/>
            <a:ext cx="1662927" cy="1662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4898FC-9DBF-8652-E2BE-09236ACD0ACD}"/>
              </a:ext>
            </a:extLst>
          </p:cNvPr>
          <p:cNvSpPr txBox="1"/>
          <p:nvPr/>
        </p:nvSpPr>
        <p:spPr>
          <a:xfrm>
            <a:off x="184484" y="5980036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Supermarket manager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069C75C-313E-D384-2ACD-304DC168CDA2}"/>
              </a:ext>
            </a:extLst>
          </p:cNvPr>
          <p:cNvSpPr/>
          <p:nvPr/>
        </p:nvSpPr>
        <p:spPr>
          <a:xfrm>
            <a:off x="1043594" y="3158836"/>
            <a:ext cx="1764261" cy="1082456"/>
          </a:xfrm>
          <a:prstGeom prst="wedgeRoundRectCallout">
            <a:avLst>
              <a:gd name="adj1" fmla="val -27851"/>
              <a:gd name="adj2" fmla="val 855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Professor, your software is very useful. 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A24FD2D-9D80-7D7E-6D50-4E702C7EF29F}"/>
              </a:ext>
            </a:extLst>
          </p:cNvPr>
          <p:cNvSpPr/>
          <p:nvPr/>
        </p:nvSpPr>
        <p:spPr>
          <a:xfrm>
            <a:off x="1787664" y="4498109"/>
            <a:ext cx="2275623" cy="1191692"/>
          </a:xfrm>
          <a:prstGeom prst="wedgeRoundRectCallout">
            <a:avLst>
              <a:gd name="adj1" fmla="val -66592"/>
              <a:gd name="adj2" fmla="val -373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Now, we want a professional version with industrial standards</a:t>
            </a:r>
          </a:p>
        </p:txBody>
      </p:sp>
      <p:sp>
        <p:nvSpPr>
          <p:cNvPr id="3" name="Vertical Scroll 2">
            <a:extLst>
              <a:ext uri="{FF2B5EF4-FFF2-40B4-BE49-F238E27FC236}">
                <a16:creationId xmlns:a16="http://schemas.microsoft.com/office/drawing/2014/main" id="{2D523289-AA91-856A-1223-F1A9123EB335}"/>
              </a:ext>
            </a:extLst>
          </p:cNvPr>
          <p:cNvSpPr/>
          <p:nvPr/>
        </p:nvSpPr>
        <p:spPr>
          <a:xfrm>
            <a:off x="9910619" y="2493042"/>
            <a:ext cx="2031803" cy="2414043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Need best industrial developers for software development.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AF125-AA40-B33F-7E9C-5C8A63FE853C}"/>
              </a:ext>
            </a:extLst>
          </p:cNvPr>
          <p:cNvSpPr txBox="1"/>
          <p:nvPr/>
        </p:nvSpPr>
        <p:spPr>
          <a:xfrm>
            <a:off x="10224344" y="2197479"/>
            <a:ext cx="156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Advertisement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0A99BEC-4CE3-F47A-0155-ECD0949A0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" r="4853" b="1"/>
          <a:stretch/>
        </p:blipFill>
        <p:spPr bwMode="auto">
          <a:xfrm>
            <a:off x="9910619" y="5964915"/>
            <a:ext cx="763091" cy="878124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exter y didi - Buscar con Google | Dexter cartoon, Cartoon network  characters, Cartoon caracters">
            <a:extLst>
              <a:ext uri="{FF2B5EF4-FFF2-40B4-BE49-F238E27FC236}">
                <a16:creationId xmlns:a16="http://schemas.microsoft.com/office/drawing/2014/main" id="{FB3EEA54-537A-D291-EAC8-9059C958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87625" y="6062665"/>
            <a:ext cx="407244" cy="78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6AA9A94-A563-05ED-C9AD-0AE32056B731}"/>
              </a:ext>
            </a:extLst>
          </p:cNvPr>
          <p:cNvSpPr/>
          <p:nvPr/>
        </p:nvSpPr>
        <p:spPr>
          <a:xfrm>
            <a:off x="10242719" y="5514109"/>
            <a:ext cx="1044906" cy="445678"/>
          </a:xfrm>
          <a:prstGeom prst="wedgeRoundRectCallout">
            <a:avLst>
              <a:gd name="adj1" fmla="val -26137"/>
              <a:gd name="adj2" fmla="val 811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BDA5E23D-041E-D8E1-BD8F-08E49F6B7206}"/>
              </a:ext>
            </a:extLst>
          </p:cNvPr>
          <p:cNvSpPr/>
          <p:nvPr/>
        </p:nvSpPr>
        <p:spPr>
          <a:xfrm flipH="1">
            <a:off x="10242719" y="5514109"/>
            <a:ext cx="1083660" cy="445678"/>
          </a:xfrm>
          <a:prstGeom prst="wedgeRoundRectCallout">
            <a:avLst>
              <a:gd name="adj1" fmla="val -42141"/>
              <a:gd name="adj2" fmla="val 770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/>
              <a:t>We will develop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9B3632F-1269-A653-EEE0-CBCD8988A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JP"/>
              <a:t>Limitation of Abstract Classes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E05C3E9-DB97-70C6-BD94-86A3293F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41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0086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exters laboratory 005">
            <a:extLst>
              <a:ext uri="{FF2B5EF4-FFF2-40B4-BE49-F238E27FC236}">
                <a16:creationId xmlns:a16="http://schemas.microsoft.com/office/drawing/2014/main" id="{84796F91-51A7-2A36-3730-1BAF28CE4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58" y="4613562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FCCDE9A-14AC-BF13-FF88-B1BE0AF18C9B}"/>
              </a:ext>
            </a:extLst>
          </p:cNvPr>
          <p:cNvSpPr/>
          <p:nvPr/>
        </p:nvSpPr>
        <p:spPr>
          <a:xfrm>
            <a:off x="2130948" y="3654531"/>
            <a:ext cx="1764260" cy="1330035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We only need one 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565581-CB4A-2EA7-E4CF-32D52F96E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278" y="4812804"/>
            <a:ext cx="1662927" cy="1662927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27CF094-6996-C14F-6897-71C2831171B9}"/>
              </a:ext>
            </a:extLst>
          </p:cNvPr>
          <p:cNvSpPr/>
          <p:nvPr/>
        </p:nvSpPr>
        <p:spPr>
          <a:xfrm>
            <a:off x="5745904" y="3654531"/>
            <a:ext cx="1764261" cy="1082456"/>
          </a:xfrm>
          <a:prstGeom prst="wedgeRoundRectCallout">
            <a:avLst>
              <a:gd name="adj1" fmla="val -27851"/>
              <a:gd name="adj2" fmla="val 855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Let us choose the best one by competition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619DF45-1C56-C1F2-F1F2-C49773F0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JP"/>
              <a:t>Limitation of Abstract 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C77EF-5417-11BF-3209-BECF1646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42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6946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00D0-701F-C6D9-A566-B0FC90DF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Limitation of Abstract Classes</a:t>
            </a:r>
          </a:p>
        </p:txBody>
      </p:sp>
      <p:pic>
        <p:nvPicPr>
          <p:cNvPr id="4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9E713574-2B1A-1141-E702-701BB0A5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54"/>
            <a:ext cx="1034473" cy="144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85EEB08-2637-D077-BB7C-B3BDEFA84619}"/>
              </a:ext>
            </a:extLst>
          </p:cNvPr>
          <p:cNvSpPr/>
          <p:nvPr/>
        </p:nvSpPr>
        <p:spPr>
          <a:xfrm>
            <a:off x="2130947" y="3429001"/>
            <a:ext cx="2053125" cy="1555566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Problem! I cannot share my abstract class with third party people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9B4A9EF-A307-6E0F-F88E-2DE609AC8A61}"/>
              </a:ext>
            </a:extLst>
          </p:cNvPr>
          <p:cNvSpPr/>
          <p:nvPr/>
        </p:nvSpPr>
        <p:spPr>
          <a:xfrm>
            <a:off x="2130946" y="5302434"/>
            <a:ext cx="1868399" cy="1190441"/>
          </a:xfrm>
          <a:prstGeom prst="wedgeRoundRectCallout">
            <a:avLst>
              <a:gd name="adj1" fmla="val -61071"/>
              <a:gd name="adj2" fmla="val -348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Let them write their code from scratch.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37D154-169F-8A91-C030-926A5060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96" y="4470970"/>
            <a:ext cx="1662927" cy="1662927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76E6BA9-FF65-D944-0E89-ED63B9C26A66}"/>
              </a:ext>
            </a:extLst>
          </p:cNvPr>
          <p:cNvSpPr/>
          <p:nvPr/>
        </p:nvSpPr>
        <p:spPr>
          <a:xfrm>
            <a:off x="7630122" y="3312697"/>
            <a:ext cx="1764261" cy="1082456"/>
          </a:xfrm>
          <a:prstGeom prst="wedgeRoundRectCallout">
            <a:avLst>
              <a:gd name="adj1" fmla="val -27851"/>
              <a:gd name="adj2" fmla="val 855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Then, how can we evaluate them?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2D7F1-903A-6811-0CA5-DE45C4D7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43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1369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00D0-701F-C6D9-A566-B0FC90DF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Usage of Interfaces</a:t>
            </a:r>
          </a:p>
        </p:txBody>
      </p:sp>
      <p:pic>
        <p:nvPicPr>
          <p:cNvPr id="4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9E713574-2B1A-1141-E702-701BB0A5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54"/>
            <a:ext cx="1034473" cy="144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85EEB08-2637-D077-BB7C-B3BDEFA84619}"/>
              </a:ext>
            </a:extLst>
          </p:cNvPr>
          <p:cNvSpPr/>
          <p:nvPr/>
        </p:nvSpPr>
        <p:spPr>
          <a:xfrm>
            <a:off x="1955457" y="3883945"/>
            <a:ext cx="1711380" cy="699654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We can provide interfaces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A7D1B523-D414-3E06-B6DB-ABF1783600E4}"/>
              </a:ext>
            </a:extLst>
          </p:cNvPr>
          <p:cNvSpPr/>
          <p:nvPr/>
        </p:nvSpPr>
        <p:spPr>
          <a:xfrm>
            <a:off x="2022418" y="4969993"/>
            <a:ext cx="2651182" cy="1445288"/>
          </a:xfrm>
          <a:prstGeom prst="wedgeRoundRectCallout">
            <a:avLst>
              <a:gd name="adj1" fmla="val -57850"/>
              <a:gd name="adj2" fmla="val -350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Interfaces do not contain code. They contain only: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JP"/>
              <a:t>Constants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JP"/>
              <a:t>Method names and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JP"/>
              <a:t>Nested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A9B3D-6EB3-2106-F369-809715E7A1EE}"/>
              </a:ext>
            </a:extLst>
          </p:cNvPr>
          <p:cNvSpPr txBox="1"/>
          <p:nvPr/>
        </p:nvSpPr>
        <p:spPr>
          <a:xfrm>
            <a:off x="6336147" y="13453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public interface </a:t>
            </a:r>
            <a:r>
              <a:rPr lang="en-US" altLang="en-US" sz="1800" err="1"/>
              <a:t>FrequentPattern</a:t>
            </a:r>
            <a:r>
              <a:rPr lang="en-US" altLang="en-US" sz="1800"/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void </a:t>
            </a:r>
            <a:r>
              <a:rPr lang="en-US" altLang="en-US" sz="1800" err="1"/>
              <a:t>readFile</a:t>
            </a:r>
            <a:r>
              <a:rPr lang="en-US" altLang="en-US" sz="1800"/>
              <a:t>(String </a:t>
            </a:r>
            <a:r>
              <a:rPr lang="en-US" altLang="en-US" sz="1800" err="1"/>
              <a:t>fileName</a:t>
            </a:r>
            <a:r>
              <a:rPr lang="en-US" altLang="en-US" sz="180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void </a:t>
            </a:r>
            <a:r>
              <a:rPr lang="en-US" altLang="en-US" err="1"/>
              <a:t>startMining</a:t>
            </a:r>
            <a:r>
              <a:rPr lang="en-US" altLang="en-US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List </a:t>
            </a:r>
            <a:r>
              <a:rPr lang="en-US" altLang="en-US" sz="1800" err="1"/>
              <a:t>getPatterns</a:t>
            </a:r>
            <a:r>
              <a:rPr lang="en-US" altLang="en-US" sz="1800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int </a:t>
            </a:r>
            <a:r>
              <a:rPr lang="en-US" altLang="en-US" err="1"/>
              <a:t>totalPatterns</a:t>
            </a:r>
            <a:r>
              <a:rPr lang="en-US" altLang="en-US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D813-206D-F181-95D6-578B90D7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44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969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722675C0-0B25-DC4B-0633-441EB88E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54"/>
            <a:ext cx="1034473" cy="144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0DD0985-A306-8A53-5160-8075D9F4DF5B}"/>
              </a:ext>
            </a:extLst>
          </p:cNvPr>
          <p:cNvSpPr/>
          <p:nvPr/>
        </p:nvSpPr>
        <p:spPr>
          <a:xfrm>
            <a:off x="1955457" y="3684494"/>
            <a:ext cx="1872472" cy="899105"/>
          </a:xfrm>
          <a:prstGeom prst="wedgeRoundRectCallout">
            <a:avLst>
              <a:gd name="adj1" fmla="val -58822"/>
              <a:gd name="adj2" fmla="val 45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Please use this interface to write your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46189-BAE9-8C08-0752-4201D77038B2}"/>
              </a:ext>
            </a:extLst>
          </p:cNvPr>
          <p:cNvSpPr txBox="1"/>
          <p:nvPr/>
        </p:nvSpPr>
        <p:spPr>
          <a:xfrm>
            <a:off x="4014289" y="11654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public interface </a:t>
            </a:r>
            <a:r>
              <a:rPr lang="en-US" altLang="en-US" sz="1800" err="1"/>
              <a:t>FrequentPattern</a:t>
            </a:r>
            <a:r>
              <a:rPr lang="en-US" altLang="en-US" sz="1800"/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void </a:t>
            </a:r>
            <a:r>
              <a:rPr lang="en-US" altLang="en-US" sz="1800" err="1"/>
              <a:t>readFile</a:t>
            </a:r>
            <a:r>
              <a:rPr lang="en-US" altLang="en-US" sz="1800"/>
              <a:t>(String </a:t>
            </a:r>
            <a:r>
              <a:rPr lang="en-US" altLang="en-US" sz="1800" err="1"/>
              <a:t>fileName</a:t>
            </a:r>
            <a:r>
              <a:rPr lang="en-US" altLang="en-US" sz="180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void </a:t>
            </a:r>
            <a:r>
              <a:rPr lang="en-US" altLang="en-US" err="1"/>
              <a:t>startMining</a:t>
            </a:r>
            <a:r>
              <a:rPr lang="en-US" altLang="en-US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List </a:t>
            </a:r>
            <a:r>
              <a:rPr lang="en-US" altLang="en-US" sz="1800" err="1"/>
              <a:t>getPatterns</a:t>
            </a:r>
            <a:r>
              <a:rPr lang="en-US" altLang="en-US" sz="1800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int </a:t>
            </a:r>
            <a:r>
              <a:rPr lang="en-US" altLang="en-US" err="1"/>
              <a:t>totalPatterns</a:t>
            </a:r>
            <a:r>
              <a:rPr lang="en-US" altLang="en-US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D3955A-5F96-2421-E508-3DAF44E665E1}"/>
              </a:ext>
            </a:extLst>
          </p:cNvPr>
          <p:cNvGrpSpPr/>
          <p:nvPr/>
        </p:nvGrpSpPr>
        <p:grpSpPr>
          <a:xfrm>
            <a:off x="8558897" y="4068597"/>
            <a:ext cx="2628588" cy="2541383"/>
            <a:chOff x="9910619" y="5514109"/>
            <a:chExt cx="1784250" cy="132893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FD48E52-4A2D-0025-72EC-C9C4BBDE60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8" r="4853" b="1"/>
            <a:stretch/>
          </p:blipFill>
          <p:spPr bwMode="auto">
            <a:xfrm>
              <a:off x="9910619" y="5964915"/>
              <a:ext cx="763091" cy="878124"/>
            </a:xfrm>
            <a:custGeom>
              <a:avLst/>
              <a:gdLst/>
              <a:ahLst/>
              <a:cxnLst/>
              <a:rect l="l" t="t" r="r" b="b"/>
              <a:pathLst>
                <a:path w="5298683" h="6097438">
                  <a:moveTo>
                    <a:pt x="2178155" y="0"/>
                  </a:moveTo>
                  <a:cubicBezTo>
                    <a:pt x="3901575" y="0"/>
                    <a:pt x="5298683" y="1397108"/>
                    <a:pt x="5298683" y="3120527"/>
                  </a:cubicBezTo>
                  <a:cubicBezTo>
                    <a:pt x="5298683" y="4413092"/>
                    <a:pt x="4512810" y="5522106"/>
                    <a:pt x="3392805" y="5995828"/>
                  </a:cubicBezTo>
                  <a:lnTo>
                    <a:pt x="3115184" y="6097438"/>
                  </a:lnTo>
                  <a:lnTo>
                    <a:pt x="1241127" y="6097438"/>
                  </a:lnTo>
                  <a:lnTo>
                    <a:pt x="963506" y="5995828"/>
                  </a:lnTo>
                  <a:cubicBezTo>
                    <a:pt x="683504" y="5877397"/>
                    <a:pt x="424387" y="5719261"/>
                    <a:pt x="193210" y="5528477"/>
                  </a:cubicBezTo>
                  <a:lnTo>
                    <a:pt x="0" y="5352876"/>
                  </a:lnTo>
                  <a:lnTo>
                    <a:pt x="0" y="888178"/>
                  </a:lnTo>
                  <a:lnTo>
                    <a:pt x="193210" y="712577"/>
                  </a:lnTo>
                  <a:cubicBezTo>
                    <a:pt x="732621" y="267415"/>
                    <a:pt x="1424159" y="0"/>
                    <a:pt x="2178155" y="0"/>
                  </a:cubicBezTo>
                  <a:close/>
                </a:path>
              </a:pathLst>
            </a:cu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dexter y didi - Buscar con Google | Dexter cartoon, Cartoon network  characters, Cartoon caracters">
              <a:extLst>
                <a:ext uri="{FF2B5EF4-FFF2-40B4-BE49-F238E27FC236}">
                  <a16:creationId xmlns:a16="http://schemas.microsoft.com/office/drawing/2014/main" id="{885E0D3F-FC00-73CB-CC06-6846CE31A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287625" y="6062665"/>
              <a:ext cx="407244" cy="780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7BDF1021-87C9-3BD8-1EE0-074D2FDB52D0}"/>
                </a:ext>
              </a:extLst>
            </p:cNvPr>
            <p:cNvSpPr/>
            <p:nvPr/>
          </p:nvSpPr>
          <p:spPr>
            <a:xfrm>
              <a:off x="10242719" y="5514109"/>
              <a:ext cx="1044906" cy="445678"/>
            </a:xfrm>
            <a:prstGeom prst="wedgeRoundRectCallout">
              <a:avLst>
                <a:gd name="adj1" fmla="val -26137"/>
                <a:gd name="adj2" fmla="val 8115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239C486B-DA33-ACC7-A6CC-AF0EC1E08A83}"/>
                </a:ext>
              </a:extLst>
            </p:cNvPr>
            <p:cNvSpPr/>
            <p:nvPr/>
          </p:nvSpPr>
          <p:spPr>
            <a:xfrm flipH="1">
              <a:off x="10242719" y="5514109"/>
              <a:ext cx="1083660" cy="445678"/>
            </a:xfrm>
            <a:prstGeom prst="wedgeRoundRectCallout">
              <a:avLst>
                <a:gd name="adj1" fmla="val -42141"/>
                <a:gd name="adj2" fmla="val 7700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1400"/>
                <a:t>ok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1C381-B48E-C324-6397-142C0F01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45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0505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400D0-701F-C6D9-A566-B0FC90DF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Usage of Interfaces</a:t>
            </a:r>
          </a:p>
        </p:txBody>
      </p:sp>
      <p:pic>
        <p:nvPicPr>
          <p:cNvPr id="4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9E713574-2B1A-1141-E702-701BB0A5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54"/>
            <a:ext cx="1034473" cy="144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A7D1B523-D414-3E06-B6DB-ABF1783600E4}"/>
              </a:ext>
            </a:extLst>
          </p:cNvPr>
          <p:cNvSpPr/>
          <p:nvPr/>
        </p:nvSpPr>
        <p:spPr>
          <a:xfrm>
            <a:off x="2022418" y="4969993"/>
            <a:ext cx="2651182" cy="1445288"/>
          </a:xfrm>
          <a:prstGeom prst="wedgeRoundRectCallout">
            <a:avLst>
              <a:gd name="adj1" fmla="val -57850"/>
              <a:gd name="adj2" fmla="val -350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A class that implements Interface </a:t>
            </a:r>
            <a:r>
              <a:rPr lang="en-JP" b="1" u="sng"/>
              <a:t>must implement all methods </a:t>
            </a:r>
            <a:r>
              <a:rPr lang="en-JP"/>
              <a:t>of an interface.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A9B3D-6EB3-2106-F369-809715E7A1EE}"/>
              </a:ext>
            </a:extLst>
          </p:cNvPr>
          <p:cNvSpPr txBox="1"/>
          <p:nvPr/>
        </p:nvSpPr>
        <p:spPr>
          <a:xfrm>
            <a:off x="6336147" y="13453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public interface </a:t>
            </a:r>
            <a:r>
              <a:rPr lang="en-US" altLang="en-US" sz="1800" err="1"/>
              <a:t>FrequentPattern</a:t>
            </a:r>
            <a:r>
              <a:rPr lang="en-US" altLang="en-US" sz="1800"/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void </a:t>
            </a:r>
            <a:r>
              <a:rPr lang="en-US" altLang="en-US" sz="1800" err="1"/>
              <a:t>readFile</a:t>
            </a:r>
            <a:r>
              <a:rPr lang="en-US" altLang="en-US" sz="1800"/>
              <a:t>(String </a:t>
            </a:r>
            <a:r>
              <a:rPr lang="en-US" altLang="en-US" sz="1800" err="1"/>
              <a:t>fileName</a:t>
            </a:r>
            <a:r>
              <a:rPr lang="en-US" altLang="en-US" sz="180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void </a:t>
            </a:r>
            <a:r>
              <a:rPr lang="en-US" altLang="en-US" err="1"/>
              <a:t>startMining</a:t>
            </a:r>
            <a:r>
              <a:rPr lang="en-US" altLang="en-US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List </a:t>
            </a:r>
            <a:r>
              <a:rPr lang="en-US" altLang="en-US" sz="1800" err="1"/>
              <a:t>getPatterns</a:t>
            </a:r>
            <a:r>
              <a:rPr lang="en-US" altLang="en-US" sz="1800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int </a:t>
            </a:r>
            <a:r>
              <a:rPr lang="en-US" altLang="en-US" err="1"/>
              <a:t>totalPatterns</a:t>
            </a:r>
            <a:r>
              <a:rPr lang="en-US" altLang="en-US"/>
              <a:t>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116E5-BD3E-3825-A2AA-C3920083A518}"/>
              </a:ext>
            </a:extLst>
          </p:cNvPr>
          <p:cNvSpPr txBox="1"/>
          <p:nvPr/>
        </p:nvSpPr>
        <p:spPr>
          <a:xfrm>
            <a:off x="6336147" y="3508691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public class Apriori implements </a:t>
            </a:r>
            <a:r>
              <a:rPr lang="en-US" altLang="en-US" sz="1800" err="1"/>
              <a:t>FrequentPattern</a:t>
            </a:r>
            <a:r>
              <a:rPr lang="en-US" altLang="en-US" sz="1800"/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public void </a:t>
            </a:r>
            <a:r>
              <a:rPr lang="en-US" altLang="en-US" sz="1800" err="1"/>
              <a:t>readFile</a:t>
            </a:r>
            <a:r>
              <a:rPr lang="en-US" altLang="en-US" sz="1800"/>
              <a:t>(String </a:t>
            </a:r>
            <a:r>
              <a:rPr lang="en-US" altLang="en-US" sz="1800" err="1"/>
              <a:t>fileName</a:t>
            </a:r>
            <a:r>
              <a:rPr lang="en-US" altLang="en-US" sz="1800"/>
              <a:t>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	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public void </a:t>
            </a:r>
            <a:r>
              <a:rPr lang="en-US" altLang="en-US" err="1"/>
              <a:t>startMining</a:t>
            </a:r>
            <a:r>
              <a:rPr lang="en-US" altLang="en-US"/>
              <a:t>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	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private List </a:t>
            </a:r>
            <a:r>
              <a:rPr lang="en-US" altLang="en-US" sz="1800" err="1"/>
              <a:t>getPatterns</a:t>
            </a:r>
            <a:r>
              <a:rPr lang="en-US" altLang="en-US" sz="1800"/>
              <a:t>(){}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	public int </a:t>
            </a:r>
            <a:r>
              <a:rPr lang="en-US" altLang="en-US" err="1"/>
              <a:t>totalPatterns</a:t>
            </a:r>
            <a:r>
              <a:rPr lang="en-US" altLang="en-US"/>
              <a:t>(){}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8CA04-5744-E8A4-5A60-C955553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46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36307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4C47CEA9-8BC3-A1C7-15C8-6DB6A47FA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800"/>
            </a:br>
            <a:endParaRPr lang="en-US" altLang="en-US" sz="18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7F089D-5C6F-4E6F-B908-096E3092B01F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371600"/>
          <a:ext cx="8763000" cy="4883150"/>
        </p:xfrm>
        <a:graphic>
          <a:graphicData uri="http://schemas.openxmlformats.org/drawingml/2006/table">
            <a:tbl>
              <a:tblPr/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Abstract Class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Interface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Fields can be non-static and non-final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All fields are static and final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Abstract classes are used only when there is a “is-a” type of relationship between the classes.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Interfaces can be implemented by classes that are not related to one another.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You cannot extend more than one abstract class.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You can implement more than one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interface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Abstract class can implement some methods also.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Interfaces can not implement methods.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5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abstract classes, you are grabbing away each class’s individuality.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Interfaces, you are merely extending each class’s functionality.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346" name="Rectangle 2">
            <a:extLst>
              <a:ext uri="{FF2B5EF4-FFF2-40B4-BE49-F238E27FC236}">
                <a16:creationId xmlns:a16="http://schemas.microsoft.com/office/drawing/2014/main" id="{DD54AF90-04D6-268F-7DE8-07A4C5F83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Abstract Classes vs. Interfaces</a:t>
            </a: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289F2-0595-445B-BD6C-531253AC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8149C8-B3F0-EC41-997D-25D4D64E98B4}" type="slidenum">
              <a:rPr kumimoji="0" lang="ko-KR" altLang="en-US">
                <a:latin typeface="Times New Roman" panose="02020603050405020304" pitchFamily="18" charset="0"/>
                <a:ea typeface="굴림" panose="020B0600000101010101" pitchFamily="34" charset="-127"/>
              </a:rPr>
              <a:pPr/>
              <a:t>47</a:t>
            </a:fld>
            <a:r>
              <a:rPr kumimoji="0" lang="en-US" altLang="ko-KR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D1E0-A3BE-4D8C-81F8-75B053FB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1680E5-75C4-4144-88AE-F3C7B46F2FB2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A6F8AC76-C247-4358-1052-9386C0A1AD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Sample Interface, Relatable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455DBCE6-6016-69D6-7642-84E6BAA8C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/>
              <a:t>Any class can implement Relatable if there is some way to compare the relative "size" of objects instantiated from the class. </a:t>
            </a:r>
          </a:p>
          <a:p>
            <a:pPr lvl="1" eaLnBrk="1" hangingPunct="1"/>
            <a:r>
              <a:rPr lang="en-US" altLang="en-US"/>
              <a:t>For strings, it could be a number of characters; </a:t>
            </a:r>
          </a:p>
          <a:p>
            <a:pPr lvl="1" eaLnBrk="1" hangingPunct="1"/>
            <a:r>
              <a:rPr lang="en-US" altLang="en-US"/>
              <a:t>For books, it could be a number of pages; </a:t>
            </a:r>
          </a:p>
          <a:p>
            <a:pPr lvl="1" eaLnBrk="1" hangingPunct="1"/>
            <a:r>
              <a:rPr lang="en-US" altLang="en-US"/>
              <a:t>For students, it could be weight; and so forth; </a:t>
            </a:r>
          </a:p>
          <a:p>
            <a:pPr lvl="1" eaLnBrk="1" hangingPunct="1"/>
            <a:r>
              <a:rPr lang="en-US" altLang="en-US"/>
              <a:t>For planar geometric objects, it could be area; </a:t>
            </a:r>
          </a:p>
          <a:p>
            <a:pPr lvl="1" eaLnBrk="1" hangingPunct="1"/>
            <a:r>
              <a:rPr lang="en-US" altLang="en-US"/>
              <a:t>For three-dimensional geometric objects, it could be volume. </a:t>
            </a:r>
          </a:p>
          <a:p>
            <a:pPr lvl="1" eaLnBrk="1" hangingPunct="1"/>
            <a:r>
              <a:rPr lang="en-US" altLang="en-US"/>
              <a:t>All such classes can implement the isLargerThan() method (see the RectanglePlus class that follows).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27D8F8-FE66-4C35-A39D-54C3E907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ADED7C-9A63-CA49-8031-121C9DA1EC05}" type="slidenum">
              <a:rPr kumimoji="0" lang="ko-KR" altLang="en-US" sz="120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r>
              <a:rPr kumimoji="0" lang="en-US" altLang="ko-KR" sz="12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53C2A77D-E820-8E25-CB47-B1CDF9BB8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Implementing the Relatable Interface</a:t>
            </a:r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49D7C5F2-458D-AB88-5A97-B3034CCC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47801"/>
            <a:ext cx="8382000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public class RectanglePlus implements Relatable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private int width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private int height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private Point origin;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public RectanglePlus() {    //  constructor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origin = new Point(0, 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public int getArea() {// a method for computing the area of the rectangle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return width * height;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public int isLargerThan(Relatable other) {  // a method to implement Relatable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	RectanglePlus otherRect = (RectanglePlus)other;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	if (this.getArea() &lt; otherRect.getArea()) return -1;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	else if (this.getArea() &gt; otherRect.getArea())	return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	else return 0;    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E2ED7-8015-C621-AA00-42DFD390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P"/>
              <a:t>Assume a toy shop is selling the following items:</a:t>
            </a:r>
          </a:p>
          <a:p>
            <a:pPr marL="0" indent="0">
              <a:buNone/>
            </a:pPr>
            <a:endParaRPr lang="en-JP"/>
          </a:p>
          <a:p>
            <a:pPr marL="0" indent="0">
              <a:buNone/>
            </a:pPr>
            <a:endParaRPr lang="en-JP"/>
          </a:p>
          <a:p>
            <a:pPr marL="0" indent="0">
              <a:buNone/>
            </a:pPr>
            <a:r>
              <a:rPr lang="en-JP"/>
              <a:t>Customer-1 purchased the items </a:t>
            </a:r>
            <a:r>
              <a:rPr lang="en-JP" i="1"/>
              <a:t>a</a:t>
            </a:r>
            <a:r>
              <a:rPr lang="en-JP"/>
              <a:t> and </a:t>
            </a:r>
            <a:r>
              <a:rPr lang="en-JP" i="1"/>
              <a:t>b</a:t>
            </a:r>
          </a:p>
          <a:p>
            <a:pPr marL="0" indent="0">
              <a:buNone/>
            </a:pPr>
            <a:r>
              <a:rPr lang="en-JP"/>
              <a:t>Customer-2 purchased the items </a:t>
            </a:r>
            <a:r>
              <a:rPr lang="en-JP" i="1"/>
              <a:t>a, e </a:t>
            </a:r>
            <a:r>
              <a:rPr lang="en-JP"/>
              <a:t>and</a:t>
            </a:r>
            <a:r>
              <a:rPr lang="en-JP" i="1"/>
              <a:t> f</a:t>
            </a:r>
          </a:p>
          <a:p>
            <a:pPr marL="0" indent="0">
              <a:buNone/>
            </a:pPr>
            <a:r>
              <a:rPr lang="en-JP"/>
              <a:t>Customer-3 purchased the items </a:t>
            </a:r>
            <a:r>
              <a:rPr lang="en-JP" i="1"/>
              <a:t>c </a:t>
            </a:r>
            <a:r>
              <a:rPr lang="en-JP"/>
              <a:t>and</a:t>
            </a:r>
            <a:r>
              <a:rPr lang="en-JP" i="1"/>
              <a:t> 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C8EEF-1325-A231-56EA-D20828007202}"/>
              </a:ext>
            </a:extLst>
          </p:cNvPr>
          <p:cNvSpPr txBox="1"/>
          <p:nvPr/>
        </p:nvSpPr>
        <p:spPr>
          <a:xfrm>
            <a:off x="8056757" y="1735292"/>
            <a:ext cx="38973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>
                <a:latin typeface="Times New Roman" pitchFamily="18" charset="0"/>
                <a:cs typeface="Times New Roman" pitchFamily="18" charset="0"/>
              </a:rPr>
              <a:t>a, b, c, d, e, f, g, h</a:t>
            </a:r>
            <a:endParaRPr lang="en-JP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9E6F9-EDFA-3E5D-7DC2-3E1609F56D9E}"/>
              </a:ext>
            </a:extLst>
          </p:cNvPr>
          <p:cNvSpPr txBox="1"/>
          <p:nvPr/>
        </p:nvSpPr>
        <p:spPr>
          <a:xfrm>
            <a:off x="3522574" y="4742240"/>
            <a:ext cx="2936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b="1"/>
              <a:t>.</a:t>
            </a:r>
          </a:p>
          <a:p>
            <a:r>
              <a:rPr lang="en-JP" sz="3200" b="1"/>
              <a:t>.</a:t>
            </a:r>
          </a:p>
          <a:p>
            <a:r>
              <a:rPr lang="en-JP" sz="3200" b="1"/>
              <a:t>.</a:t>
            </a:r>
          </a:p>
        </p:txBody>
      </p:sp>
      <p:graphicFrame>
        <p:nvGraphicFramePr>
          <p:cNvPr id="7" name="Group 17">
            <a:extLst>
              <a:ext uri="{FF2B5EF4-FFF2-40B4-BE49-F238E27FC236}">
                <a16:creationId xmlns:a16="http://schemas.microsoft.com/office/drawing/2014/main" id="{C450A0E0-E3FA-924F-FA11-29E6F09E280E}"/>
              </a:ext>
            </a:extLst>
          </p:cNvPr>
          <p:cNvGraphicFramePr>
            <a:graphicFrameLocks noGrp="1"/>
          </p:cNvGraphicFramePr>
          <p:nvPr/>
        </p:nvGraphicFramePr>
        <p:xfrm>
          <a:off x="7281995" y="3167380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Group 55">
            <a:extLst>
              <a:ext uri="{FF2B5EF4-FFF2-40B4-BE49-F238E27FC236}">
                <a16:creationId xmlns:a16="http://schemas.microsoft.com/office/drawing/2014/main" id="{8AB05D8C-D170-8AF8-8375-67476DEDA6D3}"/>
              </a:ext>
            </a:extLst>
          </p:cNvPr>
          <p:cNvGraphicFramePr>
            <a:graphicFrameLocks noGrp="1"/>
          </p:cNvGraphicFramePr>
          <p:nvPr/>
        </p:nvGraphicFramePr>
        <p:xfrm>
          <a:off x="8813157" y="3167380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79E676-EBDB-B681-6CC9-21CD54690A0B}"/>
              </a:ext>
            </a:extLst>
          </p:cNvPr>
          <p:cNvSpPr txBox="1"/>
          <p:nvPr/>
        </p:nvSpPr>
        <p:spPr>
          <a:xfrm>
            <a:off x="4216450" y="5603992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Transactional 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3010DF-BFF4-4DE4-5B3B-0A4AE7BD5303}"/>
              </a:ext>
            </a:extLst>
          </p:cNvPr>
          <p:cNvCxnSpPr>
            <a:stCxn id="9" idx="3"/>
          </p:cNvCxnSpPr>
          <p:nvPr/>
        </p:nvCxnSpPr>
        <p:spPr>
          <a:xfrm flipV="1">
            <a:off x="6547601" y="5262239"/>
            <a:ext cx="680133" cy="52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76BC602B-4C8E-36D2-D04A-D02C252A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365125"/>
            <a:ext cx="11164957" cy="1325563"/>
          </a:xfrm>
        </p:spPr>
        <p:txBody>
          <a:bodyPr/>
          <a:lstStyle/>
          <a:p>
            <a:r>
              <a:rPr lang="en-JP"/>
              <a:t>Extracting Hidden Patterns from Purchase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F5C9E-F4B1-4628-D25F-769C2CC3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340630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86D6-439A-3B80-D3B0-2539B046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Understanding the Compiler Movement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79046-D26A-F0DF-805B-48CEAD2C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73" y="1690688"/>
            <a:ext cx="7867855" cy="514436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1A9FC-5226-89A4-1DD7-1440EE9A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50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20818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86D6-439A-3B80-D3B0-2539B046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Understanding the Compiler Movement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5E35-8E7D-DFE6-7404-8F128DA4A216}"/>
              </a:ext>
            </a:extLst>
          </p:cNvPr>
          <p:cNvSpPr txBox="1"/>
          <p:nvPr/>
        </p:nvSpPr>
        <p:spPr>
          <a:xfrm>
            <a:off x="838200" y="14413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Abstract class having constructor, data member and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33CE3-530B-05B2-3E0E-815C7EAD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673" y="1786784"/>
            <a:ext cx="5495635" cy="508015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4F4A-E882-7E50-F68B-7FDE035A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51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5441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86D6-439A-3B80-D3B0-2539B046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Understanding the Compiler Movement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75E35-8E7D-DFE6-7404-8F128DA4A216}"/>
              </a:ext>
            </a:extLst>
          </p:cNvPr>
          <p:cNvSpPr txBox="1"/>
          <p:nvPr/>
        </p:nvSpPr>
        <p:spPr>
          <a:xfrm>
            <a:off x="838200" y="14413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Abstract class having constructor, data member and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59EB6-BD29-0519-869D-BE568E1E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1810638"/>
            <a:ext cx="3519055" cy="50473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5D668-C8EA-DB7C-0582-0EDA9441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52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58543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1DD9EB35-3470-4963-F6D1-2D08A8289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195" y="2009775"/>
            <a:ext cx="82740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public Object </a:t>
            </a:r>
            <a:r>
              <a:rPr lang="en-US" altLang="en-US" sz="1800" err="1"/>
              <a:t>findLargest</a:t>
            </a:r>
            <a:r>
              <a:rPr lang="en-US" altLang="en-US" sz="1800"/>
              <a:t>(Object object1, Object object2)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Relatable obj1 = (Relatable)object1;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Relatable obj2 = (Relatable)object2;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//     By casting object1 to a Relatable type, it can invoke the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//      </a:t>
            </a:r>
            <a:r>
              <a:rPr lang="en-US" altLang="en-US" sz="1800" err="1"/>
              <a:t>isLargerThan</a:t>
            </a:r>
            <a:r>
              <a:rPr lang="en-US" altLang="en-US" sz="1800"/>
              <a:t> method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if ( (obj1).</a:t>
            </a:r>
            <a:r>
              <a:rPr lang="en-US" altLang="en-US" sz="1800" err="1"/>
              <a:t>isLargerThan</a:t>
            </a:r>
            <a:r>
              <a:rPr lang="en-US" altLang="en-US" sz="1800"/>
              <a:t>(obj2)) &gt; 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return object1;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else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   return object2;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0EEF2-33B7-39B8-3F86-A640CCDA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53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6411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6250-56BD-61CC-DDCE-A924C0C5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17" y="365125"/>
            <a:ext cx="10948283" cy="1325563"/>
          </a:xfrm>
        </p:spPr>
        <p:txBody>
          <a:bodyPr/>
          <a:lstStyle/>
          <a:p>
            <a:r>
              <a:rPr lang="en-JP"/>
              <a:t>Extracting Hidden Patterns from Purchase Data</a:t>
            </a: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5443D615-BF50-F93B-E8D2-4E578561B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13208"/>
              </p:ext>
            </p:extLst>
          </p:nvPr>
        </p:nvGraphicFramePr>
        <p:xfrm>
          <a:off x="2240577" y="2367614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BBD48841-1E0C-09CE-C219-8EE890A23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05712"/>
              </p:ext>
            </p:extLst>
          </p:nvPr>
        </p:nvGraphicFramePr>
        <p:xfrm>
          <a:off x="3771739" y="2367614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91C9A04-6E1F-E238-118A-FF34F3C8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54" y="4102872"/>
            <a:ext cx="1662927" cy="16629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2D4E63-6402-04A7-781E-18F40479312D}"/>
              </a:ext>
            </a:extLst>
          </p:cNvPr>
          <p:cNvSpPr txBox="1"/>
          <p:nvPr/>
        </p:nvSpPr>
        <p:spPr>
          <a:xfrm>
            <a:off x="7744570" y="5765799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Supermarket manager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75524E5D-8608-4EFB-92A9-8D0363D2578B}"/>
              </a:ext>
            </a:extLst>
          </p:cNvPr>
          <p:cNvSpPr/>
          <p:nvPr/>
        </p:nvSpPr>
        <p:spPr>
          <a:xfrm>
            <a:off x="8603681" y="3288145"/>
            <a:ext cx="2275622" cy="738909"/>
          </a:xfrm>
          <a:prstGeom prst="wedgeRoundRectCallout">
            <a:avLst>
              <a:gd name="adj1" fmla="val -29945"/>
              <a:gd name="adj2" fmla="val 109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Please help me in finding the useful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75DA-9A9A-232C-2BCE-B0E0960C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351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dexters laboratory 005">
            <a:extLst>
              <a:ext uri="{FF2B5EF4-FFF2-40B4-BE49-F238E27FC236}">
                <a16:creationId xmlns:a16="http://schemas.microsoft.com/office/drawing/2014/main" id="{F17003D4-7487-5325-527C-8D74393B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94" y="3308928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AB9B72F-2A07-5088-DCBA-71DA4B2B05D6}"/>
              </a:ext>
            </a:extLst>
          </p:cNvPr>
          <p:cNvSpPr/>
          <p:nvPr/>
        </p:nvSpPr>
        <p:spPr>
          <a:xfrm>
            <a:off x="5352481" y="2215337"/>
            <a:ext cx="2275622" cy="738909"/>
          </a:xfrm>
          <a:prstGeom prst="wedgeRoundRectCallout">
            <a:avLst>
              <a:gd name="adj1" fmla="val -29945"/>
              <a:gd name="adj2" fmla="val 109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Let us help the manager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77788-C200-0231-FCBF-8400DB17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705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10F1D83E-F271-16FF-5650-7888FE5D3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46821"/>
              </p:ext>
            </p:extLst>
          </p:nvPr>
        </p:nvGraphicFramePr>
        <p:xfrm>
          <a:off x="2240577" y="2367614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8B1B2354-718D-87E9-5CAB-2C412F17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01584"/>
              </p:ext>
            </p:extLst>
          </p:nvPr>
        </p:nvGraphicFramePr>
        <p:xfrm>
          <a:off x="3771739" y="2367614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Picture 6" descr="dexters laboratory 005">
            <a:extLst>
              <a:ext uri="{FF2B5EF4-FFF2-40B4-BE49-F238E27FC236}">
                <a16:creationId xmlns:a16="http://schemas.microsoft.com/office/drawing/2014/main" id="{717AE725-43CB-E408-A33E-5DE7AC4EC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603" y="4130964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0727D184-2191-A6A3-2B38-D6922E1B17D7}"/>
              </a:ext>
            </a:extLst>
          </p:cNvPr>
          <p:cNvSpPr/>
          <p:nvPr/>
        </p:nvSpPr>
        <p:spPr>
          <a:xfrm>
            <a:off x="8359503" y="3020291"/>
            <a:ext cx="1988874" cy="122957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What kind of patterns exist?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4B088-43BC-4576-A8D5-D1BE0F35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7560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1ED6A66F-089B-F3CE-573C-514082A51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505019"/>
              </p:ext>
            </p:extLst>
          </p:nvPr>
        </p:nvGraphicFramePr>
        <p:xfrm>
          <a:off x="2711631" y="1499396"/>
          <a:ext cx="1371600" cy="369062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e,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Group 55">
            <a:extLst>
              <a:ext uri="{FF2B5EF4-FFF2-40B4-BE49-F238E27FC236}">
                <a16:creationId xmlns:a16="http://schemas.microsoft.com/office/drawing/2014/main" id="{5E0019A3-120E-4D10-08B7-4A2E35E3C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90052"/>
              </p:ext>
            </p:extLst>
          </p:nvPr>
        </p:nvGraphicFramePr>
        <p:xfrm>
          <a:off x="4242793" y="1499396"/>
          <a:ext cx="1600200" cy="369062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b, e, f, 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c, 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Picture 6" descr="dexters laboratory 005">
            <a:extLst>
              <a:ext uri="{FF2B5EF4-FFF2-40B4-BE49-F238E27FC236}">
                <a16:creationId xmlns:a16="http://schemas.microsoft.com/office/drawing/2014/main" id="{85E05C1C-4AA8-A1BE-F783-8B631EB8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075" y="3344706"/>
            <a:ext cx="1885337" cy="178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96E99BAD-C566-F0C5-C363-BFE8E54EA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6290" y="2927926"/>
            <a:ext cx="551873" cy="5518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1382AF-A423-0038-1113-F999A1B9429E}"/>
              </a:ext>
            </a:extLst>
          </p:cNvPr>
          <p:cNvSpPr txBox="1"/>
          <p:nvPr/>
        </p:nvSpPr>
        <p:spPr>
          <a:xfrm>
            <a:off x="7846290" y="2671618"/>
            <a:ext cx="73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Idea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A71D3CC-C7B9-D147-5812-6170392FB28A}"/>
              </a:ext>
            </a:extLst>
          </p:cNvPr>
          <p:cNvSpPr/>
          <p:nvPr/>
        </p:nvSpPr>
        <p:spPr>
          <a:xfrm>
            <a:off x="8418321" y="3149600"/>
            <a:ext cx="1723206" cy="818132"/>
          </a:xfrm>
          <a:prstGeom prst="wedgeRoundRectCallout">
            <a:avLst>
              <a:gd name="adj1" fmla="val -48638"/>
              <a:gd name="adj2" fmla="val 843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Let us mine frequent patterns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37A8B-39E2-2D78-F28A-CEA70C56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78CF-5006-3741-809E-3137B8B88436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9664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Usage of Abstract Classes,  Interfaces, and Relatable</vt:lpstr>
      <vt:lpstr>Extracting Hidden Patterns from Purchase Data</vt:lpstr>
      <vt:lpstr>PowerPoint Presentation</vt:lpstr>
      <vt:lpstr>Extracting Hidden Patterns from Purchase Data</vt:lpstr>
      <vt:lpstr>Extracting Hidden Patterns from Purchase Data</vt:lpstr>
      <vt:lpstr>Extracting Hidden Patterns from Purchase Data</vt:lpstr>
      <vt:lpstr>PowerPoint Presentation</vt:lpstr>
      <vt:lpstr>PowerPoint Presentation</vt:lpstr>
      <vt:lpstr>PowerPoint Presentation</vt:lpstr>
      <vt:lpstr>Model of Frequent Patterns</vt:lpstr>
      <vt:lpstr>Model of Frequent Patterns</vt:lpstr>
      <vt:lpstr>Model of Frequent Patterns</vt:lpstr>
      <vt:lpstr>Model of Frequent Patterns</vt:lpstr>
      <vt:lpstr>Model of Frequent Patterns</vt:lpstr>
      <vt:lpstr>Model of Frequent Patterns</vt:lpstr>
      <vt:lpstr>Model of Frequent Patterns</vt:lpstr>
      <vt:lpstr>PowerPoint Presentation</vt:lpstr>
      <vt:lpstr>Apriori Algorithm</vt:lpstr>
      <vt:lpstr>Apriori Algorithm</vt:lpstr>
      <vt:lpstr>Apriori Algorithm</vt:lpstr>
      <vt:lpstr>Pseudocode of Apriori algorithm</vt:lpstr>
      <vt:lpstr>Apriori Algorithm Enhancements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 us work together</vt:lpstr>
      <vt:lpstr>Question:Abstract vs. Non-Abstract Classes?</vt:lpstr>
      <vt:lpstr>Question:Abstract vs. Non-Abstract Classes?</vt:lpstr>
      <vt:lpstr>Question:Abstract vs. Non-Abstract Classes?</vt:lpstr>
      <vt:lpstr>PowerPoint Presentation</vt:lpstr>
      <vt:lpstr>After Few Months …</vt:lpstr>
      <vt:lpstr>Limitation of Abstract Classes</vt:lpstr>
      <vt:lpstr>Limitation of Abstract Classes</vt:lpstr>
      <vt:lpstr>Limitation of Abstract Classes</vt:lpstr>
      <vt:lpstr>Usage of Interfaces</vt:lpstr>
      <vt:lpstr>PowerPoint Presentation</vt:lpstr>
      <vt:lpstr>Usage of Interfaces</vt:lpstr>
      <vt:lpstr>Abstract Classes vs. Interfaces</vt:lpstr>
      <vt:lpstr>A Sample Interface, Relatable</vt:lpstr>
      <vt:lpstr>Implementing the Relatable Interface</vt:lpstr>
      <vt:lpstr>Understanding the Compiler Movement</vt:lpstr>
      <vt:lpstr>Understanding the Compiler Movement</vt:lpstr>
      <vt:lpstr>Understanding the Compiler Movement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Abstraction With Real-world Examples</dc:title>
  <dc:creator>Uday Kiran Rage</dc:creator>
  <cp:revision>1</cp:revision>
  <dcterms:created xsi:type="dcterms:W3CDTF">2023-04-27T23:15:45Z</dcterms:created>
  <dcterms:modified xsi:type="dcterms:W3CDTF">2024-04-30T04:04:35Z</dcterms:modified>
</cp:coreProperties>
</file>