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29" r:id="rId3"/>
    <p:sldId id="330" r:id="rId4"/>
    <p:sldId id="292" r:id="rId5"/>
    <p:sldId id="293" r:id="rId6"/>
    <p:sldId id="331" r:id="rId7"/>
    <p:sldId id="257" r:id="rId8"/>
    <p:sldId id="294" r:id="rId9"/>
    <p:sldId id="295" r:id="rId10"/>
    <p:sldId id="290" r:id="rId11"/>
    <p:sldId id="332" r:id="rId12"/>
    <p:sldId id="296" r:id="rId13"/>
    <p:sldId id="297" r:id="rId14"/>
    <p:sldId id="333" r:id="rId15"/>
    <p:sldId id="298" r:id="rId16"/>
    <p:sldId id="299" r:id="rId17"/>
    <p:sldId id="300" r:id="rId18"/>
    <p:sldId id="282" r:id="rId19"/>
    <p:sldId id="301" r:id="rId20"/>
    <p:sldId id="305" r:id="rId21"/>
    <p:sldId id="306" r:id="rId22"/>
    <p:sldId id="325" r:id="rId23"/>
    <p:sldId id="334" r:id="rId24"/>
    <p:sldId id="259" r:id="rId25"/>
    <p:sldId id="335" r:id="rId26"/>
    <p:sldId id="336" r:id="rId27"/>
    <p:sldId id="337" r:id="rId28"/>
    <p:sldId id="338" r:id="rId29"/>
    <p:sldId id="339" r:id="rId30"/>
    <p:sldId id="328" r:id="rId31"/>
    <p:sldId id="340" r:id="rId32"/>
    <p:sldId id="341" r:id="rId33"/>
    <p:sldId id="343" r:id="rId3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2"/>
    <p:restoredTop sz="94690"/>
  </p:normalViewPr>
  <p:slideViewPr>
    <p:cSldViewPr snapToGrid="0">
      <p:cViewPr varScale="1">
        <p:scale>
          <a:sx n="137" d="100"/>
          <a:sy n="137" d="100"/>
        </p:scale>
        <p:origin x="16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Rage" userId="8cfd044a105e3dbd" providerId="LiveId" clId="{5AF3C652-6445-7A4E-8EB6-C4E15A5F0828}"/>
    <pc:docChg chg="undo custSel addSld delSld modSld sldOrd">
      <pc:chgData name="Uday Kiran Rage" userId="8cfd044a105e3dbd" providerId="LiveId" clId="{5AF3C652-6445-7A4E-8EB6-C4E15A5F0828}" dt="2024-05-06T03:34:11.848" v="4892" actId="14100"/>
      <pc:docMkLst>
        <pc:docMk/>
      </pc:docMkLst>
      <pc:sldChg chg="addSp modSp mod setBg">
        <pc:chgData name="Uday Kiran Rage" userId="8cfd044a105e3dbd" providerId="LiveId" clId="{5AF3C652-6445-7A4E-8EB6-C4E15A5F0828}" dt="2024-05-02T05:07:19.598" v="2697" actId="403"/>
        <pc:sldMkLst>
          <pc:docMk/>
          <pc:sldMk cId="3292932548" sldId="256"/>
        </pc:sldMkLst>
      </pc:sldChg>
      <pc:sldChg chg="addSp delSp modSp new mod ord modAnim">
        <pc:chgData name="Uday Kiran Rage" userId="8cfd044a105e3dbd" providerId="LiveId" clId="{5AF3C652-6445-7A4E-8EB6-C4E15A5F0828}" dt="2024-05-02T04:36:53.481" v="2251"/>
        <pc:sldMkLst>
          <pc:docMk/>
          <pc:sldMk cId="2336599413" sldId="257"/>
        </pc:sldMkLst>
      </pc:sldChg>
      <pc:sldChg chg="addSp delSp modSp add mod modAnim">
        <pc:chgData name="Uday Kiran Rage" userId="8cfd044a105e3dbd" providerId="LiveId" clId="{5AF3C652-6445-7A4E-8EB6-C4E15A5F0828}" dt="2024-05-02T08:17:17.098" v="4081" actId="1076"/>
        <pc:sldMkLst>
          <pc:docMk/>
          <pc:sldMk cId="3361471242" sldId="259"/>
        </pc:sldMkLst>
      </pc:sldChg>
      <pc:sldChg chg="delSp add">
        <pc:chgData name="Uday Kiran Rage" userId="8cfd044a105e3dbd" providerId="LiveId" clId="{5AF3C652-6445-7A4E-8EB6-C4E15A5F0828}" dt="2024-05-02T04:36:53.481" v="2251"/>
        <pc:sldMkLst>
          <pc:docMk/>
          <pc:sldMk cId="0" sldId="282"/>
        </pc:sldMkLst>
      </pc:sldChg>
      <pc:sldChg chg="addSp delSp add mod ord addAnim delAnim">
        <pc:chgData name="Uday Kiran Rage" userId="8cfd044a105e3dbd" providerId="LiveId" clId="{5AF3C652-6445-7A4E-8EB6-C4E15A5F0828}" dt="2024-05-02T03:37:12.355" v="1083" actId="478"/>
        <pc:sldMkLst>
          <pc:docMk/>
          <pc:sldMk cId="740933841" sldId="290"/>
        </pc:sldMkLst>
      </pc:sldChg>
      <pc:sldChg chg="modSp add del mod">
        <pc:chgData name="Uday Kiran Rage" userId="8cfd044a105e3dbd" providerId="LiveId" clId="{5AF3C652-6445-7A4E-8EB6-C4E15A5F0828}" dt="2024-05-02T08:13:40.459" v="4059" actId="2696"/>
        <pc:sldMkLst>
          <pc:docMk/>
          <pc:sldMk cId="0" sldId="291"/>
        </pc:sldMkLst>
      </pc:sldChg>
      <pc:sldChg chg="addSp delSp modSp new del mod">
        <pc:chgData name="Uday Kiran Rage" userId="8cfd044a105e3dbd" providerId="LiveId" clId="{5AF3C652-6445-7A4E-8EB6-C4E15A5F0828}" dt="2024-05-02T03:37:39.325" v="1085" actId="2696"/>
        <pc:sldMkLst>
          <pc:docMk/>
          <pc:sldMk cId="2933878547" sldId="291"/>
        </pc:sldMkLst>
      </pc:sldChg>
      <pc:sldChg chg="addSp delSp modSp add mod ord">
        <pc:chgData name="Uday Kiran Rage" userId="8cfd044a105e3dbd" providerId="LiveId" clId="{5AF3C652-6445-7A4E-8EB6-C4E15A5F0828}" dt="2024-05-02T04:36:53.481" v="2251"/>
        <pc:sldMkLst>
          <pc:docMk/>
          <pc:sldMk cId="1795770104" sldId="292"/>
        </pc:sldMkLst>
      </pc:sldChg>
      <pc:sldChg chg="addSp delSp modSp add mod modAnim">
        <pc:chgData name="Uday Kiran Rage" userId="8cfd044a105e3dbd" providerId="LiveId" clId="{5AF3C652-6445-7A4E-8EB6-C4E15A5F0828}" dt="2024-05-02T04:36:53.481" v="2251"/>
        <pc:sldMkLst>
          <pc:docMk/>
          <pc:sldMk cId="2021208988" sldId="293"/>
        </pc:sldMkLst>
      </pc:sldChg>
      <pc:sldChg chg="addSp delSp modSp new mod">
        <pc:chgData name="Uday Kiran Rage" userId="8cfd044a105e3dbd" providerId="LiveId" clId="{5AF3C652-6445-7A4E-8EB6-C4E15A5F0828}" dt="2024-05-02T04:36:53.481" v="2251"/>
        <pc:sldMkLst>
          <pc:docMk/>
          <pc:sldMk cId="1957901642" sldId="294"/>
        </pc:sldMkLst>
      </pc:sldChg>
      <pc:sldChg chg="addSp delSp modSp add mod ord modAnim">
        <pc:chgData name="Uday Kiran Rage" userId="8cfd044a105e3dbd" providerId="LiveId" clId="{5AF3C652-6445-7A4E-8EB6-C4E15A5F0828}" dt="2024-05-02T04:36:53.481" v="2251"/>
        <pc:sldMkLst>
          <pc:docMk/>
          <pc:sldMk cId="692910012" sldId="295"/>
        </pc:sldMkLst>
      </pc:sldChg>
      <pc:sldChg chg="addSp delSp modSp new mod modAnim">
        <pc:chgData name="Uday Kiran Rage" userId="8cfd044a105e3dbd" providerId="LiveId" clId="{5AF3C652-6445-7A4E-8EB6-C4E15A5F0828}" dt="2024-05-02T04:36:53.481" v="2251"/>
        <pc:sldMkLst>
          <pc:docMk/>
          <pc:sldMk cId="1029103924" sldId="296"/>
        </pc:sldMkLst>
      </pc:sldChg>
      <pc:sldChg chg="addSp delSp modSp new mod modAnim">
        <pc:chgData name="Uday Kiran Rage" userId="8cfd044a105e3dbd" providerId="LiveId" clId="{5AF3C652-6445-7A4E-8EB6-C4E15A5F0828}" dt="2024-05-02T04:36:53.481" v="2251"/>
        <pc:sldMkLst>
          <pc:docMk/>
          <pc:sldMk cId="162236413" sldId="297"/>
        </pc:sldMkLst>
      </pc:sldChg>
      <pc:sldChg chg="add del">
        <pc:chgData name="Uday Kiran Rage" userId="8cfd044a105e3dbd" providerId="LiveId" clId="{5AF3C652-6445-7A4E-8EB6-C4E15A5F0828}" dt="2024-05-02T03:47:32.871" v="1342" actId="2696"/>
        <pc:sldMkLst>
          <pc:docMk/>
          <pc:sldMk cId="773711767" sldId="297"/>
        </pc:sldMkLst>
      </pc:sldChg>
      <pc:sldChg chg="add del">
        <pc:chgData name="Uday Kiran Rage" userId="8cfd044a105e3dbd" providerId="LiveId" clId="{5AF3C652-6445-7A4E-8EB6-C4E15A5F0828}" dt="2024-05-02T04:03:38.092" v="1509" actId="2696"/>
        <pc:sldMkLst>
          <pc:docMk/>
          <pc:sldMk cId="720254450" sldId="298"/>
        </pc:sldMkLst>
      </pc:sldChg>
      <pc:sldChg chg="addSp delSp modSp new mod modAnim">
        <pc:chgData name="Uday Kiran Rage" userId="8cfd044a105e3dbd" providerId="LiveId" clId="{5AF3C652-6445-7A4E-8EB6-C4E15A5F0828}" dt="2024-05-02T04:56:36.126" v="2690" actId="1076"/>
        <pc:sldMkLst>
          <pc:docMk/>
          <pc:sldMk cId="813258887" sldId="298"/>
        </pc:sldMkLst>
      </pc:sldChg>
      <pc:sldChg chg="addSp delSp modSp new mod modAnim">
        <pc:chgData name="Uday Kiran Rage" userId="8cfd044a105e3dbd" providerId="LiveId" clId="{5AF3C652-6445-7A4E-8EB6-C4E15A5F0828}" dt="2024-05-02T04:36:53.481" v="2251"/>
        <pc:sldMkLst>
          <pc:docMk/>
          <pc:sldMk cId="3700531360" sldId="299"/>
        </pc:sldMkLst>
      </pc:sldChg>
      <pc:sldChg chg="addSp delSp modSp add mod modAnim">
        <pc:chgData name="Uday Kiran Rage" userId="8cfd044a105e3dbd" providerId="LiveId" clId="{5AF3C652-6445-7A4E-8EB6-C4E15A5F0828}" dt="2024-05-02T04:36:53.481" v="2251"/>
        <pc:sldMkLst>
          <pc:docMk/>
          <pc:sldMk cId="3705640008" sldId="300"/>
        </pc:sldMkLst>
      </pc:sldChg>
      <pc:sldChg chg="addSp delSp modSp new mod modAnim">
        <pc:chgData name="Uday Kiran Rage" userId="8cfd044a105e3dbd" providerId="LiveId" clId="{5AF3C652-6445-7A4E-8EB6-C4E15A5F0828}" dt="2024-05-02T04:40:26.553" v="2418" actId="14100"/>
        <pc:sldMkLst>
          <pc:docMk/>
          <pc:sldMk cId="476789004" sldId="301"/>
        </pc:sldMkLst>
      </pc:sldChg>
      <pc:sldChg chg="new del">
        <pc:chgData name="Uday Kiran Rage" userId="8cfd044a105e3dbd" providerId="LiveId" clId="{5AF3C652-6445-7A4E-8EB6-C4E15A5F0828}" dt="2024-05-02T04:50:57.723" v="2458" actId="2696"/>
        <pc:sldMkLst>
          <pc:docMk/>
          <pc:sldMk cId="1137446298" sldId="302"/>
        </pc:sldMkLst>
      </pc:sldChg>
      <pc:sldChg chg="modSp add mod">
        <pc:chgData name="Uday Kiran Rage" userId="8cfd044a105e3dbd" providerId="LiveId" clId="{5AF3C652-6445-7A4E-8EB6-C4E15A5F0828}" dt="2024-05-02T04:46:11.995" v="2441" actId="207"/>
        <pc:sldMkLst>
          <pc:docMk/>
          <pc:sldMk cId="0" sldId="305"/>
        </pc:sldMkLst>
      </pc:sldChg>
      <pc:sldChg chg="add mod modShow">
        <pc:chgData name="Uday Kiran Rage" userId="8cfd044a105e3dbd" providerId="LiveId" clId="{5AF3C652-6445-7A4E-8EB6-C4E15A5F0828}" dt="2024-05-02T04:46:58.759" v="2444" actId="729"/>
        <pc:sldMkLst>
          <pc:docMk/>
          <pc:sldMk cId="0" sldId="306"/>
        </pc:sldMkLst>
      </pc:sldChg>
      <pc:sldChg chg="modSp add mod modShow">
        <pc:chgData name="Uday Kiran Rage" userId="8cfd044a105e3dbd" providerId="LiveId" clId="{5AF3C652-6445-7A4E-8EB6-C4E15A5F0828}" dt="2024-05-02T04:47:01.387" v="2445" actId="729"/>
        <pc:sldMkLst>
          <pc:docMk/>
          <pc:sldMk cId="0" sldId="325"/>
        </pc:sldMkLst>
      </pc:sldChg>
      <pc:sldChg chg="modSp add del mod">
        <pc:chgData name="Uday Kiran Rage" userId="8cfd044a105e3dbd" providerId="LiveId" clId="{5AF3C652-6445-7A4E-8EB6-C4E15A5F0828}" dt="2024-05-02T08:13:39.278" v="4058" actId="2696"/>
        <pc:sldMkLst>
          <pc:docMk/>
          <pc:sldMk cId="0" sldId="326"/>
        </pc:sldMkLst>
      </pc:sldChg>
      <pc:sldChg chg="add del">
        <pc:chgData name="Uday Kiran Rage" userId="8cfd044a105e3dbd" providerId="LiveId" clId="{5AF3C652-6445-7A4E-8EB6-C4E15A5F0828}" dt="2024-05-02T08:16:04.498" v="4076" actId="2696"/>
        <pc:sldMkLst>
          <pc:docMk/>
          <pc:sldMk cId="0" sldId="327"/>
        </pc:sldMkLst>
      </pc:sldChg>
      <pc:sldChg chg="modSp add mod">
        <pc:chgData name="Uday Kiran Rage" userId="8cfd044a105e3dbd" providerId="LiveId" clId="{5AF3C652-6445-7A4E-8EB6-C4E15A5F0828}" dt="2024-05-02T08:16:10.685" v="4077" actId="20577"/>
        <pc:sldMkLst>
          <pc:docMk/>
          <pc:sldMk cId="0" sldId="328"/>
        </pc:sldMkLst>
      </pc:sldChg>
      <pc:sldChg chg="modSp new mod">
        <pc:chgData name="Uday Kiran Rage" userId="8cfd044a105e3dbd" providerId="LiveId" clId="{5AF3C652-6445-7A4E-8EB6-C4E15A5F0828}" dt="2024-05-02T04:53:35.937" v="2632" actId="113"/>
        <pc:sldMkLst>
          <pc:docMk/>
          <pc:sldMk cId="381559974" sldId="329"/>
        </pc:sldMkLst>
      </pc:sldChg>
      <pc:sldChg chg="modSp add mod">
        <pc:chgData name="Uday Kiran Rage" userId="8cfd044a105e3dbd" providerId="LiveId" clId="{5AF3C652-6445-7A4E-8EB6-C4E15A5F0828}" dt="2024-05-02T04:53:33.311" v="2631" actId="113"/>
        <pc:sldMkLst>
          <pc:docMk/>
          <pc:sldMk cId="1260599475" sldId="330"/>
        </pc:sldMkLst>
      </pc:sldChg>
      <pc:sldChg chg="modSp add mod">
        <pc:chgData name="Uday Kiran Rage" userId="8cfd044a105e3dbd" providerId="LiveId" clId="{5AF3C652-6445-7A4E-8EB6-C4E15A5F0828}" dt="2024-05-02T04:53:55.360" v="2636" actId="113"/>
        <pc:sldMkLst>
          <pc:docMk/>
          <pc:sldMk cId="50861818" sldId="331"/>
        </pc:sldMkLst>
      </pc:sldChg>
      <pc:sldChg chg="modSp add mod">
        <pc:chgData name="Uday Kiran Rage" userId="8cfd044a105e3dbd" providerId="LiveId" clId="{5AF3C652-6445-7A4E-8EB6-C4E15A5F0828}" dt="2024-05-02T04:54:24.913" v="2640" actId="113"/>
        <pc:sldMkLst>
          <pc:docMk/>
          <pc:sldMk cId="722229856" sldId="332"/>
        </pc:sldMkLst>
      </pc:sldChg>
      <pc:sldChg chg="modSp add mod">
        <pc:chgData name="Uday Kiran Rage" userId="8cfd044a105e3dbd" providerId="LiveId" clId="{5AF3C652-6445-7A4E-8EB6-C4E15A5F0828}" dt="2024-05-02T04:55:08.569" v="2644" actId="113"/>
        <pc:sldMkLst>
          <pc:docMk/>
          <pc:sldMk cId="1173896922" sldId="333"/>
        </pc:sldMkLst>
      </pc:sldChg>
      <pc:sldChg chg="modSp add mod">
        <pc:chgData name="Uday Kiran Rage" userId="8cfd044a105e3dbd" providerId="LiveId" clId="{5AF3C652-6445-7A4E-8EB6-C4E15A5F0828}" dt="2024-05-02T04:57:10.900" v="2693" actId="113"/>
        <pc:sldMkLst>
          <pc:docMk/>
          <pc:sldMk cId="838005977" sldId="334"/>
        </pc:sldMkLst>
      </pc:sldChg>
      <pc:sldChg chg="addSp delSp modSp new mod modAnim">
        <pc:chgData name="Uday Kiran Rage" userId="8cfd044a105e3dbd" providerId="LiveId" clId="{5AF3C652-6445-7A4E-8EB6-C4E15A5F0828}" dt="2024-05-02T07:41:50.765" v="2900"/>
        <pc:sldMkLst>
          <pc:docMk/>
          <pc:sldMk cId="606221587" sldId="335"/>
        </pc:sldMkLst>
      </pc:sldChg>
      <pc:sldChg chg="addSp delSp modSp new mod modAnim">
        <pc:chgData name="Uday Kiran Rage" userId="8cfd044a105e3dbd" providerId="LiveId" clId="{5AF3C652-6445-7A4E-8EB6-C4E15A5F0828}" dt="2024-05-02T08:04:36.196" v="3931" actId="11529"/>
        <pc:sldMkLst>
          <pc:docMk/>
          <pc:sldMk cId="679228249" sldId="336"/>
        </pc:sldMkLst>
      </pc:sldChg>
      <pc:sldChg chg="addSp delSp modSp new mod">
        <pc:chgData name="Uday Kiran Rage" userId="8cfd044a105e3dbd" providerId="LiveId" clId="{5AF3C652-6445-7A4E-8EB6-C4E15A5F0828}" dt="2024-05-02T08:07:48.140" v="4040" actId="478"/>
        <pc:sldMkLst>
          <pc:docMk/>
          <pc:sldMk cId="2451665523" sldId="337"/>
        </pc:sldMkLst>
      </pc:sldChg>
      <pc:sldChg chg="addSp delSp modSp new mod">
        <pc:chgData name="Uday Kiran Rage" userId="8cfd044a105e3dbd" providerId="LiveId" clId="{5AF3C652-6445-7A4E-8EB6-C4E15A5F0828}" dt="2024-05-02T08:08:38.266" v="4057" actId="1076"/>
        <pc:sldMkLst>
          <pc:docMk/>
          <pc:sldMk cId="3950259909" sldId="338"/>
        </pc:sldMkLst>
      </pc:sldChg>
      <pc:sldChg chg="addSp modSp new mod">
        <pc:chgData name="Uday Kiran Rage" userId="8cfd044a105e3dbd" providerId="LiveId" clId="{5AF3C652-6445-7A4E-8EB6-C4E15A5F0828}" dt="2024-05-02T08:16:00.282" v="4075" actId="1076"/>
        <pc:sldMkLst>
          <pc:docMk/>
          <pc:sldMk cId="2252323707" sldId="339"/>
        </pc:sldMkLst>
      </pc:sldChg>
      <pc:sldChg chg="addSp delSp modSp add mod">
        <pc:chgData name="Uday Kiran Rage" userId="8cfd044a105e3dbd" providerId="LiveId" clId="{5AF3C652-6445-7A4E-8EB6-C4E15A5F0828}" dt="2024-05-06T03:31:18.912" v="4871" actId="1076"/>
        <pc:sldMkLst>
          <pc:docMk/>
          <pc:sldMk cId="2644740269" sldId="340"/>
        </pc:sldMkLst>
      </pc:sldChg>
      <pc:sldChg chg="addSp modSp new mod">
        <pc:chgData name="Uday Kiran Rage" userId="8cfd044a105e3dbd" providerId="LiveId" clId="{5AF3C652-6445-7A4E-8EB6-C4E15A5F0828}" dt="2024-05-06T03:29:48.197" v="4853" actId="1076"/>
        <pc:sldMkLst>
          <pc:docMk/>
          <pc:sldMk cId="1568612222" sldId="341"/>
        </pc:sldMkLst>
      </pc:sldChg>
      <pc:sldChg chg="addSp delSp modSp add del mod">
        <pc:chgData name="Uday Kiran Rage" userId="8cfd044a105e3dbd" providerId="LiveId" clId="{5AF3C652-6445-7A4E-8EB6-C4E15A5F0828}" dt="2024-05-06T03:32:07.590" v="4880" actId="2696"/>
        <pc:sldMkLst>
          <pc:docMk/>
          <pc:sldMk cId="1568105595" sldId="342"/>
        </pc:sldMkLst>
      </pc:sldChg>
      <pc:sldChg chg="add del">
        <pc:chgData name="Uday Kiran Rage" userId="8cfd044a105e3dbd" providerId="LiveId" clId="{5AF3C652-6445-7A4E-8EB6-C4E15A5F0828}" dt="2024-05-06T03:31:24.287" v="4872" actId="2696"/>
        <pc:sldMkLst>
          <pc:docMk/>
          <pc:sldMk cId="2607046652" sldId="343"/>
        </pc:sldMkLst>
      </pc:sldChg>
      <pc:sldChg chg="addSp modSp add mod">
        <pc:chgData name="Uday Kiran Rage" userId="8cfd044a105e3dbd" providerId="LiveId" clId="{5AF3C652-6445-7A4E-8EB6-C4E15A5F0828}" dt="2024-05-06T03:34:11.848" v="4892" actId="14100"/>
        <pc:sldMkLst>
          <pc:docMk/>
          <pc:sldMk cId="3299746477" sldId="343"/>
        </pc:sldMkLst>
      </pc:sldChg>
    </pc:docChg>
  </pc:docChgLst>
  <pc:docChgLst>
    <pc:chgData name="Uday Kiran Rage" userId="8cfd044a105e3dbd" providerId="LiveId" clId="{3E49BDDA-9D3E-4449-9C48-E8FDF91EDDB5}"/>
    <pc:docChg chg="undo custSel modSld">
      <pc:chgData name="Uday Kiran Rage" userId="8cfd044a105e3dbd" providerId="LiveId" clId="{3E49BDDA-9D3E-4449-9C48-E8FDF91EDDB5}" dt="2025-05-07T01:37:39.435" v="24" actId="478"/>
      <pc:docMkLst>
        <pc:docMk/>
      </pc:docMkLst>
      <pc:sldChg chg="addSp delSp mod delAnim">
        <pc:chgData name="Uday Kiran Rage" userId="8cfd044a105e3dbd" providerId="LiveId" clId="{3E49BDDA-9D3E-4449-9C48-E8FDF91EDDB5}" dt="2025-05-07T01:35:06.975" v="12" actId="478"/>
        <pc:sldMkLst>
          <pc:docMk/>
          <pc:sldMk cId="162236413" sldId="297"/>
        </pc:sldMkLst>
        <pc:spChg chg="del">
          <ac:chgData name="Uday Kiran Rage" userId="8cfd044a105e3dbd" providerId="LiveId" clId="{3E49BDDA-9D3E-4449-9C48-E8FDF91EDDB5}" dt="2025-05-07T01:34:53.643" v="0" actId="478"/>
          <ac:spMkLst>
            <pc:docMk/>
            <pc:sldMk cId="162236413" sldId="297"/>
            <ac:spMk id="25" creationId="{73B5A7C9-6AA8-B569-B33B-972405BED119}"/>
          </ac:spMkLst>
        </pc:spChg>
        <pc:spChg chg="del">
          <ac:chgData name="Uday Kiran Rage" userId="8cfd044a105e3dbd" providerId="LiveId" clId="{3E49BDDA-9D3E-4449-9C48-E8FDF91EDDB5}" dt="2025-05-07T01:34:54.230" v="1" actId="478"/>
          <ac:spMkLst>
            <pc:docMk/>
            <pc:sldMk cId="162236413" sldId="297"/>
            <ac:spMk id="26" creationId="{2B317D8D-0B73-F7CC-E92C-AB279F884FFA}"/>
          </ac:spMkLst>
        </pc:spChg>
        <pc:spChg chg="del">
          <ac:chgData name="Uday Kiran Rage" userId="8cfd044a105e3dbd" providerId="LiveId" clId="{3E49BDDA-9D3E-4449-9C48-E8FDF91EDDB5}" dt="2025-05-07T01:34:58.263" v="4" actId="478"/>
          <ac:spMkLst>
            <pc:docMk/>
            <pc:sldMk cId="162236413" sldId="297"/>
            <ac:spMk id="27" creationId="{9715C4A0-0F29-D926-7D94-840096CF07AF}"/>
          </ac:spMkLst>
        </pc:spChg>
        <pc:spChg chg="del">
          <ac:chgData name="Uday Kiran Rage" userId="8cfd044a105e3dbd" providerId="LiveId" clId="{3E49BDDA-9D3E-4449-9C48-E8FDF91EDDB5}" dt="2025-05-07T01:35:02.433" v="8" actId="478"/>
          <ac:spMkLst>
            <pc:docMk/>
            <pc:sldMk cId="162236413" sldId="297"/>
            <ac:spMk id="28" creationId="{3278D024-1461-9AE4-004A-E1EE9E51A0F5}"/>
          </ac:spMkLst>
        </pc:spChg>
        <pc:spChg chg="del">
          <ac:chgData name="Uday Kiran Rage" userId="8cfd044a105e3dbd" providerId="LiveId" clId="{3E49BDDA-9D3E-4449-9C48-E8FDF91EDDB5}" dt="2025-05-07T01:35:03.500" v="9" actId="478"/>
          <ac:spMkLst>
            <pc:docMk/>
            <pc:sldMk cId="162236413" sldId="297"/>
            <ac:spMk id="29" creationId="{67625541-C780-4546-C38A-B6617FDE4773}"/>
          </ac:spMkLst>
        </pc:spChg>
        <pc:spChg chg="del">
          <ac:chgData name="Uday Kiran Rage" userId="8cfd044a105e3dbd" providerId="LiveId" clId="{3E49BDDA-9D3E-4449-9C48-E8FDF91EDDB5}" dt="2025-05-07T01:35:04.496" v="10" actId="478"/>
          <ac:spMkLst>
            <pc:docMk/>
            <pc:sldMk cId="162236413" sldId="297"/>
            <ac:spMk id="30" creationId="{D3F88711-505D-28B1-2226-1E6CC5827ED7}"/>
          </ac:spMkLst>
        </pc:spChg>
        <pc:spChg chg="del">
          <ac:chgData name="Uday Kiran Rage" userId="8cfd044a105e3dbd" providerId="LiveId" clId="{3E49BDDA-9D3E-4449-9C48-E8FDF91EDDB5}" dt="2025-05-07T01:35:05.360" v="11" actId="478"/>
          <ac:spMkLst>
            <pc:docMk/>
            <pc:sldMk cId="162236413" sldId="297"/>
            <ac:spMk id="31" creationId="{21FB3F77-926E-1DC7-B154-CE97AA159253}"/>
          </ac:spMkLst>
        </pc:spChg>
        <pc:spChg chg="del">
          <ac:chgData name="Uday Kiran Rage" userId="8cfd044a105e3dbd" providerId="LiveId" clId="{3E49BDDA-9D3E-4449-9C48-E8FDF91EDDB5}" dt="2025-05-07T01:35:01.435" v="7" actId="478"/>
          <ac:spMkLst>
            <pc:docMk/>
            <pc:sldMk cId="162236413" sldId="297"/>
            <ac:spMk id="32" creationId="{C0AEF1B3-385B-5DE6-8E20-BD87F8CD22C3}"/>
          </ac:spMkLst>
        </pc:spChg>
        <pc:spChg chg="del">
          <ac:chgData name="Uday Kiran Rage" userId="8cfd044a105e3dbd" providerId="LiveId" clId="{3E49BDDA-9D3E-4449-9C48-E8FDF91EDDB5}" dt="2025-05-07T01:35:06.975" v="12" actId="478"/>
          <ac:spMkLst>
            <pc:docMk/>
            <pc:sldMk cId="162236413" sldId="297"/>
            <ac:spMk id="33" creationId="{B78C6F4C-679C-4FED-9426-2BEAA2840797}"/>
          </ac:spMkLst>
        </pc:spChg>
        <pc:picChg chg="add del">
          <ac:chgData name="Uday Kiran Rage" userId="8cfd044a105e3dbd" providerId="LiveId" clId="{3E49BDDA-9D3E-4449-9C48-E8FDF91EDDB5}" dt="2025-05-07T01:34:59.970" v="6" actId="478"/>
          <ac:picMkLst>
            <pc:docMk/>
            <pc:sldMk cId="162236413" sldId="297"/>
            <ac:picMk id="5" creationId="{43155992-7FE3-1352-BD25-665513F1C111}"/>
          </ac:picMkLst>
        </pc:picChg>
      </pc:sldChg>
      <pc:sldChg chg="delSp mod delAnim">
        <pc:chgData name="Uday Kiran Rage" userId="8cfd044a105e3dbd" providerId="LiveId" clId="{3E49BDDA-9D3E-4449-9C48-E8FDF91EDDB5}" dt="2025-05-07T01:37:39.435" v="24" actId="478"/>
        <pc:sldMkLst>
          <pc:docMk/>
          <pc:sldMk cId="3705640008" sldId="300"/>
        </pc:sldMkLst>
        <pc:spChg chg="del">
          <ac:chgData name="Uday Kiran Rage" userId="8cfd044a105e3dbd" providerId="LiveId" clId="{3E49BDDA-9D3E-4449-9C48-E8FDF91EDDB5}" dt="2025-05-07T01:37:25.779" v="16" actId="478"/>
          <ac:spMkLst>
            <pc:docMk/>
            <pc:sldMk cId="3705640008" sldId="300"/>
            <ac:spMk id="21" creationId="{AC4C6AE4-5854-6D71-1A6D-08D2F5C1765A}"/>
          </ac:spMkLst>
        </pc:spChg>
        <pc:spChg chg="del">
          <ac:chgData name="Uday Kiran Rage" userId="8cfd044a105e3dbd" providerId="LiveId" clId="{3E49BDDA-9D3E-4449-9C48-E8FDF91EDDB5}" dt="2025-05-07T01:37:28.695" v="19" actId="478"/>
          <ac:spMkLst>
            <pc:docMk/>
            <pc:sldMk cId="3705640008" sldId="300"/>
            <ac:spMk id="24" creationId="{D4153C27-3F6B-B637-AF0E-FF8500047106}"/>
          </ac:spMkLst>
        </pc:spChg>
        <pc:spChg chg="del">
          <ac:chgData name="Uday Kiran Rage" userId="8cfd044a105e3dbd" providerId="LiveId" clId="{3E49BDDA-9D3E-4449-9C48-E8FDF91EDDB5}" dt="2025-05-07T01:37:23.094" v="14" actId="478"/>
          <ac:spMkLst>
            <pc:docMk/>
            <pc:sldMk cId="3705640008" sldId="300"/>
            <ac:spMk id="25" creationId="{E6B65125-B548-EA07-11F7-40E641D07233}"/>
          </ac:spMkLst>
        </pc:spChg>
        <pc:spChg chg="del">
          <ac:chgData name="Uday Kiran Rage" userId="8cfd044a105e3dbd" providerId="LiveId" clId="{3E49BDDA-9D3E-4449-9C48-E8FDF91EDDB5}" dt="2025-05-07T01:37:27.572" v="18" actId="478"/>
          <ac:spMkLst>
            <pc:docMk/>
            <pc:sldMk cId="3705640008" sldId="300"/>
            <ac:spMk id="27" creationId="{6036E281-4537-A5E4-FED8-8C5C2ED42DCA}"/>
          </ac:spMkLst>
        </pc:spChg>
        <pc:spChg chg="del">
          <ac:chgData name="Uday Kiran Rage" userId="8cfd044a105e3dbd" providerId="LiveId" clId="{3E49BDDA-9D3E-4449-9C48-E8FDF91EDDB5}" dt="2025-05-07T01:37:33.928" v="22" actId="478"/>
          <ac:spMkLst>
            <pc:docMk/>
            <pc:sldMk cId="3705640008" sldId="300"/>
            <ac:spMk id="32" creationId="{4C6282EF-5C2F-0594-7960-1E68C2667CE3}"/>
          </ac:spMkLst>
        </pc:spChg>
        <pc:spChg chg="del">
          <ac:chgData name="Uday Kiran Rage" userId="8cfd044a105e3dbd" providerId="LiveId" clId="{3E49BDDA-9D3E-4449-9C48-E8FDF91EDDB5}" dt="2025-05-07T01:37:36.104" v="23" actId="478"/>
          <ac:spMkLst>
            <pc:docMk/>
            <pc:sldMk cId="3705640008" sldId="300"/>
            <ac:spMk id="33" creationId="{59D36DC5-F915-6E4C-3A2D-62402C97A129}"/>
          </ac:spMkLst>
        </pc:spChg>
        <pc:spChg chg="del">
          <ac:chgData name="Uday Kiran Rage" userId="8cfd044a105e3dbd" providerId="LiveId" clId="{3E49BDDA-9D3E-4449-9C48-E8FDF91EDDB5}" dt="2025-05-07T01:37:39.435" v="24" actId="478"/>
          <ac:spMkLst>
            <pc:docMk/>
            <pc:sldMk cId="3705640008" sldId="300"/>
            <ac:spMk id="34" creationId="{E8659B3C-33C8-24C3-19F2-7D90223901DF}"/>
          </ac:spMkLst>
        </pc:spChg>
        <pc:spChg chg="del">
          <ac:chgData name="Uday Kiran Rage" userId="8cfd044a105e3dbd" providerId="LiveId" clId="{3E49BDDA-9D3E-4449-9C48-E8FDF91EDDB5}" dt="2025-05-07T01:37:31.340" v="20" actId="478"/>
          <ac:spMkLst>
            <pc:docMk/>
            <pc:sldMk cId="3705640008" sldId="300"/>
            <ac:spMk id="35" creationId="{C9AD860E-9B11-E239-429D-BDD9BBEDCF5C}"/>
          </ac:spMkLst>
        </pc:spChg>
        <pc:spChg chg="del">
          <ac:chgData name="Uday Kiran Rage" userId="8cfd044a105e3dbd" providerId="LiveId" clId="{3E49BDDA-9D3E-4449-9C48-E8FDF91EDDB5}" dt="2025-05-07T01:37:24.753" v="15" actId="478"/>
          <ac:spMkLst>
            <pc:docMk/>
            <pc:sldMk cId="3705640008" sldId="300"/>
            <ac:spMk id="37" creationId="{D2C5EA1F-2F8E-6150-9CE2-E77E58BBF2B6}"/>
          </ac:spMkLst>
        </pc:spChg>
        <pc:spChg chg="del">
          <ac:chgData name="Uday Kiran Rage" userId="8cfd044a105e3dbd" providerId="LiveId" clId="{3E49BDDA-9D3E-4449-9C48-E8FDF91EDDB5}" dt="2025-05-07T01:37:22.114" v="13" actId="478"/>
          <ac:spMkLst>
            <pc:docMk/>
            <pc:sldMk cId="3705640008" sldId="300"/>
            <ac:spMk id="40" creationId="{8B31C889-02B0-2D9C-6F15-8543158F0020}"/>
          </ac:spMkLst>
        </pc:spChg>
        <pc:spChg chg="del">
          <ac:chgData name="Uday Kiran Rage" userId="8cfd044a105e3dbd" providerId="LiveId" clId="{3E49BDDA-9D3E-4449-9C48-E8FDF91EDDB5}" dt="2025-05-07T01:37:32.754" v="21" actId="478"/>
          <ac:spMkLst>
            <pc:docMk/>
            <pc:sldMk cId="3705640008" sldId="300"/>
            <ac:spMk id="43" creationId="{491A396E-9BD2-B31E-ACFD-5D3DEEC98DDD}"/>
          </ac:spMkLst>
        </pc:spChg>
        <pc:cxnChg chg="del">
          <ac:chgData name="Uday Kiran Rage" userId="8cfd044a105e3dbd" providerId="LiveId" clId="{3E49BDDA-9D3E-4449-9C48-E8FDF91EDDB5}" dt="2025-05-07T01:37:26.698" v="17" actId="478"/>
          <ac:cxnSpMkLst>
            <pc:docMk/>
            <pc:sldMk cId="3705640008" sldId="300"/>
            <ac:cxnSpMk id="23" creationId="{53C92EC3-A7D0-8C0E-0A8F-FF2082DBCBE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4CED4-99DA-F94A-A948-CFC1018F698E}" type="datetimeFigureOut">
              <a:rPr lang="en-JP" smtClean="0"/>
              <a:t>2025/05/07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00B5C-B36A-944E-9DA6-E5FB4A55492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3830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5A961E3-77ED-7DE1-5883-8DB13D08C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8212EBF-C3AC-1F4C-B7DA-E16B3D2EA7B2}" type="slidenum">
              <a:rPr lang="en-US" altLang="en-US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32FA15B-9914-FD9A-A73D-98E84E5A8D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46024E0-3A1E-525C-724D-9F44F3FCC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C57E529-5645-A042-E1B8-3BB642478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140EE16-BA46-4342-91B5-5AE864347B17}" type="slidenum">
              <a:rPr lang="en-US" altLang="en-US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7CB2B12-96CD-7CAE-3C14-6DF56B6B52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D7F2DA8-1CFB-BE25-4BC5-7733D5E81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FA852EDB-8571-C5E4-8206-25CD1997F0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D5F9CC4-9FDE-C949-AA1F-E01BB9BCF04F}" type="slidenum">
              <a:rPr lang="en-US" altLang="en-US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C1FFDC8-2F92-46EC-E3F1-89E110F33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CF58DFF-BDCC-D0A7-FAF9-D4C6A12E1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EB41C9AD-05ED-BF17-0B6F-0C9AF583CF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B41C2A2-C246-CD4F-8C98-666E87A93668}" type="slidenum">
              <a:rPr lang="en-US" altLang="en-US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AAE8A60-38B0-3276-BC45-3E63E068CD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84CE554-52C8-7C24-47F7-05BE36F33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9D73AC00-CBC0-021B-0D74-B4C0E253E9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9B927FE5-3B64-0B40-8E8D-2DA576EB505A}" type="slidenum">
              <a:rPr lang="en-US" altLang="en-US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30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0D30D36D-D6A1-7D24-0378-ADF7E7A88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0334450-14B0-95B7-CEC5-4C589132A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C57E529-5645-A042-E1B8-3BB642478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140EE16-BA46-4342-91B5-5AE864347B17}" type="slidenum">
              <a:rPr lang="en-US" altLang="en-US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7CB2B12-96CD-7CAE-3C14-6DF56B6B52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D7F2DA8-1CFB-BE25-4BC5-7733D5E81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31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C57E529-5645-A042-E1B8-3BB642478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140EE16-BA46-4342-91B5-5AE864347B17}" type="slidenum">
              <a:rPr lang="en-US" altLang="en-US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7CB2B12-96CD-7CAE-3C14-6DF56B6B52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D7F2DA8-1CFB-BE25-4BC5-7733D5E81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42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4927-16DD-45FA-3451-84DE040B4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3945C-B992-4B4E-7E8C-AA6212AA0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C8AC-7699-8927-73C8-E36FC6EA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5CC2-FBED-D24D-A4F6-3A272DDD1A60}" type="datetime1">
              <a:rPr lang="en-US" smtClean="0"/>
              <a:t>5/7/25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8DC1D-4EFF-D27D-C17C-36C740D9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Programming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9B30-D776-70B9-D14D-2533FBE6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3503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C138-91F4-E2E7-14D8-48266A9E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783E9-43CF-C98F-5169-12865C2C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03827-86E1-73B8-1DBC-086C32B6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CD20-8BE6-E746-A65C-16EE80D7A613}" type="datetime1">
              <a:rPr lang="en-US" smtClean="0"/>
              <a:t>5/7/25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89DCB-E70D-36D8-2E23-A061EF86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Programming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1500E-A4FD-ACC0-4029-D12722C0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1603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44AFF-1FCD-45FB-7AD5-8CB20164B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D8311-94A7-C04E-5E66-784993880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FC6B-F3EE-1184-FC8A-C39D73DF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B41C-96AF-AF4C-92CB-B80D5C7A8453}" type="datetime1">
              <a:rPr lang="en-US" smtClean="0"/>
              <a:t>5/7/25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C10DC-D0B8-3CCF-0FB1-C9FD1073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Programming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E5167-FE43-701F-3E91-599BDD26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0230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DBC3-BF52-BA64-2E00-2E43CC25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3D527-8017-EB38-61DD-EE681D37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DC204-F3C6-F8E0-9673-1F3ED5ED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456-66F2-3345-8C30-1DD9E413FBE5}" type="datetime1">
              <a:rPr lang="en-US" smtClean="0"/>
              <a:t>5/7/25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8B69-C96A-B960-BC81-3F74DECF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Programming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40A5-8ECA-8991-026D-3613BC57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6872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0895-B05B-68EE-0C79-6F75835F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CFDE7-75B8-72DE-B7C5-8067C289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6CD7B-EA55-5314-924C-B70621A7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97F8-A47A-8F40-950C-D9DF72A60BBE}" type="datetime1">
              <a:rPr lang="en-US" smtClean="0"/>
              <a:t>5/7/25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A089-9F09-C096-F221-FC298EB2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Programming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BB27B-4779-5383-62A0-1AC341D1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4852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C70A-EFB9-869D-A7C8-C295DE5A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25459-501B-8CF8-748A-2EFAE3A87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E6EB0-9DAA-CBFF-AD76-A496F395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DE1F6-DC4E-401A-6FA4-07D472CC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F86D-7422-8943-BF7C-444F1209A08E}" type="datetime1">
              <a:rPr lang="en-US" smtClean="0"/>
              <a:t>5/7/25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B9A2A-DC97-9CB3-C2B2-5A7437AE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Programming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A7FF9-85B0-C150-EE88-6EE70599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3418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81F-5634-FFD0-4876-7A77D270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EDEEE-2DC3-3DF1-6D2C-8A60951B3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A158B-E6EA-47AB-30BB-51B8B56E3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45723-B973-A098-F4E1-B06A63A18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99AEF-4D44-333F-1352-24DCDF844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78240-572E-AE45-DFCA-ACE5DF11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4B3B-1C61-CF4B-8E26-FA5EBBB40EFC}" type="datetime1">
              <a:rPr lang="en-US" smtClean="0"/>
              <a:t>5/7/25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161AA-9240-D46B-FC1B-4DF0FC76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Programming</a:t>
            </a:r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B3CF8-650C-D130-0938-7CE95173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053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6CA8-8BEA-6CEE-49E4-0EA54D19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186C0-34D9-D9A0-4F15-DB9E6A19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5FE3-76CD-D544-91D1-C6C47594E0BA}" type="datetime1">
              <a:rPr lang="en-US" smtClean="0"/>
              <a:t>5/7/25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35B43-6E92-20BB-230F-B6AD8082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Programming</a:t>
            </a:r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D39AA-E0AD-D4B8-3D5C-464802EE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8528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643EF-37A4-7917-271D-56D37C9C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CED3-69E6-2A44-B02A-07CF1BA9BC6D}" type="datetime1">
              <a:rPr lang="en-US" smtClean="0"/>
              <a:t>5/7/25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C4B40-A034-1181-3076-F1AA5E9C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Programming</a:t>
            </a:r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ED288-F28A-640E-40C2-D2300232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701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A7A4-A3E6-283A-E602-E8F4CFC1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9985-E5E4-3ADE-E4F4-408795EE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7FABD-23A4-DBDC-BED3-7044AF5D1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58667-6AF5-F173-91A2-AB313FBC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B854-8315-3C48-8C53-DE6B99A6A024}" type="datetime1">
              <a:rPr lang="en-US" smtClean="0"/>
              <a:t>5/7/25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1DECE-B388-FA9A-F06E-2B657174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Programming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2398E-2A5C-C2F6-FA01-225B5436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3014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54C1-3D42-CFC8-3A86-0A80CDF4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5C413-0677-FC1C-5177-2ED103C8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E4308-73FC-B908-738F-A6FAF6B03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58DA-EFF3-66D1-7707-ED229A44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CE47-0CF0-C642-9699-6BC431D150F5}" type="datetime1">
              <a:rPr lang="en-US" smtClean="0"/>
              <a:t>5/7/25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923E7-113C-FECD-1740-CEBAD5D1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Java Programming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27B22-EED9-A1F0-6452-A1AC5845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9745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E9EF9-13D3-F59D-82CA-B4D09EA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3FDA-1D57-F841-3AA4-25F14159A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9077-3DB5-5C6B-EE09-740CBDA6F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262F6-E094-434B-A8B3-31E2D67B2893}" type="datetime1">
              <a:rPr lang="en-US" smtClean="0"/>
              <a:t>5/7/25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BACA-3D63-4060-AD56-101AFE539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Java Programming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FE9A-FF5B-F333-1E00-C112184B5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B2E2A1-038E-9B4B-B157-0C80F2AD7CE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427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994E3-9181-613E-D4C3-643FFC932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altLang="ja-JP" sz="4800" dirty="0">
                <a:latin typeface="Tahoma" panose="020B0604030504040204" pitchFamily="34" charset="0"/>
              </a:rPr>
              <a:t>Polymorphism</a:t>
            </a:r>
            <a:br>
              <a:rPr lang="en-US" altLang="ja-JP" sz="4800" dirty="0">
                <a:latin typeface="Tahoma" panose="020B0604030504040204" pitchFamily="34" charset="0"/>
              </a:rPr>
            </a:br>
            <a:r>
              <a:rPr lang="en-US" altLang="ja-JP" sz="4800" dirty="0">
                <a:latin typeface="Tahoma" panose="020B0604030504040204" pitchFamily="34" charset="0"/>
              </a:rPr>
              <a:t>(Part 1)</a:t>
            </a:r>
            <a:endParaRPr lang="en-JP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5E821-C28D-1FB5-B015-2E794DABB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JP" sz="3200" dirty="0"/>
              <a:t>by</a:t>
            </a:r>
          </a:p>
          <a:p>
            <a:pPr algn="l"/>
            <a:r>
              <a:rPr lang="en-JP" sz="3200" dirty="0"/>
              <a:t>RAGE Uday Kiran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ransform by Cortoony on DeviantArt">
            <a:extLst>
              <a:ext uri="{FF2B5EF4-FFF2-40B4-BE49-F238E27FC236}">
                <a16:creationId xmlns:a16="http://schemas.microsoft.com/office/drawing/2014/main" id="{DCBB7324-3A1C-43CA-4E1D-9617004E5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7A7FF-C6BD-0256-E457-BC922C2B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92932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EB9BDC52-EB39-4BF2-8BC9-4363A321C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" y="108977"/>
            <a:ext cx="2002298" cy="312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26D7C-4BF2-4687-957C-285115395E72}"/>
              </a:ext>
            </a:extLst>
          </p:cNvPr>
          <p:cNvSpPr txBox="1"/>
          <p:nvPr/>
        </p:nvSpPr>
        <p:spPr>
          <a:xfrm>
            <a:off x="2323100" y="35722"/>
            <a:ext cx="326813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class Minato{</a:t>
            </a:r>
          </a:p>
          <a:p>
            <a:endParaRPr lang="en-US" sz="1400" dirty="0"/>
          </a:p>
          <a:p>
            <a:r>
              <a:rPr lang="en-US" sz="1400" dirty="0"/>
              <a:t> protected String </a:t>
            </a:r>
            <a:r>
              <a:rPr lang="en-US" sz="1400" dirty="0" err="1"/>
              <a:t>hairColor</a:t>
            </a:r>
            <a:r>
              <a:rPr lang="en-US" sz="1400" dirty="0"/>
              <a:t>=“yellow”;</a:t>
            </a:r>
          </a:p>
          <a:p>
            <a:endParaRPr lang="en-US" sz="1400" dirty="0"/>
          </a:p>
          <a:p>
            <a:r>
              <a:rPr lang="en-US" sz="1400" dirty="0"/>
              <a:t>  String wife = “</a:t>
            </a:r>
            <a:r>
              <a:rPr lang="en-US" sz="1400" dirty="0" err="1"/>
              <a:t>Kushina</a:t>
            </a:r>
            <a:r>
              <a:rPr lang="en-US" sz="1400" dirty="0"/>
              <a:t>”;</a:t>
            </a:r>
          </a:p>
          <a:p>
            <a:endParaRPr lang="en-US" sz="1400" dirty="0"/>
          </a:p>
          <a:p>
            <a:r>
              <a:rPr lang="en-US" sz="1400" dirty="0"/>
              <a:t> protected String </a:t>
            </a:r>
            <a:r>
              <a:rPr lang="en-US" sz="1400" dirty="0" err="1"/>
              <a:t>favWeapon</a:t>
            </a:r>
            <a:r>
              <a:rPr lang="en-US" sz="1400" dirty="0"/>
              <a:t>=“</a:t>
            </a:r>
            <a:r>
              <a:rPr lang="en-US" sz="1400" dirty="0" err="1"/>
              <a:t>Rasengan</a:t>
            </a:r>
            <a:r>
              <a:rPr lang="en-US" sz="1400" dirty="0"/>
              <a:t>”;</a:t>
            </a:r>
          </a:p>
          <a:p>
            <a:endParaRPr lang="en-US" sz="1400" dirty="0"/>
          </a:p>
          <a:p>
            <a:r>
              <a:rPr lang="en-US" sz="1400" dirty="0"/>
              <a:t> Minto(){</a:t>
            </a:r>
          </a:p>
          <a:p>
            <a:endParaRPr lang="en-US" sz="1400" dirty="0"/>
          </a:p>
          <a:p>
            <a:r>
              <a:rPr lang="en-US" sz="1400" dirty="0"/>
              <a:t> }</a:t>
            </a:r>
          </a:p>
          <a:p>
            <a:r>
              <a:rPr lang="en-US" sz="1400" dirty="0"/>
              <a:t> protected String ability(){</a:t>
            </a:r>
          </a:p>
          <a:p>
            <a:r>
              <a:rPr lang="en-US" sz="1400" dirty="0"/>
              <a:t>     return </a:t>
            </a:r>
            <a:r>
              <a:rPr lang="en-US" sz="1050" dirty="0"/>
              <a:t>“</a:t>
            </a:r>
            <a:r>
              <a:rPr lang="en-US" sz="105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Flying</a:t>
            </a:r>
            <a:r>
              <a:rPr lang="en-US" sz="105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ThunderGodTechnique</a:t>
            </a:r>
            <a:r>
              <a:rPr lang="en-US" sz="1050" dirty="0"/>
              <a:t>”;</a:t>
            </a:r>
            <a:endParaRPr lang="en-US" sz="1400" dirty="0"/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6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69B2F945-5FFC-4AB8-9925-5F24E85A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5" y="3839625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CD5326-FB43-47F6-A043-B87454A14D78}"/>
              </a:ext>
            </a:extLst>
          </p:cNvPr>
          <p:cNvSpPr txBox="1"/>
          <p:nvPr/>
        </p:nvSpPr>
        <p:spPr>
          <a:xfrm>
            <a:off x="2395517" y="4225427"/>
            <a:ext cx="28130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class Naruto </a:t>
            </a:r>
            <a:r>
              <a:rPr lang="en-US" sz="1400" b="1" u="sng" dirty="0"/>
              <a:t>extends</a:t>
            </a:r>
            <a:r>
              <a:rPr lang="en-US" sz="1400" dirty="0"/>
              <a:t> Minato{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	Naruto(){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    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pic>
        <p:nvPicPr>
          <p:cNvPr id="1026" name="Picture 2" descr="JAVA Code Compiler API">
            <a:extLst>
              <a:ext uri="{FF2B5EF4-FFF2-40B4-BE49-F238E27FC236}">
                <a16:creationId xmlns:a16="http://schemas.microsoft.com/office/drawing/2014/main" id="{E61F9B5D-B6EC-6E5C-3C82-F22C0B53B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430" y="3527401"/>
            <a:ext cx="1067358" cy="106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D96169-B64A-337D-CC4D-1EC623092C5D}"/>
              </a:ext>
            </a:extLst>
          </p:cNvPr>
          <p:cNvSpPr txBox="1"/>
          <p:nvPr/>
        </p:nvSpPr>
        <p:spPr>
          <a:xfrm>
            <a:off x="7482981" y="4655890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Java Compiler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684F185-8D2E-89FB-4B6C-51F60A360158}"/>
              </a:ext>
            </a:extLst>
          </p:cNvPr>
          <p:cNvSpPr/>
          <p:nvPr/>
        </p:nvSpPr>
        <p:spPr>
          <a:xfrm>
            <a:off x="3689159" y="3892492"/>
            <a:ext cx="4179714" cy="427838"/>
          </a:xfrm>
          <a:custGeom>
            <a:avLst/>
            <a:gdLst>
              <a:gd name="connsiteX0" fmla="*/ 4179714 w 4179714"/>
              <a:gd name="connsiteY0" fmla="*/ 142613 h 427838"/>
              <a:gd name="connsiteX1" fmla="*/ 3969990 w 4179714"/>
              <a:gd name="connsiteY1" fmla="*/ 151002 h 427838"/>
              <a:gd name="connsiteX2" fmla="*/ 3709931 w 4179714"/>
              <a:gd name="connsiteY2" fmla="*/ 142613 h 427838"/>
              <a:gd name="connsiteX3" fmla="*/ 3626041 w 4179714"/>
              <a:gd name="connsiteY3" fmla="*/ 134224 h 427838"/>
              <a:gd name="connsiteX4" fmla="*/ 3567318 w 4179714"/>
              <a:gd name="connsiteY4" fmla="*/ 125835 h 427838"/>
              <a:gd name="connsiteX5" fmla="*/ 3516984 w 4179714"/>
              <a:gd name="connsiteY5" fmla="*/ 117446 h 427838"/>
              <a:gd name="connsiteX6" fmla="*/ 3433094 w 4179714"/>
              <a:gd name="connsiteY6" fmla="*/ 109057 h 427838"/>
              <a:gd name="connsiteX7" fmla="*/ 3374371 w 4179714"/>
              <a:gd name="connsiteY7" fmla="*/ 100668 h 427838"/>
              <a:gd name="connsiteX8" fmla="*/ 3273703 w 4179714"/>
              <a:gd name="connsiteY8" fmla="*/ 83890 h 427838"/>
              <a:gd name="connsiteX9" fmla="*/ 2980089 w 4179714"/>
              <a:gd name="connsiteY9" fmla="*/ 75501 h 427838"/>
              <a:gd name="connsiteX10" fmla="*/ 2795531 w 4179714"/>
              <a:gd name="connsiteY10" fmla="*/ 58723 h 427838"/>
              <a:gd name="connsiteX11" fmla="*/ 2736808 w 4179714"/>
              <a:gd name="connsiteY11" fmla="*/ 50334 h 427838"/>
              <a:gd name="connsiteX12" fmla="*/ 2686474 w 4179714"/>
              <a:gd name="connsiteY12" fmla="*/ 41945 h 427838"/>
              <a:gd name="connsiteX13" fmla="*/ 2552250 w 4179714"/>
              <a:gd name="connsiteY13" fmla="*/ 33556 h 427838"/>
              <a:gd name="connsiteX14" fmla="*/ 1939854 w 4179714"/>
              <a:gd name="connsiteY14" fmla="*/ 8389 h 427838"/>
              <a:gd name="connsiteX15" fmla="*/ 1755296 w 4179714"/>
              <a:gd name="connsiteY15" fmla="*/ 0 h 427838"/>
              <a:gd name="connsiteX16" fmla="*/ 1084177 w 4179714"/>
              <a:gd name="connsiteY16" fmla="*/ 8389 h 427838"/>
              <a:gd name="connsiteX17" fmla="*/ 1042232 w 4179714"/>
              <a:gd name="connsiteY17" fmla="*/ 16778 h 427838"/>
              <a:gd name="connsiteX18" fmla="*/ 966731 w 4179714"/>
              <a:gd name="connsiteY18" fmla="*/ 25167 h 427838"/>
              <a:gd name="connsiteX19" fmla="*/ 882841 w 4179714"/>
              <a:gd name="connsiteY19" fmla="*/ 41945 h 427838"/>
              <a:gd name="connsiteX20" fmla="*/ 790562 w 4179714"/>
              <a:gd name="connsiteY20" fmla="*/ 58723 h 427838"/>
              <a:gd name="connsiteX21" fmla="*/ 715061 w 4179714"/>
              <a:gd name="connsiteY21" fmla="*/ 67112 h 427838"/>
              <a:gd name="connsiteX22" fmla="*/ 647949 w 4179714"/>
              <a:gd name="connsiteY22" fmla="*/ 75501 h 427838"/>
              <a:gd name="connsiteX23" fmla="*/ 614393 w 4179714"/>
              <a:gd name="connsiteY23" fmla="*/ 83890 h 427838"/>
              <a:gd name="connsiteX24" fmla="*/ 471780 w 4179714"/>
              <a:gd name="connsiteY24" fmla="*/ 109057 h 427838"/>
              <a:gd name="connsiteX25" fmla="*/ 421447 w 4179714"/>
              <a:gd name="connsiteY25" fmla="*/ 125835 h 427838"/>
              <a:gd name="connsiteX26" fmla="*/ 362724 w 4179714"/>
              <a:gd name="connsiteY26" fmla="*/ 142613 h 427838"/>
              <a:gd name="connsiteX27" fmla="*/ 312390 w 4179714"/>
              <a:gd name="connsiteY27" fmla="*/ 159391 h 427838"/>
              <a:gd name="connsiteX28" fmla="*/ 228500 w 4179714"/>
              <a:gd name="connsiteY28" fmla="*/ 184558 h 427838"/>
              <a:gd name="connsiteX29" fmla="*/ 203333 w 4179714"/>
              <a:gd name="connsiteY29" fmla="*/ 192947 h 427838"/>
              <a:gd name="connsiteX30" fmla="*/ 178166 w 4179714"/>
              <a:gd name="connsiteY30" fmla="*/ 201336 h 427838"/>
              <a:gd name="connsiteX31" fmla="*/ 127832 w 4179714"/>
              <a:gd name="connsiteY31" fmla="*/ 234891 h 427838"/>
              <a:gd name="connsiteX32" fmla="*/ 111054 w 4179714"/>
              <a:gd name="connsiteY32" fmla="*/ 260058 h 427838"/>
              <a:gd name="connsiteX33" fmla="*/ 85887 w 4179714"/>
              <a:gd name="connsiteY33" fmla="*/ 276836 h 427838"/>
              <a:gd name="connsiteX34" fmla="*/ 52331 w 4179714"/>
              <a:gd name="connsiteY34" fmla="*/ 318781 h 427838"/>
              <a:gd name="connsiteX35" fmla="*/ 1997 w 4179714"/>
              <a:gd name="connsiteY35" fmla="*/ 419449 h 427838"/>
              <a:gd name="connsiteX36" fmla="*/ 10386 w 4179714"/>
              <a:gd name="connsiteY36" fmla="*/ 427838 h 42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179714" h="427838">
                <a:moveTo>
                  <a:pt x="4179714" y="142613"/>
                </a:moveTo>
                <a:cubicBezTo>
                  <a:pt x="4076915" y="176879"/>
                  <a:pt x="4153032" y="158324"/>
                  <a:pt x="3969990" y="151002"/>
                </a:cubicBezTo>
                <a:lnTo>
                  <a:pt x="3709931" y="142613"/>
                </a:lnTo>
                <a:lnTo>
                  <a:pt x="3626041" y="134224"/>
                </a:lnTo>
                <a:cubicBezTo>
                  <a:pt x="3606403" y="131914"/>
                  <a:pt x="3586861" y="128842"/>
                  <a:pt x="3567318" y="125835"/>
                </a:cubicBezTo>
                <a:cubicBezTo>
                  <a:pt x="3550506" y="123249"/>
                  <a:pt x="3533862" y="119556"/>
                  <a:pt x="3516984" y="117446"/>
                </a:cubicBezTo>
                <a:cubicBezTo>
                  <a:pt x="3489098" y="113960"/>
                  <a:pt x="3461004" y="112341"/>
                  <a:pt x="3433094" y="109057"/>
                </a:cubicBezTo>
                <a:cubicBezTo>
                  <a:pt x="3413456" y="106747"/>
                  <a:pt x="3393825" y="104205"/>
                  <a:pt x="3374371" y="100668"/>
                </a:cubicBezTo>
                <a:cubicBezTo>
                  <a:pt x="3314316" y="89749"/>
                  <a:pt x="3361304" y="87964"/>
                  <a:pt x="3273703" y="83890"/>
                </a:cubicBezTo>
                <a:cubicBezTo>
                  <a:pt x="3175897" y="79341"/>
                  <a:pt x="3077960" y="78297"/>
                  <a:pt x="2980089" y="75501"/>
                </a:cubicBezTo>
                <a:cubicBezTo>
                  <a:pt x="2865010" y="67281"/>
                  <a:pt x="2887311" y="70960"/>
                  <a:pt x="2795531" y="58723"/>
                </a:cubicBezTo>
                <a:lnTo>
                  <a:pt x="2736808" y="50334"/>
                </a:lnTo>
                <a:cubicBezTo>
                  <a:pt x="2719996" y="47748"/>
                  <a:pt x="2703414" y="43485"/>
                  <a:pt x="2686474" y="41945"/>
                </a:cubicBezTo>
                <a:cubicBezTo>
                  <a:pt x="2641829" y="37886"/>
                  <a:pt x="2596991" y="36352"/>
                  <a:pt x="2552250" y="33556"/>
                </a:cubicBezTo>
                <a:cubicBezTo>
                  <a:pt x="2301188" y="-2310"/>
                  <a:pt x="2602492" y="38509"/>
                  <a:pt x="1939854" y="8389"/>
                </a:cubicBezTo>
                <a:lnTo>
                  <a:pt x="1755296" y="0"/>
                </a:lnTo>
                <a:lnTo>
                  <a:pt x="1084177" y="8389"/>
                </a:lnTo>
                <a:cubicBezTo>
                  <a:pt x="1069922" y="8724"/>
                  <a:pt x="1056347" y="14762"/>
                  <a:pt x="1042232" y="16778"/>
                </a:cubicBezTo>
                <a:cubicBezTo>
                  <a:pt x="1017165" y="20359"/>
                  <a:pt x="991898" y="22371"/>
                  <a:pt x="966731" y="25167"/>
                </a:cubicBezTo>
                <a:cubicBezTo>
                  <a:pt x="918495" y="41246"/>
                  <a:pt x="959957" y="29092"/>
                  <a:pt x="882841" y="41945"/>
                </a:cubicBezTo>
                <a:cubicBezTo>
                  <a:pt x="819576" y="52489"/>
                  <a:pt x="860496" y="49398"/>
                  <a:pt x="790562" y="58723"/>
                </a:cubicBezTo>
                <a:cubicBezTo>
                  <a:pt x="765462" y="62070"/>
                  <a:pt x="740209" y="64153"/>
                  <a:pt x="715061" y="67112"/>
                </a:cubicBezTo>
                <a:cubicBezTo>
                  <a:pt x="692671" y="69746"/>
                  <a:pt x="670187" y="71795"/>
                  <a:pt x="647949" y="75501"/>
                </a:cubicBezTo>
                <a:cubicBezTo>
                  <a:pt x="636576" y="77396"/>
                  <a:pt x="625737" y="81828"/>
                  <a:pt x="614393" y="83890"/>
                </a:cubicBezTo>
                <a:cubicBezTo>
                  <a:pt x="568099" y="92307"/>
                  <a:pt x="516419" y="94177"/>
                  <a:pt x="471780" y="109057"/>
                </a:cubicBezTo>
                <a:lnTo>
                  <a:pt x="421447" y="125835"/>
                </a:lnTo>
                <a:cubicBezTo>
                  <a:pt x="336879" y="154025"/>
                  <a:pt x="468046" y="111016"/>
                  <a:pt x="362724" y="142613"/>
                </a:cubicBezTo>
                <a:cubicBezTo>
                  <a:pt x="345784" y="147695"/>
                  <a:pt x="329548" y="155102"/>
                  <a:pt x="312390" y="159391"/>
                </a:cubicBezTo>
                <a:cubicBezTo>
                  <a:pt x="261676" y="172069"/>
                  <a:pt x="289772" y="164134"/>
                  <a:pt x="228500" y="184558"/>
                </a:cubicBezTo>
                <a:lnTo>
                  <a:pt x="203333" y="192947"/>
                </a:lnTo>
                <a:cubicBezTo>
                  <a:pt x="194944" y="195743"/>
                  <a:pt x="185524" y="196431"/>
                  <a:pt x="178166" y="201336"/>
                </a:cubicBezTo>
                <a:lnTo>
                  <a:pt x="127832" y="234891"/>
                </a:lnTo>
                <a:cubicBezTo>
                  <a:pt x="122239" y="243280"/>
                  <a:pt x="118183" y="252929"/>
                  <a:pt x="111054" y="260058"/>
                </a:cubicBezTo>
                <a:cubicBezTo>
                  <a:pt x="103925" y="267187"/>
                  <a:pt x="92185" y="268963"/>
                  <a:pt x="85887" y="276836"/>
                </a:cubicBezTo>
                <a:cubicBezTo>
                  <a:pt x="39578" y="334723"/>
                  <a:pt x="124456" y="270698"/>
                  <a:pt x="52331" y="318781"/>
                </a:cubicBezTo>
                <a:cubicBezTo>
                  <a:pt x="51205" y="320469"/>
                  <a:pt x="-11896" y="405556"/>
                  <a:pt x="1997" y="419449"/>
                </a:cubicBezTo>
                <a:lnTo>
                  <a:pt x="10386" y="427838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16F1FD4-A285-9A73-49DE-64823813A13A}"/>
              </a:ext>
            </a:extLst>
          </p:cNvPr>
          <p:cNvSpPr/>
          <p:nvPr/>
        </p:nvSpPr>
        <p:spPr>
          <a:xfrm>
            <a:off x="3556932" y="4462943"/>
            <a:ext cx="1115736" cy="276837"/>
          </a:xfrm>
          <a:custGeom>
            <a:avLst/>
            <a:gdLst>
              <a:gd name="connsiteX0" fmla="*/ 0 w 1115736"/>
              <a:gd name="connsiteY0" fmla="*/ 50334 h 276837"/>
              <a:gd name="connsiteX1" fmla="*/ 109057 w 1115736"/>
              <a:gd name="connsiteY1" fmla="*/ 125835 h 276837"/>
              <a:gd name="connsiteX2" fmla="*/ 184558 w 1115736"/>
              <a:gd name="connsiteY2" fmla="*/ 176169 h 276837"/>
              <a:gd name="connsiteX3" fmla="*/ 209725 w 1115736"/>
              <a:gd name="connsiteY3" fmla="*/ 192947 h 276837"/>
              <a:gd name="connsiteX4" fmla="*/ 234892 w 1115736"/>
              <a:gd name="connsiteY4" fmla="*/ 201336 h 276837"/>
              <a:gd name="connsiteX5" fmla="*/ 293615 w 1115736"/>
              <a:gd name="connsiteY5" fmla="*/ 234892 h 276837"/>
              <a:gd name="connsiteX6" fmla="*/ 343949 w 1115736"/>
              <a:gd name="connsiteY6" fmla="*/ 251670 h 276837"/>
              <a:gd name="connsiteX7" fmla="*/ 369116 w 1115736"/>
              <a:gd name="connsiteY7" fmla="*/ 260059 h 276837"/>
              <a:gd name="connsiteX8" fmla="*/ 394283 w 1115736"/>
              <a:gd name="connsiteY8" fmla="*/ 268448 h 276837"/>
              <a:gd name="connsiteX9" fmla="*/ 427839 w 1115736"/>
              <a:gd name="connsiteY9" fmla="*/ 276837 h 276837"/>
              <a:gd name="connsiteX10" fmla="*/ 553674 w 1115736"/>
              <a:gd name="connsiteY10" fmla="*/ 268448 h 276837"/>
              <a:gd name="connsiteX11" fmla="*/ 578840 w 1115736"/>
              <a:gd name="connsiteY11" fmla="*/ 260059 h 276837"/>
              <a:gd name="connsiteX12" fmla="*/ 612396 w 1115736"/>
              <a:gd name="connsiteY12" fmla="*/ 251670 h 276837"/>
              <a:gd name="connsiteX13" fmla="*/ 637563 w 1115736"/>
              <a:gd name="connsiteY13" fmla="*/ 243281 h 276837"/>
              <a:gd name="connsiteX14" fmla="*/ 713064 w 1115736"/>
              <a:gd name="connsiteY14" fmla="*/ 226503 h 276837"/>
              <a:gd name="connsiteX15" fmla="*/ 788565 w 1115736"/>
              <a:gd name="connsiteY15" fmla="*/ 201336 h 276837"/>
              <a:gd name="connsiteX16" fmla="*/ 813732 w 1115736"/>
              <a:gd name="connsiteY16" fmla="*/ 192947 h 276837"/>
              <a:gd name="connsiteX17" fmla="*/ 864066 w 1115736"/>
              <a:gd name="connsiteY17" fmla="*/ 159391 h 276837"/>
              <a:gd name="connsiteX18" fmla="*/ 889233 w 1115736"/>
              <a:gd name="connsiteY18" fmla="*/ 151002 h 276837"/>
              <a:gd name="connsiteX19" fmla="*/ 914400 w 1115736"/>
              <a:gd name="connsiteY19" fmla="*/ 134224 h 276837"/>
              <a:gd name="connsiteX20" fmla="*/ 939567 w 1115736"/>
              <a:gd name="connsiteY20" fmla="*/ 125835 h 276837"/>
              <a:gd name="connsiteX21" fmla="*/ 989901 w 1115736"/>
              <a:gd name="connsiteY21" fmla="*/ 92279 h 276837"/>
              <a:gd name="connsiteX22" fmla="*/ 1015068 w 1115736"/>
              <a:gd name="connsiteY22" fmla="*/ 75501 h 276837"/>
              <a:gd name="connsiteX23" fmla="*/ 1040235 w 1115736"/>
              <a:gd name="connsiteY23" fmla="*/ 67112 h 276837"/>
              <a:gd name="connsiteX24" fmla="*/ 1057013 w 1115736"/>
              <a:gd name="connsiteY24" fmla="*/ 41945 h 276837"/>
              <a:gd name="connsiteX25" fmla="*/ 1107347 w 1115736"/>
              <a:gd name="connsiteY25" fmla="*/ 8389 h 276837"/>
              <a:gd name="connsiteX26" fmla="*/ 1115736 w 1115736"/>
              <a:gd name="connsiteY26" fmla="*/ 0 h 2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15736" h="276837">
                <a:moveTo>
                  <a:pt x="0" y="50334"/>
                </a:moveTo>
                <a:cubicBezTo>
                  <a:pt x="93150" y="143484"/>
                  <a:pt x="-18139" y="41037"/>
                  <a:pt x="109057" y="125835"/>
                </a:cubicBezTo>
                <a:lnTo>
                  <a:pt x="184558" y="176169"/>
                </a:lnTo>
                <a:cubicBezTo>
                  <a:pt x="192947" y="181762"/>
                  <a:pt x="200160" y="189759"/>
                  <a:pt x="209725" y="192947"/>
                </a:cubicBezTo>
                <a:cubicBezTo>
                  <a:pt x="218114" y="195743"/>
                  <a:pt x="226983" y="197381"/>
                  <a:pt x="234892" y="201336"/>
                </a:cubicBezTo>
                <a:cubicBezTo>
                  <a:pt x="295427" y="231604"/>
                  <a:pt x="220078" y="205477"/>
                  <a:pt x="293615" y="234892"/>
                </a:cubicBezTo>
                <a:cubicBezTo>
                  <a:pt x="310036" y="241460"/>
                  <a:pt x="327171" y="246077"/>
                  <a:pt x="343949" y="251670"/>
                </a:cubicBezTo>
                <a:lnTo>
                  <a:pt x="369116" y="260059"/>
                </a:lnTo>
                <a:cubicBezTo>
                  <a:pt x="377505" y="262855"/>
                  <a:pt x="385704" y="266303"/>
                  <a:pt x="394283" y="268448"/>
                </a:cubicBezTo>
                <a:lnTo>
                  <a:pt x="427839" y="276837"/>
                </a:lnTo>
                <a:cubicBezTo>
                  <a:pt x="469784" y="274041"/>
                  <a:pt x="511893" y="273090"/>
                  <a:pt x="553674" y="268448"/>
                </a:cubicBezTo>
                <a:cubicBezTo>
                  <a:pt x="562462" y="267472"/>
                  <a:pt x="570338" y="262488"/>
                  <a:pt x="578840" y="260059"/>
                </a:cubicBezTo>
                <a:cubicBezTo>
                  <a:pt x="589926" y="256892"/>
                  <a:pt x="601310" y="254837"/>
                  <a:pt x="612396" y="251670"/>
                </a:cubicBezTo>
                <a:cubicBezTo>
                  <a:pt x="620899" y="249241"/>
                  <a:pt x="628984" y="245426"/>
                  <a:pt x="637563" y="243281"/>
                </a:cubicBezTo>
                <a:cubicBezTo>
                  <a:pt x="685459" y="231307"/>
                  <a:pt x="670005" y="239421"/>
                  <a:pt x="713064" y="226503"/>
                </a:cubicBezTo>
                <a:cubicBezTo>
                  <a:pt x="738474" y="218880"/>
                  <a:pt x="763398" y="209725"/>
                  <a:pt x="788565" y="201336"/>
                </a:cubicBezTo>
                <a:cubicBezTo>
                  <a:pt x="796954" y="198540"/>
                  <a:pt x="806374" y="197852"/>
                  <a:pt x="813732" y="192947"/>
                </a:cubicBezTo>
                <a:cubicBezTo>
                  <a:pt x="830510" y="181762"/>
                  <a:pt x="844936" y="165768"/>
                  <a:pt x="864066" y="159391"/>
                </a:cubicBezTo>
                <a:cubicBezTo>
                  <a:pt x="872455" y="156595"/>
                  <a:pt x="881324" y="154957"/>
                  <a:pt x="889233" y="151002"/>
                </a:cubicBezTo>
                <a:cubicBezTo>
                  <a:pt x="898251" y="146493"/>
                  <a:pt x="905382" y="138733"/>
                  <a:pt x="914400" y="134224"/>
                </a:cubicBezTo>
                <a:cubicBezTo>
                  <a:pt x="922309" y="130269"/>
                  <a:pt x="931837" y="130129"/>
                  <a:pt x="939567" y="125835"/>
                </a:cubicBezTo>
                <a:cubicBezTo>
                  <a:pt x="957194" y="116042"/>
                  <a:pt x="973123" y="103464"/>
                  <a:pt x="989901" y="92279"/>
                </a:cubicBezTo>
                <a:cubicBezTo>
                  <a:pt x="998290" y="86686"/>
                  <a:pt x="1005503" y="78689"/>
                  <a:pt x="1015068" y="75501"/>
                </a:cubicBezTo>
                <a:lnTo>
                  <a:pt x="1040235" y="67112"/>
                </a:lnTo>
                <a:cubicBezTo>
                  <a:pt x="1045828" y="58723"/>
                  <a:pt x="1049425" y="48584"/>
                  <a:pt x="1057013" y="41945"/>
                </a:cubicBezTo>
                <a:cubicBezTo>
                  <a:pt x="1072188" y="28666"/>
                  <a:pt x="1093088" y="22648"/>
                  <a:pt x="1107347" y="8389"/>
                </a:cubicBezTo>
                <a:lnTo>
                  <a:pt x="1115736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9712085-34B6-EFEA-E1BF-8FA63062EBEC}"/>
              </a:ext>
            </a:extLst>
          </p:cNvPr>
          <p:cNvSpPr/>
          <p:nvPr/>
        </p:nvSpPr>
        <p:spPr>
          <a:xfrm>
            <a:off x="3632433" y="50334"/>
            <a:ext cx="1954635" cy="4186106"/>
          </a:xfrm>
          <a:custGeom>
            <a:avLst/>
            <a:gdLst>
              <a:gd name="connsiteX0" fmla="*/ 1283516 w 1954635"/>
              <a:gd name="connsiteY0" fmla="*/ 4186106 h 4186106"/>
              <a:gd name="connsiteX1" fmla="*/ 1308683 w 1954635"/>
              <a:gd name="connsiteY1" fmla="*/ 4144161 h 4186106"/>
              <a:gd name="connsiteX2" fmla="*/ 1325461 w 1954635"/>
              <a:gd name="connsiteY2" fmla="*/ 4102216 h 4186106"/>
              <a:gd name="connsiteX3" fmla="*/ 1350628 w 1954635"/>
              <a:gd name="connsiteY3" fmla="*/ 4068660 h 4186106"/>
              <a:gd name="connsiteX4" fmla="*/ 1367406 w 1954635"/>
              <a:gd name="connsiteY4" fmla="*/ 4026716 h 4186106"/>
              <a:gd name="connsiteX5" fmla="*/ 1392573 w 1954635"/>
              <a:gd name="connsiteY5" fmla="*/ 3984771 h 4186106"/>
              <a:gd name="connsiteX6" fmla="*/ 1426128 w 1954635"/>
              <a:gd name="connsiteY6" fmla="*/ 3884103 h 4186106"/>
              <a:gd name="connsiteX7" fmla="*/ 1442906 w 1954635"/>
              <a:gd name="connsiteY7" fmla="*/ 3858936 h 4186106"/>
              <a:gd name="connsiteX8" fmla="*/ 1451295 w 1954635"/>
              <a:gd name="connsiteY8" fmla="*/ 3833769 h 4186106"/>
              <a:gd name="connsiteX9" fmla="*/ 1468073 w 1954635"/>
              <a:gd name="connsiteY9" fmla="*/ 3766657 h 4186106"/>
              <a:gd name="connsiteX10" fmla="*/ 1493240 w 1954635"/>
              <a:gd name="connsiteY10" fmla="*/ 3707934 h 4186106"/>
              <a:gd name="connsiteX11" fmla="*/ 1501629 w 1954635"/>
              <a:gd name="connsiteY11" fmla="*/ 3682767 h 4186106"/>
              <a:gd name="connsiteX12" fmla="*/ 1518407 w 1954635"/>
              <a:gd name="connsiteY12" fmla="*/ 3657600 h 4186106"/>
              <a:gd name="connsiteX13" fmla="*/ 1535185 w 1954635"/>
              <a:gd name="connsiteY13" fmla="*/ 3615655 h 4186106"/>
              <a:gd name="connsiteX14" fmla="*/ 1551963 w 1954635"/>
              <a:gd name="connsiteY14" fmla="*/ 3582099 h 4186106"/>
              <a:gd name="connsiteX15" fmla="*/ 1560352 w 1954635"/>
              <a:gd name="connsiteY15" fmla="*/ 3548543 h 4186106"/>
              <a:gd name="connsiteX16" fmla="*/ 1593908 w 1954635"/>
              <a:gd name="connsiteY16" fmla="*/ 3481431 h 4186106"/>
              <a:gd name="connsiteX17" fmla="*/ 1610686 w 1954635"/>
              <a:gd name="connsiteY17" fmla="*/ 3422708 h 4186106"/>
              <a:gd name="connsiteX18" fmla="*/ 1652631 w 1954635"/>
              <a:gd name="connsiteY18" fmla="*/ 3347207 h 4186106"/>
              <a:gd name="connsiteX19" fmla="*/ 1669409 w 1954635"/>
              <a:gd name="connsiteY19" fmla="*/ 3288484 h 4186106"/>
              <a:gd name="connsiteX20" fmla="*/ 1694576 w 1954635"/>
              <a:gd name="connsiteY20" fmla="*/ 3254928 h 4186106"/>
              <a:gd name="connsiteX21" fmla="*/ 1719743 w 1954635"/>
              <a:gd name="connsiteY21" fmla="*/ 3187816 h 4186106"/>
              <a:gd name="connsiteX22" fmla="*/ 1736521 w 1954635"/>
              <a:gd name="connsiteY22" fmla="*/ 3162649 h 4186106"/>
              <a:gd name="connsiteX23" fmla="*/ 1744910 w 1954635"/>
              <a:gd name="connsiteY23" fmla="*/ 3137483 h 4186106"/>
              <a:gd name="connsiteX24" fmla="*/ 1770077 w 1954635"/>
              <a:gd name="connsiteY24" fmla="*/ 3070371 h 4186106"/>
              <a:gd name="connsiteX25" fmla="*/ 1778466 w 1954635"/>
              <a:gd name="connsiteY25" fmla="*/ 3028426 h 4186106"/>
              <a:gd name="connsiteX26" fmla="*/ 1812022 w 1954635"/>
              <a:gd name="connsiteY26" fmla="*/ 2961314 h 4186106"/>
              <a:gd name="connsiteX27" fmla="*/ 1828800 w 1954635"/>
              <a:gd name="connsiteY27" fmla="*/ 2902591 h 4186106"/>
              <a:gd name="connsiteX28" fmla="*/ 1845578 w 1954635"/>
              <a:gd name="connsiteY28" fmla="*/ 2827090 h 4186106"/>
              <a:gd name="connsiteX29" fmla="*/ 1853967 w 1954635"/>
              <a:gd name="connsiteY29" fmla="*/ 2793534 h 4186106"/>
              <a:gd name="connsiteX30" fmla="*/ 1879134 w 1954635"/>
              <a:gd name="connsiteY30" fmla="*/ 2667699 h 4186106"/>
              <a:gd name="connsiteX31" fmla="*/ 1887523 w 1954635"/>
              <a:gd name="connsiteY31" fmla="*/ 2608976 h 4186106"/>
              <a:gd name="connsiteX32" fmla="*/ 1904301 w 1954635"/>
              <a:gd name="connsiteY32" fmla="*/ 2491530 h 4186106"/>
              <a:gd name="connsiteX33" fmla="*/ 1912690 w 1954635"/>
              <a:gd name="connsiteY33" fmla="*/ 2399251 h 4186106"/>
              <a:gd name="connsiteX34" fmla="*/ 1921079 w 1954635"/>
              <a:gd name="connsiteY34" fmla="*/ 2348917 h 4186106"/>
              <a:gd name="connsiteX35" fmla="*/ 1937857 w 1954635"/>
              <a:gd name="connsiteY35" fmla="*/ 2248249 h 4186106"/>
              <a:gd name="connsiteX36" fmla="*/ 1946246 w 1954635"/>
              <a:gd name="connsiteY36" fmla="*/ 1661020 h 4186106"/>
              <a:gd name="connsiteX37" fmla="*/ 1954635 w 1954635"/>
              <a:gd name="connsiteY37" fmla="*/ 1551963 h 4186106"/>
              <a:gd name="connsiteX38" fmla="*/ 1946246 w 1954635"/>
              <a:gd name="connsiteY38" fmla="*/ 880844 h 4186106"/>
              <a:gd name="connsiteX39" fmla="*/ 1937857 w 1954635"/>
              <a:gd name="connsiteY39" fmla="*/ 838899 h 4186106"/>
              <a:gd name="connsiteX40" fmla="*/ 1929468 w 1954635"/>
              <a:gd name="connsiteY40" fmla="*/ 780176 h 4186106"/>
              <a:gd name="connsiteX41" fmla="*/ 1912690 w 1954635"/>
              <a:gd name="connsiteY41" fmla="*/ 687897 h 4186106"/>
              <a:gd name="connsiteX42" fmla="*/ 1887523 w 1954635"/>
              <a:gd name="connsiteY42" fmla="*/ 604007 h 4186106"/>
              <a:gd name="connsiteX43" fmla="*/ 1870745 w 1954635"/>
              <a:gd name="connsiteY43" fmla="*/ 545284 h 4186106"/>
              <a:gd name="connsiteX44" fmla="*/ 1853967 w 1954635"/>
              <a:gd name="connsiteY44" fmla="*/ 520117 h 4186106"/>
              <a:gd name="connsiteX45" fmla="*/ 1845578 w 1954635"/>
              <a:gd name="connsiteY45" fmla="*/ 494950 h 4186106"/>
              <a:gd name="connsiteX46" fmla="*/ 1812022 w 1954635"/>
              <a:gd name="connsiteY46" fmla="*/ 436227 h 4186106"/>
              <a:gd name="connsiteX47" fmla="*/ 1786855 w 1954635"/>
              <a:gd name="connsiteY47" fmla="*/ 411060 h 4186106"/>
              <a:gd name="connsiteX48" fmla="*/ 1753299 w 1954635"/>
              <a:gd name="connsiteY48" fmla="*/ 360727 h 4186106"/>
              <a:gd name="connsiteX49" fmla="*/ 1702965 w 1954635"/>
              <a:gd name="connsiteY49" fmla="*/ 327171 h 4186106"/>
              <a:gd name="connsiteX50" fmla="*/ 1644242 w 1954635"/>
              <a:gd name="connsiteY50" fmla="*/ 293615 h 4186106"/>
              <a:gd name="connsiteX51" fmla="*/ 1593908 w 1954635"/>
              <a:gd name="connsiteY51" fmla="*/ 276837 h 4186106"/>
              <a:gd name="connsiteX52" fmla="*/ 1568741 w 1954635"/>
              <a:gd name="connsiteY52" fmla="*/ 268448 h 4186106"/>
              <a:gd name="connsiteX53" fmla="*/ 1535185 w 1954635"/>
              <a:gd name="connsiteY53" fmla="*/ 260059 h 4186106"/>
              <a:gd name="connsiteX54" fmla="*/ 1484851 w 1954635"/>
              <a:gd name="connsiteY54" fmla="*/ 243281 h 4186106"/>
              <a:gd name="connsiteX55" fmla="*/ 1359017 w 1954635"/>
              <a:gd name="connsiteY55" fmla="*/ 201336 h 4186106"/>
              <a:gd name="connsiteX56" fmla="*/ 1308683 w 1954635"/>
              <a:gd name="connsiteY56" fmla="*/ 184558 h 4186106"/>
              <a:gd name="connsiteX57" fmla="*/ 1283516 w 1954635"/>
              <a:gd name="connsiteY57" fmla="*/ 176169 h 4186106"/>
              <a:gd name="connsiteX58" fmla="*/ 1216404 w 1954635"/>
              <a:gd name="connsiteY58" fmla="*/ 159391 h 4186106"/>
              <a:gd name="connsiteX59" fmla="*/ 1166070 w 1954635"/>
              <a:gd name="connsiteY59" fmla="*/ 142613 h 4186106"/>
              <a:gd name="connsiteX60" fmla="*/ 1098958 w 1954635"/>
              <a:gd name="connsiteY60" fmla="*/ 125835 h 4186106"/>
              <a:gd name="connsiteX61" fmla="*/ 1023457 w 1954635"/>
              <a:gd name="connsiteY61" fmla="*/ 109057 h 4186106"/>
              <a:gd name="connsiteX62" fmla="*/ 998290 w 1954635"/>
              <a:gd name="connsiteY62" fmla="*/ 100668 h 4186106"/>
              <a:gd name="connsiteX63" fmla="*/ 931178 w 1954635"/>
              <a:gd name="connsiteY63" fmla="*/ 83890 h 4186106"/>
              <a:gd name="connsiteX64" fmla="*/ 906011 w 1954635"/>
              <a:gd name="connsiteY64" fmla="*/ 75501 h 4186106"/>
              <a:gd name="connsiteX65" fmla="*/ 864066 w 1954635"/>
              <a:gd name="connsiteY65" fmla="*/ 58723 h 4186106"/>
              <a:gd name="connsiteX66" fmla="*/ 822121 w 1954635"/>
              <a:gd name="connsiteY66" fmla="*/ 50334 h 4186106"/>
              <a:gd name="connsiteX67" fmla="*/ 796954 w 1954635"/>
              <a:gd name="connsiteY67" fmla="*/ 41945 h 4186106"/>
              <a:gd name="connsiteX68" fmla="*/ 763398 w 1954635"/>
              <a:gd name="connsiteY68" fmla="*/ 33556 h 4186106"/>
              <a:gd name="connsiteX69" fmla="*/ 713064 w 1954635"/>
              <a:gd name="connsiteY69" fmla="*/ 16778 h 4186106"/>
              <a:gd name="connsiteX70" fmla="*/ 562062 w 1954635"/>
              <a:gd name="connsiteY70" fmla="*/ 0 h 4186106"/>
              <a:gd name="connsiteX71" fmla="*/ 444617 w 1954635"/>
              <a:gd name="connsiteY71" fmla="*/ 8389 h 4186106"/>
              <a:gd name="connsiteX72" fmla="*/ 419450 w 1954635"/>
              <a:gd name="connsiteY72" fmla="*/ 16778 h 4186106"/>
              <a:gd name="connsiteX73" fmla="*/ 352338 w 1954635"/>
              <a:gd name="connsiteY73" fmla="*/ 25167 h 4186106"/>
              <a:gd name="connsiteX74" fmla="*/ 293615 w 1954635"/>
              <a:gd name="connsiteY74" fmla="*/ 33556 h 4186106"/>
              <a:gd name="connsiteX75" fmla="*/ 260059 w 1954635"/>
              <a:gd name="connsiteY75" fmla="*/ 41945 h 4186106"/>
              <a:gd name="connsiteX76" fmla="*/ 218114 w 1954635"/>
              <a:gd name="connsiteY76" fmla="*/ 50334 h 4186106"/>
              <a:gd name="connsiteX77" fmla="*/ 83890 w 1954635"/>
              <a:gd name="connsiteY77" fmla="*/ 67112 h 4186106"/>
              <a:gd name="connsiteX78" fmla="*/ 8389 w 1954635"/>
              <a:gd name="connsiteY78" fmla="*/ 100668 h 4186106"/>
              <a:gd name="connsiteX79" fmla="*/ 0 w 1954635"/>
              <a:gd name="connsiteY79" fmla="*/ 117446 h 418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954635" h="4186106">
                <a:moveTo>
                  <a:pt x="1283516" y="4186106"/>
                </a:moveTo>
                <a:cubicBezTo>
                  <a:pt x="1291905" y="4172124"/>
                  <a:pt x="1301391" y="4158745"/>
                  <a:pt x="1308683" y="4144161"/>
                </a:cubicBezTo>
                <a:cubicBezTo>
                  <a:pt x="1315417" y="4130692"/>
                  <a:pt x="1318148" y="4115380"/>
                  <a:pt x="1325461" y="4102216"/>
                </a:cubicBezTo>
                <a:cubicBezTo>
                  <a:pt x="1332251" y="4089994"/>
                  <a:pt x="1343838" y="4080882"/>
                  <a:pt x="1350628" y="4068660"/>
                </a:cubicBezTo>
                <a:cubicBezTo>
                  <a:pt x="1357941" y="4055497"/>
                  <a:pt x="1360672" y="4040185"/>
                  <a:pt x="1367406" y="4026716"/>
                </a:cubicBezTo>
                <a:cubicBezTo>
                  <a:pt x="1374698" y="4012132"/>
                  <a:pt x="1384184" y="3998753"/>
                  <a:pt x="1392573" y="3984771"/>
                </a:cubicBezTo>
                <a:cubicBezTo>
                  <a:pt x="1402521" y="3949952"/>
                  <a:pt x="1409901" y="3916557"/>
                  <a:pt x="1426128" y="3884103"/>
                </a:cubicBezTo>
                <a:cubicBezTo>
                  <a:pt x="1430637" y="3875085"/>
                  <a:pt x="1438397" y="3867954"/>
                  <a:pt x="1442906" y="3858936"/>
                </a:cubicBezTo>
                <a:cubicBezTo>
                  <a:pt x="1446861" y="3851027"/>
                  <a:pt x="1448968" y="3842300"/>
                  <a:pt x="1451295" y="3833769"/>
                </a:cubicBezTo>
                <a:cubicBezTo>
                  <a:pt x="1457362" y="3811522"/>
                  <a:pt x="1460781" y="3788533"/>
                  <a:pt x="1468073" y="3766657"/>
                </a:cubicBezTo>
                <a:cubicBezTo>
                  <a:pt x="1487747" y="3707636"/>
                  <a:pt x="1462141" y="3780498"/>
                  <a:pt x="1493240" y="3707934"/>
                </a:cubicBezTo>
                <a:cubicBezTo>
                  <a:pt x="1496723" y="3699806"/>
                  <a:pt x="1497674" y="3690676"/>
                  <a:pt x="1501629" y="3682767"/>
                </a:cubicBezTo>
                <a:cubicBezTo>
                  <a:pt x="1506138" y="3673749"/>
                  <a:pt x="1513898" y="3666618"/>
                  <a:pt x="1518407" y="3657600"/>
                </a:cubicBezTo>
                <a:cubicBezTo>
                  <a:pt x="1525141" y="3644131"/>
                  <a:pt x="1529069" y="3629416"/>
                  <a:pt x="1535185" y="3615655"/>
                </a:cubicBezTo>
                <a:cubicBezTo>
                  <a:pt x="1540264" y="3604227"/>
                  <a:pt x="1547572" y="3593808"/>
                  <a:pt x="1551963" y="3582099"/>
                </a:cubicBezTo>
                <a:cubicBezTo>
                  <a:pt x="1556011" y="3571304"/>
                  <a:pt x="1555918" y="3559186"/>
                  <a:pt x="1560352" y="3548543"/>
                </a:cubicBezTo>
                <a:cubicBezTo>
                  <a:pt x="1569972" y="3525456"/>
                  <a:pt x="1587842" y="3505695"/>
                  <a:pt x="1593908" y="3481431"/>
                </a:cubicBezTo>
                <a:cubicBezTo>
                  <a:pt x="1598165" y="3464403"/>
                  <a:pt x="1603465" y="3439557"/>
                  <a:pt x="1610686" y="3422708"/>
                </a:cubicBezTo>
                <a:cubicBezTo>
                  <a:pt x="1622721" y="3394626"/>
                  <a:pt x="1636722" y="3373723"/>
                  <a:pt x="1652631" y="3347207"/>
                </a:cubicBezTo>
                <a:cubicBezTo>
                  <a:pt x="1654447" y="3339943"/>
                  <a:pt x="1664060" y="3297845"/>
                  <a:pt x="1669409" y="3288484"/>
                </a:cubicBezTo>
                <a:cubicBezTo>
                  <a:pt x="1676346" y="3276345"/>
                  <a:pt x="1686187" y="3266113"/>
                  <a:pt x="1694576" y="3254928"/>
                </a:cubicBezTo>
                <a:cubicBezTo>
                  <a:pt x="1701837" y="3233146"/>
                  <a:pt x="1709712" y="3207878"/>
                  <a:pt x="1719743" y="3187816"/>
                </a:cubicBezTo>
                <a:cubicBezTo>
                  <a:pt x="1724252" y="3178798"/>
                  <a:pt x="1732012" y="3171667"/>
                  <a:pt x="1736521" y="3162649"/>
                </a:cubicBezTo>
                <a:cubicBezTo>
                  <a:pt x="1740476" y="3154740"/>
                  <a:pt x="1741805" y="3145762"/>
                  <a:pt x="1744910" y="3137483"/>
                </a:cubicBezTo>
                <a:cubicBezTo>
                  <a:pt x="1750683" y="3122088"/>
                  <a:pt x="1765317" y="3089412"/>
                  <a:pt x="1770077" y="3070371"/>
                </a:cubicBezTo>
                <a:cubicBezTo>
                  <a:pt x="1773535" y="3056538"/>
                  <a:pt x="1773347" y="3041734"/>
                  <a:pt x="1778466" y="3028426"/>
                </a:cubicBezTo>
                <a:cubicBezTo>
                  <a:pt x="1787444" y="3005082"/>
                  <a:pt x="1805956" y="2985578"/>
                  <a:pt x="1812022" y="2961314"/>
                </a:cubicBezTo>
                <a:cubicBezTo>
                  <a:pt x="1838247" y="2856413"/>
                  <a:pt x="1804730" y="2986836"/>
                  <a:pt x="1828800" y="2902591"/>
                </a:cubicBezTo>
                <a:cubicBezTo>
                  <a:pt x="1839029" y="2866788"/>
                  <a:pt x="1836928" y="2866013"/>
                  <a:pt x="1845578" y="2827090"/>
                </a:cubicBezTo>
                <a:cubicBezTo>
                  <a:pt x="1848079" y="2815835"/>
                  <a:pt x="1851842" y="2804866"/>
                  <a:pt x="1853967" y="2793534"/>
                </a:cubicBezTo>
                <a:cubicBezTo>
                  <a:pt x="1877408" y="2668516"/>
                  <a:pt x="1858633" y="2729201"/>
                  <a:pt x="1879134" y="2667699"/>
                </a:cubicBezTo>
                <a:cubicBezTo>
                  <a:pt x="1881930" y="2648125"/>
                  <a:pt x="1884516" y="2628519"/>
                  <a:pt x="1887523" y="2608976"/>
                </a:cubicBezTo>
                <a:cubicBezTo>
                  <a:pt x="1897674" y="2542996"/>
                  <a:pt x="1896380" y="2566782"/>
                  <a:pt x="1904301" y="2491530"/>
                </a:cubicBezTo>
                <a:cubicBezTo>
                  <a:pt x="1907534" y="2460813"/>
                  <a:pt x="1909081" y="2429926"/>
                  <a:pt x="1912690" y="2399251"/>
                </a:cubicBezTo>
                <a:cubicBezTo>
                  <a:pt x="1914677" y="2382358"/>
                  <a:pt x="1918493" y="2365729"/>
                  <a:pt x="1921079" y="2348917"/>
                </a:cubicBezTo>
                <a:cubicBezTo>
                  <a:pt x="1934953" y="2258736"/>
                  <a:pt x="1923089" y="2322089"/>
                  <a:pt x="1937857" y="2248249"/>
                </a:cubicBezTo>
                <a:cubicBezTo>
                  <a:pt x="1940653" y="2052506"/>
                  <a:pt x="1941530" y="1856726"/>
                  <a:pt x="1946246" y="1661020"/>
                </a:cubicBezTo>
                <a:cubicBezTo>
                  <a:pt x="1947124" y="1624571"/>
                  <a:pt x="1954635" y="1588423"/>
                  <a:pt x="1954635" y="1551963"/>
                </a:cubicBezTo>
                <a:cubicBezTo>
                  <a:pt x="1954635" y="1328239"/>
                  <a:pt x="1951509" y="1104506"/>
                  <a:pt x="1946246" y="880844"/>
                </a:cubicBezTo>
                <a:cubicBezTo>
                  <a:pt x="1945911" y="866589"/>
                  <a:pt x="1940201" y="852964"/>
                  <a:pt x="1937857" y="838899"/>
                </a:cubicBezTo>
                <a:cubicBezTo>
                  <a:pt x="1934606" y="819395"/>
                  <a:pt x="1932475" y="799719"/>
                  <a:pt x="1929468" y="780176"/>
                </a:cubicBezTo>
                <a:cubicBezTo>
                  <a:pt x="1924915" y="750581"/>
                  <a:pt x="1919234" y="717346"/>
                  <a:pt x="1912690" y="687897"/>
                </a:cubicBezTo>
                <a:cubicBezTo>
                  <a:pt x="1886060" y="568064"/>
                  <a:pt x="1929347" y="771304"/>
                  <a:pt x="1887523" y="604007"/>
                </a:cubicBezTo>
                <a:cubicBezTo>
                  <a:pt x="1884835" y="593256"/>
                  <a:pt x="1876762" y="557319"/>
                  <a:pt x="1870745" y="545284"/>
                </a:cubicBezTo>
                <a:cubicBezTo>
                  <a:pt x="1866236" y="536266"/>
                  <a:pt x="1858476" y="529135"/>
                  <a:pt x="1853967" y="520117"/>
                </a:cubicBezTo>
                <a:cubicBezTo>
                  <a:pt x="1850012" y="512208"/>
                  <a:pt x="1849061" y="503078"/>
                  <a:pt x="1845578" y="494950"/>
                </a:cubicBezTo>
                <a:cubicBezTo>
                  <a:pt x="1838338" y="478057"/>
                  <a:pt x="1824412" y="451095"/>
                  <a:pt x="1812022" y="436227"/>
                </a:cubicBezTo>
                <a:cubicBezTo>
                  <a:pt x="1804427" y="427113"/>
                  <a:pt x="1794139" y="420425"/>
                  <a:pt x="1786855" y="411060"/>
                </a:cubicBezTo>
                <a:cubicBezTo>
                  <a:pt x="1774475" y="395143"/>
                  <a:pt x="1770077" y="371912"/>
                  <a:pt x="1753299" y="360727"/>
                </a:cubicBezTo>
                <a:lnTo>
                  <a:pt x="1702965" y="327171"/>
                </a:lnTo>
                <a:cubicBezTo>
                  <a:pt x="1680264" y="312037"/>
                  <a:pt x="1670851" y="304258"/>
                  <a:pt x="1644242" y="293615"/>
                </a:cubicBezTo>
                <a:cubicBezTo>
                  <a:pt x="1627821" y="287047"/>
                  <a:pt x="1610686" y="282430"/>
                  <a:pt x="1593908" y="276837"/>
                </a:cubicBezTo>
                <a:cubicBezTo>
                  <a:pt x="1585519" y="274041"/>
                  <a:pt x="1577320" y="270593"/>
                  <a:pt x="1568741" y="268448"/>
                </a:cubicBezTo>
                <a:cubicBezTo>
                  <a:pt x="1557556" y="265652"/>
                  <a:pt x="1546228" y="263372"/>
                  <a:pt x="1535185" y="260059"/>
                </a:cubicBezTo>
                <a:cubicBezTo>
                  <a:pt x="1518245" y="254977"/>
                  <a:pt x="1501629" y="248874"/>
                  <a:pt x="1484851" y="243281"/>
                </a:cubicBezTo>
                <a:lnTo>
                  <a:pt x="1359017" y="201336"/>
                </a:lnTo>
                <a:lnTo>
                  <a:pt x="1308683" y="184558"/>
                </a:lnTo>
                <a:cubicBezTo>
                  <a:pt x="1300294" y="181762"/>
                  <a:pt x="1292095" y="178314"/>
                  <a:pt x="1283516" y="176169"/>
                </a:cubicBezTo>
                <a:cubicBezTo>
                  <a:pt x="1261145" y="170576"/>
                  <a:pt x="1238280" y="166683"/>
                  <a:pt x="1216404" y="159391"/>
                </a:cubicBezTo>
                <a:cubicBezTo>
                  <a:pt x="1199626" y="153798"/>
                  <a:pt x="1183228" y="146902"/>
                  <a:pt x="1166070" y="142613"/>
                </a:cubicBezTo>
                <a:cubicBezTo>
                  <a:pt x="1143699" y="137020"/>
                  <a:pt x="1121569" y="130357"/>
                  <a:pt x="1098958" y="125835"/>
                </a:cubicBezTo>
                <a:cubicBezTo>
                  <a:pt x="1070126" y="120069"/>
                  <a:pt x="1051100" y="116955"/>
                  <a:pt x="1023457" y="109057"/>
                </a:cubicBezTo>
                <a:cubicBezTo>
                  <a:pt x="1014954" y="106628"/>
                  <a:pt x="1006821" y="102995"/>
                  <a:pt x="998290" y="100668"/>
                </a:cubicBezTo>
                <a:cubicBezTo>
                  <a:pt x="976043" y="94601"/>
                  <a:pt x="953054" y="91182"/>
                  <a:pt x="931178" y="83890"/>
                </a:cubicBezTo>
                <a:cubicBezTo>
                  <a:pt x="922789" y="81094"/>
                  <a:pt x="914291" y="78606"/>
                  <a:pt x="906011" y="75501"/>
                </a:cubicBezTo>
                <a:cubicBezTo>
                  <a:pt x="891911" y="70214"/>
                  <a:pt x="878490" y="63050"/>
                  <a:pt x="864066" y="58723"/>
                </a:cubicBezTo>
                <a:cubicBezTo>
                  <a:pt x="850409" y="54626"/>
                  <a:pt x="835954" y="53792"/>
                  <a:pt x="822121" y="50334"/>
                </a:cubicBezTo>
                <a:cubicBezTo>
                  <a:pt x="813542" y="48189"/>
                  <a:pt x="805457" y="44374"/>
                  <a:pt x="796954" y="41945"/>
                </a:cubicBezTo>
                <a:cubicBezTo>
                  <a:pt x="785868" y="38778"/>
                  <a:pt x="774441" y="36869"/>
                  <a:pt x="763398" y="33556"/>
                </a:cubicBezTo>
                <a:cubicBezTo>
                  <a:pt x="746458" y="28474"/>
                  <a:pt x="730572" y="19279"/>
                  <a:pt x="713064" y="16778"/>
                </a:cubicBezTo>
                <a:cubicBezTo>
                  <a:pt x="623765" y="4021"/>
                  <a:pt x="674033" y="10179"/>
                  <a:pt x="562062" y="0"/>
                </a:cubicBezTo>
                <a:cubicBezTo>
                  <a:pt x="522914" y="2796"/>
                  <a:pt x="483596" y="3803"/>
                  <a:pt x="444617" y="8389"/>
                </a:cubicBezTo>
                <a:cubicBezTo>
                  <a:pt x="435835" y="9422"/>
                  <a:pt x="428150" y="15196"/>
                  <a:pt x="419450" y="16778"/>
                </a:cubicBezTo>
                <a:cubicBezTo>
                  <a:pt x="397269" y="20811"/>
                  <a:pt x="374685" y="22187"/>
                  <a:pt x="352338" y="25167"/>
                </a:cubicBezTo>
                <a:cubicBezTo>
                  <a:pt x="332738" y="27780"/>
                  <a:pt x="313069" y="30019"/>
                  <a:pt x="293615" y="33556"/>
                </a:cubicBezTo>
                <a:cubicBezTo>
                  <a:pt x="282271" y="35618"/>
                  <a:pt x="271314" y="39444"/>
                  <a:pt x="260059" y="41945"/>
                </a:cubicBezTo>
                <a:cubicBezTo>
                  <a:pt x="246140" y="45038"/>
                  <a:pt x="232229" y="48318"/>
                  <a:pt x="218114" y="50334"/>
                </a:cubicBezTo>
                <a:cubicBezTo>
                  <a:pt x="173478" y="56711"/>
                  <a:pt x="83890" y="67112"/>
                  <a:pt x="83890" y="67112"/>
                </a:cubicBezTo>
                <a:cubicBezTo>
                  <a:pt x="58970" y="75419"/>
                  <a:pt x="28330" y="80727"/>
                  <a:pt x="8389" y="100668"/>
                </a:cubicBezTo>
                <a:cubicBezTo>
                  <a:pt x="3968" y="105089"/>
                  <a:pt x="2796" y="111853"/>
                  <a:pt x="0" y="11744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20A4EB0-9A45-0CA0-EDE0-3B602FEDD157}"/>
              </a:ext>
            </a:extLst>
          </p:cNvPr>
          <p:cNvSpPr/>
          <p:nvPr/>
        </p:nvSpPr>
        <p:spPr>
          <a:xfrm>
            <a:off x="2155971" y="226503"/>
            <a:ext cx="1426128" cy="1694576"/>
          </a:xfrm>
          <a:custGeom>
            <a:avLst/>
            <a:gdLst>
              <a:gd name="connsiteX0" fmla="*/ 1426128 w 1426128"/>
              <a:gd name="connsiteY0" fmla="*/ 0 h 1694576"/>
              <a:gd name="connsiteX1" fmla="*/ 1359016 w 1426128"/>
              <a:gd name="connsiteY1" fmla="*/ 25167 h 1694576"/>
              <a:gd name="connsiteX2" fmla="*/ 1325460 w 1426128"/>
              <a:gd name="connsiteY2" fmla="*/ 33556 h 1694576"/>
              <a:gd name="connsiteX3" fmla="*/ 1300293 w 1426128"/>
              <a:gd name="connsiteY3" fmla="*/ 41945 h 1694576"/>
              <a:gd name="connsiteX4" fmla="*/ 1258348 w 1426128"/>
              <a:gd name="connsiteY4" fmla="*/ 50334 h 1694576"/>
              <a:gd name="connsiteX5" fmla="*/ 1233181 w 1426128"/>
              <a:gd name="connsiteY5" fmla="*/ 58723 h 1694576"/>
              <a:gd name="connsiteX6" fmla="*/ 1132513 w 1426128"/>
              <a:gd name="connsiteY6" fmla="*/ 83890 h 1694576"/>
              <a:gd name="connsiteX7" fmla="*/ 1098957 w 1426128"/>
              <a:gd name="connsiteY7" fmla="*/ 92279 h 1694576"/>
              <a:gd name="connsiteX8" fmla="*/ 1040235 w 1426128"/>
              <a:gd name="connsiteY8" fmla="*/ 100668 h 1694576"/>
              <a:gd name="connsiteX9" fmla="*/ 956345 w 1426128"/>
              <a:gd name="connsiteY9" fmla="*/ 125835 h 1694576"/>
              <a:gd name="connsiteX10" fmla="*/ 931178 w 1426128"/>
              <a:gd name="connsiteY10" fmla="*/ 134224 h 1694576"/>
              <a:gd name="connsiteX11" fmla="*/ 897622 w 1426128"/>
              <a:gd name="connsiteY11" fmla="*/ 142613 h 1694576"/>
              <a:gd name="connsiteX12" fmla="*/ 805343 w 1426128"/>
              <a:gd name="connsiteY12" fmla="*/ 176169 h 1694576"/>
              <a:gd name="connsiteX13" fmla="*/ 763398 w 1426128"/>
              <a:gd name="connsiteY13" fmla="*/ 201336 h 1694576"/>
              <a:gd name="connsiteX14" fmla="*/ 713064 w 1426128"/>
              <a:gd name="connsiteY14" fmla="*/ 218114 h 1694576"/>
              <a:gd name="connsiteX15" fmla="*/ 687897 w 1426128"/>
              <a:gd name="connsiteY15" fmla="*/ 234891 h 1694576"/>
              <a:gd name="connsiteX16" fmla="*/ 654341 w 1426128"/>
              <a:gd name="connsiteY16" fmla="*/ 243280 h 1694576"/>
              <a:gd name="connsiteX17" fmla="*/ 620785 w 1426128"/>
              <a:gd name="connsiteY17" fmla="*/ 260058 h 1694576"/>
              <a:gd name="connsiteX18" fmla="*/ 595618 w 1426128"/>
              <a:gd name="connsiteY18" fmla="*/ 276836 h 1694576"/>
              <a:gd name="connsiteX19" fmla="*/ 562062 w 1426128"/>
              <a:gd name="connsiteY19" fmla="*/ 285225 h 1694576"/>
              <a:gd name="connsiteX20" fmla="*/ 469783 w 1426128"/>
              <a:gd name="connsiteY20" fmla="*/ 318781 h 1694576"/>
              <a:gd name="connsiteX21" fmla="*/ 419449 w 1426128"/>
              <a:gd name="connsiteY21" fmla="*/ 352337 h 1694576"/>
              <a:gd name="connsiteX22" fmla="*/ 394282 w 1426128"/>
              <a:gd name="connsiteY22" fmla="*/ 369115 h 1694576"/>
              <a:gd name="connsiteX23" fmla="*/ 369115 w 1426128"/>
              <a:gd name="connsiteY23" fmla="*/ 377504 h 1694576"/>
              <a:gd name="connsiteX24" fmla="*/ 318781 w 1426128"/>
              <a:gd name="connsiteY24" fmla="*/ 411060 h 1694576"/>
              <a:gd name="connsiteX25" fmla="*/ 293614 w 1426128"/>
              <a:gd name="connsiteY25" fmla="*/ 419449 h 1694576"/>
              <a:gd name="connsiteX26" fmla="*/ 234891 w 1426128"/>
              <a:gd name="connsiteY26" fmla="*/ 461394 h 1694576"/>
              <a:gd name="connsiteX27" fmla="*/ 184557 w 1426128"/>
              <a:gd name="connsiteY27" fmla="*/ 494950 h 1694576"/>
              <a:gd name="connsiteX28" fmla="*/ 167779 w 1426128"/>
              <a:gd name="connsiteY28" fmla="*/ 520117 h 1694576"/>
              <a:gd name="connsiteX29" fmla="*/ 117446 w 1426128"/>
              <a:gd name="connsiteY29" fmla="*/ 570451 h 1694576"/>
              <a:gd name="connsiteX30" fmla="*/ 109057 w 1426128"/>
              <a:gd name="connsiteY30" fmla="*/ 595618 h 1694576"/>
              <a:gd name="connsiteX31" fmla="*/ 75501 w 1426128"/>
              <a:gd name="connsiteY31" fmla="*/ 645952 h 1694576"/>
              <a:gd name="connsiteX32" fmla="*/ 50334 w 1426128"/>
              <a:gd name="connsiteY32" fmla="*/ 704675 h 1694576"/>
              <a:gd name="connsiteX33" fmla="*/ 33556 w 1426128"/>
              <a:gd name="connsiteY33" fmla="*/ 763398 h 1694576"/>
              <a:gd name="connsiteX34" fmla="*/ 8389 w 1426128"/>
              <a:gd name="connsiteY34" fmla="*/ 838899 h 1694576"/>
              <a:gd name="connsiteX35" fmla="*/ 0 w 1426128"/>
              <a:gd name="connsiteY35" fmla="*/ 864066 h 1694576"/>
              <a:gd name="connsiteX36" fmla="*/ 8389 w 1426128"/>
              <a:gd name="connsiteY36" fmla="*/ 1082180 h 1694576"/>
              <a:gd name="connsiteX37" fmla="*/ 25167 w 1426128"/>
              <a:gd name="connsiteY37" fmla="*/ 1174458 h 1694576"/>
              <a:gd name="connsiteX38" fmla="*/ 41945 w 1426128"/>
              <a:gd name="connsiteY38" fmla="*/ 1224792 h 1694576"/>
              <a:gd name="connsiteX39" fmla="*/ 75501 w 1426128"/>
              <a:gd name="connsiteY39" fmla="*/ 1342238 h 1694576"/>
              <a:gd name="connsiteX40" fmla="*/ 92279 w 1426128"/>
              <a:gd name="connsiteY40" fmla="*/ 1400961 h 1694576"/>
              <a:gd name="connsiteX41" fmla="*/ 109057 w 1426128"/>
              <a:gd name="connsiteY41" fmla="*/ 1451295 h 1694576"/>
              <a:gd name="connsiteX42" fmla="*/ 125835 w 1426128"/>
              <a:gd name="connsiteY42" fmla="*/ 1476462 h 1694576"/>
              <a:gd name="connsiteX43" fmla="*/ 134223 w 1426128"/>
              <a:gd name="connsiteY43" fmla="*/ 1501629 h 1694576"/>
              <a:gd name="connsiteX44" fmla="*/ 167779 w 1426128"/>
              <a:gd name="connsiteY44" fmla="*/ 1551963 h 1694576"/>
              <a:gd name="connsiteX45" fmla="*/ 201335 w 1426128"/>
              <a:gd name="connsiteY45" fmla="*/ 1602297 h 1694576"/>
              <a:gd name="connsiteX46" fmla="*/ 218113 w 1426128"/>
              <a:gd name="connsiteY46" fmla="*/ 1627464 h 1694576"/>
              <a:gd name="connsiteX47" fmla="*/ 234891 w 1426128"/>
              <a:gd name="connsiteY47" fmla="*/ 1652631 h 1694576"/>
              <a:gd name="connsiteX48" fmla="*/ 293614 w 1426128"/>
              <a:gd name="connsiteY48" fmla="*/ 1694576 h 169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26128" h="1694576">
                <a:moveTo>
                  <a:pt x="1426128" y="0"/>
                </a:moveTo>
                <a:cubicBezTo>
                  <a:pt x="1403967" y="8864"/>
                  <a:pt x="1382030" y="18592"/>
                  <a:pt x="1359016" y="25167"/>
                </a:cubicBezTo>
                <a:cubicBezTo>
                  <a:pt x="1347930" y="28334"/>
                  <a:pt x="1336546" y="30389"/>
                  <a:pt x="1325460" y="33556"/>
                </a:cubicBezTo>
                <a:cubicBezTo>
                  <a:pt x="1316957" y="35985"/>
                  <a:pt x="1308872" y="39800"/>
                  <a:pt x="1300293" y="41945"/>
                </a:cubicBezTo>
                <a:cubicBezTo>
                  <a:pt x="1286460" y="45403"/>
                  <a:pt x="1272181" y="46876"/>
                  <a:pt x="1258348" y="50334"/>
                </a:cubicBezTo>
                <a:cubicBezTo>
                  <a:pt x="1249769" y="52479"/>
                  <a:pt x="1241712" y="56396"/>
                  <a:pt x="1233181" y="58723"/>
                </a:cubicBezTo>
                <a:cubicBezTo>
                  <a:pt x="1199811" y="67824"/>
                  <a:pt x="1166069" y="75501"/>
                  <a:pt x="1132513" y="83890"/>
                </a:cubicBezTo>
                <a:cubicBezTo>
                  <a:pt x="1121328" y="86686"/>
                  <a:pt x="1110371" y="90648"/>
                  <a:pt x="1098957" y="92279"/>
                </a:cubicBezTo>
                <a:cubicBezTo>
                  <a:pt x="1079383" y="95075"/>
                  <a:pt x="1059689" y="97131"/>
                  <a:pt x="1040235" y="100668"/>
                </a:cubicBezTo>
                <a:cubicBezTo>
                  <a:pt x="1012342" y="105739"/>
                  <a:pt x="982612" y="117079"/>
                  <a:pt x="956345" y="125835"/>
                </a:cubicBezTo>
                <a:cubicBezTo>
                  <a:pt x="947956" y="128631"/>
                  <a:pt x="939757" y="132079"/>
                  <a:pt x="931178" y="134224"/>
                </a:cubicBezTo>
                <a:cubicBezTo>
                  <a:pt x="919993" y="137020"/>
                  <a:pt x="908665" y="139300"/>
                  <a:pt x="897622" y="142613"/>
                </a:cubicBezTo>
                <a:cubicBezTo>
                  <a:pt x="878046" y="148486"/>
                  <a:pt x="825355" y="166163"/>
                  <a:pt x="805343" y="176169"/>
                </a:cubicBezTo>
                <a:cubicBezTo>
                  <a:pt x="790759" y="183461"/>
                  <a:pt x="778242" y="194589"/>
                  <a:pt x="763398" y="201336"/>
                </a:cubicBezTo>
                <a:cubicBezTo>
                  <a:pt x="747298" y="208654"/>
                  <a:pt x="727780" y="208304"/>
                  <a:pt x="713064" y="218114"/>
                </a:cubicBezTo>
                <a:cubicBezTo>
                  <a:pt x="704675" y="223706"/>
                  <a:pt x="697164" y="230920"/>
                  <a:pt x="687897" y="234891"/>
                </a:cubicBezTo>
                <a:cubicBezTo>
                  <a:pt x="677300" y="239433"/>
                  <a:pt x="665136" y="239232"/>
                  <a:pt x="654341" y="243280"/>
                </a:cubicBezTo>
                <a:cubicBezTo>
                  <a:pt x="642632" y="247671"/>
                  <a:pt x="631643" y="253853"/>
                  <a:pt x="620785" y="260058"/>
                </a:cubicBezTo>
                <a:cubicBezTo>
                  <a:pt x="612031" y="265060"/>
                  <a:pt x="604885" y="272864"/>
                  <a:pt x="595618" y="276836"/>
                </a:cubicBezTo>
                <a:cubicBezTo>
                  <a:pt x="585021" y="281378"/>
                  <a:pt x="573105" y="281912"/>
                  <a:pt x="562062" y="285225"/>
                </a:cubicBezTo>
                <a:cubicBezTo>
                  <a:pt x="546838" y="289792"/>
                  <a:pt x="486089" y="309887"/>
                  <a:pt x="469783" y="318781"/>
                </a:cubicBezTo>
                <a:cubicBezTo>
                  <a:pt x="452081" y="328437"/>
                  <a:pt x="436227" y="341152"/>
                  <a:pt x="419449" y="352337"/>
                </a:cubicBezTo>
                <a:cubicBezTo>
                  <a:pt x="411060" y="357930"/>
                  <a:pt x="403847" y="365927"/>
                  <a:pt x="394282" y="369115"/>
                </a:cubicBezTo>
                <a:cubicBezTo>
                  <a:pt x="385893" y="371911"/>
                  <a:pt x="376845" y="373210"/>
                  <a:pt x="369115" y="377504"/>
                </a:cubicBezTo>
                <a:cubicBezTo>
                  <a:pt x="351488" y="387297"/>
                  <a:pt x="337911" y="404683"/>
                  <a:pt x="318781" y="411060"/>
                </a:cubicBezTo>
                <a:cubicBezTo>
                  <a:pt x="310392" y="413856"/>
                  <a:pt x="301742" y="415966"/>
                  <a:pt x="293614" y="419449"/>
                </a:cubicBezTo>
                <a:cubicBezTo>
                  <a:pt x="235668" y="444283"/>
                  <a:pt x="281973" y="424775"/>
                  <a:pt x="234891" y="461394"/>
                </a:cubicBezTo>
                <a:cubicBezTo>
                  <a:pt x="218974" y="473774"/>
                  <a:pt x="184557" y="494950"/>
                  <a:pt x="184557" y="494950"/>
                </a:cubicBezTo>
                <a:cubicBezTo>
                  <a:pt x="178964" y="503339"/>
                  <a:pt x="174477" y="512581"/>
                  <a:pt x="167779" y="520117"/>
                </a:cubicBezTo>
                <a:cubicBezTo>
                  <a:pt x="152015" y="537851"/>
                  <a:pt x="117446" y="570451"/>
                  <a:pt x="117446" y="570451"/>
                </a:cubicBezTo>
                <a:cubicBezTo>
                  <a:pt x="114650" y="578840"/>
                  <a:pt x="113351" y="587888"/>
                  <a:pt x="109057" y="595618"/>
                </a:cubicBezTo>
                <a:cubicBezTo>
                  <a:pt x="99264" y="613245"/>
                  <a:pt x="81878" y="626822"/>
                  <a:pt x="75501" y="645952"/>
                </a:cubicBezTo>
                <a:cubicBezTo>
                  <a:pt x="55827" y="704973"/>
                  <a:pt x="81433" y="632111"/>
                  <a:pt x="50334" y="704675"/>
                </a:cubicBezTo>
                <a:cubicBezTo>
                  <a:pt x="40936" y="726603"/>
                  <a:pt x="40651" y="739748"/>
                  <a:pt x="33556" y="763398"/>
                </a:cubicBezTo>
                <a:lnTo>
                  <a:pt x="8389" y="838899"/>
                </a:lnTo>
                <a:lnTo>
                  <a:pt x="0" y="864066"/>
                </a:lnTo>
                <a:cubicBezTo>
                  <a:pt x="2796" y="936771"/>
                  <a:pt x="3987" y="1009555"/>
                  <a:pt x="8389" y="1082180"/>
                </a:cubicBezTo>
                <a:cubicBezTo>
                  <a:pt x="10034" y="1109330"/>
                  <a:pt x="16865" y="1146785"/>
                  <a:pt x="25167" y="1174458"/>
                </a:cubicBezTo>
                <a:cubicBezTo>
                  <a:pt x="30249" y="1191398"/>
                  <a:pt x="37656" y="1207634"/>
                  <a:pt x="41945" y="1224792"/>
                </a:cubicBezTo>
                <a:cubicBezTo>
                  <a:pt x="63012" y="1309062"/>
                  <a:pt x="51431" y="1270028"/>
                  <a:pt x="75501" y="1342238"/>
                </a:cubicBezTo>
                <a:cubicBezTo>
                  <a:pt x="103694" y="1426817"/>
                  <a:pt x="60678" y="1295624"/>
                  <a:pt x="92279" y="1400961"/>
                </a:cubicBezTo>
                <a:cubicBezTo>
                  <a:pt x="97361" y="1417901"/>
                  <a:pt x="99247" y="1436580"/>
                  <a:pt x="109057" y="1451295"/>
                </a:cubicBezTo>
                <a:lnTo>
                  <a:pt x="125835" y="1476462"/>
                </a:lnTo>
                <a:cubicBezTo>
                  <a:pt x="128631" y="1484851"/>
                  <a:pt x="129929" y="1493899"/>
                  <a:pt x="134223" y="1501629"/>
                </a:cubicBezTo>
                <a:cubicBezTo>
                  <a:pt x="144016" y="1519256"/>
                  <a:pt x="156594" y="1535185"/>
                  <a:pt x="167779" y="1551963"/>
                </a:cubicBezTo>
                <a:lnTo>
                  <a:pt x="201335" y="1602297"/>
                </a:lnTo>
                <a:lnTo>
                  <a:pt x="218113" y="1627464"/>
                </a:lnTo>
                <a:cubicBezTo>
                  <a:pt x="223706" y="1635853"/>
                  <a:pt x="226502" y="1647038"/>
                  <a:pt x="234891" y="1652631"/>
                </a:cubicBezTo>
                <a:cubicBezTo>
                  <a:pt x="288515" y="1688381"/>
                  <a:pt x="270966" y="1671928"/>
                  <a:pt x="293614" y="169457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37DF9F3-2126-858A-C3CC-D7B83C829281}"/>
              </a:ext>
            </a:extLst>
          </p:cNvPr>
          <p:cNvSpPr/>
          <p:nvPr/>
        </p:nvSpPr>
        <p:spPr>
          <a:xfrm>
            <a:off x="2432807" y="1912690"/>
            <a:ext cx="713065" cy="445228"/>
          </a:xfrm>
          <a:custGeom>
            <a:avLst/>
            <a:gdLst>
              <a:gd name="connsiteX0" fmla="*/ 620786 w 713065"/>
              <a:gd name="connsiteY0" fmla="*/ 0 h 445228"/>
              <a:gd name="connsiteX1" fmla="*/ 662731 w 713065"/>
              <a:gd name="connsiteY1" fmla="*/ 33556 h 445228"/>
              <a:gd name="connsiteX2" fmla="*/ 687898 w 713065"/>
              <a:gd name="connsiteY2" fmla="*/ 41945 h 445228"/>
              <a:gd name="connsiteX3" fmla="*/ 713065 w 713065"/>
              <a:gd name="connsiteY3" fmla="*/ 92279 h 445228"/>
              <a:gd name="connsiteX4" fmla="*/ 704676 w 713065"/>
              <a:gd name="connsiteY4" fmla="*/ 167780 h 445228"/>
              <a:gd name="connsiteX5" fmla="*/ 687898 w 713065"/>
              <a:gd name="connsiteY5" fmla="*/ 192947 h 445228"/>
              <a:gd name="connsiteX6" fmla="*/ 612397 w 713065"/>
              <a:gd name="connsiteY6" fmla="*/ 251670 h 445228"/>
              <a:gd name="connsiteX7" fmla="*/ 562063 w 713065"/>
              <a:gd name="connsiteY7" fmla="*/ 268448 h 445228"/>
              <a:gd name="connsiteX8" fmla="*/ 511729 w 713065"/>
              <a:gd name="connsiteY8" fmla="*/ 293615 h 445228"/>
              <a:gd name="connsiteX9" fmla="*/ 436228 w 713065"/>
              <a:gd name="connsiteY9" fmla="*/ 327171 h 445228"/>
              <a:gd name="connsiteX10" fmla="*/ 360727 w 713065"/>
              <a:gd name="connsiteY10" fmla="*/ 343949 h 445228"/>
              <a:gd name="connsiteX11" fmla="*/ 310393 w 713065"/>
              <a:gd name="connsiteY11" fmla="*/ 360727 h 445228"/>
              <a:gd name="connsiteX12" fmla="*/ 234892 w 713065"/>
              <a:gd name="connsiteY12" fmla="*/ 385893 h 445228"/>
              <a:gd name="connsiteX13" fmla="*/ 159391 w 713065"/>
              <a:gd name="connsiteY13" fmla="*/ 411060 h 445228"/>
              <a:gd name="connsiteX14" fmla="*/ 134224 w 713065"/>
              <a:gd name="connsiteY14" fmla="*/ 419449 h 445228"/>
              <a:gd name="connsiteX15" fmla="*/ 83890 w 713065"/>
              <a:gd name="connsiteY15" fmla="*/ 427838 h 445228"/>
              <a:gd name="connsiteX16" fmla="*/ 50334 w 713065"/>
              <a:gd name="connsiteY16" fmla="*/ 436227 h 445228"/>
              <a:gd name="connsiteX17" fmla="*/ 25167 w 713065"/>
              <a:gd name="connsiteY17" fmla="*/ 444616 h 445228"/>
              <a:gd name="connsiteX18" fmla="*/ 0 w 713065"/>
              <a:gd name="connsiteY18" fmla="*/ 444616 h 44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3065" h="445228">
                <a:moveTo>
                  <a:pt x="620786" y="0"/>
                </a:moveTo>
                <a:cubicBezTo>
                  <a:pt x="634768" y="11185"/>
                  <a:pt x="647547" y="24066"/>
                  <a:pt x="662731" y="33556"/>
                </a:cubicBezTo>
                <a:cubicBezTo>
                  <a:pt x="670230" y="38243"/>
                  <a:pt x="680993" y="36421"/>
                  <a:pt x="687898" y="41945"/>
                </a:cubicBezTo>
                <a:cubicBezTo>
                  <a:pt x="702682" y="53772"/>
                  <a:pt x="707539" y="75700"/>
                  <a:pt x="713065" y="92279"/>
                </a:cubicBezTo>
                <a:cubicBezTo>
                  <a:pt x="710269" y="117446"/>
                  <a:pt x="710817" y="143214"/>
                  <a:pt x="704676" y="167780"/>
                </a:cubicBezTo>
                <a:cubicBezTo>
                  <a:pt x="702231" y="177561"/>
                  <a:pt x="694353" y="185202"/>
                  <a:pt x="687898" y="192947"/>
                </a:cubicBezTo>
                <a:cubicBezTo>
                  <a:pt x="671194" y="212991"/>
                  <a:pt x="633982" y="244475"/>
                  <a:pt x="612397" y="251670"/>
                </a:cubicBezTo>
                <a:cubicBezTo>
                  <a:pt x="595619" y="257263"/>
                  <a:pt x="576778" y="258638"/>
                  <a:pt x="562063" y="268448"/>
                </a:cubicBezTo>
                <a:cubicBezTo>
                  <a:pt x="489938" y="316531"/>
                  <a:pt x="581193" y="258883"/>
                  <a:pt x="511729" y="293615"/>
                </a:cubicBezTo>
                <a:cubicBezTo>
                  <a:pt x="464867" y="317046"/>
                  <a:pt x="508371" y="312742"/>
                  <a:pt x="436228" y="327171"/>
                </a:cubicBezTo>
                <a:cubicBezTo>
                  <a:pt x="412280" y="331961"/>
                  <a:pt x="384421" y="336841"/>
                  <a:pt x="360727" y="343949"/>
                </a:cubicBezTo>
                <a:cubicBezTo>
                  <a:pt x="343787" y="349031"/>
                  <a:pt x="327171" y="355134"/>
                  <a:pt x="310393" y="360727"/>
                </a:cubicBezTo>
                <a:lnTo>
                  <a:pt x="234892" y="385893"/>
                </a:lnTo>
                <a:lnTo>
                  <a:pt x="159391" y="411060"/>
                </a:lnTo>
                <a:cubicBezTo>
                  <a:pt x="151002" y="413856"/>
                  <a:pt x="142946" y="417995"/>
                  <a:pt x="134224" y="419449"/>
                </a:cubicBezTo>
                <a:cubicBezTo>
                  <a:pt x="117446" y="422245"/>
                  <a:pt x="100569" y="424502"/>
                  <a:pt x="83890" y="427838"/>
                </a:cubicBezTo>
                <a:cubicBezTo>
                  <a:pt x="72584" y="430099"/>
                  <a:pt x="61420" y="433060"/>
                  <a:pt x="50334" y="436227"/>
                </a:cubicBezTo>
                <a:cubicBezTo>
                  <a:pt x="41831" y="438656"/>
                  <a:pt x="33889" y="443162"/>
                  <a:pt x="25167" y="444616"/>
                </a:cubicBezTo>
                <a:cubicBezTo>
                  <a:pt x="16892" y="445995"/>
                  <a:pt x="8389" y="444616"/>
                  <a:pt x="0" y="4446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D5A1A5B-3151-7C48-2987-1D0BC5F33E62}"/>
              </a:ext>
            </a:extLst>
          </p:cNvPr>
          <p:cNvSpPr/>
          <p:nvPr/>
        </p:nvSpPr>
        <p:spPr>
          <a:xfrm>
            <a:off x="1944927" y="2348917"/>
            <a:ext cx="1494559" cy="1971413"/>
          </a:xfrm>
          <a:custGeom>
            <a:avLst/>
            <a:gdLst>
              <a:gd name="connsiteX0" fmla="*/ 563381 w 1494559"/>
              <a:gd name="connsiteY0" fmla="*/ 0 h 1971413"/>
              <a:gd name="connsiteX1" fmla="*/ 521436 w 1494559"/>
              <a:gd name="connsiteY1" fmla="*/ 25167 h 1971413"/>
              <a:gd name="connsiteX2" fmla="*/ 471102 w 1494559"/>
              <a:gd name="connsiteY2" fmla="*/ 41945 h 1971413"/>
              <a:gd name="connsiteX3" fmla="*/ 445935 w 1494559"/>
              <a:gd name="connsiteY3" fmla="*/ 58723 h 1971413"/>
              <a:gd name="connsiteX4" fmla="*/ 395601 w 1494559"/>
              <a:gd name="connsiteY4" fmla="*/ 75501 h 1971413"/>
              <a:gd name="connsiteX5" fmla="*/ 345267 w 1494559"/>
              <a:gd name="connsiteY5" fmla="*/ 109057 h 1971413"/>
              <a:gd name="connsiteX6" fmla="*/ 320101 w 1494559"/>
              <a:gd name="connsiteY6" fmla="*/ 125835 h 1971413"/>
              <a:gd name="connsiteX7" fmla="*/ 303323 w 1494559"/>
              <a:gd name="connsiteY7" fmla="*/ 151002 h 1971413"/>
              <a:gd name="connsiteX8" fmla="*/ 252989 w 1494559"/>
              <a:gd name="connsiteY8" fmla="*/ 192947 h 1971413"/>
              <a:gd name="connsiteX9" fmla="*/ 236211 w 1494559"/>
              <a:gd name="connsiteY9" fmla="*/ 218114 h 1971413"/>
              <a:gd name="connsiteX10" fmla="*/ 211044 w 1494559"/>
              <a:gd name="connsiteY10" fmla="*/ 243281 h 1971413"/>
              <a:gd name="connsiteX11" fmla="*/ 185877 w 1494559"/>
              <a:gd name="connsiteY11" fmla="*/ 276837 h 1971413"/>
              <a:gd name="connsiteX12" fmla="*/ 160710 w 1494559"/>
              <a:gd name="connsiteY12" fmla="*/ 302004 h 1971413"/>
              <a:gd name="connsiteX13" fmla="*/ 127154 w 1494559"/>
              <a:gd name="connsiteY13" fmla="*/ 352338 h 1971413"/>
              <a:gd name="connsiteX14" fmla="*/ 118765 w 1494559"/>
              <a:gd name="connsiteY14" fmla="*/ 377505 h 1971413"/>
              <a:gd name="connsiteX15" fmla="*/ 68431 w 1494559"/>
              <a:gd name="connsiteY15" fmla="*/ 461395 h 1971413"/>
              <a:gd name="connsiteX16" fmla="*/ 43264 w 1494559"/>
              <a:gd name="connsiteY16" fmla="*/ 536896 h 1971413"/>
              <a:gd name="connsiteX17" fmla="*/ 26486 w 1494559"/>
              <a:gd name="connsiteY17" fmla="*/ 587230 h 1971413"/>
              <a:gd name="connsiteX18" fmla="*/ 18097 w 1494559"/>
              <a:gd name="connsiteY18" fmla="*/ 612397 h 1971413"/>
              <a:gd name="connsiteX19" fmla="*/ 9708 w 1494559"/>
              <a:gd name="connsiteY19" fmla="*/ 645953 h 1971413"/>
              <a:gd name="connsiteX20" fmla="*/ 9708 w 1494559"/>
              <a:gd name="connsiteY20" fmla="*/ 906011 h 1971413"/>
              <a:gd name="connsiteX21" fmla="*/ 34875 w 1494559"/>
              <a:gd name="connsiteY21" fmla="*/ 989901 h 1971413"/>
              <a:gd name="connsiteX22" fmla="*/ 43264 w 1494559"/>
              <a:gd name="connsiteY22" fmla="*/ 1015068 h 1971413"/>
              <a:gd name="connsiteX23" fmla="*/ 51653 w 1494559"/>
              <a:gd name="connsiteY23" fmla="*/ 1040235 h 1971413"/>
              <a:gd name="connsiteX24" fmla="*/ 85209 w 1494559"/>
              <a:gd name="connsiteY24" fmla="*/ 1090569 h 1971413"/>
              <a:gd name="connsiteX25" fmla="*/ 93598 w 1494559"/>
              <a:gd name="connsiteY25" fmla="*/ 1115736 h 1971413"/>
              <a:gd name="connsiteX26" fmla="*/ 160710 w 1494559"/>
              <a:gd name="connsiteY26" fmla="*/ 1191237 h 1971413"/>
              <a:gd name="connsiteX27" fmla="*/ 194266 w 1494559"/>
              <a:gd name="connsiteY27" fmla="*/ 1208015 h 1971413"/>
              <a:gd name="connsiteX28" fmla="*/ 227822 w 1494559"/>
              <a:gd name="connsiteY28" fmla="*/ 1233182 h 1971413"/>
              <a:gd name="connsiteX29" fmla="*/ 278156 w 1494559"/>
              <a:gd name="connsiteY29" fmla="*/ 1266738 h 1971413"/>
              <a:gd name="connsiteX30" fmla="*/ 294934 w 1494559"/>
              <a:gd name="connsiteY30" fmla="*/ 1291905 h 1971413"/>
              <a:gd name="connsiteX31" fmla="*/ 320101 w 1494559"/>
              <a:gd name="connsiteY31" fmla="*/ 1300294 h 1971413"/>
              <a:gd name="connsiteX32" fmla="*/ 345267 w 1494559"/>
              <a:gd name="connsiteY32" fmla="*/ 1317072 h 1971413"/>
              <a:gd name="connsiteX33" fmla="*/ 362045 w 1494559"/>
              <a:gd name="connsiteY33" fmla="*/ 1342239 h 1971413"/>
              <a:gd name="connsiteX34" fmla="*/ 412379 w 1494559"/>
              <a:gd name="connsiteY34" fmla="*/ 1359017 h 1971413"/>
              <a:gd name="connsiteX35" fmla="*/ 437546 w 1494559"/>
              <a:gd name="connsiteY35" fmla="*/ 1384184 h 1971413"/>
              <a:gd name="connsiteX36" fmla="*/ 462713 w 1494559"/>
              <a:gd name="connsiteY36" fmla="*/ 1392573 h 1971413"/>
              <a:gd name="connsiteX37" fmla="*/ 487880 w 1494559"/>
              <a:gd name="connsiteY37" fmla="*/ 1409351 h 1971413"/>
              <a:gd name="connsiteX38" fmla="*/ 513047 w 1494559"/>
              <a:gd name="connsiteY38" fmla="*/ 1417740 h 1971413"/>
              <a:gd name="connsiteX39" fmla="*/ 538214 w 1494559"/>
              <a:gd name="connsiteY39" fmla="*/ 1434518 h 1971413"/>
              <a:gd name="connsiteX40" fmla="*/ 588548 w 1494559"/>
              <a:gd name="connsiteY40" fmla="*/ 1451296 h 1971413"/>
              <a:gd name="connsiteX41" fmla="*/ 613715 w 1494559"/>
              <a:gd name="connsiteY41" fmla="*/ 1468074 h 1971413"/>
              <a:gd name="connsiteX42" fmla="*/ 664049 w 1494559"/>
              <a:gd name="connsiteY42" fmla="*/ 1484852 h 1971413"/>
              <a:gd name="connsiteX43" fmla="*/ 689216 w 1494559"/>
              <a:gd name="connsiteY43" fmla="*/ 1493241 h 1971413"/>
              <a:gd name="connsiteX44" fmla="*/ 722772 w 1494559"/>
              <a:gd name="connsiteY44" fmla="*/ 1501630 h 1971413"/>
              <a:gd name="connsiteX45" fmla="*/ 773106 w 1494559"/>
              <a:gd name="connsiteY45" fmla="*/ 1518408 h 1971413"/>
              <a:gd name="connsiteX46" fmla="*/ 823440 w 1494559"/>
              <a:gd name="connsiteY46" fmla="*/ 1535186 h 1971413"/>
              <a:gd name="connsiteX47" fmla="*/ 848607 w 1494559"/>
              <a:gd name="connsiteY47" fmla="*/ 1543575 h 1971413"/>
              <a:gd name="connsiteX48" fmla="*/ 873774 w 1494559"/>
              <a:gd name="connsiteY48" fmla="*/ 1551964 h 1971413"/>
              <a:gd name="connsiteX49" fmla="*/ 907330 w 1494559"/>
              <a:gd name="connsiteY49" fmla="*/ 1560353 h 1971413"/>
              <a:gd name="connsiteX50" fmla="*/ 982831 w 1494559"/>
              <a:gd name="connsiteY50" fmla="*/ 1585520 h 1971413"/>
              <a:gd name="connsiteX51" fmla="*/ 1007998 w 1494559"/>
              <a:gd name="connsiteY51" fmla="*/ 1593909 h 1971413"/>
              <a:gd name="connsiteX52" fmla="*/ 1091888 w 1494559"/>
              <a:gd name="connsiteY52" fmla="*/ 1619076 h 1971413"/>
              <a:gd name="connsiteX53" fmla="*/ 1117055 w 1494559"/>
              <a:gd name="connsiteY53" fmla="*/ 1627465 h 1971413"/>
              <a:gd name="connsiteX54" fmla="*/ 1142222 w 1494559"/>
              <a:gd name="connsiteY54" fmla="*/ 1635854 h 1971413"/>
              <a:gd name="connsiteX55" fmla="*/ 1192556 w 1494559"/>
              <a:gd name="connsiteY55" fmla="*/ 1661021 h 1971413"/>
              <a:gd name="connsiteX56" fmla="*/ 1217723 w 1494559"/>
              <a:gd name="connsiteY56" fmla="*/ 1677799 h 1971413"/>
              <a:gd name="connsiteX57" fmla="*/ 1268056 w 1494559"/>
              <a:gd name="connsiteY57" fmla="*/ 1694577 h 1971413"/>
              <a:gd name="connsiteX58" fmla="*/ 1318390 w 1494559"/>
              <a:gd name="connsiteY58" fmla="*/ 1719744 h 1971413"/>
              <a:gd name="connsiteX59" fmla="*/ 1343557 w 1494559"/>
              <a:gd name="connsiteY59" fmla="*/ 1736522 h 1971413"/>
              <a:gd name="connsiteX60" fmla="*/ 1402280 w 1494559"/>
              <a:gd name="connsiteY60" fmla="*/ 1803633 h 1971413"/>
              <a:gd name="connsiteX61" fmla="*/ 1419058 w 1494559"/>
              <a:gd name="connsiteY61" fmla="*/ 1828800 h 1971413"/>
              <a:gd name="connsiteX62" fmla="*/ 1477781 w 1494559"/>
              <a:gd name="connsiteY62" fmla="*/ 1895912 h 1971413"/>
              <a:gd name="connsiteX63" fmla="*/ 1486170 w 1494559"/>
              <a:gd name="connsiteY63" fmla="*/ 1921079 h 1971413"/>
              <a:gd name="connsiteX64" fmla="*/ 1494559 w 1494559"/>
              <a:gd name="connsiteY64" fmla="*/ 1971413 h 197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94559" h="1971413">
                <a:moveTo>
                  <a:pt x="563381" y="0"/>
                </a:moveTo>
                <a:cubicBezTo>
                  <a:pt x="549399" y="8389"/>
                  <a:pt x="536280" y="18420"/>
                  <a:pt x="521436" y="25167"/>
                </a:cubicBezTo>
                <a:cubicBezTo>
                  <a:pt x="505336" y="32485"/>
                  <a:pt x="485817" y="32135"/>
                  <a:pt x="471102" y="41945"/>
                </a:cubicBezTo>
                <a:cubicBezTo>
                  <a:pt x="462713" y="47538"/>
                  <a:pt x="455148" y="54628"/>
                  <a:pt x="445935" y="58723"/>
                </a:cubicBezTo>
                <a:cubicBezTo>
                  <a:pt x="429774" y="65906"/>
                  <a:pt x="410316" y="65691"/>
                  <a:pt x="395601" y="75501"/>
                </a:cubicBezTo>
                <a:lnTo>
                  <a:pt x="345267" y="109057"/>
                </a:lnTo>
                <a:lnTo>
                  <a:pt x="320101" y="125835"/>
                </a:lnTo>
                <a:cubicBezTo>
                  <a:pt x="314508" y="134224"/>
                  <a:pt x="310452" y="143873"/>
                  <a:pt x="303323" y="151002"/>
                </a:cubicBezTo>
                <a:cubicBezTo>
                  <a:pt x="237334" y="216991"/>
                  <a:pt x="321705" y="110488"/>
                  <a:pt x="252989" y="192947"/>
                </a:cubicBezTo>
                <a:cubicBezTo>
                  <a:pt x="246534" y="200692"/>
                  <a:pt x="242666" y="210369"/>
                  <a:pt x="236211" y="218114"/>
                </a:cubicBezTo>
                <a:cubicBezTo>
                  <a:pt x="228616" y="227228"/>
                  <a:pt x="218765" y="234273"/>
                  <a:pt x="211044" y="243281"/>
                </a:cubicBezTo>
                <a:cubicBezTo>
                  <a:pt x="201945" y="253897"/>
                  <a:pt x="194976" y="266221"/>
                  <a:pt x="185877" y="276837"/>
                </a:cubicBezTo>
                <a:cubicBezTo>
                  <a:pt x="178156" y="285845"/>
                  <a:pt x="167994" y="292639"/>
                  <a:pt x="160710" y="302004"/>
                </a:cubicBezTo>
                <a:cubicBezTo>
                  <a:pt x="148330" y="317921"/>
                  <a:pt x="133531" y="333208"/>
                  <a:pt x="127154" y="352338"/>
                </a:cubicBezTo>
                <a:cubicBezTo>
                  <a:pt x="124358" y="360727"/>
                  <a:pt x="123059" y="369775"/>
                  <a:pt x="118765" y="377505"/>
                </a:cubicBezTo>
                <a:cubicBezTo>
                  <a:pt x="90629" y="428151"/>
                  <a:pt x="86564" y="416063"/>
                  <a:pt x="68431" y="461395"/>
                </a:cubicBezTo>
                <a:lnTo>
                  <a:pt x="43264" y="536896"/>
                </a:lnTo>
                <a:lnTo>
                  <a:pt x="26486" y="587230"/>
                </a:lnTo>
                <a:cubicBezTo>
                  <a:pt x="23690" y="595619"/>
                  <a:pt x="20242" y="603818"/>
                  <a:pt x="18097" y="612397"/>
                </a:cubicBezTo>
                <a:lnTo>
                  <a:pt x="9708" y="645953"/>
                </a:lnTo>
                <a:cubicBezTo>
                  <a:pt x="-2774" y="770777"/>
                  <a:pt x="-3692" y="738513"/>
                  <a:pt x="9708" y="906011"/>
                </a:cubicBezTo>
                <a:cubicBezTo>
                  <a:pt x="11043" y="922693"/>
                  <a:pt x="31852" y="980831"/>
                  <a:pt x="34875" y="989901"/>
                </a:cubicBezTo>
                <a:lnTo>
                  <a:pt x="43264" y="1015068"/>
                </a:lnTo>
                <a:cubicBezTo>
                  <a:pt x="46060" y="1023457"/>
                  <a:pt x="46748" y="1032877"/>
                  <a:pt x="51653" y="1040235"/>
                </a:cubicBezTo>
                <a:cubicBezTo>
                  <a:pt x="62838" y="1057013"/>
                  <a:pt x="78832" y="1071439"/>
                  <a:pt x="85209" y="1090569"/>
                </a:cubicBezTo>
                <a:cubicBezTo>
                  <a:pt x="88005" y="1098958"/>
                  <a:pt x="89643" y="1107827"/>
                  <a:pt x="93598" y="1115736"/>
                </a:cubicBezTo>
                <a:cubicBezTo>
                  <a:pt x="105419" y="1139378"/>
                  <a:pt x="145888" y="1183826"/>
                  <a:pt x="160710" y="1191237"/>
                </a:cubicBezTo>
                <a:cubicBezTo>
                  <a:pt x="171895" y="1196830"/>
                  <a:pt x="183661" y="1201387"/>
                  <a:pt x="194266" y="1208015"/>
                </a:cubicBezTo>
                <a:cubicBezTo>
                  <a:pt x="206122" y="1215425"/>
                  <a:pt x="216368" y="1225164"/>
                  <a:pt x="227822" y="1233182"/>
                </a:cubicBezTo>
                <a:cubicBezTo>
                  <a:pt x="244342" y="1244746"/>
                  <a:pt x="278156" y="1266738"/>
                  <a:pt x="278156" y="1266738"/>
                </a:cubicBezTo>
                <a:cubicBezTo>
                  <a:pt x="283749" y="1275127"/>
                  <a:pt x="287061" y="1285607"/>
                  <a:pt x="294934" y="1291905"/>
                </a:cubicBezTo>
                <a:cubicBezTo>
                  <a:pt x="301839" y="1297429"/>
                  <a:pt x="312192" y="1296339"/>
                  <a:pt x="320101" y="1300294"/>
                </a:cubicBezTo>
                <a:cubicBezTo>
                  <a:pt x="329119" y="1304803"/>
                  <a:pt x="336878" y="1311479"/>
                  <a:pt x="345267" y="1317072"/>
                </a:cubicBezTo>
                <a:cubicBezTo>
                  <a:pt x="350860" y="1325461"/>
                  <a:pt x="353495" y="1336895"/>
                  <a:pt x="362045" y="1342239"/>
                </a:cubicBezTo>
                <a:cubicBezTo>
                  <a:pt x="377042" y="1351612"/>
                  <a:pt x="412379" y="1359017"/>
                  <a:pt x="412379" y="1359017"/>
                </a:cubicBezTo>
                <a:cubicBezTo>
                  <a:pt x="420768" y="1367406"/>
                  <a:pt x="427675" y="1377603"/>
                  <a:pt x="437546" y="1384184"/>
                </a:cubicBezTo>
                <a:cubicBezTo>
                  <a:pt x="444904" y="1389089"/>
                  <a:pt x="454804" y="1388618"/>
                  <a:pt x="462713" y="1392573"/>
                </a:cubicBezTo>
                <a:cubicBezTo>
                  <a:pt x="471731" y="1397082"/>
                  <a:pt x="478862" y="1404842"/>
                  <a:pt x="487880" y="1409351"/>
                </a:cubicBezTo>
                <a:cubicBezTo>
                  <a:pt x="495789" y="1413306"/>
                  <a:pt x="505138" y="1413785"/>
                  <a:pt x="513047" y="1417740"/>
                </a:cubicBezTo>
                <a:cubicBezTo>
                  <a:pt x="522065" y="1422249"/>
                  <a:pt x="529001" y="1430423"/>
                  <a:pt x="538214" y="1434518"/>
                </a:cubicBezTo>
                <a:cubicBezTo>
                  <a:pt x="554375" y="1441701"/>
                  <a:pt x="573833" y="1441486"/>
                  <a:pt x="588548" y="1451296"/>
                </a:cubicBezTo>
                <a:cubicBezTo>
                  <a:pt x="596937" y="1456889"/>
                  <a:pt x="604502" y="1463979"/>
                  <a:pt x="613715" y="1468074"/>
                </a:cubicBezTo>
                <a:cubicBezTo>
                  <a:pt x="629876" y="1475257"/>
                  <a:pt x="647271" y="1479259"/>
                  <a:pt x="664049" y="1484852"/>
                </a:cubicBezTo>
                <a:cubicBezTo>
                  <a:pt x="672438" y="1487648"/>
                  <a:pt x="680637" y="1491096"/>
                  <a:pt x="689216" y="1493241"/>
                </a:cubicBezTo>
                <a:cubicBezTo>
                  <a:pt x="700401" y="1496037"/>
                  <a:pt x="711729" y="1498317"/>
                  <a:pt x="722772" y="1501630"/>
                </a:cubicBezTo>
                <a:cubicBezTo>
                  <a:pt x="739712" y="1506712"/>
                  <a:pt x="756328" y="1512815"/>
                  <a:pt x="773106" y="1518408"/>
                </a:cubicBezTo>
                <a:lnTo>
                  <a:pt x="823440" y="1535186"/>
                </a:lnTo>
                <a:lnTo>
                  <a:pt x="848607" y="1543575"/>
                </a:lnTo>
                <a:cubicBezTo>
                  <a:pt x="856996" y="1546371"/>
                  <a:pt x="865195" y="1549819"/>
                  <a:pt x="873774" y="1551964"/>
                </a:cubicBezTo>
                <a:cubicBezTo>
                  <a:pt x="884959" y="1554760"/>
                  <a:pt x="896287" y="1557040"/>
                  <a:pt x="907330" y="1560353"/>
                </a:cubicBezTo>
                <a:lnTo>
                  <a:pt x="982831" y="1585520"/>
                </a:lnTo>
                <a:cubicBezTo>
                  <a:pt x="991220" y="1588316"/>
                  <a:pt x="999419" y="1591764"/>
                  <a:pt x="1007998" y="1593909"/>
                </a:cubicBezTo>
                <a:cubicBezTo>
                  <a:pt x="1058712" y="1606587"/>
                  <a:pt x="1030616" y="1598652"/>
                  <a:pt x="1091888" y="1619076"/>
                </a:cubicBezTo>
                <a:lnTo>
                  <a:pt x="1117055" y="1627465"/>
                </a:lnTo>
                <a:cubicBezTo>
                  <a:pt x="1125444" y="1630261"/>
                  <a:pt x="1134864" y="1630949"/>
                  <a:pt x="1142222" y="1635854"/>
                </a:cubicBezTo>
                <a:cubicBezTo>
                  <a:pt x="1214347" y="1683937"/>
                  <a:pt x="1123092" y="1626289"/>
                  <a:pt x="1192556" y="1661021"/>
                </a:cubicBezTo>
                <a:cubicBezTo>
                  <a:pt x="1201574" y="1665530"/>
                  <a:pt x="1208510" y="1673704"/>
                  <a:pt x="1217723" y="1677799"/>
                </a:cubicBezTo>
                <a:cubicBezTo>
                  <a:pt x="1233884" y="1684982"/>
                  <a:pt x="1253341" y="1684767"/>
                  <a:pt x="1268056" y="1694577"/>
                </a:cubicBezTo>
                <a:cubicBezTo>
                  <a:pt x="1340181" y="1742660"/>
                  <a:pt x="1248926" y="1685012"/>
                  <a:pt x="1318390" y="1719744"/>
                </a:cubicBezTo>
                <a:cubicBezTo>
                  <a:pt x="1327408" y="1724253"/>
                  <a:pt x="1335168" y="1730929"/>
                  <a:pt x="1343557" y="1736522"/>
                </a:cubicBezTo>
                <a:cubicBezTo>
                  <a:pt x="1382706" y="1795244"/>
                  <a:pt x="1360335" y="1775670"/>
                  <a:pt x="1402280" y="1803633"/>
                </a:cubicBezTo>
                <a:cubicBezTo>
                  <a:pt x="1407873" y="1812022"/>
                  <a:pt x="1411929" y="1821671"/>
                  <a:pt x="1419058" y="1828800"/>
                </a:cubicBezTo>
                <a:cubicBezTo>
                  <a:pt x="1453313" y="1863055"/>
                  <a:pt x="1454012" y="1824605"/>
                  <a:pt x="1477781" y="1895912"/>
                </a:cubicBezTo>
                <a:cubicBezTo>
                  <a:pt x="1480577" y="1904301"/>
                  <a:pt x="1484252" y="1912447"/>
                  <a:pt x="1486170" y="1921079"/>
                </a:cubicBezTo>
                <a:cubicBezTo>
                  <a:pt x="1489860" y="1937683"/>
                  <a:pt x="1494559" y="1971413"/>
                  <a:pt x="1494559" y="197141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95EE505-A2F5-6C7F-7831-80D3B5030F7E}"/>
              </a:ext>
            </a:extLst>
          </p:cNvPr>
          <p:cNvSpPr/>
          <p:nvPr/>
        </p:nvSpPr>
        <p:spPr>
          <a:xfrm>
            <a:off x="3280095" y="4530055"/>
            <a:ext cx="142613" cy="553673"/>
          </a:xfrm>
          <a:custGeom>
            <a:avLst/>
            <a:gdLst>
              <a:gd name="connsiteX0" fmla="*/ 75501 w 142613"/>
              <a:gd name="connsiteY0" fmla="*/ 0 h 553673"/>
              <a:gd name="connsiteX1" fmla="*/ 58723 w 142613"/>
              <a:gd name="connsiteY1" fmla="*/ 41945 h 553673"/>
              <a:gd name="connsiteX2" fmla="*/ 50334 w 142613"/>
              <a:gd name="connsiteY2" fmla="*/ 67112 h 553673"/>
              <a:gd name="connsiteX3" fmla="*/ 33556 w 142613"/>
              <a:gd name="connsiteY3" fmla="*/ 92279 h 553673"/>
              <a:gd name="connsiteX4" fmla="*/ 8389 w 142613"/>
              <a:gd name="connsiteY4" fmla="*/ 142613 h 553673"/>
              <a:gd name="connsiteX5" fmla="*/ 0 w 142613"/>
              <a:gd name="connsiteY5" fmla="*/ 192947 h 553673"/>
              <a:gd name="connsiteX6" fmla="*/ 16778 w 142613"/>
              <a:gd name="connsiteY6" fmla="*/ 385894 h 553673"/>
              <a:gd name="connsiteX7" fmla="*/ 33556 w 142613"/>
              <a:gd name="connsiteY7" fmla="*/ 436228 h 553673"/>
              <a:gd name="connsiteX8" fmla="*/ 41945 w 142613"/>
              <a:gd name="connsiteY8" fmla="*/ 461395 h 553673"/>
              <a:gd name="connsiteX9" fmla="*/ 50334 w 142613"/>
              <a:gd name="connsiteY9" fmla="*/ 486562 h 553673"/>
              <a:gd name="connsiteX10" fmla="*/ 75501 w 142613"/>
              <a:gd name="connsiteY10" fmla="*/ 503339 h 553673"/>
              <a:gd name="connsiteX11" fmla="*/ 109057 w 142613"/>
              <a:gd name="connsiteY11" fmla="*/ 545284 h 553673"/>
              <a:gd name="connsiteX12" fmla="*/ 142613 w 142613"/>
              <a:gd name="connsiteY12" fmla="*/ 553673 h 55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613" h="553673">
                <a:moveTo>
                  <a:pt x="75501" y="0"/>
                </a:moveTo>
                <a:cubicBezTo>
                  <a:pt x="69908" y="13982"/>
                  <a:pt x="64010" y="27845"/>
                  <a:pt x="58723" y="41945"/>
                </a:cubicBezTo>
                <a:cubicBezTo>
                  <a:pt x="55618" y="50225"/>
                  <a:pt x="54289" y="59203"/>
                  <a:pt x="50334" y="67112"/>
                </a:cubicBezTo>
                <a:cubicBezTo>
                  <a:pt x="45825" y="76130"/>
                  <a:pt x="38065" y="83261"/>
                  <a:pt x="33556" y="92279"/>
                </a:cubicBezTo>
                <a:cubicBezTo>
                  <a:pt x="-1176" y="161743"/>
                  <a:pt x="56472" y="70488"/>
                  <a:pt x="8389" y="142613"/>
                </a:cubicBezTo>
                <a:cubicBezTo>
                  <a:pt x="5593" y="159391"/>
                  <a:pt x="0" y="175938"/>
                  <a:pt x="0" y="192947"/>
                </a:cubicBezTo>
                <a:cubicBezTo>
                  <a:pt x="0" y="224182"/>
                  <a:pt x="3914" y="334436"/>
                  <a:pt x="16778" y="385894"/>
                </a:cubicBezTo>
                <a:cubicBezTo>
                  <a:pt x="21067" y="403052"/>
                  <a:pt x="27963" y="419450"/>
                  <a:pt x="33556" y="436228"/>
                </a:cubicBezTo>
                <a:lnTo>
                  <a:pt x="41945" y="461395"/>
                </a:lnTo>
                <a:cubicBezTo>
                  <a:pt x="44741" y="469784"/>
                  <a:pt x="42976" y="481657"/>
                  <a:pt x="50334" y="486562"/>
                </a:cubicBezTo>
                <a:lnTo>
                  <a:pt x="75501" y="503339"/>
                </a:lnTo>
                <a:cubicBezTo>
                  <a:pt x="84437" y="530147"/>
                  <a:pt x="79544" y="532636"/>
                  <a:pt x="109057" y="545284"/>
                </a:cubicBezTo>
                <a:cubicBezTo>
                  <a:pt x="119654" y="549826"/>
                  <a:pt x="142613" y="553673"/>
                  <a:pt x="142613" y="55367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865F33E-391F-80D4-9B06-3DF7A2883EC4}"/>
              </a:ext>
            </a:extLst>
          </p:cNvPr>
          <p:cNvSpPr/>
          <p:nvPr/>
        </p:nvSpPr>
        <p:spPr>
          <a:xfrm>
            <a:off x="3296838" y="5159229"/>
            <a:ext cx="16813" cy="545285"/>
          </a:xfrm>
          <a:custGeom>
            <a:avLst/>
            <a:gdLst>
              <a:gd name="connsiteX0" fmla="*/ 16813 w 16813"/>
              <a:gd name="connsiteY0" fmla="*/ 0 h 545285"/>
              <a:gd name="connsiteX1" fmla="*/ 35 w 16813"/>
              <a:gd name="connsiteY1" fmla="*/ 83890 h 545285"/>
              <a:gd name="connsiteX2" fmla="*/ 16813 w 16813"/>
              <a:gd name="connsiteY2" fmla="*/ 453006 h 545285"/>
              <a:gd name="connsiteX3" fmla="*/ 8424 w 16813"/>
              <a:gd name="connsiteY3" fmla="*/ 545285 h 5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3" h="545285">
                <a:moveTo>
                  <a:pt x="16813" y="0"/>
                </a:moveTo>
                <a:cubicBezTo>
                  <a:pt x="11220" y="27963"/>
                  <a:pt x="-735" y="55383"/>
                  <a:pt x="35" y="83890"/>
                </a:cubicBezTo>
                <a:cubicBezTo>
                  <a:pt x="8958" y="414049"/>
                  <a:pt x="-6213" y="291821"/>
                  <a:pt x="16813" y="453006"/>
                </a:cubicBezTo>
                <a:lnTo>
                  <a:pt x="8424" y="54528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0CB1DE4-589A-105D-F48A-7046A901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4093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AD2F-F185-B4B9-BB98-8437F698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020D-CEA5-D9E1-E951-EBF4EF05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Compiler Movement in a Single Java Class</a:t>
            </a:r>
          </a:p>
          <a:p>
            <a:endParaRPr lang="en-JP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Compiler Movement in an Inheritance (IS-A hiearchy)</a:t>
            </a:r>
          </a:p>
          <a:p>
            <a:endParaRPr lang="en-JP" dirty="0"/>
          </a:p>
          <a:p>
            <a:r>
              <a:rPr lang="en-JP" b="1" dirty="0"/>
              <a:t>Polymorphism</a:t>
            </a:r>
          </a:p>
          <a:p>
            <a:endParaRPr lang="en-JP" dirty="0"/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Dynamic binding</a:t>
            </a:r>
          </a:p>
          <a:p>
            <a:endParaRPr lang="en-JP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Casting (Implicit and Explicit)</a:t>
            </a:r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83E03-481F-7776-7EB2-6D31AECF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2222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nato Annoyed GIF - Minato Annoyed Naruto - Discover &amp; Share GIFs |  Minato, Naruto, Naruto gif">
            <a:extLst>
              <a:ext uri="{FF2B5EF4-FFF2-40B4-BE49-F238E27FC236}">
                <a16:creationId xmlns:a16="http://schemas.microsoft.com/office/drawing/2014/main" id="{8701BA9A-3954-A6DA-064B-4863E6940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2" y="1722581"/>
            <a:ext cx="6127173" cy="37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8B4F70-36A7-680C-E21F-1650EEA704DB}"/>
              </a:ext>
            </a:extLst>
          </p:cNvPr>
          <p:cNvSpPr txBox="1"/>
          <p:nvPr/>
        </p:nvSpPr>
        <p:spPr>
          <a:xfrm>
            <a:off x="1302328" y="5597236"/>
            <a:ext cx="2070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Super Class Crying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7827B0BC-82D7-F21E-91FB-B3358F1048A2}"/>
              </a:ext>
            </a:extLst>
          </p:cNvPr>
          <p:cNvSpPr/>
          <p:nvPr/>
        </p:nvSpPr>
        <p:spPr>
          <a:xfrm>
            <a:off x="3103418" y="73891"/>
            <a:ext cx="2992582" cy="2127411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I am useless.</a:t>
            </a:r>
          </a:p>
          <a:p>
            <a:pPr algn="ctr"/>
            <a:endParaRPr lang="en-JP" dirty="0"/>
          </a:p>
          <a:p>
            <a:pPr algn="ctr"/>
            <a:r>
              <a:rPr lang="en-JP" dirty="0"/>
              <a:t>I was meant to die.</a:t>
            </a:r>
          </a:p>
          <a:p>
            <a:pPr algn="ctr"/>
            <a:endParaRPr lang="en-JP" dirty="0"/>
          </a:p>
          <a:p>
            <a:pPr algn="ctr"/>
            <a:r>
              <a:rPr lang="en-JP" dirty="0"/>
              <a:t>A scape goat </a:t>
            </a:r>
            <a:r>
              <a:rPr lang="en-JP" dirty="0">
                <a:sym typeface="Wingdings" pitchFamily="2" charset="2"/>
              </a:rPr>
              <a:t></a:t>
            </a:r>
            <a:endParaRPr lang="en-JP" dirty="0"/>
          </a:p>
        </p:txBody>
      </p:sp>
      <p:pic>
        <p:nvPicPr>
          <p:cNvPr id="2052" name="Picture 4" descr="and on the sixth day god created man - GIF - Imgur">
            <a:extLst>
              <a:ext uri="{FF2B5EF4-FFF2-40B4-BE49-F238E27FC236}">
                <a16:creationId xmlns:a16="http://schemas.microsoft.com/office/drawing/2014/main" id="{386AD1CF-51C9-03DB-25A6-FDF3F5D73F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3" b="7891"/>
          <a:stretch/>
        </p:blipFill>
        <p:spPr bwMode="auto">
          <a:xfrm>
            <a:off x="7047345" y="1499755"/>
            <a:ext cx="3729181" cy="292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2E1634F2-A55E-4A0F-4308-93FAE18ABA4F}"/>
              </a:ext>
            </a:extLst>
          </p:cNvPr>
          <p:cNvSpPr/>
          <p:nvPr/>
        </p:nvSpPr>
        <p:spPr>
          <a:xfrm>
            <a:off x="8026400" y="-332509"/>
            <a:ext cx="2992582" cy="2127411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Do not worry.</a:t>
            </a:r>
          </a:p>
          <a:p>
            <a:pPr algn="ctr"/>
            <a:endParaRPr lang="en-JP" dirty="0"/>
          </a:p>
          <a:p>
            <a:pPr algn="ctr"/>
            <a:r>
              <a:rPr lang="en-JP" dirty="0"/>
              <a:t>You are blessed with </a:t>
            </a:r>
            <a:r>
              <a:rPr lang="en-JP" b="1" u="sng" dirty="0"/>
              <a:t>Polymorphism</a:t>
            </a:r>
            <a:r>
              <a:rPr lang="en-JP" dirty="0"/>
              <a:t>.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7DC95AEF-2175-E9E7-7913-562E60DADA44}"/>
              </a:ext>
            </a:extLst>
          </p:cNvPr>
          <p:cNvSpPr/>
          <p:nvPr/>
        </p:nvSpPr>
        <p:spPr>
          <a:xfrm>
            <a:off x="3717636" y="3112236"/>
            <a:ext cx="2720109" cy="1475511"/>
          </a:xfrm>
          <a:prstGeom prst="wedgeEllipseCallout">
            <a:avLst>
              <a:gd name="adj1" fmla="val -45866"/>
              <a:gd name="adj2" fmla="val -452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What is Polymorphism?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D095E2F4-BD71-840E-66CB-9898EAD46E3E}"/>
              </a:ext>
            </a:extLst>
          </p:cNvPr>
          <p:cNvSpPr/>
          <p:nvPr/>
        </p:nvSpPr>
        <p:spPr>
          <a:xfrm>
            <a:off x="6628245" y="2918113"/>
            <a:ext cx="3300845" cy="1770657"/>
          </a:xfrm>
          <a:prstGeom prst="wedgeEllipseCallout">
            <a:avLst>
              <a:gd name="adj1" fmla="val 6826"/>
              <a:gd name="adj2" fmla="val -697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You create objects of your sub-classes.</a:t>
            </a:r>
          </a:p>
        </p:txBody>
      </p:sp>
      <p:pic>
        <p:nvPicPr>
          <p:cNvPr id="9" name="Picture 2" descr="19 Dexter's lab ideas | dexter, dexter laboratory, old cartoons">
            <a:extLst>
              <a:ext uri="{FF2B5EF4-FFF2-40B4-BE49-F238E27FC236}">
                <a16:creationId xmlns:a16="http://schemas.microsoft.com/office/drawing/2014/main" id="{9F5C92BA-12F9-9F89-5256-C36D5AB90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170" y="5467926"/>
            <a:ext cx="1057812" cy="133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62C1CA3A-DDD9-CDB8-3F2E-FE023F7C0E20}"/>
              </a:ext>
            </a:extLst>
          </p:cNvPr>
          <p:cNvSpPr/>
          <p:nvPr/>
        </p:nvSpPr>
        <p:spPr>
          <a:xfrm>
            <a:off x="10322790" y="4525482"/>
            <a:ext cx="1535548" cy="908466"/>
          </a:xfrm>
          <a:prstGeom prst="wedgeRectCallout">
            <a:avLst>
              <a:gd name="adj1" fmla="val -30068"/>
              <a:gd name="adj2" fmla="val 72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Do not worry. I will explain.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5740819-820B-0FB0-BA59-2CE00097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910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55992-7FE3-1352-BD25-665513F1C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735"/>
            <a:ext cx="8007927" cy="58267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B305CE-D38E-2FB0-D498-E224C9DC35C7}"/>
              </a:ext>
            </a:extLst>
          </p:cNvPr>
          <p:cNvSpPr/>
          <p:nvPr/>
        </p:nvSpPr>
        <p:spPr>
          <a:xfrm>
            <a:off x="10732655" y="106217"/>
            <a:ext cx="738909" cy="10390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22A94E-01C2-075A-8D3D-7D39B1D02D2C}"/>
              </a:ext>
            </a:extLst>
          </p:cNvPr>
          <p:cNvSpPr/>
          <p:nvPr/>
        </p:nvSpPr>
        <p:spPr>
          <a:xfrm>
            <a:off x="10732655" y="1768762"/>
            <a:ext cx="738909" cy="103909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14F49D-2600-1801-856F-2A11ABCE213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11102110" y="1145308"/>
            <a:ext cx="0" cy="623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1B8D0-0B43-BA17-D5DA-D710B4912A16}"/>
              </a:ext>
            </a:extLst>
          </p:cNvPr>
          <p:cNvSpPr/>
          <p:nvPr/>
        </p:nvSpPr>
        <p:spPr>
          <a:xfrm>
            <a:off x="9254836" y="3639127"/>
            <a:ext cx="2743200" cy="280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69B740-CE6F-4B24-681A-C52B3F76B65F}"/>
              </a:ext>
            </a:extLst>
          </p:cNvPr>
          <p:cNvSpPr txBox="1"/>
          <p:nvPr/>
        </p:nvSpPr>
        <p:spPr>
          <a:xfrm>
            <a:off x="11355809" y="3352800"/>
            <a:ext cx="6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RAM</a:t>
            </a:r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EFB6DAC8-9B9A-41BF-AF45-00AA3027EB0C}"/>
              </a:ext>
            </a:extLst>
          </p:cNvPr>
          <p:cNvSpPr/>
          <p:nvPr/>
        </p:nvSpPr>
        <p:spPr>
          <a:xfrm>
            <a:off x="9441722" y="4424218"/>
            <a:ext cx="480291" cy="443345"/>
          </a:xfrm>
          <a:prstGeom prst="smileyFace">
            <a:avLst/>
          </a:prstGeom>
          <a:solidFill>
            <a:srgbClr val="7030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5E805-9542-8D5B-CAE9-1CAF39422A76}"/>
              </a:ext>
            </a:extLst>
          </p:cNvPr>
          <p:cNvSpPr txBox="1"/>
          <p:nvPr/>
        </p:nvSpPr>
        <p:spPr>
          <a:xfrm>
            <a:off x="9533429" y="486756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1B7F590C-DFDC-C1D9-F0ED-FB756D1D7858}"/>
              </a:ext>
            </a:extLst>
          </p:cNvPr>
          <p:cNvSpPr/>
          <p:nvPr/>
        </p:nvSpPr>
        <p:spPr>
          <a:xfrm>
            <a:off x="11320243" y="4424218"/>
            <a:ext cx="480291" cy="443345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63F96A-D40B-7154-3F16-B97B8D63E8BD}"/>
              </a:ext>
            </a:extLst>
          </p:cNvPr>
          <p:cNvSpPr txBox="1"/>
          <p:nvPr/>
        </p:nvSpPr>
        <p:spPr>
          <a:xfrm>
            <a:off x="11411950" y="486756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F91074-F720-9EBE-98BC-7046DA02B2D0}"/>
              </a:ext>
            </a:extLst>
          </p:cNvPr>
          <p:cNvCxnSpPr>
            <a:stCxn id="19" idx="1"/>
            <a:endCxn id="17" idx="7"/>
          </p:cNvCxnSpPr>
          <p:nvPr/>
        </p:nvCxnSpPr>
        <p:spPr>
          <a:xfrm flipH="1">
            <a:off x="9851676" y="4489144"/>
            <a:ext cx="1538904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>
            <a:extLst>
              <a:ext uri="{FF2B5EF4-FFF2-40B4-BE49-F238E27FC236}">
                <a16:creationId xmlns:a16="http://schemas.microsoft.com/office/drawing/2014/main" id="{35704EBA-B063-7985-4F38-4A008EBF33B9}"/>
              </a:ext>
            </a:extLst>
          </p:cNvPr>
          <p:cNvSpPr/>
          <p:nvPr/>
        </p:nvSpPr>
        <p:spPr>
          <a:xfrm>
            <a:off x="10196944" y="5116699"/>
            <a:ext cx="1385455" cy="563541"/>
          </a:xfrm>
          <a:prstGeom prst="wedgeEllipseCallout">
            <a:avLst>
              <a:gd name="adj1" fmla="val 34167"/>
              <a:gd name="adj2" fmla="val -866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 dirty="0"/>
              <a:t>we r same objects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538AF90F-F11D-90A9-2E86-67340105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223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/>
      <p:bldP spid="17" grpId="0" animBg="1"/>
      <p:bldP spid="18" grpId="0"/>
      <p:bldP spid="19" grpId="0" animBg="1"/>
      <p:bldP spid="20" grpId="0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AD2F-F185-B4B9-BB98-8437F698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020D-CEA5-D9E1-E951-EBF4EF05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Compiler Movement in a Single Java Class</a:t>
            </a:r>
          </a:p>
          <a:p>
            <a:endParaRPr lang="en-JP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Compiler Movement in an Inheritance (IS-A hiearchy)</a:t>
            </a:r>
          </a:p>
          <a:p>
            <a:endParaRPr lang="en-JP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Polymorphism</a:t>
            </a:r>
          </a:p>
          <a:p>
            <a:endParaRPr lang="en-JP" dirty="0"/>
          </a:p>
          <a:p>
            <a:r>
              <a:rPr lang="en-JP" b="1" dirty="0"/>
              <a:t>Dynamic binding</a:t>
            </a:r>
          </a:p>
          <a:p>
            <a:endParaRPr lang="en-JP" dirty="0"/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Casting (Implicit and Explicit)</a:t>
            </a:r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83E03-481F-7776-7EB2-6D31AECF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14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389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E9716-23B5-7EAF-466E-DCF6BB46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32" y="148382"/>
            <a:ext cx="9099811" cy="6561236"/>
          </a:xfrm>
          <a:prstGeom prst="rect">
            <a:avLst/>
          </a:prstGeom>
        </p:spPr>
      </p:pic>
      <p:pic>
        <p:nvPicPr>
          <p:cNvPr id="5" name="Picture 2" descr="19 Dexter's lab ideas | dexter, dexter laboratory, old cartoons">
            <a:extLst>
              <a:ext uri="{FF2B5EF4-FFF2-40B4-BE49-F238E27FC236}">
                <a16:creationId xmlns:a16="http://schemas.microsoft.com/office/drawing/2014/main" id="{F22F88E9-09A6-4459-4D7B-A7E1FD22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700" y="1931305"/>
            <a:ext cx="1057812" cy="133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9BC167C5-7F20-AF2B-F348-ED5778063ECA}"/>
              </a:ext>
            </a:extLst>
          </p:cNvPr>
          <p:cNvSpPr/>
          <p:nvPr/>
        </p:nvSpPr>
        <p:spPr>
          <a:xfrm>
            <a:off x="10503738" y="757952"/>
            <a:ext cx="1535548" cy="908466"/>
          </a:xfrm>
          <a:prstGeom prst="wedgeRectCallout">
            <a:avLst>
              <a:gd name="adj1" fmla="val -30068"/>
              <a:gd name="adj2" fmla="val 72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Observe the method </a:t>
            </a:r>
            <a:r>
              <a:rPr lang="en-JP" b="1" u="sng" dirty="0"/>
              <a:t>m()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008D61-742F-763C-F61B-0DE583DBC6AE}"/>
              </a:ext>
            </a:extLst>
          </p:cNvPr>
          <p:cNvCxnSpPr>
            <a:cxnSpLocks/>
          </p:cNvCxnSpPr>
          <p:nvPr/>
        </p:nvCxnSpPr>
        <p:spPr>
          <a:xfrm flipH="1">
            <a:off x="8608291" y="2309091"/>
            <a:ext cx="160540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F0B7B-1C14-F8A0-1F41-65C9FB43F0A5}"/>
              </a:ext>
            </a:extLst>
          </p:cNvPr>
          <p:cNvSpPr/>
          <p:nvPr/>
        </p:nvSpPr>
        <p:spPr>
          <a:xfrm>
            <a:off x="5394036" y="3980873"/>
            <a:ext cx="4359564" cy="1921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2A0B04C0-0B73-1F13-20D5-B2E555EF3E50}"/>
              </a:ext>
            </a:extLst>
          </p:cNvPr>
          <p:cNvSpPr/>
          <p:nvPr/>
        </p:nvSpPr>
        <p:spPr>
          <a:xfrm>
            <a:off x="8364974" y="2877127"/>
            <a:ext cx="1535548" cy="908466"/>
          </a:xfrm>
          <a:prstGeom prst="wedgeRectCallout">
            <a:avLst>
              <a:gd name="adj1" fmla="val 64369"/>
              <a:gd name="adj2" fmla="val -554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600" dirty="0"/>
              <a:t>It accepts ONLY </a:t>
            </a:r>
          </a:p>
          <a:p>
            <a:pPr algn="ctr"/>
            <a:r>
              <a:rPr lang="en-JP" sz="1600" dirty="0"/>
              <a:t>Person  objects</a:t>
            </a:r>
            <a:endParaRPr lang="en-JP" sz="1600" b="1" u="sng" dirty="0"/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B2ACD2F5-5948-5B05-7757-A890D168AE9A}"/>
              </a:ext>
            </a:extLst>
          </p:cNvPr>
          <p:cNvSpPr/>
          <p:nvPr/>
        </p:nvSpPr>
        <p:spPr>
          <a:xfrm>
            <a:off x="10011149" y="3529035"/>
            <a:ext cx="2028137" cy="2281394"/>
          </a:xfrm>
          <a:prstGeom prst="wedgeRectCallout">
            <a:avLst>
              <a:gd name="adj1" fmla="val -20832"/>
              <a:gd name="adj2" fmla="val -644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600" dirty="0"/>
              <a:t>In main(), we are passing Student object to function m, whose input is a Person.</a:t>
            </a:r>
          </a:p>
          <a:p>
            <a:pPr algn="ctr"/>
            <a:endParaRPr lang="en-JP" sz="1600" dirty="0"/>
          </a:p>
          <a:p>
            <a:pPr algn="ctr"/>
            <a:r>
              <a:rPr lang="en-JP" sz="1600" b="1" dirty="0">
                <a:solidFill>
                  <a:srgbClr val="FF0000"/>
                </a:solidFill>
              </a:rPr>
              <a:t>Will it raise bugs?</a:t>
            </a:r>
          </a:p>
          <a:p>
            <a:pPr algn="ctr"/>
            <a:endParaRPr lang="en-JP" sz="1600" dirty="0"/>
          </a:p>
          <a:p>
            <a:pPr algn="ctr"/>
            <a:r>
              <a:rPr lang="en-JP" sz="1600" b="1" dirty="0"/>
              <a:t>Yes or No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4209BAF-07E2-D66C-80B7-84AC13E9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15</a:t>
            </a:fld>
            <a:endParaRPr lang="en-JP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318B74-FAD9-7940-AC42-442C697957BA}"/>
              </a:ext>
            </a:extLst>
          </p:cNvPr>
          <p:cNvCxnSpPr/>
          <p:nvPr/>
        </p:nvCxnSpPr>
        <p:spPr>
          <a:xfrm flipH="1" flipV="1">
            <a:off x="9153236" y="1256145"/>
            <a:ext cx="1237673" cy="9421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2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9 Dexter's lab ideas | dexter, dexter laboratory, old cartoons">
            <a:extLst>
              <a:ext uri="{FF2B5EF4-FFF2-40B4-BE49-F238E27FC236}">
                <a16:creationId xmlns:a16="http://schemas.microsoft.com/office/drawing/2014/main" id="{FA9B8614-6CDE-4B3D-4ACC-6B4B65AD5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333" y="3222833"/>
            <a:ext cx="1057812" cy="133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87948AE4-7285-4FAE-14E9-1129B8000909}"/>
              </a:ext>
            </a:extLst>
          </p:cNvPr>
          <p:cNvSpPr/>
          <p:nvPr/>
        </p:nvSpPr>
        <p:spPr>
          <a:xfrm>
            <a:off x="4770333" y="1818426"/>
            <a:ext cx="2137065" cy="1185702"/>
          </a:xfrm>
          <a:prstGeom prst="wedgeRectCallout">
            <a:avLst>
              <a:gd name="adj1" fmla="val -30068"/>
              <a:gd name="adj2" fmla="val 72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Answer is No.</a:t>
            </a:r>
          </a:p>
          <a:p>
            <a:pPr algn="ctr"/>
            <a:endParaRPr lang="en-JP" dirty="0"/>
          </a:p>
          <a:p>
            <a:pPr algn="ctr"/>
            <a:r>
              <a:rPr lang="en-JP" dirty="0"/>
              <a:t>Child can act as a parent object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081CB392-CCC2-39F8-8137-1BA5B0D338B6}"/>
              </a:ext>
            </a:extLst>
          </p:cNvPr>
          <p:cNvSpPr/>
          <p:nvPr/>
        </p:nvSpPr>
        <p:spPr>
          <a:xfrm>
            <a:off x="2250209" y="3643489"/>
            <a:ext cx="2137065" cy="1185702"/>
          </a:xfrm>
          <a:prstGeom prst="wedgeRectCallout">
            <a:avLst>
              <a:gd name="adj1" fmla="val 68906"/>
              <a:gd name="adj2" fmla="val -348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This is called Dynamic binding.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4AE05775-097A-7E9F-69DF-A75AC0C36505}"/>
              </a:ext>
            </a:extLst>
          </p:cNvPr>
          <p:cNvSpPr/>
          <p:nvPr/>
        </p:nvSpPr>
        <p:spPr>
          <a:xfrm>
            <a:off x="6137313" y="3575217"/>
            <a:ext cx="2137065" cy="1185702"/>
          </a:xfrm>
          <a:prstGeom prst="wedgeRectCallout">
            <a:avLst>
              <a:gd name="adj1" fmla="val -65075"/>
              <a:gd name="adj2" fmla="val -371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Error checking happens during Runtime.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20746-B4C5-775C-6E2F-567A7CE11630}"/>
              </a:ext>
            </a:extLst>
          </p:cNvPr>
          <p:cNvSpPr txBox="1"/>
          <p:nvPr/>
        </p:nvSpPr>
        <p:spPr>
          <a:xfrm>
            <a:off x="999538" y="5421672"/>
            <a:ext cx="10714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Advise: Do not use too many dynamic bindings. Difficult to know the cause of an error during runtime.</a:t>
            </a:r>
          </a:p>
          <a:p>
            <a:r>
              <a:rPr lang="en-JP" b="1" dirty="0">
                <a:solidFill>
                  <a:srgbClr val="FF0000"/>
                </a:solidFill>
              </a:rPr>
              <a:t>                  If possible, avoid during dynamic bindings by careful designing.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34084-911A-5116-1503-FD5184E1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16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0053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E9716-23B5-7EAF-466E-DCF6BB46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737"/>
            <a:ext cx="7145373" cy="5152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35E98-4157-EAF0-13EA-BFB16447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3" y="0"/>
            <a:ext cx="10515600" cy="1325563"/>
          </a:xfrm>
        </p:spPr>
        <p:txBody>
          <a:bodyPr/>
          <a:lstStyle/>
          <a:p>
            <a:r>
              <a:rPr lang="en-JP" dirty="0"/>
              <a:t>What happens in Dynamic Binding?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CEB58-072B-B5A5-5CD3-0AACED50AA35}"/>
              </a:ext>
            </a:extLst>
          </p:cNvPr>
          <p:cNvSpPr/>
          <p:nvPr/>
        </p:nvSpPr>
        <p:spPr>
          <a:xfrm>
            <a:off x="10732655" y="106217"/>
            <a:ext cx="738909" cy="10390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D282D-1688-5E7A-3082-55FB12A7D8EA}"/>
              </a:ext>
            </a:extLst>
          </p:cNvPr>
          <p:cNvSpPr/>
          <p:nvPr/>
        </p:nvSpPr>
        <p:spPr>
          <a:xfrm>
            <a:off x="10732655" y="1768762"/>
            <a:ext cx="738909" cy="103909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3F26F2-D63F-0AEC-81F3-C8653E8D5B74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11102110" y="1145308"/>
            <a:ext cx="0" cy="623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74A6FFB-4E57-C729-14A2-B9A753FC3061}"/>
              </a:ext>
            </a:extLst>
          </p:cNvPr>
          <p:cNvSpPr/>
          <p:nvPr/>
        </p:nvSpPr>
        <p:spPr>
          <a:xfrm>
            <a:off x="9254836" y="3639127"/>
            <a:ext cx="2743200" cy="2807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835DAE-7B41-5AE0-2164-1A7B9C2DE11D}"/>
              </a:ext>
            </a:extLst>
          </p:cNvPr>
          <p:cNvSpPr txBox="1"/>
          <p:nvPr/>
        </p:nvSpPr>
        <p:spPr>
          <a:xfrm>
            <a:off x="11355809" y="3352800"/>
            <a:ext cx="6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RAM</a:t>
            </a:r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6F9D730E-3B2A-B01A-4FF2-21A9CBA1CAB9}"/>
              </a:ext>
            </a:extLst>
          </p:cNvPr>
          <p:cNvSpPr/>
          <p:nvPr/>
        </p:nvSpPr>
        <p:spPr>
          <a:xfrm>
            <a:off x="9441722" y="4424218"/>
            <a:ext cx="480291" cy="443345"/>
          </a:xfrm>
          <a:prstGeom prst="smileyFace">
            <a:avLst/>
          </a:prstGeom>
          <a:solidFill>
            <a:srgbClr val="7030A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64F91-BA7C-0240-A3BE-216A8419AD3D}"/>
              </a:ext>
            </a:extLst>
          </p:cNvPr>
          <p:cNvSpPr txBox="1"/>
          <p:nvPr/>
        </p:nvSpPr>
        <p:spPr>
          <a:xfrm>
            <a:off x="4193310" y="2721751"/>
            <a:ext cx="1441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object = student</a:t>
            </a:r>
          </a:p>
        </p:txBody>
      </p:sp>
      <p:sp>
        <p:nvSpPr>
          <p:cNvPr id="38" name="Smiley Face 37">
            <a:extLst>
              <a:ext uri="{FF2B5EF4-FFF2-40B4-BE49-F238E27FC236}">
                <a16:creationId xmlns:a16="http://schemas.microsoft.com/office/drawing/2014/main" id="{E3E740FC-9029-64C6-7558-EB9F749E36DC}"/>
              </a:ext>
            </a:extLst>
          </p:cNvPr>
          <p:cNvSpPr/>
          <p:nvPr/>
        </p:nvSpPr>
        <p:spPr>
          <a:xfrm>
            <a:off x="11320243" y="4424218"/>
            <a:ext cx="480291" cy="443345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FFA8D5-F4D5-FB7C-DECA-E81397B71464}"/>
              </a:ext>
            </a:extLst>
          </p:cNvPr>
          <p:cNvSpPr txBox="1"/>
          <p:nvPr/>
        </p:nvSpPr>
        <p:spPr>
          <a:xfrm>
            <a:off x="11411950" y="486756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2E54FA-4AC7-B46B-DB15-2915D50CC65E}"/>
              </a:ext>
            </a:extLst>
          </p:cNvPr>
          <p:cNvSpPr txBox="1"/>
          <p:nvPr/>
        </p:nvSpPr>
        <p:spPr>
          <a:xfrm>
            <a:off x="6017475" y="2729498"/>
            <a:ext cx="2133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>
                <a:solidFill>
                  <a:srgbClr val="92D050"/>
                </a:solidFill>
              </a:rPr>
              <a:t>object = Person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8B034111-F0ED-6F8A-C48C-018704BC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17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0564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8" grpId="0" animBg="1"/>
      <p:bldP spid="29" grpId="0"/>
      <p:bldP spid="30" grpId="0" animBg="1"/>
      <p:bldP spid="31" grpId="0"/>
      <p:bldP spid="38" grpId="0" animBg="1"/>
      <p:bldP spid="39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74C2B-484F-D658-DC3F-6F8EE07E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08ED0E-85FA-F54A-AB4E-3DAAD43198BD}" type="slidenum">
              <a:rPr kumimoji="0" lang="ko-KR" altLang="en-US" sz="120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r>
              <a:rPr kumimoji="0" lang="en-US" altLang="ko-KR" sz="120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BAF257CE-F0DD-E858-1E03-512419834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and Dynamic Binding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01F26771-2CE4-FBF9-9006-B1EC44EE0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Non-polymorphic methods (static methods) are “bound”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at compile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called </a:t>
            </a:r>
            <a:r>
              <a:rPr lang="en-US" altLang="en-US" sz="2000" i="1"/>
              <a:t>early binding</a:t>
            </a:r>
            <a:r>
              <a:rPr lang="en-US" altLang="en-US" sz="2000"/>
              <a:t> or static binding.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Polymorphic methods are “bound”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at run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called </a:t>
            </a:r>
            <a:r>
              <a:rPr lang="en-US" altLang="en-US" sz="2000" i="1"/>
              <a:t>late binding</a:t>
            </a:r>
            <a:r>
              <a:rPr lang="en-US" altLang="en-US" sz="2000"/>
              <a:t> or dynamic binding (also called dynamic dispatch).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Alternate views of polymorphism: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One objects sends a message to another object without caring about the type of the receiving object.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The receiving object responds to a message appropriately for its type.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Java methods are polymorphic by default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i="1">
                <a:solidFill>
                  <a:srgbClr val="0000FF"/>
                </a:solidFill>
              </a:rPr>
              <a:t>static</a:t>
            </a:r>
            <a:r>
              <a:rPr lang="en-US" altLang="en-US" sz="2000"/>
              <a:t> or </a:t>
            </a:r>
            <a:r>
              <a:rPr lang="en-US" altLang="en-US" sz="2000" i="1">
                <a:solidFill>
                  <a:srgbClr val="0000FF"/>
                </a:solidFill>
              </a:rPr>
              <a:t>final</a:t>
            </a:r>
            <a:r>
              <a:rPr lang="en-US" altLang="en-US" sz="2000" b="1"/>
              <a:t> </a:t>
            </a:r>
            <a:r>
              <a:rPr lang="en-US" altLang="en-US" sz="2000"/>
              <a:t>(</a:t>
            </a:r>
            <a:r>
              <a:rPr lang="en-US" altLang="en-US" sz="2000" i="1">
                <a:solidFill>
                  <a:srgbClr val="0000FF"/>
                </a:solidFill>
              </a:rPr>
              <a:t>private</a:t>
            </a:r>
            <a:r>
              <a:rPr lang="en-US" altLang="en-US" sz="2000"/>
              <a:t> methods are implicitly </a:t>
            </a:r>
            <a:r>
              <a:rPr lang="en-US" altLang="en-US" sz="2000" i="1">
                <a:solidFill>
                  <a:srgbClr val="0000FF"/>
                </a:solidFill>
              </a:rPr>
              <a:t>final</a:t>
            </a:r>
            <a:r>
              <a:rPr lang="en-US" altLang="en-US" sz="2000"/>
              <a:t>) are bound at compile time.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34966-A336-5C27-8FDC-D4832FCB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19</a:t>
            </a:fld>
            <a:endParaRPr lang="en-JP"/>
          </a:p>
        </p:txBody>
      </p:sp>
      <p:pic>
        <p:nvPicPr>
          <p:cNvPr id="5" name="Picture 2" descr="19 Dexter's lab ideas | dexter, dexter laboratory, old cartoons">
            <a:extLst>
              <a:ext uri="{FF2B5EF4-FFF2-40B4-BE49-F238E27FC236}">
                <a16:creationId xmlns:a16="http://schemas.microsoft.com/office/drawing/2014/main" id="{0F1F0483-FBB9-0007-46AF-16EDF5D2A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896" y="3204360"/>
            <a:ext cx="1593521" cy="20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1F9B9D83-32A1-FC17-6208-820126BE6682}"/>
              </a:ext>
            </a:extLst>
          </p:cNvPr>
          <p:cNvSpPr/>
          <p:nvPr/>
        </p:nvSpPr>
        <p:spPr>
          <a:xfrm>
            <a:off x="4624984" y="1439735"/>
            <a:ext cx="2942031" cy="1610574"/>
          </a:xfrm>
          <a:prstGeom prst="wedgeRectCallout">
            <a:avLst>
              <a:gd name="adj1" fmla="val -30068"/>
              <a:gd name="adj2" fmla="val 72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Static variables and methods behave differently. </a:t>
            </a:r>
          </a:p>
          <a:p>
            <a:pPr algn="ctr"/>
            <a:endParaRPr lang="en-JP" dirty="0"/>
          </a:p>
          <a:p>
            <a:pPr algn="ctr"/>
            <a:r>
              <a:rPr lang="en-JP" dirty="0"/>
              <a:t>Let us look at them.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63EBC525-6341-24D7-DE2E-842C26ABC5D9}"/>
              </a:ext>
            </a:extLst>
          </p:cNvPr>
          <p:cNvSpPr/>
          <p:nvPr/>
        </p:nvSpPr>
        <p:spPr>
          <a:xfrm>
            <a:off x="5643417" y="4208278"/>
            <a:ext cx="2942031" cy="1610574"/>
          </a:xfrm>
          <a:prstGeom prst="wedgeRectCallout">
            <a:avLst>
              <a:gd name="adj1" fmla="val -59579"/>
              <a:gd name="adj2" fmla="val -391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Keep in mind:</a:t>
            </a:r>
          </a:p>
          <a:p>
            <a:pPr algn="ctr"/>
            <a:endParaRPr lang="en-JP" dirty="0"/>
          </a:p>
          <a:p>
            <a:pPr algn="ctr"/>
            <a:r>
              <a:rPr lang="en-JP" dirty="0"/>
              <a:t>static = GOD</a:t>
            </a:r>
          </a:p>
          <a:p>
            <a:pPr algn="ctr"/>
            <a:endParaRPr lang="en-JP" dirty="0"/>
          </a:p>
          <a:p>
            <a:pPr algn="ctr"/>
            <a:r>
              <a:rPr lang="en-JP" dirty="0"/>
              <a:t>There can only be ONE copy</a:t>
            </a:r>
          </a:p>
        </p:txBody>
      </p:sp>
    </p:spTree>
    <p:extLst>
      <p:ext uri="{BB962C8B-B14F-4D97-AF65-F5344CB8AC3E}">
        <p14:creationId xmlns:p14="http://schemas.microsoft.com/office/powerpoint/2010/main" val="47678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AD2F-F185-B4B9-BB98-8437F698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020D-CEA5-D9E1-E951-EBF4EF05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JP" dirty="0"/>
              <a:t>Compiler Movement in a Single Java Class</a:t>
            </a:r>
          </a:p>
          <a:p>
            <a:endParaRPr lang="en-JP" dirty="0"/>
          </a:p>
          <a:p>
            <a:r>
              <a:rPr lang="en-JP" dirty="0"/>
              <a:t>Compiler Movement in an Inheritance (IS-A hiearchy)</a:t>
            </a:r>
          </a:p>
          <a:p>
            <a:endParaRPr lang="en-JP" dirty="0"/>
          </a:p>
          <a:p>
            <a:r>
              <a:rPr lang="en-JP" dirty="0"/>
              <a:t>Polymorphism</a:t>
            </a:r>
          </a:p>
          <a:p>
            <a:endParaRPr lang="en-JP" dirty="0"/>
          </a:p>
          <a:p>
            <a:r>
              <a:rPr lang="en-JP" dirty="0"/>
              <a:t>Dynamic binding</a:t>
            </a:r>
          </a:p>
          <a:p>
            <a:endParaRPr lang="en-JP" dirty="0"/>
          </a:p>
          <a:p>
            <a:r>
              <a:rPr lang="en-JP" dirty="0"/>
              <a:t>Casting (Implicit and Explicit)</a:t>
            </a:r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83E03-481F-7776-7EB2-6D31AECF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1559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BD06C87B-F93D-F1AC-C9A4-323B34C7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A4CCA53-E376-7439-F9B6-7757FCDF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B3670B-83DA-0E48-9C41-3D222DE53892}" type="slidenum">
              <a:rPr kumimoji="0" lang="ko-KR" altLang="en-US" sz="120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r>
              <a:rPr kumimoji="0" lang="en-US" altLang="ko-KR" sz="120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63E99C76-D7CB-9AB2-F161-F7311E7D5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6984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Note: Polymorphic Methods</a:t>
            </a:r>
          </a:p>
        </p:txBody>
      </p:sp>
      <p:sp>
        <p:nvSpPr>
          <p:cNvPr id="33797" name="Text Box 6">
            <a:extLst>
              <a:ext uri="{FF2B5EF4-FFF2-40B4-BE49-F238E27FC236}">
                <a16:creationId xmlns:a16="http://schemas.microsoft.com/office/drawing/2014/main" id="{8B9C634C-87A7-1E4B-1332-D28AA7260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62" y="1413164"/>
            <a:ext cx="4211409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class Parent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public static void </a:t>
            </a:r>
            <a:r>
              <a:rPr lang="en-US" altLang="en-US" sz="1800" dirty="0" err="1">
                <a:solidFill>
                  <a:srgbClr val="92D050"/>
                </a:solidFill>
              </a:rPr>
              <a:t>myStaticMethod</a:t>
            </a:r>
            <a:r>
              <a:rPr lang="en-US" altLang="en-US" sz="1800" dirty="0">
                <a:solidFill>
                  <a:srgbClr val="92D050"/>
                </a:solidFill>
              </a:rPr>
              <a:t>()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    </a:t>
            </a:r>
            <a:r>
              <a:rPr lang="en-US" altLang="en-US" sz="1800" dirty="0" err="1">
                <a:solidFill>
                  <a:srgbClr val="92D050"/>
                </a:solidFill>
              </a:rPr>
              <a:t>System.out.println</a:t>
            </a:r>
            <a:r>
              <a:rPr lang="en-US" altLang="en-US" sz="1800" dirty="0">
                <a:solidFill>
                  <a:srgbClr val="92D050"/>
                </a:solidFill>
              </a:rPr>
              <a:t>("A");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public void </a:t>
            </a:r>
            <a:r>
              <a:rPr lang="en-US" altLang="en-US" sz="1800" dirty="0" err="1">
                <a:solidFill>
                  <a:srgbClr val="92D050"/>
                </a:solidFill>
              </a:rPr>
              <a:t>myInstanceMethod</a:t>
            </a:r>
            <a:r>
              <a:rPr lang="en-US" altLang="en-US" sz="1800" dirty="0">
                <a:solidFill>
                  <a:srgbClr val="92D050"/>
                </a:solidFill>
              </a:rPr>
              <a:t>()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    </a:t>
            </a:r>
            <a:r>
              <a:rPr lang="en-US" altLang="en-US" sz="1800" dirty="0" err="1">
                <a:solidFill>
                  <a:srgbClr val="92D050"/>
                </a:solidFill>
              </a:rPr>
              <a:t>System.out.println</a:t>
            </a:r>
            <a:r>
              <a:rPr lang="en-US" altLang="en-US" sz="1800" dirty="0">
                <a:solidFill>
                  <a:srgbClr val="92D050"/>
                </a:solidFill>
              </a:rPr>
              <a:t>("B");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} </a:t>
            </a:r>
            <a:r>
              <a:rPr lang="en-US" altLang="en-US" sz="1800" i="1" dirty="0">
                <a:solidFill>
                  <a:srgbClr val="92D050"/>
                </a:solidFill>
              </a:rPr>
              <a:t>// End of the Parent class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i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i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public class Child extends Parent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    public static void </a:t>
            </a:r>
            <a:r>
              <a:rPr lang="en-US" altLang="en-US" sz="1800" dirty="0" err="1">
                <a:solidFill>
                  <a:srgbClr val="7030A0"/>
                </a:solidFill>
              </a:rPr>
              <a:t>myStaticMethod</a:t>
            </a:r>
            <a:r>
              <a:rPr lang="en-US" altLang="en-US" sz="1800" dirty="0">
                <a:solidFill>
                  <a:srgbClr val="7030A0"/>
                </a:solidFill>
              </a:rPr>
              <a:t>()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        </a:t>
            </a:r>
            <a:r>
              <a:rPr lang="en-US" altLang="en-US" sz="1800" dirty="0" err="1">
                <a:solidFill>
                  <a:srgbClr val="7030A0"/>
                </a:solidFill>
              </a:rPr>
              <a:t>System.out.println</a:t>
            </a:r>
            <a:r>
              <a:rPr lang="en-US" altLang="en-US" sz="1800" dirty="0">
                <a:solidFill>
                  <a:srgbClr val="7030A0"/>
                </a:solidFill>
              </a:rPr>
              <a:t>("C");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    public void </a:t>
            </a:r>
            <a:r>
              <a:rPr lang="en-US" altLang="en-US" sz="1800" dirty="0" err="1">
                <a:solidFill>
                  <a:srgbClr val="7030A0"/>
                </a:solidFill>
              </a:rPr>
              <a:t>myInstanceMethod</a:t>
            </a:r>
            <a:r>
              <a:rPr lang="en-US" altLang="en-US" sz="1800" dirty="0">
                <a:solidFill>
                  <a:srgbClr val="7030A0"/>
                </a:solidFill>
              </a:rPr>
              <a:t>()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        </a:t>
            </a:r>
            <a:r>
              <a:rPr lang="en-US" altLang="en-US" sz="1800" dirty="0" err="1">
                <a:solidFill>
                  <a:srgbClr val="7030A0"/>
                </a:solidFill>
              </a:rPr>
              <a:t>System.out.println</a:t>
            </a:r>
            <a:r>
              <a:rPr lang="en-US" altLang="en-US" sz="1800" dirty="0">
                <a:solidFill>
                  <a:srgbClr val="7030A0"/>
                </a:solidFill>
              </a:rPr>
              <a:t>("D");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    }</a:t>
            </a:r>
          </a:p>
        </p:txBody>
      </p:sp>
      <p:sp>
        <p:nvSpPr>
          <p:cNvPr id="33798" name="Text Box 8">
            <a:extLst>
              <a:ext uri="{FF2B5EF4-FFF2-40B4-BE49-F238E27FC236}">
                <a16:creationId xmlns:a16="http://schemas.microsoft.com/office/drawing/2014/main" id="{8A17111F-BB26-52CF-7AC3-646BBFDF4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19200"/>
            <a:ext cx="4724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 public static void main(String[] </a:t>
            </a:r>
            <a:r>
              <a:rPr lang="en-US" altLang="en-US" sz="1800" dirty="0" err="1">
                <a:solidFill>
                  <a:schemeClr val="accent5">
                    <a:lumMod val="75000"/>
                  </a:schemeClr>
                </a:solidFill>
              </a:rPr>
              <a:t>args</a:t>
            </a: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        Parent o1 = new Parent();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        Parent o2 = new Child();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        Child  o3 = new Child();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altLang="en-US" sz="1800" dirty="0" err="1">
                <a:solidFill>
                  <a:schemeClr val="accent5">
                    <a:lumMod val="75000"/>
                  </a:schemeClr>
                </a:solidFill>
              </a:rPr>
              <a:t>Parent.myStaticMethod</a:t>
            </a: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(); //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altLang="en-US" sz="1800" dirty="0" err="1">
                <a:solidFill>
                  <a:schemeClr val="accent5">
                    <a:lumMod val="75000"/>
                  </a:schemeClr>
                </a:solidFill>
              </a:rPr>
              <a:t>Child.myStaticMethod</a:t>
            </a: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();   // 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        o1.myStaticMethod();       //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        o1.myInstanceMethod();  // 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        o2.myStaticMethod();       //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        o2.myInstanceMethod();  // 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        o3.myStaticMethod();       // 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        o3.myInstanceMethod();  // 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altLang="en-US" sz="1800" dirty="0" err="1">
                <a:solidFill>
                  <a:schemeClr val="accent5">
                    <a:lumMod val="75000"/>
                  </a:schemeClr>
                </a:solidFill>
              </a:rPr>
              <a:t>myStaticMethod</a:t>
            </a: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();           // 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altLang="en-US" sz="1800" dirty="0" err="1">
                <a:solidFill>
                  <a:schemeClr val="accent5">
                    <a:lumMod val="75000"/>
                  </a:schemeClr>
                </a:solidFill>
              </a:rPr>
              <a:t>myInstanceMethod</a:t>
            </a: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();// Compiler Error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    }  </a:t>
            </a:r>
            <a:r>
              <a:rPr lang="en-US" altLang="en-US" sz="1800" i="1" dirty="0">
                <a:solidFill>
                  <a:schemeClr val="accent5">
                    <a:lumMod val="75000"/>
                  </a:schemeClr>
                </a:solidFill>
              </a:rPr>
              <a:t>// End of main method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} </a:t>
            </a:r>
            <a:r>
              <a:rPr lang="en-US" altLang="en-US" sz="1800" i="1" dirty="0">
                <a:solidFill>
                  <a:schemeClr val="accent5">
                    <a:lumMod val="75000"/>
                  </a:schemeClr>
                </a:solidFill>
              </a:rPr>
              <a:t>// End of the Child class</a:t>
            </a:r>
          </a:p>
        </p:txBody>
      </p:sp>
      <p:sp>
        <p:nvSpPr>
          <p:cNvPr id="33799" name="Line 10">
            <a:extLst>
              <a:ext uri="{FF2B5EF4-FFF2-40B4-BE49-F238E27FC236}">
                <a16:creationId xmlns:a16="http://schemas.microsoft.com/office/drawing/2014/main" id="{2A81555C-D25F-0135-4825-C99E6D763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1782" y="1295400"/>
            <a:ext cx="0" cy="4724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JP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id="{57CBC36A-EF16-6EB1-7857-AFF71FAA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5A12D-F91C-1886-809A-14F4E992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96BF17-B4DA-B24B-B44C-8AC8BE0473D1}" type="slidenum">
              <a:rPr kumimoji="0" lang="ko-KR" altLang="en-US" sz="120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r>
              <a:rPr kumimoji="0" lang="en-US" altLang="ko-KR" sz="120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1BCE5EA7-C5C7-C702-80DD-8B9819000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04776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/>
              <a:t>Comments on the Previous Slide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C1C52137-E500-F4A6-D1EA-AEA6F7488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890588"/>
            <a:ext cx="8915400" cy="55102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Notice that </a:t>
            </a:r>
            <a:r>
              <a:rPr lang="en-US" altLang="en-US" sz="2400" i="1">
                <a:solidFill>
                  <a:srgbClr val="0000FF"/>
                </a:solidFill>
              </a:rPr>
              <a:t>o2.myStaticMethod</a:t>
            </a:r>
            <a:r>
              <a:rPr lang="en-US" altLang="en-US" sz="2400"/>
              <a:t> invokes </a:t>
            </a:r>
            <a:r>
              <a:rPr lang="en-US" altLang="en-US" sz="2400" i="1">
                <a:solidFill>
                  <a:srgbClr val="0000FF"/>
                </a:solidFill>
              </a:rPr>
              <a:t>Parent.myStaticMethod()</a:t>
            </a:r>
            <a:r>
              <a:rPr lang="en-US" altLang="en-US" sz="2400"/>
              <a:t>. If this method were truly overridden, we should have invoked </a:t>
            </a:r>
            <a:r>
              <a:rPr lang="en-US" altLang="en-US" sz="2400" i="1">
                <a:solidFill>
                  <a:srgbClr val="0000FF"/>
                </a:solidFill>
              </a:rPr>
              <a:t>Child.myStaticMethod</a:t>
            </a:r>
            <a:r>
              <a:rPr lang="en-US" altLang="en-US" sz="2400"/>
              <a:t>, but we didn't. Rather, when you invoke a static method, even if you invoke it on an instance, you really invoke the method associated with the "compile-time type" of the variable. In this case, the compile-time type of </a:t>
            </a:r>
            <a:r>
              <a:rPr lang="en-US" altLang="en-US" sz="2400" i="1">
                <a:solidFill>
                  <a:srgbClr val="0000FF"/>
                </a:solidFill>
              </a:rPr>
              <a:t>o2</a:t>
            </a:r>
            <a:r>
              <a:rPr lang="en-US" altLang="en-US" sz="2400"/>
              <a:t> is </a:t>
            </a:r>
            <a:r>
              <a:rPr lang="en-US" altLang="en-US" sz="2400" i="1">
                <a:solidFill>
                  <a:srgbClr val="0000FF"/>
                </a:solidFill>
              </a:rPr>
              <a:t>Parent</a:t>
            </a:r>
            <a:r>
              <a:rPr lang="en-US" altLang="en-US" sz="2400"/>
              <a:t>. Therefore, we invoke </a:t>
            </a:r>
            <a:r>
              <a:rPr lang="en-US" altLang="en-US" sz="2400" i="1">
                <a:solidFill>
                  <a:srgbClr val="0000FF"/>
                </a:solidFill>
              </a:rPr>
              <a:t>Parent.myStaticMethod()</a:t>
            </a:r>
            <a:r>
              <a:rPr lang="en-US" altLang="en-US" sz="240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However, when we execute the line </a:t>
            </a:r>
            <a:r>
              <a:rPr lang="en-US" altLang="en-US" sz="2400" i="1">
                <a:solidFill>
                  <a:srgbClr val="0000FF"/>
                </a:solidFill>
              </a:rPr>
              <a:t>o2.myInstanceMethod()</a:t>
            </a:r>
            <a:r>
              <a:rPr lang="en-US" altLang="en-US" sz="2400"/>
              <a:t>, we really invoke the method </a:t>
            </a:r>
            <a:r>
              <a:rPr lang="en-US" altLang="en-US" sz="2400" i="1">
                <a:solidFill>
                  <a:srgbClr val="0000FF"/>
                </a:solidFill>
              </a:rPr>
              <a:t>Child.myInstanceMethod()</a:t>
            </a:r>
            <a:r>
              <a:rPr lang="en-US" altLang="en-US" sz="2400"/>
              <a:t>. That's because, unlike static methods, instance methods CAN be overridden. In such a case, we invoke the method associated with the run-time type of the object. Even though the compile-time type of </a:t>
            </a:r>
            <a:r>
              <a:rPr lang="en-US" altLang="en-US" sz="2400" i="1">
                <a:solidFill>
                  <a:srgbClr val="0000FF"/>
                </a:solidFill>
              </a:rPr>
              <a:t>o2</a:t>
            </a:r>
            <a:r>
              <a:rPr lang="en-US" altLang="en-US" sz="2400"/>
              <a:t> is </a:t>
            </a:r>
            <a:r>
              <a:rPr lang="en-US" altLang="en-US" sz="2400" i="1">
                <a:solidFill>
                  <a:srgbClr val="0000FF"/>
                </a:solidFill>
              </a:rPr>
              <a:t>Parent</a:t>
            </a:r>
            <a:r>
              <a:rPr lang="en-US" altLang="en-US" sz="2400"/>
              <a:t>, the run-time type (the type of the object </a:t>
            </a:r>
            <a:r>
              <a:rPr lang="en-US" altLang="en-US" sz="2400" i="1">
                <a:solidFill>
                  <a:srgbClr val="0000FF"/>
                </a:solidFill>
              </a:rPr>
              <a:t>o2</a:t>
            </a:r>
            <a:r>
              <a:rPr lang="en-US" altLang="en-US" sz="2400"/>
              <a:t> references) is </a:t>
            </a:r>
            <a:r>
              <a:rPr lang="en-US" altLang="en-US" sz="2400" i="1">
                <a:solidFill>
                  <a:srgbClr val="0000FF"/>
                </a:solidFill>
              </a:rPr>
              <a:t>Child</a:t>
            </a:r>
            <a:r>
              <a:rPr lang="en-US" altLang="en-US" sz="2400"/>
              <a:t>. Therefore, we invoke </a:t>
            </a:r>
            <a:r>
              <a:rPr lang="en-US" altLang="en-US" sz="2400" i="1">
                <a:solidFill>
                  <a:srgbClr val="0000FF"/>
                </a:solidFill>
              </a:rPr>
              <a:t>Child.myInstanceMethod</a:t>
            </a:r>
            <a:r>
              <a:rPr lang="en-US" altLang="en-US" sz="2400"/>
              <a:t> rather than </a:t>
            </a:r>
            <a:r>
              <a:rPr lang="en-US" altLang="en-US" sz="2400" i="1">
                <a:solidFill>
                  <a:srgbClr val="0000FF"/>
                </a:solidFill>
              </a:rPr>
              <a:t>Parent.myInstanceMethod()</a:t>
            </a:r>
            <a:r>
              <a:rPr lang="en-US" altLang="en-US" sz="2400"/>
              <a:t>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>
            <a:extLst>
              <a:ext uri="{FF2B5EF4-FFF2-40B4-BE49-F238E27FC236}">
                <a16:creationId xmlns:a16="http://schemas.microsoft.com/office/drawing/2014/main" id="{C12407A0-0936-D92B-1E45-E8225484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47F48-254C-3754-5246-24F4374E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7BD1E9-DC44-0B4B-8F98-3C026632CD56}" type="slidenum">
              <a:rPr kumimoji="0" lang="ko-KR" altLang="en-US" sz="120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r>
              <a:rPr kumimoji="0" lang="en-US" altLang="ko-KR" sz="120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91B04156-5C5D-68FE-6FF7-CC4CB4F0C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458200" cy="715963"/>
          </a:xfrm>
        </p:spPr>
        <p:txBody>
          <a:bodyPr/>
          <a:lstStyle/>
          <a:p>
            <a:pPr eaLnBrk="1" hangingPunct="1"/>
            <a:r>
              <a:rPr lang="en-US" altLang="en-US"/>
              <a:t>Comments on the Previous Example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8E74BA35-1401-A13A-DE5B-BBF810AAE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8610600" cy="68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Why do the following lines produce the results as shown in comments: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4B1C544D-5455-C15F-04B9-2FEFDC996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1"/>
            <a:ext cx="6400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public class Child extends Parent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. . 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public static void main(String[] args)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. . 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           myStaticMethod();           // 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           myInstanceMethod();      // Compiler Error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	} </a:t>
            </a:r>
            <a:r>
              <a:rPr lang="en-US" altLang="en-US" sz="1800">
                <a:solidFill>
                  <a:srgbClr val="0000FF"/>
                </a:solidFill>
              </a:rPr>
              <a:t>// end of the mail method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}	  </a:t>
            </a:r>
            <a:r>
              <a:rPr lang="en-US" altLang="en-US" sz="1800">
                <a:solidFill>
                  <a:srgbClr val="0000FF"/>
                </a:solidFill>
              </a:rPr>
              <a:t>// end of the Child class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F9FED78-AD3E-E644-EC28-74394C532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886200"/>
            <a:ext cx="8763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/>
            </a:pPr>
            <a:r>
              <a:rPr lang="en-US" sz="2400" kern="0" dirty="0"/>
              <a:t>We invoke </a:t>
            </a:r>
            <a:r>
              <a:rPr lang="en-US" sz="2400" i="1" kern="0" dirty="0" err="1">
                <a:solidFill>
                  <a:srgbClr val="0000FF"/>
                </a:solidFill>
              </a:rPr>
              <a:t>mystaticMethod</a:t>
            </a:r>
            <a:r>
              <a:rPr lang="en-US" sz="2400" i="1" kern="0" dirty="0">
                <a:solidFill>
                  <a:srgbClr val="0000FF"/>
                </a:solidFill>
              </a:rPr>
              <a:t>() </a:t>
            </a:r>
            <a:r>
              <a:rPr lang="en-US" sz="2400" kern="0" dirty="0"/>
              <a:t>from the </a:t>
            </a:r>
            <a:r>
              <a:rPr lang="en-US" sz="2400" i="1" kern="0" dirty="0">
                <a:solidFill>
                  <a:srgbClr val="0000FF"/>
                </a:solidFill>
              </a:rPr>
              <a:t>static main </a:t>
            </a:r>
            <a:r>
              <a:rPr lang="en-US" sz="2400" kern="0" dirty="0"/>
              <a:t>method, which is a member of the</a:t>
            </a:r>
            <a:r>
              <a:rPr lang="en-US" sz="2400" i="1" kern="0" dirty="0">
                <a:solidFill>
                  <a:srgbClr val="0000FF"/>
                </a:solidFill>
              </a:rPr>
              <a:t> Child </a:t>
            </a:r>
            <a:r>
              <a:rPr lang="en-US" sz="2400" kern="0" dirty="0"/>
              <a:t>class. We invoke a static method from a static context. This is correct.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/>
            </a:pPr>
            <a:r>
              <a:rPr lang="en-US" sz="2400" kern="0" dirty="0"/>
              <a:t>We tried to invoke </a:t>
            </a:r>
            <a:r>
              <a:rPr lang="en-US" sz="2400" i="1" dirty="0" err="1">
                <a:solidFill>
                  <a:srgbClr val="0000FF"/>
                </a:solidFill>
                <a:latin typeface="Arial" charset="0"/>
              </a:rPr>
              <a:t>myInstanceMethod</a:t>
            </a:r>
            <a:r>
              <a:rPr lang="en-US" sz="2400" i="1" dirty="0">
                <a:solidFill>
                  <a:srgbClr val="0000FF"/>
                </a:solidFill>
                <a:latin typeface="Arial" charset="0"/>
              </a:rPr>
              <a:t>() </a:t>
            </a:r>
            <a:r>
              <a:rPr lang="en-US" sz="2400" dirty="0">
                <a:latin typeface="Arial" charset="0"/>
              </a:rPr>
              <a:t>without a specification of the object. This invocation is done from </a:t>
            </a:r>
            <a:r>
              <a:rPr lang="en-US" sz="2400" kern="0" dirty="0">
                <a:latin typeface="Arial" charset="0"/>
              </a:rPr>
              <a:t>the </a:t>
            </a:r>
            <a:r>
              <a:rPr lang="en-US" sz="2400" i="1" kern="0" dirty="0">
                <a:solidFill>
                  <a:srgbClr val="0000FF"/>
                </a:solidFill>
                <a:latin typeface="Arial" charset="0"/>
              </a:rPr>
              <a:t>static main </a:t>
            </a:r>
            <a:r>
              <a:rPr lang="en-US" sz="2400" kern="0" dirty="0">
                <a:latin typeface="Arial" charset="0"/>
              </a:rPr>
              <a:t>method, which is a member the </a:t>
            </a:r>
            <a:r>
              <a:rPr lang="en-US" sz="2400" i="1" kern="0" dirty="0">
                <a:solidFill>
                  <a:srgbClr val="0000FF"/>
                </a:solidFill>
                <a:latin typeface="Arial" charset="0"/>
              </a:rPr>
              <a:t>Child</a:t>
            </a:r>
            <a:r>
              <a:rPr lang="en-US" sz="2400" kern="0" dirty="0">
                <a:latin typeface="Arial" charset="0"/>
              </a:rPr>
              <a:t> class. This generates a compile-time error.</a:t>
            </a:r>
            <a:endParaRPr lang="en-US" sz="2400" kern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AD2F-F185-B4B9-BB98-8437F698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020D-CEA5-D9E1-E951-EBF4EF05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Compiler Movement in a Single Java Class</a:t>
            </a:r>
          </a:p>
          <a:p>
            <a:endParaRPr lang="en-JP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Compiler Movement in an Inheritance (IS-A hiearchy)</a:t>
            </a:r>
          </a:p>
          <a:p>
            <a:endParaRPr lang="en-JP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Polymorphism</a:t>
            </a:r>
          </a:p>
          <a:p>
            <a:endParaRPr lang="en-JP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Dynamic binding</a:t>
            </a:r>
          </a:p>
          <a:p>
            <a:endParaRPr lang="en-JP" dirty="0"/>
          </a:p>
          <a:p>
            <a:r>
              <a:rPr lang="en-JP" b="1" dirty="0"/>
              <a:t>Casting (Implicit and Explicit)</a:t>
            </a:r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83E03-481F-7776-7EB2-6D31AECF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23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8005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6AF13C-B1F5-869C-3773-E3575B0D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87E2-1050-4255-AFFC-C3B1A1E9CF79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3FDBF-5A6A-4265-6306-7F400ADDB5F1}"/>
              </a:ext>
            </a:extLst>
          </p:cNvPr>
          <p:cNvSpPr txBox="1"/>
          <p:nvPr/>
        </p:nvSpPr>
        <p:spPr>
          <a:xfrm>
            <a:off x="7349602" y="2792281"/>
            <a:ext cx="385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What do we observe from this tree?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DFBB2-8625-0053-3C5E-D04FA1889144}"/>
              </a:ext>
            </a:extLst>
          </p:cNvPr>
          <p:cNvSpPr txBox="1"/>
          <p:nvPr/>
        </p:nvSpPr>
        <p:spPr>
          <a:xfrm>
            <a:off x="7388928" y="3283724"/>
            <a:ext cx="331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Child has only one parent.</a:t>
            </a:r>
          </a:p>
          <a:p>
            <a:endParaRPr lang="en-JP" b="1" dirty="0"/>
          </a:p>
          <a:p>
            <a:r>
              <a:rPr lang="en-JP" b="1" dirty="0"/>
              <a:t>But parent has many children.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78D30-0F84-2188-E9A7-D58E9189D52C}"/>
              </a:ext>
            </a:extLst>
          </p:cNvPr>
          <p:cNvSpPr txBox="1"/>
          <p:nvPr/>
        </p:nvSpPr>
        <p:spPr>
          <a:xfrm>
            <a:off x="3195782" y="260761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Minato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D2C97-F6DB-EF38-C77E-67E6AA67EC1C}"/>
              </a:ext>
            </a:extLst>
          </p:cNvPr>
          <p:cNvSpPr txBox="1"/>
          <p:nvPr/>
        </p:nvSpPr>
        <p:spPr>
          <a:xfrm>
            <a:off x="3195782" y="3307174"/>
            <a:ext cx="87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Naruto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11EFC-07E8-A8BE-1870-A9F1DDFA515A}"/>
              </a:ext>
            </a:extLst>
          </p:cNvPr>
          <p:cNvSpPr txBox="1"/>
          <p:nvPr/>
        </p:nvSpPr>
        <p:spPr>
          <a:xfrm>
            <a:off x="2109171" y="3921413"/>
            <a:ext cx="8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Boruto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57D5BE-5AC7-53DE-9FF0-141A631291A9}"/>
              </a:ext>
            </a:extLst>
          </p:cNvPr>
          <p:cNvSpPr txBox="1"/>
          <p:nvPr/>
        </p:nvSpPr>
        <p:spPr>
          <a:xfrm>
            <a:off x="4270480" y="3921413"/>
            <a:ext cx="114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Himawari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AC8E5E-0DDD-9EE9-D697-04542DF6EBB3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3631158" y="2976947"/>
            <a:ext cx="3431" cy="330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299EDA-BD16-3772-856A-0812505CC9E0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V="1">
            <a:off x="2537558" y="3676506"/>
            <a:ext cx="1097031" cy="244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640DFA-5E73-0B95-44E9-D625C63F0F1F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3634589" y="3676506"/>
            <a:ext cx="1207811" cy="244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471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32E96-0025-F3F0-78E4-AA68E4EF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25</a:t>
            </a:fld>
            <a:endParaRPr lang="en-JP"/>
          </a:p>
        </p:txBody>
      </p:sp>
      <p:pic>
        <p:nvPicPr>
          <p:cNvPr id="5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7BDAF26A-0A7C-A7D5-8AE2-7B38367D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41" y="771000"/>
            <a:ext cx="2164430" cy="338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468D49A4-9C99-5C12-4928-56F54E4BC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93" y="951724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mazon | BORUTO-ボルト- NARUTO NEXT GENERATIONS -Shinobi Relations NEO-UZUMAKI  BORUTO うずまきボルト (プライズ) | フィギュア・ドール 通販">
            <a:extLst>
              <a:ext uri="{FF2B5EF4-FFF2-40B4-BE49-F238E27FC236}">
                <a16:creationId xmlns:a16="http://schemas.microsoft.com/office/drawing/2014/main" id="{AF77A083-0319-EE77-C0AE-AEEB0BC64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246" y="928273"/>
            <a:ext cx="1063541" cy="322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5FDD0E-1D47-23B8-A3DB-F20A2D7B9FEF}"/>
              </a:ext>
            </a:extLst>
          </p:cNvPr>
          <p:cNvCxnSpPr>
            <a:cxnSpLocks/>
          </p:cNvCxnSpPr>
          <p:nvPr/>
        </p:nvCxnSpPr>
        <p:spPr>
          <a:xfrm>
            <a:off x="1628992" y="610002"/>
            <a:ext cx="3519098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4701-269A-C03F-00DF-6CFE90BAE566}"/>
              </a:ext>
            </a:extLst>
          </p:cNvPr>
          <p:cNvCxnSpPr>
            <a:cxnSpLocks/>
          </p:cNvCxnSpPr>
          <p:nvPr/>
        </p:nvCxnSpPr>
        <p:spPr>
          <a:xfrm>
            <a:off x="5935165" y="603665"/>
            <a:ext cx="4390790" cy="63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AD549D-FC2A-6329-1D23-46EF0A161D29}"/>
              </a:ext>
            </a:extLst>
          </p:cNvPr>
          <p:cNvSpPr txBox="1"/>
          <p:nvPr/>
        </p:nvSpPr>
        <p:spPr>
          <a:xfrm>
            <a:off x="841918" y="434024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02FF90-B94C-FAA6-DF31-33AEE173F5CC}"/>
              </a:ext>
            </a:extLst>
          </p:cNvPr>
          <p:cNvSpPr txBox="1"/>
          <p:nvPr/>
        </p:nvSpPr>
        <p:spPr>
          <a:xfrm>
            <a:off x="5148091" y="434024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BC0C5D-BD2E-0A84-B09D-6168946D97F7}"/>
              </a:ext>
            </a:extLst>
          </p:cNvPr>
          <p:cNvSpPr txBox="1"/>
          <p:nvPr/>
        </p:nvSpPr>
        <p:spPr>
          <a:xfrm>
            <a:off x="5148090" y="471591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5710F-E2A2-98F4-FE31-2C4F716784EE}"/>
              </a:ext>
            </a:extLst>
          </p:cNvPr>
          <p:cNvSpPr txBox="1"/>
          <p:nvPr/>
        </p:nvSpPr>
        <p:spPr>
          <a:xfrm>
            <a:off x="10325955" y="472225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F4F923-DC9A-A32B-0C90-7F2D87FEC3F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065330" y="4524912"/>
            <a:ext cx="3082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4EC4CF-4D46-DCE3-4174-A8E684A58B8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6371502" y="4900581"/>
            <a:ext cx="3954453" cy="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D1ABD5-16FC-30DC-1715-0637DC98157F}"/>
              </a:ext>
            </a:extLst>
          </p:cNvPr>
          <p:cNvSpPr txBox="1"/>
          <p:nvPr/>
        </p:nvSpPr>
        <p:spPr>
          <a:xfrm>
            <a:off x="1628992" y="136525"/>
            <a:ext cx="26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Naruto </a:t>
            </a:r>
            <a:r>
              <a:rPr lang="en-JP" i="1" dirty="0"/>
              <a:t>IS A</a:t>
            </a:r>
            <a:r>
              <a:rPr lang="en-JP" dirty="0"/>
              <a:t> son of Minato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965681-B667-3C52-73EB-16291CEFFD3F}"/>
              </a:ext>
            </a:extLst>
          </p:cNvPr>
          <p:cNvSpPr txBox="1"/>
          <p:nvPr/>
        </p:nvSpPr>
        <p:spPr>
          <a:xfrm>
            <a:off x="6719976" y="197974"/>
            <a:ext cx="259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Boruto </a:t>
            </a:r>
            <a:r>
              <a:rPr lang="en-JP" i="1" dirty="0"/>
              <a:t>IS A</a:t>
            </a:r>
            <a:r>
              <a:rPr lang="en-JP" dirty="0"/>
              <a:t> son of Minato</a:t>
            </a:r>
          </a:p>
        </p:txBody>
      </p:sp>
      <p:sp>
        <p:nvSpPr>
          <p:cNvPr id="18" name="Oval Callout 17">
            <a:extLst>
              <a:ext uri="{FF2B5EF4-FFF2-40B4-BE49-F238E27FC236}">
                <a16:creationId xmlns:a16="http://schemas.microsoft.com/office/drawing/2014/main" id="{8A9EC3F4-8533-215D-BA55-8527C3A42C42}"/>
              </a:ext>
            </a:extLst>
          </p:cNvPr>
          <p:cNvSpPr/>
          <p:nvPr/>
        </p:nvSpPr>
        <p:spPr>
          <a:xfrm>
            <a:off x="6276359" y="718688"/>
            <a:ext cx="1854201" cy="1325563"/>
          </a:xfrm>
          <a:prstGeom prst="wedgeEllipseCallout">
            <a:avLst>
              <a:gd name="adj1" fmla="val -69243"/>
              <a:gd name="adj2" fmla="val -8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2000" dirty="0"/>
              <a:t>I am like my father</a:t>
            </a:r>
          </a:p>
        </p:txBody>
      </p:sp>
      <p:sp>
        <p:nvSpPr>
          <p:cNvPr id="19" name="Oval Callout 18">
            <a:extLst>
              <a:ext uri="{FF2B5EF4-FFF2-40B4-BE49-F238E27FC236}">
                <a16:creationId xmlns:a16="http://schemas.microsoft.com/office/drawing/2014/main" id="{82AE02C2-543F-4B8A-7059-43EBC4AF6C10}"/>
              </a:ext>
            </a:extLst>
          </p:cNvPr>
          <p:cNvSpPr/>
          <p:nvPr/>
        </p:nvSpPr>
        <p:spPr>
          <a:xfrm>
            <a:off x="8348728" y="1832072"/>
            <a:ext cx="1854201" cy="1325563"/>
          </a:xfrm>
          <a:prstGeom prst="wedgeEllipseCallout">
            <a:avLst>
              <a:gd name="adj1" fmla="val 41840"/>
              <a:gd name="adj2" fmla="val -494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2000" dirty="0"/>
              <a:t>I am like my father</a:t>
            </a:r>
          </a:p>
        </p:txBody>
      </p:sp>
      <p:sp>
        <p:nvSpPr>
          <p:cNvPr id="20" name="Oval Callout 19">
            <a:extLst>
              <a:ext uri="{FF2B5EF4-FFF2-40B4-BE49-F238E27FC236}">
                <a16:creationId xmlns:a16="http://schemas.microsoft.com/office/drawing/2014/main" id="{EDAE9B50-D902-7DA6-9224-127F7BDC4DA4}"/>
              </a:ext>
            </a:extLst>
          </p:cNvPr>
          <p:cNvSpPr/>
          <p:nvPr/>
        </p:nvSpPr>
        <p:spPr>
          <a:xfrm>
            <a:off x="2001949" y="730939"/>
            <a:ext cx="1854201" cy="1325563"/>
          </a:xfrm>
          <a:prstGeom prst="wedgeEllipseCallout">
            <a:avLst>
              <a:gd name="adj1" fmla="val -69243"/>
              <a:gd name="adj2" fmla="val -8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2000" strike="sngStrike" dirty="0"/>
              <a:t>I am like my Son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BC1F88-D945-A520-83D1-1D7079873BC3}"/>
              </a:ext>
            </a:extLst>
          </p:cNvPr>
          <p:cNvSpPr txBox="1"/>
          <p:nvPr/>
        </p:nvSpPr>
        <p:spPr>
          <a:xfrm>
            <a:off x="6557848" y="5244147"/>
            <a:ext cx="29164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Minato min = new Naruto()</a:t>
            </a:r>
          </a:p>
          <a:p>
            <a:endParaRPr lang="en-JP" b="1" dirty="0"/>
          </a:p>
          <a:p>
            <a:r>
              <a:rPr lang="en-JP" b="1" dirty="0"/>
              <a:t>Naruto nar = new Boruto()</a:t>
            </a:r>
          </a:p>
          <a:p>
            <a:endParaRPr lang="en-JP" b="1" dirty="0"/>
          </a:p>
          <a:p>
            <a:r>
              <a:rPr lang="en-JP" b="1" dirty="0"/>
              <a:t>Minato min = new Boruto()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0B3CE5-72CE-5E0B-7F53-A93A0A13BA37}"/>
              </a:ext>
            </a:extLst>
          </p:cNvPr>
          <p:cNvSpPr txBox="1"/>
          <p:nvPr/>
        </p:nvSpPr>
        <p:spPr>
          <a:xfrm>
            <a:off x="1069705" y="5471619"/>
            <a:ext cx="286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strike="sngStrike" dirty="0"/>
              <a:t>Naruto nar = new Minato()</a:t>
            </a:r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04CBAD8A-7C15-2177-B48E-15CEF2C00B85}"/>
              </a:ext>
            </a:extLst>
          </p:cNvPr>
          <p:cNvSpPr/>
          <p:nvPr/>
        </p:nvSpPr>
        <p:spPr>
          <a:xfrm>
            <a:off x="10325955" y="60436"/>
            <a:ext cx="1798792" cy="1165297"/>
          </a:xfrm>
          <a:prstGeom prst="wedgeEllipseCallout">
            <a:avLst>
              <a:gd name="adj1" fmla="val -23371"/>
              <a:gd name="adj2" fmla="val 694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600" dirty="0"/>
              <a:t>I am like my grand-father too</a:t>
            </a:r>
          </a:p>
        </p:txBody>
      </p:sp>
    </p:spTree>
    <p:extLst>
      <p:ext uri="{BB962C8B-B14F-4D97-AF65-F5344CB8AC3E}">
        <p14:creationId xmlns:p14="http://schemas.microsoft.com/office/powerpoint/2010/main" val="60622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2" grpId="0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654D-5AB4-B273-2654-AB0AA4DF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Implicit 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2D1C3-7E11-516F-5F95-BD7C043F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26</a:t>
            </a:fld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72140-317F-55E4-5602-2B1AFE5B8707}"/>
              </a:ext>
            </a:extLst>
          </p:cNvPr>
          <p:cNvSpPr txBox="1"/>
          <p:nvPr/>
        </p:nvSpPr>
        <p:spPr>
          <a:xfrm>
            <a:off x="678536" y="3932194"/>
            <a:ext cx="29164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Minato min = new Naruto()</a:t>
            </a:r>
          </a:p>
          <a:p>
            <a:endParaRPr lang="en-JP" b="1" dirty="0"/>
          </a:p>
          <a:p>
            <a:r>
              <a:rPr lang="en-JP" b="1" dirty="0"/>
              <a:t>Naruto nar = new Boruto()</a:t>
            </a:r>
          </a:p>
          <a:p>
            <a:endParaRPr lang="en-JP" b="1" dirty="0"/>
          </a:p>
          <a:p>
            <a:r>
              <a:rPr lang="en-JP" b="1" dirty="0"/>
              <a:t>Minato min = new Boruto()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D921D8-26AB-3E09-1394-470E743458E1}"/>
              </a:ext>
            </a:extLst>
          </p:cNvPr>
          <p:cNvCxnSpPr>
            <a:cxnSpLocks/>
          </p:cNvCxnSpPr>
          <p:nvPr/>
        </p:nvCxnSpPr>
        <p:spPr>
          <a:xfrm flipH="1">
            <a:off x="3502611" y="4142076"/>
            <a:ext cx="1683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F5E5D4-CFF5-92D4-85BB-441B9C83D1F9}"/>
              </a:ext>
            </a:extLst>
          </p:cNvPr>
          <p:cNvSpPr txBox="1"/>
          <p:nvPr/>
        </p:nvSpPr>
        <p:spPr>
          <a:xfrm>
            <a:off x="5144761" y="3932194"/>
            <a:ext cx="55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 new object Naruto is being casted into Minato 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7CED1-5843-C268-30CC-8B1C50D9E162}"/>
              </a:ext>
            </a:extLst>
          </p:cNvPr>
          <p:cNvSpPr txBox="1"/>
          <p:nvPr/>
        </p:nvSpPr>
        <p:spPr>
          <a:xfrm>
            <a:off x="4927233" y="4573873"/>
            <a:ext cx="6426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Since Naruto is a sub-class (or child) of the super-class Minato,</a:t>
            </a:r>
          </a:p>
          <a:p>
            <a:endParaRPr lang="en-JP" dirty="0"/>
          </a:p>
          <a:p>
            <a:r>
              <a:rPr lang="en-JP" dirty="0"/>
              <a:t>Java compiler easily perfoms the casting without a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A6F92-7115-5BF2-659A-33423315688F}"/>
              </a:ext>
            </a:extLst>
          </p:cNvPr>
          <p:cNvSpPr txBox="1"/>
          <p:nvPr/>
        </p:nvSpPr>
        <p:spPr>
          <a:xfrm>
            <a:off x="4927233" y="5987018"/>
            <a:ext cx="302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This is called implicit casting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EAE16-57AA-4D6C-3953-D90D8956313A}"/>
              </a:ext>
            </a:extLst>
          </p:cNvPr>
          <p:cNvSpPr txBox="1"/>
          <p:nvPr/>
        </p:nvSpPr>
        <p:spPr>
          <a:xfrm>
            <a:off x="6340601" y="5588222"/>
            <a:ext cx="3225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Reason: Each child has only one parent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85548-5ABF-D371-BA70-B8C225AC6094}"/>
              </a:ext>
            </a:extLst>
          </p:cNvPr>
          <p:cNvSpPr txBox="1"/>
          <p:nvPr/>
        </p:nvSpPr>
        <p:spPr>
          <a:xfrm>
            <a:off x="9227127" y="7593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/>
              <a:t>DEMO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A9EE2-25ED-7571-0194-612788A40AC6}"/>
              </a:ext>
            </a:extLst>
          </p:cNvPr>
          <p:cNvSpPr txBox="1"/>
          <p:nvPr/>
        </p:nvSpPr>
        <p:spPr>
          <a:xfrm>
            <a:off x="9227127" y="62179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Minato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13F655-31A8-D500-96A6-AE0423AAF05B}"/>
              </a:ext>
            </a:extLst>
          </p:cNvPr>
          <p:cNvSpPr txBox="1"/>
          <p:nvPr/>
        </p:nvSpPr>
        <p:spPr>
          <a:xfrm>
            <a:off x="9227127" y="1321356"/>
            <a:ext cx="87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Naruto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CC3A86-9920-AE37-F154-F50CA663D11A}"/>
              </a:ext>
            </a:extLst>
          </p:cNvPr>
          <p:cNvSpPr txBox="1"/>
          <p:nvPr/>
        </p:nvSpPr>
        <p:spPr>
          <a:xfrm>
            <a:off x="8140516" y="1935595"/>
            <a:ext cx="8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Boruto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EF27E-A87E-7D0A-7020-F856155267E7}"/>
              </a:ext>
            </a:extLst>
          </p:cNvPr>
          <p:cNvSpPr txBox="1"/>
          <p:nvPr/>
        </p:nvSpPr>
        <p:spPr>
          <a:xfrm>
            <a:off x="10301825" y="1935595"/>
            <a:ext cx="114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Himawari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94B8E4-F497-BC30-286A-3561504DBA81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H="1" flipV="1">
            <a:off x="9662503" y="991129"/>
            <a:ext cx="3431" cy="330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76D6A0-FA33-294C-C0D4-EE094390EDA6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8568903" y="1690688"/>
            <a:ext cx="1097031" cy="244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5031AF-8992-3EB7-BC21-F8437438B5FF}"/>
              </a:ext>
            </a:extLst>
          </p:cNvPr>
          <p:cNvCxnSpPr>
            <a:stCxn id="19" idx="0"/>
            <a:endCxn id="17" idx="2"/>
          </p:cNvCxnSpPr>
          <p:nvPr/>
        </p:nvCxnSpPr>
        <p:spPr>
          <a:xfrm flipH="1" flipV="1">
            <a:off x="9665934" y="1690688"/>
            <a:ext cx="1207811" cy="244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228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084B-2B43-560B-4F65-A4578A4C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Need for Explicit 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48BC6-7594-81EB-3F3C-C2238E6F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27</a:t>
            </a:fld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E6E33-4D2D-C023-AB6A-FEB23A94446A}"/>
              </a:ext>
            </a:extLst>
          </p:cNvPr>
          <p:cNvSpPr txBox="1"/>
          <p:nvPr/>
        </p:nvSpPr>
        <p:spPr>
          <a:xfrm>
            <a:off x="838200" y="3814740"/>
            <a:ext cx="3447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b="1" dirty="0"/>
              <a:t>Naruto nar = new Boruto 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BDF76-910D-18A7-200F-740D0B96C4C0}"/>
              </a:ext>
            </a:extLst>
          </p:cNvPr>
          <p:cNvSpPr txBox="1"/>
          <p:nvPr/>
        </p:nvSpPr>
        <p:spPr>
          <a:xfrm>
            <a:off x="5403273" y="3837770"/>
            <a:ext cx="550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Created Boruto Object and Casted into Naruto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273FF-EAA3-4401-7999-658B73F41B9B}"/>
              </a:ext>
            </a:extLst>
          </p:cNvPr>
          <p:cNvSpPr txBox="1"/>
          <p:nvPr/>
        </p:nvSpPr>
        <p:spPr>
          <a:xfrm>
            <a:off x="5403273" y="4467111"/>
            <a:ext cx="642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Now, I want to convert the Naruto Object back to Boruto 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BEEFD5-8DD5-23BD-4807-F9B390B5D6A5}"/>
              </a:ext>
            </a:extLst>
          </p:cNvPr>
          <p:cNvSpPr txBox="1"/>
          <p:nvPr/>
        </p:nvSpPr>
        <p:spPr>
          <a:xfrm>
            <a:off x="5403273" y="5163127"/>
            <a:ext cx="14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 What to do?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0BA07E-1D66-E154-DF78-3C25040A0663}"/>
              </a:ext>
            </a:extLst>
          </p:cNvPr>
          <p:cNvCxnSpPr>
            <a:stCxn id="7" idx="1"/>
          </p:cNvCxnSpPr>
          <p:nvPr/>
        </p:nvCxnSpPr>
        <p:spPr>
          <a:xfrm flipH="1">
            <a:off x="4119419" y="4022436"/>
            <a:ext cx="12838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A3727A-AB5E-EFAA-9366-AC850DFDA54E}"/>
              </a:ext>
            </a:extLst>
          </p:cNvPr>
          <p:cNvSpPr txBox="1"/>
          <p:nvPr/>
        </p:nvSpPr>
        <p:spPr>
          <a:xfrm>
            <a:off x="838200" y="5859143"/>
            <a:ext cx="3140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b="1" dirty="0"/>
              <a:t>Boruto bor = nar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6B2BC-5CB8-C737-9D06-CA1CAE0598B5}"/>
              </a:ext>
            </a:extLst>
          </p:cNvPr>
          <p:cNvSpPr txBox="1"/>
          <p:nvPr/>
        </p:nvSpPr>
        <p:spPr>
          <a:xfrm>
            <a:off x="5403273" y="5859143"/>
            <a:ext cx="437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Create a Boruto Object and assign it to nar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5F6DAD-0AD6-5729-78DB-022B03D7ACD5}"/>
              </a:ext>
            </a:extLst>
          </p:cNvPr>
          <p:cNvSpPr txBox="1"/>
          <p:nvPr/>
        </p:nvSpPr>
        <p:spPr>
          <a:xfrm>
            <a:off x="5081134" y="6123543"/>
            <a:ext cx="6354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b="1" u="sng" dirty="0">
                <a:solidFill>
                  <a:schemeClr val="accent6"/>
                </a:solidFill>
              </a:rPr>
              <a:t>Not possible:</a:t>
            </a:r>
            <a:r>
              <a:rPr lang="en-JP" sz="1400" dirty="0">
                <a:solidFill>
                  <a:schemeClr val="accent6"/>
                </a:solidFill>
              </a:rPr>
              <a:t> parent can have many children. So Compiler will get confused.</a:t>
            </a:r>
          </a:p>
          <a:p>
            <a:endParaRPr lang="en-JP" sz="1400" dirty="0">
              <a:solidFill>
                <a:schemeClr val="accent6"/>
              </a:solidFill>
            </a:endParaRPr>
          </a:p>
          <a:p>
            <a:r>
              <a:rPr lang="en-JP" sz="1400" dirty="0">
                <a:solidFill>
                  <a:schemeClr val="accent6"/>
                </a:solidFill>
              </a:rPr>
              <a:t>To eliminate confusion, we do explicit casting.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7BA193-5E66-E83D-2492-164CA6AB6275}"/>
              </a:ext>
            </a:extLst>
          </p:cNvPr>
          <p:cNvSpPr txBox="1"/>
          <p:nvPr/>
        </p:nvSpPr>
        <p:spPr>
          <a:xfrm>
            <a:off x="9623615" y="22719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/>
              <a:t>DEMO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BDD0F-5A47-FF44-4A64-F601AEFB56C4}"/>
              </a:ext>
            </a:extLst>
          </p:cNvPr>
          <p:cNvSpPr txBox="1"/>
          <p:nvPr/>
        </p:nvSpPr>
        <p:spPr>
          <a:xfrm>
            <a:off x="9623615" y="77305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Minato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74CC8-8462-F975-4765-E59ECE6446D8}"/>
              </a:ext>
            </a:extLst>
          </p:cNvPr>
          <p:cNvSpPr txBox="1"/>
          <p:nvPr/>
        </p:nvSpPr>
        <p:spPr>
          <a:xfrm>
            <a:off x="9623615" y="1472618"/>
            <a:ext cx="87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Naruto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F53F81-0526-AF80-E6DE-A04E86706A41}"/>
              </a:ext>
            </a:extLst>
          </p:cNvPr>
          <p:cNvSpPr txBox="1"/>
          <p:nvPr/>
        </p:nvSpPr>
        <p:spPr>
          <a:xfrm>
            <a:off x="8537004" y="2086857"/>
            <a:ext cx="8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Boruto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3477BE-285A-ADE8-D56D-500BC3B30B9A}"/>
              </a:ext>
            </a:extLst>
          </p:cNvPr>
          <p:cNvSpPr txBox="1"/>
          <p:nvPr/>
        </p:nvSpPr>
        <p:spPr>
          <a:xfrm>
            <a:off x="10698313" y="2086857"/>
            <a:ext cx="114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Himawari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6434D0-96D4-5DEA-1152-698DA7838A9C}"/>
              </a:ext>
            </a:extLst>
          </p:cNvPr>
          <p:cNvCxnSpPr>
            <a:stCxn id="19" idx="0"/>
            <a:endCxn id="18" idx="2"/>
          </p:cNvCxnSpPr>
          <p:nvPr/>
        </p:nvCxnSpPr>
        <p:spPr>
          <a:xfrm flipH="1" flipV="1">
            <a:off x="10058991" y="1142391"/>
            <a:ext cx="3431" cy="330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5599BC-FB55-1D24-2D38-725F23FDC3AB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8965391" y="1841950"/>
            <a:ext cx="1097031" cy="244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E9F637-C978-BC65-2A15-A388F2E3454D}"/>
              </a:ext>
            </a:extLst>
          </p:cNvPr>
          <p:cNvCxnSpPr>
            <a:stCxn id="21" idx="0"/>
            <a:endCxn id="19" idx="2"/>
          </p:cNvCxnSpPr>
          <p:nvPr/>
        </p:nvCxnSpPr>
        <p:spPr>
          <a:xfrm flipH="1" flipV="1">
            <a:off x="10062422" y="1841950"/>
            <a:ext cx="1207811" cy="244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65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A6E1-E754-E59C-F23D-F73D88A9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Explicit 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12C45-2D0D-5DF1-8CCC-11B8D649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28</a:t>
            </a:fld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491B8-B2D2-9029-B3F8-85FFD9AD38C1}"/>
              </a:ext>
            </a:extLst>
          </p:cNvPr>
          <p:cNvSpPr txBox="1"/>
          <p:nvPr/>
        </p:nvSpPr>
        <p:spPr>
          <a:xfrm>
            <a:off x="1006764" y="3355849"/>
            <a:ext cx="219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/>
              <a:t>Incorrect 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44065-BA43-E4B3-86CD-EA0E2AE3DD8D}"/>
              </a:ext>
            </a:extLst>
          </p:cNvPr>
          <p:cNvSpPr txBox="1"/>
          <p:nvPr/>
        </p:nvSpPr>
        <p:spPr>
          <a:xfrm>
            <a:off x="6742546" y="3355849"/>
            <a:ext cx="219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/>
              <a:t>Incorrect approach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3181AD-EEEC-CCE1-2A5A-A7FEC1697907}"/>
              </a:ext>
            </a:extLst>
          </p:cNvPr>
          <p:cNvCxnSpPr>
            <a:cxnSpLocks/>
          </p:cNvCxnSpPr>
          <p:nvPr/>
        </p:nvCxnSpPr>
        <p:spPr>
          <a:xfrm>
            <a:off x="3904673" y="4583546"/>
            <a:ext cx="2200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A097FB-5363-77F4-5777-D57F12EA5E65}"/>
              </a:ext>
            </a:extLst>
          </p:cNvPr>
          <p:cNvSpPr txBox="1"/>
          <p:nvPr/>
        </p:nvSpPr>
        <p:spPr>
          <a:xfrm>
            <a:off x="4169500" y="4248727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explicit casting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8C2B8E-1F00-455B-BF84-673A6186C441}"/>
              </a:ext>
            </a:extLst>
          </p:cNvPr>
          <p:cNvSpPr txBox="1"/>
          <p:nvPr/>
        </p:nvSpPr>
        <p:spPr>
          <a:xfrm>
            <a:off x="9859213" y="75298"/>
            <a:ext cx="9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 u="sng" dirty="0"/>
              <a:t>DEMO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164F0-8407-EC02-6435-A0D3D5151FB8}"/>
              </a:ext>
            </a:extLst>
          </p:cNvPr>
          <p:cNvSpPr txBox="1"/>
          <p:nvPr/>
        </p:nvSpPr>
        <p:spPr>
          <a:xfrm>
            <a:off x="838200" y="3814740"/>
            <a:ext cx="3447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b="1" dirty="0"/>
              <a:t>Naruto nar = new Boruto 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77955-7655-3B83-5DBA-1C49EEB909D8}"/>
              </a:ext>
            </a:extLst>
          </p:cNvPr>
          <p:cNvSpPr txBox="1"/>
          <p:nvPr/>
        </p:nvSpPr>
        <p:spPr>
          <a:xfrm>
            <a:off x="838200" y="4872184"/>
            <a:ext cx="3140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b="1" dirty="0"/>
              <a:t>Boruto bor = nar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8BC21-6E0C-F873-446D-C9F6EAC26E74}"/>
              </a:ext>
            </a:extLst>
          </p:cNvPr>
          <p:cNvSpPr txBox="1"/>
          <p:nvPr/>
        </p:nvSpPr>
        <p:spPr>
          <a:xfrm>
            <a:off x="6814127" y="3814740"/>
            <a:ext cx="3447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b="1" dirty="0"/>
              <a:t>Naruto nar = new Boruto 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4F7A1-1466-0CF3-DAD6-6778FE72AF0C}"/>
              </a:ext>
            </a:extLst>
          </p:cNvPr>
          <p:cNvSpPr txBox="1"/>
          <p:nvPr/>
        </p:nvSpPr>
        <p:spPr>
          <a:xfrm>
            <a:off x="6814127" y="4872184"/>
            <a:ext cx="3140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b="1" dirty="0"/>
              <a:t>Boruto bor = (Naruto) nar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F13F62-6D1A-E1C6-4ED0-5A294AB1EB1A}"/>
              </a:ext>
            </a:extLst>
          </p:cNvPr>
          <p:cNvSpPr txBox="1"/>
          <p:nvPr/>
        </p:nvSpPr>
        <p:spPr>
          <a:xfrm>
            <a:off x="9822794" y="58890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Minato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ADC256-9BE3-7C86-A551-4EC5AA671965}"/>
              </a:ext>
            </a:extLst>
          </p:cNvPr>
          <p:cNvSpPr txBox="1"/>
          <p:nvPr/>
        </p:nvSpPr>
        <p:spPr>
          <a:xfrm>
            <a:off x="9822794" y="1288461"/>
            <a:ext cx="87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Naruto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C36FE5-C0EC-D759-EAC8-5C75BBA10141}"/>
              </a:ext>
            </a:extLst>
          </p:cNvPr>
          <p:cNvSpPr txBox="1"/>
          <p:nvPr/>
        </p:nvSpPr>
        <p:spPr>
          <a:xfrm>
            <a:off x="8736183" y="1902700"/>
            <a:ext cx="8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Boruto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577C8-D489-E4BE-36BB-9C64FA8E89A0}"/>
              </a:ext>
            </a:extLst>
          </p:cNvPr>
          <p:cNvSpPr txBox="1"/>
          <p:nvPr/>
        </p:nvSpPr>
        <p:spPr>
          <a:xfrm>
            <a:off x="10897492" y="1902700"/>
            <a:ext cx="114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Himawari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30E4ED-20E2-DC03-FE63-0C7EC3CA832B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H="1" flipV="1">
            <a:off x="10258170" y="958234"/>
            <a:ext cx="3431" cy="330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B8E104-F9E4-2030-5210-C01686A9256A}"/>
              </a:ext>
            </a:extLst>
          </p:cNvPr>
          <p:cNvCxnSpPr>
            <a:stCxn id="23" idx="0"/>
            <a:endCxn id="22" idx="2"/>
          </p:cNvCxnSpPr>
          <p:nvPr/>
        </p:nvCxnSpPr>
        <p:spPr>
          <a:xfrm flipV="1">
            <a:off x="9164570" y="1657793"/>
            <a:ext cx="1097031" cy="244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512BB0-EB0A-F9EB-C043-DC313F1216DB}"/>
              </a:ext>
            </a:extLst>
          </p:cNvPr>
          <p:cNvCxnSpPr>
            <a:stCxn id="24" idx="0"/>
            <a:endCxn id="22" idx="2"/>
          </p:cNvCxnSpPr>
          <p:nvPr/>
        </p:nvCxnSpPr>
        <p:spPr>
          <a:xfrm flipH="1" flipV="1">
            <a:off x="10261601" y="1657793"/>
            <a:ext cx="1207811" cy="244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259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C003-E318-F14A-A425-0028453D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sz="3800" dirty="0" err="1">
                <a:latin typeface="Courier New" panose="02070309020205020404" pitchFamily="49" charset="0"/>
              </a:rPr>
              <a:t>instanceof</a:t>
            </a:r>
            <a:r>
              <a:rPr lang="en-US" altLang="en-US" dirty="0"/>
              <a:t> Operator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95D4-6C7A-7D94-CAFB-F15349EB5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Whoami?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5AD0-2B6C-8949-42C3-97D7AA61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29</a:t>
            </a:fld>
            <a:endParaRPr lang="en-JP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1786FF0-8FB8-E564-B823-A01F0A3F6DAB}"/>
              </a:ext>
            </a:extLst>
          </p:cNvPr>
          <p:cNvSpPr txBox="1">
            <a:spLocks noChangeArrowheads="1"/>
          </p:cNvSpPr>
          <p:nvPr/>
        </p:nvSpPr>
        <p:spPr>
          <a:xfrm>
            <a:off x="1604818" y="2241550"/>
            <a:ext cx="974898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Often you will get into a situation in which you need to rediscover the exact type of the object so you can access the extended methods of that type (see Example 2, slide 11): </a:t>
            </a:r>
          </a:p>
          <a:p>
            <a:pPr marL="742950" lvl="2" indent="-342900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dirty="0"/>
              <a:t>  Person p =  new Student("Saito","s115333");</a:t>
            </a:r>
          </a:p>
          <a:p>
            <a:pPr marL="742950" lvl="2" indent="-342900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dirty="0"/>
              <a:t>  </a:t>
            </a:r>
            <a:r>
              <a:rPr lang="en-US" altLang="en-US" sz="1800" dirty="0" err="1"/>
              <a:t>System.out.println</a:t>
            </a:r>
            <a:r>
              <a:rPr lang="en-US" altLang="en-US" sz="1800" dirty="0"/>
              <a:t>(</a:t>
            </a:r>
            <a:r>
              <a:rPr lang="en-US" altLang="en-US" sz="1800" dirty="0" err="1"/>
              <a:t>p.getID</a:t>
            </a:r>
            <a:r>
              <a:rPr lang="en-US" altLang="en-US" sz="1800" dirty="0"/>
              <a:t>()); </a:t>
            </a:r>
            <a:r>
              <a:rPr lang="en-US" altLang="en-US" sz="1800" dirty="0">
                <a:solidFill>
                  <a:srgbClr val="FF0000"/>
                </a:solidFill>
              </a:rPr>
              <a:t>// Compile-time error: </a:t>
            </a:r>
          </a:p>
          <a:p>
            <a:pPr marL="742950" lvl="2" indent="-342900"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         // There is no the </a:t>
            </a:r>
            <a:r>
              <a:rPr lang="en-US" altLang="en-US" sz="1800" dirty="0" err="1">
                <a:solidFill>
                  <a:srgbClr val="FF0000"/>
                </a:solidFill>
              </a:rPr>
              <a:t>getID</a:t>
            </a:r>
            <a:r>
              <a:rPr lang="en-US" altLang="en-US" sz="1800" dirty="0">
                <a:solidFill>
                  <a:srgbClr val="FF0000"/>
                </a:solidFill>
              </a:rPr>
              <a:t> method in the Person class.</a:t>
            </a:r>
          </a:p>
          <a:p>
            <a:pPr marL="1200150" lvl="3" indent="-342900"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1600" dirty="0">
              <a:solidFill>
                <a:srgbClr val="FF0000"/>
              </a:solidFill>
            </a:endParaRPr>
          </a:p>
          <a:p>
            <a:r>
              <a:rPr lang="en-US" altLang="en-US" sz="2400" dirty="0"/>
              <a:t>Use the </a:t>
            </a:r>
            <a:r>
              <a:rPr lang="en-US" altLang="en-US" sz="2400" dirty="0" err="1">
                <a:latin typeface="Courier New" panose="02070309020205020404" pitchFamily="49" charset="0"/>
              </a:rPr>
              <a:t>instanceof</a:t>
            </a:r>
            <a:r>
              <a:rPr lang="en-US" altLang="en-US" sz="2400" dirty="0"/>
              <a:t> operator to test whether an object is an instance of a class:</a:t>
            </a:r>
          </a:p>
          <a:p>
            <a:endParaRPr lang="en-US" altLang="en-US" sz="2400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ECEFEAA-4412-4DF6-1090-CF13E2629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5398036"/>
            <a:ext cx="8458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 Person p =  new Student("Saito","s115333");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if (p </a:t>
            </a:r>
            <a:r>
              <a:rPr lang="en-US" altLang="en-US" sz="2000" dirty="0" err="1"/>
              <a:t>instanceof</a:t>
            </a:r>
            <a:r>
              <a:rPr lang="en-US" altLang="en-US" sz="2000" dirty="0"/>
              <a:t> Student) {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(“Student ID: " + ((Student)p).</a:t>
            </a:r>
            <a:r>
              <a:rPr lang="en-US" altLang="en-US" sz="2000" dirty="0" err="1"/>
              <a:t>getID</a:t>
            </a:r>
            <a:r>
              <a:rPr lang="en-US" altLang="en-US" sz="2000" dirty="0"/>
              <a:t>());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32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AD2F-F185-B4B9-BB98-8437F698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020D-CEA5-D9E1-E951-EBF4EF05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JP" b="1" dirty="0"/>
              <a:t>Compiler Movement in a Single Java Class</a:t>
            </a:r>
          </a:p>
          <a:p>
            <a:endParaRPr lang="en-JP" dirty="0"/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Compiler Movement in an Inheritance (IS-A hiearchy)</a:t>
            </a:r>
          </a:p>
          <a:p>
            <a:endParaRPr lang="en-JP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Polymorphism</a:t>
            </a:r>
          </a:p>
          <a:p>
            <a:endParaRPr lang="en-JP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Dynamic binding</a:t>
            </a:r>
          </a:p>
          <a:p>
            <a:endParaRPr lang="en-JP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Casting (Implicit and Explicit)</a:t>
            </a:r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83E03-481F-7776-7EB2-6D31AECF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60599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>
            <a:extLst>
              <a:ext uri="{FF2B5EF4-FFF2-40B4-BE49-F238E27FC236}">
                <a16:creationId xmlns:a16="http://schemas.microsoft.com/office/drawing/2014/main" id="{FEE4C9FD-84CE-2133-1F52-E69C1C5A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B024-EBB5-085F-0D1B-ADEBE922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7A4644-EC92-6A4B-BF85-D308B2B49ABB}" type="slidenum">
              <a:rPr kumimoji="0" lang="ko-KR" altLang="en-US" sz="120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r>
              <a:rPr kumimoji="0" lang="en-US" altLang="ko-KR" sz="120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FECB2FFF-2B8B-60EC-AB6C-78A8626B3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Casting-Dot Operator Precedence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CD27AF81-27D4-AA70-9E25-01DE7E6D9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casting operator has lower precedence than  the “.” (dot) operator:</a:t>
            </a:r>
          </a:p>
          <a:p>
            <a:pPr lvl="1" eaLnBrk="1" hangingPunct="1"/>
            <a:r>
              <a:rPr lang="en-US" altLang="en-US" dirty="0"/>
              <a:t> ((Student)p).</a:t>
            </a:r>
            <a:r>
              <a:rPr lang="en-US" altLang="en-US" dirty="0" err="1"/>
              <a:t>getID</a:t>
            </a:r>
            <a:r>
              <a:rPr lang="en-US" altLang="en-US" dirty="0"/>
              <a:t>()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Without the parentheses the cast is associated with the method (</a:t>
            </a:r>
            <a:r>
              <a:rPr lang="en-US" altLang="en-US" i="1" dirty="0" err="1">
                <a:solidFill>
                  <a:srgbClr val="0000FF"/>
                </a:solidFill>
              </a:rPr>
              <a:t>getID</a:t>
            </a:r>
            <a:r>
              <a:rPr lang="en-US" altLang="en-US" dirty="0"/>
              <a:t> in our example) and attempts to change its return type:</a:t>
            </a:r>
          </a:p>
          <a:p>
            <a:pPr lvl="1" eaLnBrk="1" hangingPunct="1"/>
            <a:r>
              <a:rPr lang="en-US" altLang="en-US" dirty="0"/>
              <a:t>(Student)</a:t>
            </a:r>
            <a:r>
              <a:rPr lang="en-US" altLang="en-US" dirty="0" err="1"/>
              <a:t>p.getID</a:t>
            </a:r>
            <a:r>
              <a:rPr lang="en-US" altLang="en-US" dirty="0"/>
              <a:t>()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BD06C87B-F93D-F1AC-C9A4-323B34C7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A4CCA53-E376-7439-F9B6-7757FCDF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B3670B-83DA-0E48-9C41-3D222DE53892}" type="slidenum">
              <a:rPr kumimoji="0" lang="ko-KR" altLang="en-US" sz="120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r>
              <a:rPr kumimoji="0" lang="en-US" altLang="ko-KR" sz="120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63E99C76-D7CB-9AB2-F161-F7311E7D5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6984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Class Work: 1</a:t>
            </a:r>
          </a:p>
        </p:txBody>
      </p:sp>
      <p:sp>
        <p:nvSpPr>
          <p:cNvPr id="33798" name="Text Box 8">
            <a:extLst>
              <a:ext uri="{FF2B5EF4-FFF2-40B4-BE49-F238E27FC236}">
                <a16:creationId xmlns:a16="http://schemas.microsoft.com/office/drawing/2014/main" id="{8A17111F-BB26-52CF-7AC3-646BBFDF4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79467"/>
            <a:ext cx="47244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1800" dirty="0">
                <a:solidFill>
                  <a:schemeClr val="accent4"/>
                </a:solidFill>
              </a:rPr>
              <a:t>public class learning{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accent4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public static void main(String[] </a:t>
            </a:r>
            <a:r>
              <a:rPr lang="en-US" altLang="en-US" sz="1800" dirty="0" err="1">
                <a:solidFill>
                  <a:schemeClr val="accent4"/>
                </a:solidFill>
              </a:rPr>
              <a:t>args</a:t>
            </a:r>
            <a:r>
              <a:rPr lang="en-US" altLang="en-US" sz="1800" dirty="0">
                <a:solidFill>
                  <a:schemeClr val="accent4"/>
                </a:solidFill>
              </a:rPr>
              <a:t>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    Naruto nar1 = new Naruto();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    Naruto nar2 = new </a:t>
            </a:r>
            <a:r>
              <a:rPr lang="en-US" altLang="en-US" sz="1800" dirty="0" err="1">
                <a:solidFill>
                  <a:schemeClr val="accent4"/>
                </a:solidFill>
              </a:rPr>
              <a:t>Boruto</a:t>
            </a:r>
            <a:r>
              <a:rPr lang="en-US" altLang="en-US" sz="1800" dirty="0">
                <a:solidFill>
                  <a:schemeClr val="accent4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    </a:t>
            </a:r>
            <a:r>
              <a:rPr lang="en-US" altLang="en-US" sz="1800" dirty="0" err="1">
                <a:solidFill>
                  <a:schemeClr val="accent4"/>
                </a:solidFill>
              </a:rPr>
              <a:t>Boruto</a:t>
            </a:r>
            <a:r>
              <a:rPr lang="en-US" altLang="en-US" sz="1800" dirty="0">
                <a:solidFill>
                  <a:schemeClr val="accent4"/>
                </a:solidFill>
              </a:rPr>
              <a:t>  bor1 = new </a:t>
            </a:r>
            <a:r>
              <a:rPr lang="en-US" altLang="en-US" sz="1800" dirty="0" err="1">
                <a:solidFill>
                  <a:schemeClr val="accent4"/>
                </a:solidFill>
              </a:rPr>
              <a:t>Boruto</a:t>
            </a:r>
            <a:r>
              <a:rPr lang="en-US" altLang="en-US" sz="1800" dirty="0">
                <a:solidFill>
                  <a:schemeClr val="accent4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accent4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    nar1.familyName();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    nar1.ability();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    nar2.familyName();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    nar2.ability();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    bor1.familyName();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    bor1.ability();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}</a:t>
            </a:r>
            <a:endParaRPr lang="en-US" altLang="en-US" sz="1800" i="1" dirty="0">
              <a:solidFill>
                <a:schemeClr val="accent4"/>
              </a:solidFill>
            </a:endParaRPr>
          </a:p>
        </p:txBody>
      </p:sp>
      <p:sp>
        <p:nvSpPr>
          <p:cNvPr id="33799" name="Line 10">
            <a:extLst>
              <a:ext uri="{FF2B5EF4-FFF2-40B4-BE49-F238E27FC236}">
                <a16:creationId xmlns:a16="http://schemas.microsoft.com/office/drawing/2014/main" id="{2A81555C-D25F-0135-4825-C99E6D763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3187" y="1255714"/>
            <a:ext cx="30503" cy="5179886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93502-057F-5D92-9CC2-3F1B20EA5D56}"/>
              </a:ext>
            </a:extLst>
          </p:cNvPr>
          <p:cNvSpPr txBox="1"/>
          <p:nvPr/>
        </p:nvSpPr>
        <p:spPr>
          <a:xfrm>
            <a:off x="4346712" y="443303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Please take 5 minutes to print the answers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3A8467AD-DA8E-4D67-EEE6-7D8CD6071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690" y="1163968"/>
            <a:ext cx="522931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public class Naruto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public static void </a:t>
            </a:r>
            <a:r>
              <a:rPr lang="en-US" altLang="en-US" sz="1800" dirty="0" err="1">
                <a:solidFill>
                  <a:srgbClr val="92D050"/>
                </a:solidFill>
              </a:rPr>
              <a:t>familyName</a:t>
            </a:r>
            <a:r>
              <a:rPr lang="en-US" altLang="en-US" sz="1800" dirty="0">
                <a:solidFill>
                  <a:srgbClr val="92D050"/>
                </a:solidFill>
              </a:rPr>
              <a:t>()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    </a:t>
            </a:r>
            <a:r>
              <a:rPr lang="en-US" altLang="en-US" sz="1800" dirty="0" err="1">
                <a:solidFill>
                  <a:srgbClr val="92D050"/>
                </a:solidFill>
              </a:rPr>
              <a:t>System.out.println</a:t>
            </a:r>
            <a:r>
              <a:rPr lang="en-US" altLang="en-US" sz="1800" dirty="0">
                <a:solidFill>
                  <a:srgbClr val="92D050"/>
                </a:solidFill>
              </a:rPr>
              <a:t>(”Uzumaki");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public void ability()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    </a:t>
            </a:r>
            <a:r>
              <a:rPr lang="en-US" altLang="en-US" sz="1800" dirty="0" err="1">
                <a:solidFill>
                  <a:srgbClr val="92D050"/>
                </a:solidFill>
              </a:rPr>
              <a:t>System.out.println</a:t>
            </a:r>
            <a:r>
              <a:rPr lang="en-US" altLang="en-US" sz="1800" dirty="0">
                <a:solidFill>
                  <a:srgbClr val="92D050"/>
                </a:solidFill>
              </a:rPr>
              <a:t>(”</a:t>
            </a:r>
            <a:r>
              <a:rPr lang="en-US" altLang="en-US" sz="1800" dirty="0" err="1">
                <a:solidFill>
                  <a:srgbClr val="92D050"/>
                </a:solidFill>
              </a:rPr>
              <a:t>Rasengan</a:t>
            </a:r>
            <a:r>
              <a:rPr lang="en-US" altLang="en-US" sz="1800" dirty="0">
                <a:solidFill>
                  <a:srgbClr val="92D050"/>
                </a:solidFill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} </a:t>
            </a:r>
            <a:r>
              <a:rPr lang="en-US" altLang="en-US" sz="1800" i="1" dirty="0">
                <a:solidFill>
                  <a:srgbClr val="92D050"/>
                </a:solidFill>
              </a:rPr>
              <a:t>// End of the Parent class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i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i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public class </a:t>
            </a:r>
            <a:r>
              <a:rPr lang="en-US" altLang="en-US" sz="1800" dirty="0" err="1">
                <a:solidFill>
                  <a:srgbClr val="7030A0"/>
                </a:solidFill>
              </a:rPr>
              <a:t>Boruto</a:t>
            </a:r>
            <a:r>
              <a:rPr lang="en-US" altLang="en-US" sz="1800" dirty="0">
                <a:solidFill>
                  <a:srgbClr val="7030A0"/>
                </a:solidFill>
              </a:rPr>
              <a:t> extends Naruto{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    public static void </a:t>
            </a:r>
            <a:r>
              <a:rPr lang="en-US" altLang="en-US" sz="1800" dirty="0" err="1">
                <a:solidFill>
                  <a:srgbClr val="7030A0"/>
                </a:solidFill>
              </a:rPr>
              <a:t>familyName</a:t>
            </a:r>
            <a:r>
              <a:rPr lang="en-US" altLang="en-US" sz="1800" dirty="0">
                <a:solidFill>
                  <a:srgbClr val="7030A0"/>
                </a:solidFill>
              </a:rPr>
              <a:t>()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        </a:t>
            </a:r>
            <a:r>
              <a:rPr lang="en-US" altLang="en-US" sz="1800" dirty="0" err="1">
                <a:solidFill>
                  <a:srgbClr val="7030A0"/>
                </a:solidFill>
              </a:rPr>
              <a:t>System.out.println</a:t>
            </a:r>
            <a:r>
              <a:rPr lang="en-US" altLang="en-US" sz="1800" dirty="0">
                <a:solidFill>
                  <a:srgbClr val="7030A0"/>
                </a:solidFill>
              </a:rPr>
              <a:t>(”Uzumaki-</a:t>
            </a:r>
            <a:r>
              <a:rPr lang="en-US" altLang="en-US" sz="1800" dirty="0" err="1">
                <a:solidFill>
                  <a:srgbClr val="7030A0"/>
                </a:solidFill>
              </a:rPr>
              <a:t>Hyuga</a:t>
            </a:r>
            <a:r>
              <a:rPr lang="en-US" altLang="en-US" sz="1800" dirty="0">
                <a:solidFill>
                  <a:srgbClr val="7030A0"/>
                </a:solidFill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    public void ability()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        </a:t>
            </a:r>
            <a:r>
              <a:rPr lang="en-US" altLang="en-US" sz="1800" dirty="0" err="1">
                <a:solidFill>
                  <a:srgbClr val="7030A0"/>
                </a:solidFill>
              </a:rPr>
              <a:t>System.out.println</a:t>
            </a:r>
            <a:r>
              <a:rPr lang="en-US" altLang="en-US" sz="1800" dirty="0">
                <a:solidFill>
                  <a:srgbClr val="7030A0"/>
                </a:solidFill>
              </a:rPr>
              <a:t>(”Lightening </a:t>
            </a:r>
            <a:r>
              <a:rPr lang="en-US" altLang="en-US" sz="1800" dirty="0" err="1">
                <a:solidFill>
                  <a:srgbClr val="7030A0"/>
                </a:solidFill>
              </a:rPr>
              <a:t>Ransengan</a:t>
            </a:r>
            <a:r>
              <a:rPr lang="en-US" altLang="en-US" sz="1800" dirty="0">
                <a:solidFill>
                  <a:srgbClr val="7030A0"/>
                </a:solidFill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4740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E859-3861-F71C-A46B-207B7FE8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L.H.S.   vs. R. H.S.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BF5E95-323C-BDDB-AA9C-8C3EF455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32</a:t>
            </a:fld>
            <a:endParaRPr lang="en-JP"/>
          </a:p>
        </p:txBody>
      </p:sp>
      <p:sp>
        <p:nvSpPr>
          <p:cNvPr id="4" name="Decision 3">
            <a:extLst>
              <a:ext uri="{FF2B5EF4-FFF2-40B4-BE49-F238E27FC236}">
                <a16:creationId xmlns:a16="http://schemas.microsoft.com/office/drawing/2014/main" id="{4BE1D7A8-A674-7A69-4414-5FF3E8311A23}"/>
              </a:ext>
            </a:extLst>
          </p:cNvPr>
          <p:cNvSpPr/>
          <p:nvPr/>
        </p:nvSpPr>
        <p:spPr>
          <a:xfrm>
            <a:off x="944217" y="3503586"/>
            <a:ext cx="2335952" cy="177910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check</a:t>
            </a:r>
          </a:p>
          <a:p>
            <a:pPr algn="ctr"/>
            <a:r>
              <a:rPr lang="en-JP" dirty="0"/>
              <a:t>LHS=RHS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E14207-53CE-BA7C-BAE7-74E5F8FE5E8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6017" y="4393138"/>
            <a:ext cx="8382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7123EC-BB1B-F9B7-0448-C201856E30B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112193" y="2881079"/>
            <a:ext cx="0" cy="622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F00E45-5659-8218-D930-6FBB90AC06C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112193" y="5282691"/>
            <a:ext cx="0" cy="60663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5324BF-F774-A537-E66A-A15FCD194718}"/>
              </a:ext>
            </a:extLst>
          </p:cNvPr>
          <p:cNvSpPr txBox="1"/>
          <p:nvPr/>
        </p:nvSpPr>
        <p:spPr>
          <a:xfrm>
            <a:off x="2107936" y="5401341"/>
            <a:ext cx="52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6E65F2-5FB0-6A72-EF06-DF27BD687F12}"/>
              </a:ext>
            </a:extLst>
          </p:cNvPr>
          <p:cNvSpPr txBox="1"/>
          <p:nvPr/>
        </p:nvSpPr>
        <p:spPr>
          <a:xfrm>
            <a:off x="809516" y="5831639"/>
            <a:ext cx="254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dirty="0"/>
              <a:t>(pure object)</a:t>
            </a:r>
          </a:p>
          <a:p>
            <a:pPr algn="ctr"/>
            <a:r>
              <a:rPr lang="en-JP" dirty="0"/>
              <a:t>Go the object class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D2B12-C4B2-0815-EE4E-806A39FDB546}"/>
              </a:ext>
            </a:extLst>
          </p:cNvPr>
          <p:cNvCxnSpPr/>
          <p:nvPr/>
        </p:nvCxnSpPr>
        <p:spPr>
          <a:xfrm>
            <a:off x="2107936" y="2881079"/>
            <a:ext cx="18014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1B3D94-6532-53F9-9C16-54FA3660EA41}"/>
              </a:ext>
            </a:extLst>
          </p:cNvPr>
          <p:cNvSpPr txBox="1"/>
          <p:nvPr/>
        </p:nvSpPr>
        <p:spPr>
          <a:xfrm>
            <a:off x="2081725" y="307023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2DAD74-FB30-03E7-53D3-074B7AC89F1C}"/>
              </a:ext>
            </a:extLst>
          </p:cNvPr>
          <p:cNvSpPr txBox="1"/>
          <p:nvPr/>
        </p:nvSpPr>
        <p:spPr>
          <a:xfrm>
            <a:off x="2002567" y="2200501"/>
            <a:ext cx="1959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Impure object</a:t>
            </a:r>
          </a:p>
          <a:p>
            <a:pPr algn="ctr"/>
            <a:r>
              <a:rPr lang="en-JP" dirty="0"/>
              <a:t>(dynamic binding)</a:t>
            </a:r>
          </a:p>
          <a:p>
            <a:pPr algn="ctr"/>
            <a:endParaRPr lang="en-JP" dirty="0"/>
          </a:p>
        </p:txBody>
      </p:sp>
      <p:sp>
        <p:nvSpPr>
          <p:cNvPr id="23" name="Decision 22">
            <a:extLst>
              <a:ext uri="{FF2B5EF4-FFF2-40B4-BE49-F238E27FC236}">
                <a16:creationId xmlns:a16="http://schemas.microsoft.com/office/drawing/2014/main" id="{306E1E8D-832B-525D-C94E-CB5246505DA6}"/>
              </a:ext>
            </a:extLst>
          </p:cNvPr>
          <p:cNvSpPr/>
          <p:nvPr/>
        </p:nvSpPr>
        <p:spPr>
          <a:xfrm>
            <a:off x="3909391" y="1984250"/>
            <a:ext cx="2335952" cy="177910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is calling static method?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2158D3-6BD0-6145-82D0-9F69AF8AF921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5077367" y="1984250"/>
            <a:ext cx="1363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175814-9E68-1084-4E4B-537196F1E7EF}"/>
              </a:ext>
            </a:extLst>
          </p:cNvPr>
          <p:cNvCxnSpPr>
            <a:cxnSpLocks/>
          </p:cNvCxnSpPr>
          <p:nvPr/>
        </p:nvCxnSpPr>
        <p:spPr>
          <a:xfrm flipV="1">
            <a:off x="5076475" y="3763355"/>
            <a:ext cx="1364082" cy="1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928F3B4-15AE-9815-359E-3F6C0B973894}"/>
              </a:ext>
            </a:extLst>
          </p:cNvPr>
          <p:cNvSpPr txBox="1"/>
          <p:nvPr/>
        </p:nvSpPr>
        <p:spPr>
          <a:xfrm>
            <a:off x="5487293" y="165280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C170AD-9A88-11B5-8294-4B72429A1641}"/>
              </a:ext>
            </a:extLst>
          </p:cNvPr>
          <p:cNvSpPr txBox="1"/>
          <p:nvPr/>
        </p:nvSpPr>
        <p:spPr>
          <a:xfrm>
            <a:off x="6475470" y="1799584"/>
            <a:ext cx="201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Go to RHS Method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7B1758-2DAF-D547-7ED2-60F3BCA6BB4A}"/>
              </a:ext>
            </a:extLst>
          </p:cNvPr>
          <p:cNvSpPr txBox="1"/>
          <p:nvPr/>
        </p:nvSpPr>
        <p:spPr>
          <a:xfrm>
            <a:off x="5487293" y="3839462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32FE8D-D39E-7DC3-720A-0EBEFC456A7B}"/>
              </a:ext>
            </a:extLst>
          </p:cNvPr>
          <p:cNvSpPr txBox="1"/>
          <p:nvPr/>
        </p:nvSpPr>
        <p:spPr>
          <a:xfrm>
            <a:off x="6440557" y="3578689"/>
            <a:ext cx="19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Go to LHS Method</a:t>
            </a:r>
          </a:p>
        </p:txBody>
      </p:sp>
    </p:spTree>
    <p:extLst>
      <p:ext uri="{BB962C8B-B14F-4D97-AF65-F5344CB8AC3E}">
        <p14:creationId xmlns:p14="http://schemas.microsoft.com/office/powerpoint/2010/main" val="1568612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BD06C87B-F93D-F1AC-C9A4-323B34C7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A4CCA53-E376-7439-F9B6-7757FCDF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B3670B-83DA-0E48-9C41-3D222DE53892}" type="slidenum">
              <a:rPr kumimoji="0" lang="ko-KR" altLang="en-US" sz="120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r>
              <a:rPr kumimoji="0" lang="en-US" altLang="ko-KR" sz="120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63E99C76-D7CB-9AB2-F161-F7311E7D5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-6984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Class Work: 1</a:t>
            </a:r>
          </a:p>
        </p:txBody>
      </p:sp>
      <p:sp>
        <p:nvSpPr>
          <p:cNvPr id="33798" name="Text Box 8">
            <a:extLst>
              <a:ext uri="{FF2B5EF4-FFF2-40B4-BE49-F238E27FC236}">
                <a16:creationId xmlns:a16="http://schemas.microsoft.com/office/drawing/2014/main" id="{8A17111F-BB26-52CF-7AC3-646BBFDF4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79467"/>
            <a:ext cx="47244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en-US" sz="1800" dirty="0">
                <a:solidFill>
                  <a:schemeClr val="accent4"/>
                </a:solidFill>
              </a:rPr>
              <a:t>public class learning{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accent4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public static void main(String[] </a:t>
            </a:r>
            <a:r>
              <a:rPr lang="en-US" altLang="en-US" sz="1800" dirty="0" err="1">
                <a:solidFill>
                  <a:schemeClr val="accent4"/>
                </a:solidFill>
              </a:rPr>
              <a:t>args</a:t>
            </a:r>
            <a:r>
              <a:rPr lang="en-US" altLang="en-US" sz="1800" dirty="0">
                <a:solidFill>
                  <a:schemeClr val="accent4"/>
                </a:solidFill>
              </a:rPr>
              <a:t>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    Naruto nar1 = new Naruto();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    Naruto nar2 = new </a:t>
            </a:r>
            <a:r>
              <a:rPr lang="en-US" altLang="en-US" sz="1800" dirty="0" err="1">
                <a:solidFill>
                  <a:schemeClr val="accent4"/>
                </a:solidFill>
              </a:rPr>
              <a:t>Boruto</a:t>
            </a:r>
            <a:r>
              <a:rPr lang="en-US" altLang="en-US" sz="1800" dirty="0">
                <a:solidFill>
                  <a:schemeClr val="accent4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    </a:t>
            </a:r>
            <a:r>
              <a:rPr lang="en-US" altLang="en-US" sz="1800" dirty="0" err="1">
                <a:solidFill>
                  <a:schemeClr val="accent4"/>
                </a:solidFill>
              </a:rPr>
              <a:t>Boruto</a:t>
            </a:r>
            <a:r>
              <a:rPr lang="en-US" altLang="en-US" sz="1800" dirty="0">
                <a:solidFill>
                  <a:schemeClr val="accent4"/>
                </a:solidFill>
              </a:rPr>
              <a:t>  bor1 = new </a:t>
            </a:r>
            <a:r>
              <a:rPr lang="en-US" altLang="en-US" sz="1800" dirty="0" err="1">
                <a:solidFill>
                  <a:schemeClr val="accent4"/>
                </a:solidFill>
              </a:rPr>
              <a:t>Boruto</a:t>
            </a:r>
            <a:r>
              <a:rPr lang="en-US" altLang="en-US" sz="1800" dirty="0">
                <a:solidFill>
                  <a:schemeClr val="accent4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accent4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    nar1.familyName();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    nar1.ability();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    nar2.familyName();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    nar2.ability();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    bor1.familyName();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    bor1.ability();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4"/>
                </a:solidFill>
              </a:rPr>
              <a:t>}</a:t>
            </a:r>
            <a:endParaRPr lang="en-US" altLang="en-US" sz="1800" i="1" dirty="0">
              <a:solidFill>
                <a:schemeClr val="accent4"/>
              </a:solidFill>
            </a:endParaRPr>
          </a:p>
        </p:txBody>
      </p:sp>
      <p:sp>
        <p:nvSpPr>
          <p:cNvPr id="33799" name="Line 10">
            <a:extLst>
              <a:ext uri="{FF2B5EF4-FFF2-40B4-BE49-F238E27FC236}">
                <a16:creationId xmlns:a16="http://schemas.microsoft.com/office/drawing/2014/main" id="{2A81555C-D25F-0135-4825-C99E6D763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3187" y="1255714"/>
            <a:ext cx="30503" cy="5179886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093502-057F-5D92-9CC2-3F1B20EA5D56}"/>
              </a:ext>
            </a:extLst>
          </p:cNvPr>
          <p:cNvSpPr txBox="1"/>
          <p:nvPr/>
        </p:nvSpPr>
        <p:spPr>
          <a:xfrm>
            <a:off x="4346712" y="443303"/>
            <a:ext cx="441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Please take 5 minutes to print the answers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3A8467AD-DA8E-4D67-EEE6-7D8CD6071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690" y="1163968"/>
            <a:ext cx="522931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public class Naruto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public static void </a:t>
            </a:r>
            <a:r>
              <a:rPr lang="en-US" altLang="en-US" sz="1800" dirty="0" err="1">
                <a:solidFill>
                  <a:srgbClr val="92D050"/>
                </a:solidFill>
              </a:rPr>
              <a:t>familyName</a:t>
            </a:r>
            <a:r>
              <a:rPr lang="en-US" altLang="en-US" sz="1800" dirty="0">
                <a:solidFill>
                  <a:srgbClr val="92D050"/>
                </a:solidFill>
              </a:rPr>
              <a:t>()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    </a:t>
            </a:r>
            <a:r>
              <a:rPr lang="en-US" altLang="en-US" sz="1800" dirty="0" err="1">
                <a:solidFill>
                  <a:srgbClr val="92D050"/>
                </a:solidFill>
              </a:rPr>
              <a:t>System.out.println</a:t>
            </a:r>
            <a:r>
              <a:rPr lang="en-US" altLang="en-US" sz="1800" dirty="0">
                <a:solidFill>
                  <a:srgbClr val="92D050"/>
                </a:solidFill>
              </a:rPr>
              <a:t>(”Uzumaki");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public void ability()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    </a:t>
            </a:r>
            <a:r>
              <a:rPr lang="en-US" altLang="en-US" sz="1800" dirty="0" err="1">
                <a:solidFill>
                  <a:srgbClr val="92D050"/>
                </a:solidFill>
              </a:rPr>
              <a:t>System.out.println</a:t>
            </a:r>
            <a:r>
              <a:rPr lang="en-US" altLang="en-US" sz="1800" dirty="0">
                <a:solidFill>
                  <a:srgbClr val="92D050"/>
                </a:solidFill>
              </a:rPr>
              <a:t>(”</a:t>
            </a:r>
            <a:r>
              <a:rPr lang="en-US" altLang="en-US" sz="1800" dirty="0" err="1">
                <a:solidFill>
                  <a:srgbClr val="92D050"/>
                </a:solidFill>
              </a:rPr>
              <a:t>Rasengan</a:t>
            </a:r>
            <a:r>
              <a:rPr lang="en-US" altLang="en-US" sz="1800" dirty="0">
                <a:solidFill>
                  <a:srgbClr val="92D050"/>
                </a:solidFill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92D050"/>
                </a:solidFill>
              </a:rPr>
              <a:t>} </a:t>
            </a:r>
            <a:r>
              <a:rPr lang="en-US" altLang="en-US" sz="1800" i="1" dirty="0">
                <a:solidFill>
                  <a:srgbClr val="92D050"/>
                </a:solidFill>
              </a:rPr>
              <a:t>// End of the Parent class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i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i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public class </a:t>
            </a:r>
            <a:r>
              <a:rPr lang="en-US" altLang="en-US" sz="1800" dirty="0" err="1">
                <a:solidFill>
                  <a:srgbClr val="7030A0"/>
                </a:solidFill>
              </a:rPr>
              <a:t>Boruto</a:t>
            </a:r>
            <a:r>
              <a:rPr lang="en-US" altLang="en-US" sz="1800" dirty="0">
                <a:solidFill>
                  <a:srgbClr val="7030A0"/>
                </a:solidFill>
              </a:rPr>
              <a:t> extends Naruto{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    public static void </a:t>
            </a:r>
            <a:r>
              <a:rPr lang="en-US" altLang="en-US" sz="1800" dirty="0" err="1">
                <a:solidFill>
                  <a:srgbClr val="7030A0"/>
                </a:solidFill>
              </a:rPr>
              <a:t>familyName</a:t>
            </a:r>
            <a:r>
              <a:rPr lang="en-US" altLang="en-US" sz="1800" dirty="0">
                <a:solidFill>
                  <a:srgbClr val="7030A0"/>
                </a:solidFill>
              </a:rPr>
              <a:t>()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        </a:t>
            </a:r>
            <a:r>
              <a:rPr lang="en-US" altLang="en-US" sz="1800" dirty="0" err="1">
                <a:solidFill>
                  <a:srgbClr val="7030A0"/>
                </a:solidFill>
              </a:rPr>
              <a:t>System.out.println</a:t>
            </a:r>
            <a:r>
              <a:rPr lang="en-US" altLang="en-US" sz="1800" dirty="0">
                <a:solidFill>
                  <a:srgbClr val="7030A0"/>
                </a:solidFill>
              </a:rPr>
              <a:t>(”Uzumaki-</a:t>
            </a:r>
            <a:r>
              <a:rPr lang="en-US" altLang="en-US" sz="1800" dirty="0" err="1">
                <a:solidFill>
                  <a:srgbClr val="7030A0"/>
                </a:solidFill>
              </a:rPr>
              <a:t>Hyuga</a:t>
            </a:r>
            <a:r>
              <a:rPr lang="en-US" altLang="en-US" sz="1800" dirty="0">
                <a:solidFill>
                  <a:srgbClr val="7030A0"/>
                </a:solidFill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    public void ability()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        </a:t>
            </a:r>
            <a:r>
              <a:rPr lang="en-US" altLang="en-US" sz="1800" dirty="0" err="1">
                <a:solidFill>
                  <a:srgbClr val="7030A0"/>
                </a:solidFill>
              </a:rPr>
              <a:t>System.out.println</a:t>
            </a:r>
            <a:r>
              <a:rPr lang="en-US" altLang="en-US" sz="1800" dirty="0">
                <a:solidFill>
                  <a:srgbClr val="7030A0"/>
                </a:solidFill>
              </a:rPr>
              <a:t>(”Lightening </a:t>
            </a:r>
            <a:r>
              <a:rPr lang="en-US" altLang="en-US" sz="1800" dirty="0" err="1">
                <a:solidFill>
                  <a:srgbClr val="7030A0"/>
                </a:solidFill>
              </a:rPr>
              <a:t>Ransengan</a:t>
            </a:r>
            <a:r>
              <a:rPr lang="en-US" altLang="en-US" sz="1800" dirty="0">
                <a:solidFill>
                  <a:srgbClr val="7030A0"/>
                </a:solidFill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7030A0"/>
                </a:solidFill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74D90-FCEC-AAF8-877B-E19875EEF8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448"/>
          <a:stretch/>
        </p:blipFill>
        <p:spPr>
          <a:xfrm>
            <a:off x="3436312" y="2687777"/>
            <a:ext cx="3580568" cy="275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4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F5E0-52E3-9589-4543-A3283B29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Abstract Representation Of a Java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9BB27-A1E0-58D9-9494-85CC042729D8}"/>
              </a:ext>
            </a:extLst>
          </p:cNvPr>
          <p:cNvSpPr txBox="1"/>
          <p:nvPr/>
        </p:nvSpPr>
        <p:spPr>
          <a:xfrm>
            <a:off x="136140" y="1876227"/>
            <a:ext cx="390940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public class Minato{</a:t>
            </a:r>
          </a:p>
          <a:p>
            <a:endParaRPr lang="en-US" sz="1400" dirty="0"/>
          </a:p>
          <a:p>
            <a:pPr lvl="1"/>
            <a:r>
              <a:rPr lang="en-US" sz="1400" dirty="0"/>
              <a:t> </a:t>
            </a:r>
            <a:r>
              <a:rPr lang="en-US" sz="1400" dirty="0">
                <a:solidFill>
                  <a:srgbClr val="FFC000"/>
                </a:solidFill>
              </a:rPr>
              <a:t>protected String </a:t>
            </a:r>
            <a:r>
              <a:rPr lang="en-US" sz="1400" dirty="0" err="1">
                <a:solidFill>
                  <a:srgbClr val="FFC000"/>
                </a:solidFill>
              </a:rPr>
              <a:t>hairColor</a:t>
            </a:r>
            <a:r>
              <a:rPr lang="en-US" sz="1400" dirty="0">
                <a:solidFill>
                  <a:srgbClr val="FFC000"/>
                </a:solidFill>
              </a:rPr>
              <a:t>=“yellow”;</a:t>
            </a:r>
          </a:p>
          <a:p>
            <a:pPr lvl="1"/>
            <a:endParaRPr lang="en-US" sz="1400" dirty="0">
              <a:solidFill>
                <a:srgbClr val="FFC000"/>
              </a:solidFill>
            </a:endParaRPr>
          </a:p>
          <a:p>
            <a:pPr lvl="1"/>
            <a:r>
              <a:rPr lang="en-US" sz="1400" dirty="0">
                <a:solidFill>
                  <a:srgbClr val="FFC000"/>
                </a:solidFill>
              </a:rPr>
              <a:t>  String wife = “</a:t>
            </a:r>
            <a:r>
              <a:rPr lang="en-US" sz="1400" dirty="0" err="1">
                <a:solidFill>
                  <a:srgbClr val="FFC000"/>
                </a:solidFill>
              </a:rPr>
              <a:t>Kushina</a:t>
            </a:r>
            <a:r>
              <a:rPr lang="en-US" sz="1400" dirty="0">
                <a:solidFill>
                  <a:srgbClr val="FFC000"/>
                </a:solidFill>
              </a:rPr>
              <a:t>”;</a:t>
            </a:r>
          </a:p>
          <a:p>
            <a:pPr lvl="1"/>
            <a:endParaRPr lang="en-US" sz="1400" dirty="0">
              <a:solidFill>
                <a:srgbClr val="FFC000"/>
              </a:solidFill>
            </a:endParaRPr>
          </a:p>
          <a:p>
            <a:pPr lvl="1"/>
            <a:r>
              <a:rPr lang="en-US" sz="1400" dirty="0">
                <a:solidFill>
                  <a:srgbClr val="FFC000"/>
                </a:solidFill>
              </a:rPr>
              <a:t> protected String </a:t>
            </a:r>
            <a:r>
              <a:rPr lang="en-US" sz="1400" dirty="0" err="1">
                <a:solidFill>
                  <a:srgbClr val="FFC000"/>
                </a:solidFill>
              </a:rPr>
              <a:t>favWeapon</a:t>
            </a:r>
            <a:r>
              <a:rPr lang="en-US" sz="1400" dirty="0">
                <a:solidFill>
                  <a:srgbClr val="FFC000"/>
                </a:solidFill>
              </a:rPr>
              <a:t>=“</a:t>
            </a:r>
            <a:r>
              <a:rPr lang="en-US" sz="1400" dirty="0" err="1">
                <a:solidFill>
                  <a:srgbClr val="FFC000"/>
                </a:solidFill>
              </a:rPr>
              <a:t>Rasengan</a:t>
            </a:r>
            <a:r>
              <a:rPr lang="en-US" sz="1400" dirty="0">
                <a:solidFill>
                  <a:srgbClr val="FFC000"/>
                </a:solidFill>
              </a:rPr>
              <a:t>”;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>
                <a:solidFill>
                  <a:srgbClr val="92D050"/>
                </a:solidFill>
              </a:rPr>
              <a:t> Minto(){</a:t>
            </a:r>
          </a:p>
          <a:p>
            <a:pPr lvl="1"/>
            <a:endParaRPr lang="en-US" sz="1400" dirty="0">
              <a:solidFill>
                <a:srgbClr val="92D050"/>
              </a:solidFill>
            </a:endParaRPr>
          </a:p>
          <a:p>
            <a:pPr lvl="1"/>
            <a:r>
              <a:rPr lang="en-US" sz="1400" dirty="0">
                <a:solidFill>
                  <a:srgbClr val="92D050"/>
                </a:solidFill>
              </a:rPr>
              <a:t> }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protected String ability(){</a:t>
            </a:r>
          </a:p>
          <a:p>
            <a:pPr lvl="1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return </a:t>
            </a:r>
            <a:r>
              <a:rPr lang="en-US" sz="105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105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Flying</a:t>
            </a:r>
            <a:r>
              <a:rPr lang="en-US" sz="105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ThunderGodTechnique</a:t>
            </a:r>
            <a:r>
              <a:rPr lang="en-US" sz="105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”;</a:t>
            </a:r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}</a:t>
            </a:r>
          </a:p>
          <a:p>
            <a:pPr lvl="1"/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sz="1400" dirty="0"/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5F6DCC-6B90-717A-0209-E5F28906321F}"/>
              </a:ext>
            </a:extLst>
          </p:cNvPr>
          <p:cNvCxnSpPr>
            <a:cxnSpLocks/>
          </p:cNvCxnSpPr>
          <p:nvPr/>
        </p:nvCxnSpPr>
        <p:spPr>
          <a:xfrm flipV="1">
            <a:off x="4675550" y="4359559"/>
            <a:ext cx="1645387" cy="13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A8324D-997D-9497-694B-FF27584C4ACD}"/>
              </a:ext>
            </a:extLst>
          </p:cNvPr>
          <p:cNvSpPr txBox="1"/>
          <p:nvPr/>
        </p:nvSpPr>
        <p:spPr>
          <a:xfrm>
            <a:off x="4675550" y="3646631"/>
            <a:ext cx="1645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abstract </a:t>
            </a:r>
          </a:p>
          <a:p>
            <a:pPr algn="ctr"/>
            <a:r>
              <a:rPr lang="en-JP" dirty="0"/>
              <a:t>representation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E7ADF-7CB4-94FF-0E5C-A5DE1399F111}"/>
              </a:ext>
            </a:extLst>
          </p:cNvPr>
          <p:cNvSpPr/>
          <p:nvPr/>
        </p:nvSpPr>
        <p:spPr>
          <a:xfrm>
            <a:off x="7453745" y="1958108"/>
            <a:ext cx="3620655" cy="48029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745F91-7B04-9B77-518F-F01D8EB704FB}"/>
              </a:ext>
            </a:extLst>
          </p:cNvPr>
          <p:cNvSpPr txBox="1"/>
          <p:nvPr/>
        </p:nvSpPr>
        <p:spPr>
          <a:xfrm>
            <a:off x="10360743" y="165863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8D1FDC-821D-3813-360E-AFC1E930F0E8}"/>
              </a:ext>
            </a:extLst>
          </p:cNvPr>
          <p:cNvSpPr/>
          <p:nvPr/>
        </p:nvSpPr>
        <p:spPr>
          <a:xfrm>
            <a:off x="7740073" y="2323826"/>
            <a:ext cx="3103418" cy="1134245"/>
          </a:xfrm>
          <a:prstGeom prst="rect">
            <a:avLst/>
          </a:prstGeom>
          <a:solidFill>
            <a:srgbClr val="FFC000">
              <a:alpha val="46275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A4EA0-0B89-AEB0-D80A-5FDAB7382139}"/>
              </a:ext>
            </a:extLst>
          </p:cNvPr>
          <p:cNvSpPr txBox="1"/>
          <p:nvPr/>
        </p:nvSpPr>
        <p:spPr>
          <a:xfrm>
            <a:off x="9243508" y="2051218"/>
            <a:ext cx="1620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dirty="0"/>
              <a:t>Global variables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07D5B-498E-B1CA-AE3F-91069892E67B}"/>
              </a:ext>
            </a:extLst>
          </p:cNvPr>
          <p:cNvSpPr/>
          <p:nvPr/>
        </p:nvSpPr>
        <p:spPr>
          <a:xfrm>
            <a:off x="7740073" y="3749964"/>
            <a:ext cx="3103418" cy="145934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D03AE1-7BC0-CBF5-BFE5-B0C4A2E3F91B}"/>
              </a:ext>
            </a:extLst>
          </p:cNvPr>
          <p:cNvSpPr/>
          <p:nvPr/>
        </p:nvSpPr>
        <p:spPr>
          <a:xfrm>
            <a:off x="9261975" y="3823788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36E87B-AD07-9841-23DD-58C0F54EF2D1}"/>
              </a:ext>
            </a:extLst>
          </p:cNvPr>
          <p:cNvSpPr txBox="1"/>
          <p:nvPr/>
        </p:nvSpPr>
        <p:spPr>
          <a:xfrm>
            <a:off x="9376236" y="3831173"/>
            <a:ext cx="1101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Constructor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CFBBF4-68DB-30AA-1A51-415F388B0D81}"/>
              </a:ext>
            </a:extLst>
          </p:cNvPr>
          <p:cNvSpPr/>
          <p:nvPr/>
        </p:nvSpPr>
        <p:spPr>
          <a:xfrm>
            <a:off x="9261975" y="4239440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A6A0AB-A376-3AC3-9B16-214270539967}"/>
              </a:ext>
            </a:extLst>
          </p:cNvPr>
          <p:cNvSpPr txBox="1"/>
          <p:nvPr/>
        </p:nvSpPr>
        <p:spPr>
          <a:xfrm>
            <a:off x="9376236" y="4246825"/>
            <a:ext cx="1101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Constructor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29AF8-87F4-FD50-951F-83DA74A5DA08}"/>
              </a:ext>
            </a:extLst>
          </p:cNvPr>
          <p:cNvSpPr/>
          <p:nvPr/>
        </p:nvSpPr>
        <p:spPr>
          <a:xfrm>
            <a:off x="9261975" y="4891535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5CDFC-833B-7D0B-7F84-BEFD9E347D0D}"/>
              </a:ext>
            </a:extLst>
          </p:cNvPr>
          <p:cNvSpPr txBox="1"/>
          <p:nvPr/>
        </p:nvSpPr>
        <p:spPr>
          <a:xfrm>
            <a:off x="9376236" y="4898920"/>
            <a:ext cx="1101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Constructor </a:t>
            </a:r>
            <a:r>
              <a:rPr lang="en-JP" sz="1200" i="1" dirty="0"/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A67B01-D04F-A087-FF24-A1055DDFBD9F}"/>
              </a:ext>
            </a:extLst>
          </p:cNvPr>
          <p:cNvSpPr txBox="1"/>
          <p:nvPr/>
        </p:nvSpPr>
        <p:spPr>
          <a:xfrm>
            <a:off x="9682738" y="3511711"/>
            <a:ext cx="1206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Constructors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CDFF62-8873-5391-5D5C-94D9C5B0025C}"/>
              </a:ext>
            </a:extLst>
          </p:cNvPr>
          <p:cNvSpPr/>
          <p:nvPr/>
        </p:nvSpPr>
        <p:spPr>
          <a:xfrm>
            <a:off x="7740073" y="5635993"/>
            <a:ext cx="3103418" cy="1041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1295B-40EF-B23B-C008-AFC5D5AF231C}"/>
              </a:ext>
            </a:extLst>
          </p:cNvPr>
          <p:cNvSpPr txBox="1"/>
          <p:nvPr/>
        </p:nvSpPr>
        <p:spPr>
          <a:xfrm>
            <a:off x="9565724" y="450295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E3E22-68FC-385F-967E-3AAC21194A3F}"/>
              </a:ext>
            </a:extLst>
          </p:cNvPr>
          <p:cNvSpPr/>
          <p:nvPr/>
        </p:nvSpPr>
        <p:spPr>
          <a:xfrm>
            <a:off x="9261975" y="5698700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7E338-CFAA-21CC-D2C4-7B781BB2A71B}"/>
              </a:ext>
            </a:extLst>
          </p:cNvPr>
          <p:cNvSpPr txBox="1"/>
          <p:nvPr/>
        </p:nvSpPr>
        <p:spPr>
          <a:xfrm>
            <a:off x="9376236" y="5706085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method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EB47A2-6DC7-C7DD-097E-73ACE9401A74}"/>
              </a:ext>
            </a:extLst>
          </p:cNvPr>
          <p:cNvSpPr/>
          <p:nvPr/>
        </p:nvSpPr>
        <p:spPr>
          <a:xfrm>
            <a:off x="9261975" y="6319617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D92D9-080C-31BC-267D-094439E8072E}"/>
              </a:ext>
            </a:extLst>
          </p:cNvPr>
          <p:cNvSpPr txBox="1"/>
          <p:nvPr/>
        </p:nvSpPr>
        <p:spPr>
          <a:xfrm>
            <a:off x="9376236" y="6327002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method </a:t>
            </a:r>
            <a:r>
              <a:rPr lang="en-JP" sz="1200" i="1" dirty="0"/>
              <a:t>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AC8151-2361-6536-4CD0-3DFA86F35B8D}"/>
              </a:ext>
            </a:extLst>
          </p:cNvPr>
          <p:cNvSpPr txBox="1"/>
          <p:nvPr/>
        </p:nvSpPr>
        <p:spPr>
          <a:xfrm>
            <a:off x="9594244" y="594604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B165085-5844-72F6-F611-20C134DC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9577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F5E0-52E3-9589-4543-A3283B29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Compiler Movement in a Java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9BB27-A1E0-58D9-9494-85CC042729D8}"/>
              </a:ext>
            </a:extLst>
          </p:cNvPr>
          <p:cNvSpPr txBox="1"/>
          <p:nvPr/>
        </p:nvSpPr>
        <p:spPr>
          <a:xfrm>
            <a:off x="136140" y="1876227"/>
            <a:ext cx="390940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public class Minato{</a:t>
            </a:r>
          </a:p>
          <a:p>
            <a:endParaRPr lang="en-US" sz="1400" dirty="0"/>
          </a:p>
          <a:p>
            <a:pPr lvl="1"/>
            <a:r>
              <a:rPr lang="en-US" sz="1400" dirty="0"/>
              <a:t> </a:t>
            </a:r>
            <a:r>
              <a:rPr lang="en-US" sz="1400" dirty="0">
                <a:solidFill>
                  <a:srgbClr val="FFC000"/>
                </a:solidFill>
              </a:rPr>
              <a:t>protected String </a:t>
            </a:r>
            <a:r>
              <a:rPr lang="en-US" sz="1400" dirty="0" err="1">
                <a:solidFill>
                  <a:srgbClr val="FFC000"/>
                </a:solidFill>
              </a:rPr>
              <a:t>hairColor</a:t>
            </a:r>
            <a:r>
              <a:rPr lang="en-US" sz="1400" dirty="0">
                <a:solidFill>
                  <a:srgbClr val="FFC000"/>
                </a:solidFill>
              </a:rPr>
              <a:t>=“yellow”;</a:t>
            </a:r>
          </a:p>
          <a:p>
            <a:pPr lvl="1"/>
            <a:endParaRPr lang="en-US" sz="1400" dirty="0">
              <a:solidFill>
                <a:srgbClr val="FFC000"/>
              </a:solidFill>
            </a:endParaRPr>
          </a:p>
          <a:p>
            <a:pPr lvl="1"/>
            <a:r>
              <a:rPr lang="en-US" sz="1400" dirty="0">
                <a:solidFill>
                  <a:srgbClr val="FFC000"/>
                </a:solidFill>
              </a:rPr>
              <a:t>  String wife = “</a:t>
            </a:r>
            <a:r>
              <a:rPr lang="en-US" sz="1400" dirty="0" err="1">
                <a:solidFill>
                  <a:srgbClr val="FFC000"/>
                </a:solidFill>
              </a:rPr>
              <a:t>Kushina</a:t>
            </a:r>
            <a:r>
              <a:rPr lang="en-US" sz="1400" dirty="0">
                <a:solidFill>
                  <a:srgbClr val="FFC000"/>
                </a:solidFill>
              </a:rPr>
              <a:t>”;</a:t>
            </a:r>
          </a:p>
          <a:p>
            <a:pPr lvl="1"/>
            <a:endParaRPr lang="en-US" sz="1400" dirty="0">
              <a:solidFill>
                <a:srgbClr val="FFC000"/>
              </a:solidFill>
            </a:endParaRPr>
          </a:p>
          <a:p>
            <a:pPr lvl="1"/>
            <a:r>
              <a:rPr lang="en-US" sz="1400" dirty="0">
                <a:solidFill>
                  <a:srgbClr val="FFC000"/>
                </a:solidFill>
              </a:rPr>
              <a:t> protected String </a:t>
            </a:r>
            <a:r>
              <a:rPr lang="en-US" sz="1400" dirty="0" err="1">
                <a:solidFill>
                  <a:srgbClr val="FFC000"/>
                </a:solidFill>
              </a:rPr>
              <a:t>favWeapon</a:t>
            </a:r>
            <a:r>
              <a:rPr lang="en-US" sz="1400" dirty="0">
                <a:solidFill>
                  <a:srgbClr val="FFC000"/>
                </a:solidFill>
              </a:rPr>
              <a:t>=“</a:t>
            </a:r>
            <a:r>
              <a:rPr lang="en-US" sz="1400" dirty="0" err="1">
                <a:solidFill>
                  <a:srgbClr val="FFC000"/>
                </a:solidFill>
              </a:rPr>
              <a:t>Rasengan</a:t>
            </a:r>
            <a:r>
              <a:rPr lang="en-US" sz="1400" dirty="0">
                <a:solidFill>
                  <a:srgbClr val="FFC000"/>
                </a:solidFill>
              </a:rPr>
              <a:t>”;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>
                <a:solidFill>
                  <a:srgbClr val="92D050"/>
                </a:solidFill>
              </a:rPr>
              <a:t> Minto(){</a:t>
            </a:r>
          </a:p>
          <a:p>
            <a:pPr lvl="1"/>
            <a:endParaRPr lang="en-US" sz="1400" dirty="0">
              <a:solidFill>
                <a:srgbClr val="92D050"/>
              </a:solidFill>
            </a:endParaRPr>
          </a:p>
          <a:p>
            <a:pPr lvl="1"/>
            <a:r>
              <a:rPr lang="en-US" sz="1400" dirty="0">
                <a:solidFill>
                  <a:srgbClr val="92D050"/>
                </a:solidFill>
              </a:rPr>
              <a:t> }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protected String ability(){</a:t>
            </a:r>
          </a:p>
          <a:p>
            <a:pPr lvl="1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return </a:t>
            </a:r>
            <a:r>
              <a:rPr lang="en-US" sz="105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105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Flying</a:t>
            </a:r>
            <a:r>
              <a:rPr lang="en-US" sz="1050" b="0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ThunderGodTechnique</a:t>
            </a:r>
            <a:r>
              <a:rPr lang="en-US" sz="105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”;</a:t>
            </a:r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}</a:t>
            </a:r>
          </a:p>
          <a:p>
            <a:pPr lvl="1"/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sz="1400" dirty="0"/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E7ADF-7CB4-94FF-0E5C-A5DE1399F111}"/>
              </a:ext>
            </a:extLst>
          </p:cNvPr>
          <p:cNvSpPr/>
          <p:nvPr/>
        </p:nvSpPr>
        <p:spPr>
          <a:xfrm>
            <a:off x="7453745" y="1958108"/>
            <a:ext cx="3620655" cy="48029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745F91-7B04-9B77-518F-F01D8EB704FB}"/>
              </a:ext>
            </a:extLst>
          </p:cNvPr>
          <p:cNvSpPr txBox="1"/>
          <p:nvPr/>
        </p:nvSpPr>
        <p:spPr>
          <a:xfrm>
            <a:off x="10360743" y="165863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8D1FDC-821D-3813-360E-AFC1E930F0E8}"/>
              </a:ext>
            </a:extLst>
          </p:cNvPr>
          <p:cNvSpPr/>
          <p:nvPr/>
        </p:nvSpPr>
        <p:spPr>
          <a:xfrm>
            <a:off x="7740073" y="2323826"/>
            <a:ext cx="3103418" cy="1134245"/>
          </a:xfrm>
          <a:prstGeom prst="rect">
            <a:avLst/>
          </a:prstGeom>
          <a:solidFill>
            <a:srgbClr val="FFC000">
              <a:alpha val="46275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A4EA0-0B89-AEB0-D80A-5FDAB7382139}"/>
              </a:ext>
            </a:extLst>
          </p:cNvPr>
          <p:cNvSpPr txBox="1"/>
          <p:nvPr/>
        </p:nvSpPr>
        <p:spPr>
          <a:xfrm>
            <a:off x="9243508" y="2051218"/>
            <a:ext cx="1620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dirty="0"/>
              <a:t>Global variables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07D5B-498E-B1CA-AE3F-91069892E67B}"/>
              </a:ext>
            </a:extLst>
          </p:cNvPr>
          <p:cNvSpPr/>
          <p:nvPr/>
        </p:nvSpPr>
        <p:spPr>
          <a:xfrm>
            <a:off x="7740073" y="3749964"/>
            <a:ext cx="3103418" cy="145934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D03AE1-7BC0-CBF5-BFE5-B0C4A2E3F91B}"/>
              </a:ext>
            </a:extLst>
          </p:cNvPr>
          <p:cNvSpPr/>
          <p:nvPr/>
        </p:nvSpPr>
        <p:spPr>
          <a:xfrm>
            <a:off x="9261975" y="3823788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36E87B-AD07-9841-23DD-58C0F54EF2D1}"/>
              </a:ext>
            </a:extLst>
          </p:cNvPr>
          <p:cNvSpPr txBox="1"/>
          <p:nvPr/>
        </p:nvSpPr>
        <p:spPr>
          <a:xfrm>
            <a:off x="9376236" y="3831173"/>
            <a:ext cx="1101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Constructor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CFBBF4-68DB-30AA-1A51-415F388B0D81}"/>
              </a:ext>
            </a:extLst>
          </p:cNvPr>
          <p:cNvSpPr/>
          <p:nvPr/>
        </p:nvSpPr>
        <p:spPr>
          <a:xfrm>
            <a:off x="9261975" y="4239440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A6A0AB-A376-3AC3-9B16-214270539967}"/>
              </a:ext>
            </a:extLst>
          </p:cNvPr>
          <p:cNvSpPr txBox="1"/>
          <p:nvPr/>
        </p:nvSpPr>
        <p:spPr>
          <a:xfrm>
            <a:off x="9376236" y="4246825"/>
            <a:ext cx="1101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Constructor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29AF8-87F4-FD50-951F-83DA74A5DA08}"/>
              </a:ext>
            </a:extLst>
          </p:cNvPr>
          <p:cNvSpPr/>
          <p:nvPr/>
        </p:nvSpPr>
        <p:spPr>
          <a:xfrm>
            <a:off x="9261975" y="4891535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5CDFC-833B-7D0B-7F84-BEFD9E347D0D}"/>
              </a:ext>
            </a:extLst>
          </p:cNvPr>
          <p:cNvSpPr txBox="1"/>
          <p:nvPr/>
        </p:nvSpPr>
        <p:spPr>
          <a:xfrm>
            <a:off x="9376236" y="4898920"/>
            <a:ext cx="1101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Constructor </a:t>
            </a:r>
            <a:r>
              <a:rPr lang="en-JP" sz="1200" i="1" dirty="0"/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A67B01-D04F-A087-FF24-A1055DDFBD9F}"/>
              </a:ext>
            </a:extLst>
          </p:cNvPr>
          <p:cNvSpPr txBox="1"/>
          <p:nvPr/>
        </p:nvSpPr>
        <p:spPr>
          <a:xfrm>
            <a:off x="9682738" y="3511711"/>
            <a:ext cx="1206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Constructors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CDFF62-8873-5391-5D5C-94D9C5B0025C}"/>
              </a:ext>
            </a:extLst>
          </p:cNvPr>
          <p:cNvSpPr/>
          <p:nvPr/>
        </p:nvSpPr>
        <p:spPr>
          <a:xfrm>
            <a:off x="7740073" y="5635993"/>
            <a:ext cx="3103418" cy="1041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1295B-40EF-B23B-C008-AFC5D5AF231C}"/>
              </a:ext>
            </a:extLst>
          </p:cNvPr>
          <p:cNvSpPr txBox="1"/>
          <p:nvPr/>
        </p:nvSpPr>
        <p:spPr>
          <a:xfrm>
            <a:off x="9565724" y="450295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E3E22-68FC-385F-967E-3AAC21194A3F}"/>
              </a:ext>
            </a:extLst>
          </p:cNvPr>
          <p:cNvSpPr/>
          <p:nvPr/>
        </p:nvSpPr>
        <p:spPr>
          <a:xfrm>
            <a:off x="9261975" y="5698700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7E338-CFAA-21CC-D2C4-7B781BB2A71B}"/>
              </a:ext>
            </a:extLst>
          </p:cNvPr>
          <p:cNvSpPr txBox="1"/>
          <p:nvPr/>
        </p:nvSpPr>
        <p:spPr>
          <a:xfrm>
            <a:off x="9376236" y="5706085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method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EB47A2-6DC7-C7DD-097E-73ACE9401A74}"/>
              </a:ext>
            </a:extLst>
          </p:cNvPr>
          <p:cNvSpPr/>
          <p:nvPr/>
        </p:nvSpPr>
        <p:spPr>
          <a:xfrm>
            <a:off x="9261975" y="6319617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D92D9-080C-31BC-267D-094439E8072E}"/>
              </a:ext>
            </a:extLst>
          </p:cNvPr>
          <p:cNvSpPr txBox="1"/>
          <p:nvPr/>
        </p:nvSpPr>
        <p:spPr>
          <a:xfrm>
            <a:off x="9376236" y="6327002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method </a:t>
            </a:r>
            <a:r>
              <a:rPr lang="en-JP" sz="1200" i="1" dirty="0"/>
              <a:t>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AC8151-2361-6536-4CD0-3DFA86F35B8D}"/>
              </a:ext>
            </a:extLst>
          </p:cNvPr>
          <p:cNvSpPr txBox="1"/>
          <p:nvPr/>
        </p:nvSpPr>
        <p:spPr>
          <a:xfrm>
            <a:off x="9594244" y="594604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pic>
        <p:nvPicPr>
          <p:cNvPr id="9" name="Picture 2" descr="JAVA Code Compiler API">
            <a:extLst>
              <a:ext uri="{FF2B5EF4-FFF2-40B4-BE49-F238E27FC236}">
                <a16:creationId xmlns:a16="http://schemas.microsoft.com/office/drawing/2014/main" id="{5145B2CE-4C4C-7D99-87EB-96B9A6241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23" y="3079719"/>
            <a:ext cx="1067358" cy="106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54F07F7-B604-36ED-1FB7-01608E7FF8E8}"/>
              </a:ext>
            </a:extLst>
          </p:cNvPr>
          <p:cNvSpPr txBox="1"/>
          <p:nvPr/>
        </p:nvSpPr>
        <p:spPr>
          <a:xfrm>
            <a:off x="4871124" y="4246795"/>
            <a:ext cx="166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Java Compiler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F62C886-C941-7B33-C3D3-62FC19F01178}"/>
              </a:ext>
            </a:extLst>
          </p:cNvPr>
          <p:cNvSpPr/>
          <p:nvPr/>
        </p:nvSpPr>
        <p:spPr>
          <a:xfrm>
            <a:off x="1532828" y="1440873"/>
            <a:ext cx="4305371" cy="1450109"/>
          </a:xfrm>
          <a:custGeom>
            <a:avLst/>
            <a:gdLst>
              <a:gd name="connsiteX0" fmla="*/ 4295317 w 4305371"/>
              <a:gd name="connsiteY0" fmla="*/ 1450109 h 1450109"/>
              <a:gd name="connsiteX1" fmla="*/ 4295317 w 4305371"/>
              <a:gd name="connsiteY1" fmla="*/ 1330036 h 1450109"/>
              <a:gd name="connsiteX2" fmla="*/ 4276845 w 4305371"/>
              <a:gd name="connsiteY2" fmla="*/ 1274618 h 1450109"/>
              <a:gd name="connsiteX3" fmla="*/ 4267608 w 4305371"/>
              <a:gd name="connsiteY3" fmla="*/ 1246909 h 1450109"/>
              <a:gd name="connsiteX4" fmla="*/ 4249136 w 4305371"/>
              <a:gd name="connsiteY4" fmla="*/ 1154545 h 1450109"/>
              <a:gd name="connsiteX5" fmla="*/ 4239899 w 4305371"/>
              <a:gd name="connsiteY5" fmla="*/ 1117600 h 1450109"/>
              <a:gd name="connsiteX6" fmla="*/ 4221427 w 4305371"/>
              <a:gd name="connsiteY6" fmla="*/ 1043709 h 1450109"/>
              <a:gd name="connsiteX7" fmla="*/ 4212190 w 4305371"/>
              <a:gd name="connsiteY7" fmla="*/ 969818 h 1450109"/>
              <a:gd name="connsiteX8" fmla="*/ 4193717 w 4305371"/>
              <a:gd name="connsiteY8" fmla="*/ 886691 h 1450109"/>
              <a:gd name="connsiteX9" fmla="*/ 4184481 w 4305371"/>
              <a:gd name="connsiteY9" fmla="*/ 858982 h 1450109"/>
              <a:gd name="connsiteX10" fmla="*/ 4156772 w 4305371"/>
              <a:gd name="connsiteY10" fmla="*/ 720436 h 1450109"/>
              <a:gd name="connsiteX11" fmla="*/ 4147536 w 4305371"/>
              <a:gd name="connsiteY11" fmla="*/ 674254 h 1450109"/>
              <a:gd name="connsiteX12" fmla="*/ 4129063 w 4305371"/>
              <a:gd name="connsiteY12" fmla="*/ 618836 h 1450109"/>
              <a:gd name="connsiteX13" fmla="*/ 4092117 w 4305371"/>
              <a:gd name="connsiteY13" fmla="*/ 517236 h 1450109"/>
              <a:gd name="connsiteX14" fmla="*/ 4045936 w 4305371"/>
              <a:gd name="connsiteY14" fmla="*/ 434109 h 1450109"/>
              <a:gd name="connsiteX15" fmla="*/ 4027463 w 4305371"/>
              <a:gd name="connsiteY15" fmla="*/ 406400 h 1450109"/>
              <a:gd name="connsiteX16" fmla="*/ 3999754 w 4305371"/>
              <a:gd name="connsiteY16" fmla="*/ 387927 h 1450109"/>
              <a:gd name="connsiteX17" fmla="*/ 3953572 w 4305371"/>
              <a:gd name="connsiteY17" fmla="*/ 341745 h 1450109"/>
              <a:gd name="connsiteX18" fmla="*/ 3898154 w 4305371"/>
              <a:gd name="connsiteY18" fmla="*/ 304800 h 1450109"/>
              <a:gd name="connsiteX19" fmla="*/ 3861208 w 4305371"/>
              <a:gd name="connsiteY19" fmla="*/ 277091 h 1450109"/>
              <a:gd name="connsiteX20" fmla="*/ 3805790 w 4305371"/>
              <a:gd name="connsiteY20" fmla="*/ 258618 h 1450109"/>
              <a:gd name="connsiteX21" fmla="*/ 3778081 w 4305371"/>
              <a:gd name="connsiteY21" fmla="*/ 249382 h 1450109"/>
              <a:gd name="connsiteX22" fmla="*/ 3741136 w 4305371"/>
              <a:gd name="connsiteY22" fmla="*/ 230909 h 1450109"/>
              <a:gd name="connsiteX23" fmla="*/ 3648772 w 4305371"/>
              <a:gd name="connsiteY23" fmla="*/ 203200 h 1450109"/>
              <a:gd name="connsiteX24" fmla="*/ 3593354 w 4305371"/>
              <a:gd name="connsiteY24" fmla="*/ 184727 h 1450109"/>
              <a:gd name="connsiteX25" fmla="*/ 3491754 w 4305371"/>
              <a:gd name="connsiteY25" fmla="*/ 166254 h 1450109"/>
              <a:gd name="connsiteX26" fmla="*/ 3445572 w 4305371"/>
              <a:gd name="connsiteY26" fmla="*/ 157018 h 1450109"/>
              <a:gd name="connsiteX27" fmla="*/ 3390154 w 4305371"/>
              <a:gd name="connsiteY27" fmla="*/ 147782 h 1450109"/>
              <a:gd name="connsiteX28" fmla="*/ 3242372 w 4305371"/>
              <a:gd name="connsiteY28" fmla="*/ 120072 h 1450109"/>
              <a:gd name="connsiteX29" fmla="*/ 3159245 w 4305371"/>
              <a:gd name="connsiteY29" fmla="*/ 110836 h 1450109"/>
              <a:gd name="connsiteX30" fmla="*/ 3122299 w 4305371"/>
              <a:gd name="connsiteY30" fmla="*/ 101600 h 1450109"/>
              <a:gd name="connsiteX31" fmla="*/ 3066881 w 4305371"/>
              <a:gd name="connsiteY31" fmla="*/ 92363 h 1450109"/>
              <a:gd name="connsiteX32" fmla="*/ 3020699 w 4305371"/>
              <a:gd name="connsiteY32" fmla="*/ 83127 h 1450109"/>
              <a:gd name="connsiteX33" fmla="*/ 2965281 w 4305371"/>
              <a:gd name="connsiteY33" fmla="*/ 73891 h 1450109"/>
              <a:gd name="connsiteX34" fmla="*/ 2817499 w 4305371"/>
              <a:gd name="connsiteY34" fmla="*/ 46182 h 1450109"/>
              <a:gd name="connsiteX35" fmla="*/ 2752845 w 4305371"/>
              <a:gd name="connsiteY35" fmla="*/ 36945 h 1450109"/>
              <a:gd name="connsiteX36" fmla="*/ 2632772 w 4305371"/>
              <a:gd name="connsiteY36" fmla="*/ 27709 h 1450109"/>
              <a:gd name="connsiteX37" fmla="*/ 2568117 w 4305371"/>
              <a:gd name="connsiteY37" fmla="*/ 18472 h 1450109"/>
              <a:gd name="connsiteX38" fmla="*/ 2494227 w 4305371"/>
              <a:gd name="connsiteY38" fmla="*/ 9236 h 1450109"/>
              <a:gd name="connsiteX39" fmla="*/ 2392627 w 4305371"/>
              <a:gd name="connsiteY39" fmla="*/ 0 h 1450109"/>
              <a:gd name="connsiteX40" fmla="*/ 1829208 w 4305371"/>
              <a:gd name="connsiteY40" fmla="*/ 9236 h 1450109"/>
              <a:gd name="connsiteX41" fmla="*/ 610008 w 4305371"/>
              <a:gd name="connsiteY41" fmla="*/ 18472 h 1450109"/>
              <a:gd name="connsiteX42" fmla="*/ 259027 w 4305371"/>
              <a:gd name="connsiteY42" fmla="*/ 36945 h 1450109"/>
              <a:gd name="connsiteX43" fmla="*/ 157427 w 4305371"/>
              <a:gd name="connsiteY43" fmla="*/ 64654 h 1450109"/>
              <a:gd name="connsiteX44" fmla="*/ 129717 w 4305371"/>
              <a:gd name="connsiteY44" fmla="*/ 73891 h 1450109"/>
              <a:gd name="connsiteX45" fmla="*/ 102008 w 4305371"/>
              <a:gd name="connsiteY45" fmla="*/ 83127 h 1450109"/>
              <a:gd name="connsiteX46" fmla="*/ 74299 w 4305371"/>
              <a:gd name="connsiteY46" fmla="*/ 101600 h 1450109"/>
              <a:gd name="connsiteX47" fmla="*/ 46590 w 4305371"/>
              <a:gd name="connsiteY47" fmla="*/ 157018 h 1450109"/>
              <a:gd name="connsiteX48" fmla="*/ 37354 w 4305371"/>
              <a:gd name="connsiteY48" fmla="*/ 230909 h 1450109"/>
              <a:gd name="connsiteX49" fmla="*/ 28117 w 4305371"/>
              <a:gd name="connsiteY49" fmla="*/ 350982 h 1450109"/>
              <a:gd name="connsiteX50" fmla="*/ 9645 w 4305371"/>
              <a:gd name="connsiteY50" fmla="*/ 452582 h 1450109"/>
              <a:gd name="connsiteX51" fmla="*/ 408 w 4305371"/>
              <a:gd name="connsiteY51" fmla="*/ 517236 h 1450109"/>
              <a:gd name="connsiteX52" fmla="*/ 408 w 4305371"/>
              <a:gd name="connsiteY52" fmla="*/ 544945 h 145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305371" h="1450109">
                <a:moveTo>
                  <a:pt x="4295317" y="1450109"/>
                </a:moveTo>
                <a:cubicBezTo>
                  <a:pt x="4306983" y="1391781"/>
                  <a:pt x="4310357" y="1400225"/>
                  <a:pt x="4295317" y="1330036"/>
                </a:cubicBezTo>
                <a:cubicBezTo>
                  <a:pt x="4291237" y="1310996"/>
                  <a:pt x="4283003" y="1293091"/>
                  <a:pt x="4276845" y="1274618"/>
                </a:cubicBezTo>
                <a:cubicBezTo>
                  <a:pt x="4273766" y="1265382"/>
                  <a:pt x="4269517" y="1256456"/>
                  <a:pt x="4267608" y="1246909"/>
                </a:cubicBezTo>
                <a:cubicBezTo>
                  <a:pt x="4261451" y="1216121"/>
                  <a:pt x="4256752" y="1185005"/>
                  <a:pt x="4249136" y="1154545"/>
                </a:cubicBezTo>
                <a:cubicBezTo>
                  <a:pt x="4246057" y="1142230"/>
                  <a:pt x="4242653" y="1129992"/>
                  <a:pt x="4239899" y="1117600"/>
                </a:cubicBezTo>
                <a:cubicBezTo>
                  <a:pt x="4225036" y="1050717"/>
                  <a:pt x="4237933" y="1093228"/>
                  <a:pt x="4221427" y="1043709"/>
                </a:cubicBezTo>
                <a:cubicBezTo>
                  <a:pt x="4218348" y="1019079"/>
                  <a:pt x="4215964" y="994351"/>
                  <a:pt x="4212190" y="969818"/>
                </a:cubicBezTo>
                <a:cubicBezTo>
                  <a:pt x="4209014" y="949172"/>
                  <a:pt x="4199849" y="908153"/>
                  <a:pt x="4193717" y="886691"/>
                </a:cubicBezTo>
                <a:cubicBezTo>
                  <a:pt x="4191042" y="877330"/>
                  <a:pt x="4187560" y="868218"/>
                  <a:pt x="4184481" y="858982"/>
                </a:cubicBezTo>
                <a:cubicBezTo>
                  <a:pt x="4161468" y="697886"/>
                  <a:pt x="4192404" y="898605"/>
                  <a:pt x="4156772" y="720436"/>
                </a:cubicBezTo>
                <a:cubicBezTo>
                  <a:pt x="4153693" y="705042"/>
                  <a:pt x="4151667" y="689400"/>
                  <a:pt x="4147536" y="674254"/>
                </a:cubicBezTo>
                <a:cubicBezTo>
                  <a:pt x="4142413" y="655468"/>
                  <a:pt x="4133786" y="637727"/>
                  <a:pt x="4129063" y="618836"/>
                </a:cubicBezTo>
                <a:cubicBezTo>
                  <a:pt x="4107898" y="534176"/>
                  <a:pt x="4124673" y="566069"/>
                  <a:pt x="4092117" y="517236"/>
                </a:cubicBezTo>
                <a:cubicBezTo>
                  <a:pt x="4075861" y="468465"/>
                  <a:pt x="4088281" y="497627"/>
                  <a:pt x="4045936" y="434109"/>
                </a:cubicBezTo>
                <a:cubicBezTo>
                  <a:pt x="4039778" y="424873"/>
                  <a:pt x="4036699" y="412558"/>
                  <a:pt x="4027463" y="406400"/>
                </a:cubicBezTo>
                <a:lnTo>
                  <a:pt x="3999754" y="387927"/>
                </a:lnTo>
                <a:cubicBezTo>
                  <a:pt x="3965887" y="337127"/>
                  <a:pt x="3999754" y="380230"/>
                  <a:pt x="3953572" y="341745"/>
                </a:cubicBezTo>
                <a:cubicBezTo>
                  <a:pt x="3907448" y="303308"/>
                  <a:pt x="3946849" y="321031"/>
                  <a:pt x="3898154" y="304800"/>
                </a:cubicBezTo>
                <a:cubicBezTo>
                  <a:pt x="3885839" y="295564"/>
                  <a:pt x="3874977" y="283975"/>
                  <a:pt x="3861208" y="277091"/>
                </a:cubicBezTo>
                <a:cubicBezTo>
                  <a:pt x="3843792" y="268383"/>
                  <a:pt x="3824263" y="264776"/>
                  <a:pt x="3805790" y="258618"/>
                </a:cubicBezTo>
                <a:cubicBezTo>
                  <a:pt x="3796554" y="255539"/>
                  <a:pt x="3786789" y="253736"/>
                  <a:pt x="3778081" y="249382"/>
                </a:cubicBezTo>
                <a:cubicBezTo>
                  <a:pt x="3765766" y="243224"/>
                  <a:pt x="3753920" y="236023"/>
                  <a:pt x="3741136" y="230909"/>
                </a:cubicBezTo>
                <a:cubicBezTo>
                  <a:pt x="3675820" y="204782"/>
                  <a:pt x="3703209" y="219531"/>
                  <a:pt x="3648772" y="203200"/>
                </a:cubicBezTo>
                <a:cubicBezTo>
                  <a:pt x="3630121" y="197605"/>
                  <a:pt x="3612448" y="188546"/>
                  <a:pt x="3593354" y="184727"/>
                </a:cubicBezTo>
                <a:cubicBezTo>
                  <a:pt x="3479277" y="161913"/>
                  <a:pt x="3621744" y="189889"/>
                  <a:pt x="3491754" y="166254"/>
                </a:cubicBezTo>
                <a:cubicBezTo>
                  <a:pt x="3476308" y="163446"/>
                  <a:pt x="3461018" y="159826"/>
                  <a:pt x="3445572" y="157018"/>
                </a:cubicBezTo>
                <a:cubicBezTo>
                  <a:pt x="3427147" y="153668"/>
                  <a:pt x="3408561" y="151233"/>
                  <a:pt x="3390154" y="147782"/>
                </a:cubicBezTo>
                <a:cubicBezTo>
                  <a:pt x="3343026" y="138946"/>
                  <a:pt x="3290825" y="126533"/>
                  <a:pt x="3242372" y="120072"/>
                </a:cubicBezTo>
                <a:cubicBezTo>
                  <a:pt x="3214737" y="116387"/>
                  <a:pt x="3186954" y="113915"/>
                  <a:pt x="3159245" y="110836"/>
                </a:cubicBezTo>
                <a:cubicBezTo>
                  <a:pt x="3146930" y="107757"/>
                  <a:pt x="3134747" y="104090"/>
                  <a:pt x="3122299" y="101600"/>
                </a:cubicBezTo>
                <a:cubicBezTo>
                  <a:pt x="3103935" y="97927"/>
                  <a:pt x="3085306" y="95713"/>
                  <a:pt x="3066881" y="92363"/>
                </a:cubicBezTo>
                <a:cubicBezTo>
                  <a:pt x="3051435" y="89555"/>
                  <a:pt x="3036145" y="85935"/>
                  <a:pt x="3020699" y="83127"/>
                </a:cubicBezTo>
                <a:cubicBezTo>
                  <a:pt x="3002274" y="79777"/>
                  <a:pt x="2983688" y="77342"/>
                  <a:pt x="2965281" y="73891"/>
                </a:cubicBezTo>
                <a:cubicBezTo>
                  <a:pt x="2868553" y="55755"/>
                  <a:pt x="2895537" y="58188"/>
                  <a:pt x="2817499" y="46182"/>
                </a:cubicBezTo>
                <a:cubicBezTo>
                  <a:pt x="2795982" y="42872"/>
                  <a:pt x="2774507" y="39111"/>
                  <a:pt x="2752845" y="36945"/>
                </a:cubicBezTo>
                <a:cubicBezTo>
                  <a:pt x="2712902" y="32951"/>
                  <a:pt x="2672715" y="31703"/>
                  <a:pt x="2632772" y="27709"/>
                </a:cubicBezTo>
                <a:cubicBezTo>
                  <a:pt x="2611110" y="25543"/>
                  <a:pt x="2589697" y="21349"/>
                  <a:pt x="2568117" y="18472"/>
                </a:cubicBezTo>
                <a:lnTo>
                  <a:pt x="2494227" y="9236"/>
                </a:lnTo>
                <a:cubicBezTo>
                  <a:pt x="2460408" y="5676"/>
                  <a:pt x="2426494" y="3079"/>
                  <a:pt x="2392627" y="0"/>
                </a:cubicBezTo>
                <a:lnTo>
                  <a:pt x="1829208" y="9236"/>
                </a:lnTo>
                <a:lnTo>
                  <a:pt x="610008" y="18472"/>
                </a:lnTo>
                <a:cubicBezTo>
                  <a:pt x="498461" y="19911"/>
                  <a:pt x="372218" y="29399"/>
                  <a:pt x="259027" y="36945"/>
                </a:cubicBezTo>
                <a:cubicBezTo>
                  <a:pt x="193755" y="50000"/>
                  <a:pt x="227734" y="41219"/>
                  <a:pt x="157427" y="64654"/>
                </a:cubicBezTo>
                <a:lnTo>
                  <a:pt x="129717" y="73891"/>
                </a:lnTo>
                <a:lnTo>
                  <a:pt x="102008" y="83127"/>
                </a:lnTo>
                <a:cubicBezTo>
                  <a:pt x="92772" y="89285"/>
                  <a:pt x="82148" y="93750"/>
                  <a:pt x="74299" y="101600"/>
                </a:cubicBezTo>
                <a:cubicBezTo>
                  <a:pt x="56396" y="119504"/>
                  <a:pt x="54102" y="134483"/>
                  <a:pt x="46590" y="157018"/>
                </a:cubicBezTo>
                <a:cubicBezTo>
                  <a:pt x="43511" y="181648"/>
                  <a:pt x="39707" y="206199"/>
                  <a:pt x="37354" y="230909"/>
                </a:cubicBezTo>
                <a:cubicBezTo>
                  <a:pt x="33548" y="270871"/>
                  <a:pt x="32319" y="311060"/>
                  <a:pt x="28117" y="350982"/>
                </a:cubicBezTo>
                <a:cubicBezTo>
                  <a:pt x="23718" y="392776"/>
                  <a:pt x="16336" y="412438"/>
                  <a:pt x="9645" y="452582"/>
                </a:cubicBezTo>
                <a:cubicBezTo>
                  <a:pt x="6066" y="474056"/>
                  <a:pt x="2574" y="495574"/>
                  <a:pt x="408" y="517236"/>
                </a:cubicBezTo>
                <a:cubicBezTo>
                  <a:pt x="-511" y="526426"/>
                  <a:pt x="408" y="535709"/>
                  <a:pt x="408" y="54494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F029961-F23C-B417-5827-401381B1DF40}"/>
              </a:ext>
            </a:extLst>
          </p:cNvPr>
          <p:cNvSpPr/>
          <p:nvPr/>
        </p:nvSpPr>
        <p:spPr>
          <a:xfrm>
            <a:off x="5818909" y="1403927"/>
            <a:ext cx="3186814" cy="1496291"/>
          </a:xfrm>
          <a:custGeom>
            <a:avLst/>
            <a:gdLst>
              <a:gd name="connsiteX0" fmla="*/ 0 w 3186814"/>
              <a:gd name="connsiteY0" fmla="*/ 1496291 h 1496291"/>
              <a:gd name="connsiteX1" fmla="*/ 36946 w 3186814"/>
              <a:gd name="connsiteY1" fmla="*/ 1385455 h 1496291"/>
              <a:gd name="connsiteX2" fmla="*/ 46182 w 3186814"/>
              <a:gd name="connsiteY2" fmla="*/ 1320800 h 1496291"/>
              <a:gd name="connsiteX3" fmla="*/ 64655 w 3186814"/>
              <a:gd name="connsiteY3" fmla="*/ 1145309 h 1496291"/>
              <a:gd name="connsiteX4" fmla="*/ 83127 w 3186814"/>
              <a:gd name="connsiteY4" fmla="*/ 1071418 h 1496291"/>
              <a:gd name="connsiteX5" fmla="*/ 92364 w 3186814"/>
              <a:gd name="connsiteY5" fmla="*/ 1034473 h 1496291"/>
              <a:gd name="connsiteX6" fmla="*/ 129309 w 3186814"/>
              <a:gd name="connsiteY6" fmla="*/ 960582 h 1496291"/>
              <a:gd name="connsiteX7" fmla="*/ 157018 w 3186814"/>
              <a:gd name="connsiteY7" fmla="*/ 886691 h 1496291"/>
              <a:gd name="connsiteX8" fmla="*/ 193964 w 3186814"/>
              <a:gd name="connsiteY8" fmla="*/ 831273 h 1496291"/>
              <a:gd name="connsiteX9" fmla="*/ 212436 w 3186814"/>
              <a:gd name="connsiteY9" fmla="*/ 803564 h 1496291"/>
              <a:gd name="connsiteX10" fmla="*/ 240146 w 3186814"/>
              <a:gd name="connsiteY10" fmla="*/ 738909 h 1496291"/>
              <a:gd name="connsiteX11" fmla="*/ 258618 w 3186814"/>
              <a:gd name="connsiteY11" fmla="*/ 711200 h 1496291"/>
              <a:gd name="connsiteX12" fmla="*/ 314036 w 3186814"/>
              <a:gd name="connsiteY12" fmla="*/ 618837 h 1496291"/>
              <a:gd name="connsiteX13" fmla="*/ 360218 w 3186814"/>
              <a:gd name="connsiteY13" fmla="*/ 535709 h 1496291"/>
              <a:gd name="connsiteX14" fmla="*/ 387927 w 3186814"/>
              <a:gd name="connsiteY14" fmla="*/ 498764 h 1496291"/>
              <a:gd name="connsiteX15" fmla="*/ 406400 w 3186814"/>
              <a:gd name="connsiteY15" fmla="*/ 461818 h 1496291"/>
              <a:gd name="connsiteX16" fmla="*/ 434109 w 3186814"/>
              <a:gd name="connsiteY16" fmla="*/ 424873 h 1496291"/>
              <a:gd name="connsiteX17" fmla="*/ 452582 w 3186814"/>
              <a:gd name="connsiteY17" fmla="*/ 397164 h 1496291"/>
              <a:gd name="connsiteX18" fmla="*/ 508000 w 3186814"/>
              <a:gd name="connsiteY18" fmla="*/ 323273 h 1496291"/>
              <a:gd name="connsiteX19" fmla="*/ 563418 w 3186814"/>
              <a:gd name="connsiteY19" fmla="*/ 286328 h 1496291"/>
              <a:gd name="connsiteX20" fmla="*/ 600364 w 3186814"/>
              <a:gd name="connsiteY20" fmla="*/ 258618 h 1496291"/>
              <a:gd name="connsiteX21" fmla="*/ 637309 w 3186814"/>
              <a:gd name="connsiteY21" fmla="*/ 240146 h 1496291"/>
              <a:gd name="connsiteX22" fmla="*/ 665018 w 3186814"/>
              <a:gd name="connsiteY22" fmla="*/ 221673 h 1496291"/>
              <a:gd name="connsiteX23" fmla="*/ 738909 w 3186814"/>
              <a:gd name="connsiteY23" fmla="*/ 184728 h 1496291"/>
              <a:gd name="connsiteX24" fmla="*/ 785091 w 3186814"/>
              <a:gd name="connsiteY24" fmla="*/ 166255 h 1496291"/>
              <a:gd name="connsiteX25" fmla="*/ 812800 w 3186814"/>
              <a:gd name="connsiteY25" fmla="*/ 157018 h 1496291"/>
              <a:gd name="connsiteX26" fmla="*/ 849746 w 3186814"/>
              <a:gd name="connsiteY26" fmla="*/ 138546 h 1496291"/>
              <a:gd name="connsiteX27" fmla="*/ 914400 w 3186814"/>
              <a:gd name="connsiteY27" fmla="*/ 120073 h 1496291"/>
              <a:gd name="connsiteX28" fmla="*/ 1016000 w 3186814"/>
              <a:gd name="connsiteY28" fmla="*/ 92364 h 1496291"/>
              <a:gd name="connsiteX29" fmla="*/ 1108364 w 3186814"/>
              <a:gd name="connsiteY29" fmla="*/ 73891 h 1496291"/>
              <a:gd name="connsiteX30" fmla="*/ 1145309 w 3186814"/>
              <a:gd name="connsiteY30" fmla="*/ 64655 h 1496291"/>
              <a:gd name="connsiteX31" fmla="*/ 1256146 w 3186814"/>
              <a:gd name="connsiteY31" fmla="*/ 46182 h 1496291"/>
              <a:gd name="connsiteX32" fmla="*/ 1487055 w 3186814"/>
              <a:gd name="connsiteY32" fmla="*/ 27709 h 1496291"/>
              <a:gd name="connsiteX33" fmla="*/ 1588655 w 3186814"/>
              <a:gd name="connsiteY33" fmla="*/ 18473 h 1496291"/>
              <a:gd name="connsiteX34" fmla="*/ 1671782 w 3186814"/>
              <a:gd name="connsiteY34" fmla="*/ 9237 h 1496291"/>
              <a:gd name="connsiteX35" fmla="*/ 1893455 w 3186814"/>
              <a:gd name="connsiteY35" fmla="*/ 0 h 1496291"/>
              <a:gd name="connsiteX36" fmla="*/ 2697018 w 3186814"/>
              <a:gd name="connsiteY36" fmla="*/ 9237 h 1496291"/>
              <a:gd name="connsiteX37" fmla="*/ 2780146 w 3186814"/>
              <a:gd name="connsiteY37" fmla="*/ 36946 h 1496291"/>
              <a:gd name="connsiteX38" fmla="*/ 2807855 w 3186814"/>
              <a:gd name="connsiteY38" fmla="*/ 46182 h 1496291"/>
              <a:gd name="connsiteX39" fmla="*/ 2835564 w 3186814"/>
              <a:gd name="connsiteY39" fmla="*/ 55418 h 1496291"/>
              <a:gd name="connsiteX40" fmla="*/ 2918691 w 3186814"/>
              <a:gd name="connsiteY40" fmla="*/ 101600 h 1496291"/>
              <a:gd name="connsiteX41" fmla="*/ 3001818 w 3186814"/>
              <a:gd name="connsiteY41" fmla="*/ 175491 h 1496291"/>
              <a:gd name="connsiteX42" fmla="*/ 3066473 w 3186814"/>
              <a:gd name="connsiteY42" fmla="*/ 249382 h 1496291"/>
              <a:gd name="connsiteX43" fmla="*/ 3112655 w 3186814"/>
              <a:gd name="connsiteY43" fmla="*/ 332509 h 1496291"/>
              <a:gd name="connsiteX44" fmla="*/ 3131127 w 3186814"/>
              <a:gd name="connsiteY44" fmla="*/ 360218 h 1496291"/>
              <a:gd name="connsiteX45" fmla="*/ 3149600 w 3186814"/>
              <a:gd name="connsiteY45" fmla="*/ 387928 h 1496291"/>
              <a:gd name="connsiteX46" fmla="*/ 3168073 w 3186814"/>
              <a:gd name="connsiteY46" fmla="*/ 471055 h 1496291"/>
              <a:gd name="connsiteX47" fmla="*/ 3186546 w 3186814"/>
              <a:gd name="connsiteY47" fmla="*/ 535709 h 1496291"/>
              <a:gd name="connsiteX48" fmla="*/ 3186546 w 3186814"/>
              <a:gd name="connsiteY48" fmla="*/ 544946 h 1496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186814" h="1496291">
                <a:moveTo>
                  <a:pt x="0" y="1496291"/>
                </a:moveTo>
                <a:cubicBezTo>
                  <a:pt x="14517" y="1459998"/>
                  <a:pt x="29906" y="1424173"/>
                  <a:pt x="36946" y="1385455"/>
                </a:cubicBezTo>
                <a:cubicBezTo>
                  <a:pt x="40840" y="1364036"/>
                  <a:pt x="43903" y="1342451"/>
                  <a:pt x="46182" y="1320800"/>
                </a:cubicBezTo>
                <a:cubicBezTo>
                  <a:pt x="52405" y="1261679"/>
                  <a:pt x="53006" y="1203556"/>
                  <a:pt x="64655" y="1145309"/>
                </a:cubicBezTo>
                <a:cubicBezTo>
                  <a:pt x="69634" y="1120414"/>
                  <a:pt x="76969" y="1096048"/>
                  <a:pt x="83127" y="1071418"/>
                </a:cubicBezTo>
                <a:cubicBezTo>
                  <a:pt x="86206" y="1059103"/>
                  <a:pt x="86687" y="1045827"/>
                  <a:pt x="92364" y="1034473"/>
                </a:cubicBezTo>
                <a:cubicBezTo>
                  <a:pt x="104679" y="1009843"/>
                  <a:pt x="120600" y="986706"/>
                  <a:pt x="129309" y="960582"/>
                </a:cubicBezTo>
                <a:cubicBezTo>
                  <a:pt x="136375" y="939385"/>
                  <a:pt x="147556" y="904038"/>
                  <a:pt x="157018" y="886691"/>
                </a:cubicBezTo>
                <a:cubicBezTo>
                  <a:pt x="167649" y="867200"/>
                  <a:pt x="181649" y="849746"/>
                  <a:pt x="193964" y="831273"/>
                </a:cubicBezTo>
                <a:cubicBezTo>
                  <a:pt x="200121" y="822037"/>
                  <a:pt x="208925" y="814095"/>
                  <a:pt x="212436" y="803564"/>
                </a:cubicBezTo>
                <a:cubicBezTo>
                  <a:pt x="222799" y="772477"/>
                  <a:pt x="221885" y="770867"/>
                  <a:pt x="240146" y="738909"/>
                </a:cubicBezTo>
                <a:cubicBezTo>
                  <a:pt x="245653" y="729271"/>
                  <a:pt x="252800" y="720654"/>
                  <a:pt x="258618" y="711200"/>
                </a:cubicBezTo>
                <a:cubicBezTo>
                  <a:pt x="277435" y="680622"/>
                  <a:pt x="297979" y="650951"/>
                  <a:pt x="314036" y="618837"/>
                </a:cubicBezTo>
                <a:cubicBezTo>
                  <a:pt x="331642" y="583626"/>
                  <a:pt x="337023" y="570501"/>
                  <a:pt x="360218" y="535709"/>
                </a:cubicBezTo>
                <a:cubicBezTo>
                  <a:pt x="368757" y="522901"/>
                  <a:pt x="379768" y="511818"/>
                  <a:pt x="387927" y="498764"/>
                </a:cubicBezTo>
                <a:cubicBezTo>
                  <a:pt x="395225" y="487088"/>
                  <a:pt x="399102" y="473494"/>
                  <a:pt x="406400" y="461818"/>
                </a:cubicBezTo>
                <a:cubicBezTo>
                  <a:pt x="414559" y="448764"/>
                  <a:pt x="425161" y="437399"/>
                  <a:pt x="434109" y="424873"/>
                </a:cubicBezTo>
                <a:cubicBezTo>
                  <a:pt x="440561" y="415840"/>
                  <a:pt x="446053" y="406142"/>
                  <a:pt x="452582" y="397164"/>
                </a:cubicBezTo>
                <a:cubicBezTo>
                  <a:pt x="470691" y="372265"/>
                  <a:pt x="482383" y="340351"/>
                  <a:pt x="508000" y="323273"/>
                </a:cubicBezTo>
                <a:cubicBezTo>
                  <a:pt x="526473" y="310958"/>
                  <a:pt x="545657" y="299649"/>
                  <a:pt x="563418" y="286328"/>
                </a:cubicBezTo>
                <a:cubicBezTo>
                  <a:pt x="575733" y="277091"/>
                  <a:pt x="587310" y="266777"/>
                  <a:pt x="600364" y="258618"/>
                </a:cubicBezTo>
                <a:cubicBezTo>
                  <a:pt x="612040" y="251321"/>
                  <a:pt x="625355" y="246977"/>
                  <a:pt x="637309" y="240146"/>
                </a:cubicBezTo>
                <a:cubicBezTo>
                  <a:pt x="646947" y="234639"/>
                  <a:pt x="655273" y="226989"/>
                  <a:pt x="665018" y="221673"/>
                </a:cubicBezTo>
                <a:cubicBezTo>
                  <a:pt x="689193" y="208487"/>
                  <a:pt x="713341" y="194955"/>
                  <a:pt x="738909" y="184728"/>
                </a:cubicBezTo>
                <a:cubicBezTo>
                  <a:pt x="754303" y="178570"/>
                  <a:pt x="769567" y="172077"/>
                  <a:pt x="785091" y="166255"/>
                </a:cubicBezTo>
                <a:cubicBezTo>
                  <a:pt x="794207" y="162836"/>
                  <a:pt x="803851" y="160853"/>
                  <a:pt x="812800" y="157018"/>
                </a:cubicBezTo>
                <a:cubicBezTo>
                  <a:pt x="825456" y="151594"/>
                  <a:pt x="837090" y="143970"/>
                  <a:pt x="849746" y="138546"/>
                </a:cubicBezTo>
                <a:cubicBezTo>
                  <a:pt x="871900" y="129052"/>
                  <a:pt x="890954" y="126772"/>
                  <a:pt x="914400" y="120073"/>
                </a:cubicBezTo>
                <a:cubicBezTo>
                  <a:pt x="976326" y="102380"/>
                  <a:pt x="906243" y="114316"/>
                  <a:pt x="1016000" y="92364"/>
                </a:cubicBezTo>
                <a:cubicBezTo>
                  <a:pt x="1046788" y="86206"/>
                  <a:pt x="1077904" y="81506"/>
                  <a:pt x="1108364" y="73891"/>
                </a:cubicBezTo>
                <a:cubicBezTo>
                  <a:pt x="1120679" y="70812"/>
                  <a:pt x="1132917" y="67409"/>
                  <a:pt x="1145309" y="64655"/>
                </a:cubicBezTo>
                <a:cubicBezTo>
                  <a:pt x="1179062" y="57154"/>
                  <a:pt x="1222790" y="49309"/>
                  <a:pt x="1256146" y="46182"/>
                </a:cubicBezTo>
                <a:cubicBezTo>
                  <a:pt x="1333024" y="38975"/>
                  <a:pt x="1410156" y="34699"/>
                  <a:pt x="1487055" y="27709"/>
                </a:cubicBezTo>
                <a:lnTo>
                  <a:pt x="1588655" y="18473"/>
                </a:lnTo>
                <a:cubicBezTo>
                  <a:pt x="1616396" y="15699"/>
                  <a:pt x="1643954" y="10924"/>
                  <a:pt x="1671782" y="9237"/>
                </a:cubicBezTo>
                <a:cubicBezTo>
                  <a:pt x="1745602" y="4763"/>
                  <a:pt x="1819564" y="3079"/>
                  <a:pt x="1893455" y="0"/>
                </a:cubicBezTo>
                <a:cubicBezTo>
                  <a:pt x="2161309" y="3079"/>
                  <a:pt x="2429285" y="600"/>
                  <a:pt x="2697018" y="9237"/>
                </a:cubicBezTo>
                <a:cubicBezTo>
                  <a:pt x="2697024" y="9237"/>
                  <a:pt x="2766289" y="32327"/>
                  <a:pt x="2780146" y="36946"/>
                </a:cubicBezTo>
                <a:lnTo>
                  <a:pt x="2807855" y="46182"/>
                </a:lnTo>
                <a:lnTo>
                  <a:pt x="2835564" y="55418"/>
                </a:lnTo>
                <a:cubicBezTo>
                  <a:pt x="2899083" y="97765"/>
                  <a:pt x="2869920" y="85343"/>
                  <a:pt x="2918691" y="101600"/>
                </a:cubicBezTo>
                <a:cubicBezTo>
                  <a:pt x="2981958" y="164867"/>
                  <a:pt x="2952372" y="142527"/>
                  <a:pt x="3001818" y="175491"/>
                </a:cubicBezTo>
                <a:cubicBezTo>
                  <a:pt x="3044922" y="240145"/>
                  <a:pt x="3020291" y="218594"/>
                  <a:pt x="3066473" y="249382"/>
                </a:cubicBezTo>
                <a:cubicBezTo>
                  <a:pt x="3082730" y="298154"/>
                  <a:pt x="3070308" y="268988"/>
                  <a:pt x="3112655" y="332509"/>
                </a:cubicBezTo>
                <a:lnTo>
                  <a:pt x="3131127" y="360218"/>
                </a:lnTo>
                <a:lnTo>
                  <a:pt x="3149600" y="387928"/>
                </a:lnTo>
                <a:cubicBezTo>
                  <a:pt x="3155951" y="419683"/>
                  <a:pt x="3159375" y="440611"/>
                  <a:pt x="3168073" y="471055"/>
                </a:cubicBezTo>
                <a:cubicBezTo>
                  <a:pt x="3179808" y="512127"/>
                  <a:pt x="3176923" y="487598"/>
                  <a:pt x="3186546" y="535709"/>
                </a:cubicBezTo>
                <a:cubicBezTo>
                  <a:pt x="3187150" y="538728"/>
                  <a:pt x="3186546" y="541867"/>
                  <a:pt x="3186546" y="544946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F5594F30-B54F-0491-3A0D-F38B27AFEDC7}"/>
              </a:ext>
            </a:extLst>
          </p:cNvPr>
          <p:cNvSpPr/>
          <p:nvPr/>
        </p:nvSpPr>
        <p:spPr>
          <a:xfrm>
            <a:off x="1376148" y="2124364"/>
            <a:ext cx="129379" cy="1745672"/>
          </a:xfrm>
          <a:custGeom>
            <a:avLst/>
            <a:gdLst>
              <a:gd name="connsiteX0" fmla="*/ 129379 w 129379"/>
              <a:gd name="connsiteY0" fmla="*/ 0 h 1745672"/>
              <a:gd name="connsiteX1" fmla="*/ 110907 w 129379"/>
              <a:gd name="connsiteY1" fmla="*/ 332509 h 1745672"/>
              <a:gd name="connsiteX2" fmla="*/ 92434 w 129379"/>
              <a:gd name="connsiteY2" fmla="*/ 443345 h 1745672"/>
              <a:gd name="connsiteX3" fmla="*/ 73961 w 129379"/>
              <a:gd name="connsiteY3" fmla="*/ 535709 h 1745672"/>
              <a:gd name="connsiteX4" fmla="*/ 64725 w 129379"/>
              <a:gd name="connsiteY4" fmla="*/ 812800 h 1745672"/>
              <a:gd name="connsiteX5" fmla="*/ 55488 w 129379"/>
              <a:gd name="connsiteY5" fmla="*/ 1145309 h 1745672"/>
              <a:gd name="connsiteX6" fmla="*/ 37016 w 129379"/>
              <a:gd name="connsiteY6" fmla="*/ 1293091 h 1745672"/>
              <a:gd name="connsiteX7" fmla="*/ 18543 w 129379"/>
              <a:gd name="connsiteY7" fmla="*/ 1607127 h 1745672"/>
              <a:gd name="connsiteX8" fmla="*/ 9307 w 129379"/>
              <a:gd name="connsiteY8" fmla="*/ 1690254 h 1745672"/>
              <a:gd name="connsiteX9" fmla="*/ 70 w 129379"/>
              <a:gd name="connsiteY9" fmla="*/ 1745672 h 174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379" h="1745672">
                <a:moveTo>
                  <a:pt x="129379" y="0"/>
                </a:moveTo>
                <a:cubicBezTo>
                  <a:pt x="115162" y="440732"/>
                  <a:pt x="139605" y="169885"/>
                  <a:pt x="110907" y="332509"/>
                </a:cubicBezTo>
                <a:cubicBezTo>
                  <a:pt x="104398" y="369394"/>
                  <a:pt x="99780" y="406617"/>
                  <a:pt x="92434" y="443345"/>
                </a:cubicBezTo>
                <a:lnTo>
                  <a:pt x="73961" y="535709"/>
                </a:lnTo>
                <a:cubicBezTo>
                  <a:pt x="70882" y="628073"/>
                  <a:pt x="67524" y="720427"/>
                  <a:pt x="64725" y="812800"/>
                </a:cubicBezTo>
                <a:cubicBezTo>
                  <a:pt x="61367" y="923628"/>
                  <a:pt x="60411" y="1034539"/>
                  <a:pt x="55488" y="1145309"/>
                </a:cubicBezTo>
                <a:cubicBezTo>
                  <a:pt x="53986" y="1179104"/>
                  <a:pt x="42278" y="1256255"/>
                  <a:pt x="37016" y="1293091"/>
                </a:cubicBezTo>
                <a:cubicBezTo>
                  <a:pt x="30858" y="1397770"/>
                  <a:pt x="30122" y="1502909"/>
                  <a:pt x="18543" y="1607127"/>
                </a:cubicBezTo>
                <a:cubicBezTo>
                  <a:pt x="15464" y="1634836"/>
                  <a:pt x="13546" y="1662699"/>
                  <a:pt x="9307" y="1690254"/>
                </a:cubicBezTo>
                <a:cubicBezTo>
                  <a:pt x="-1423" y="1760001"/>
                  <a:pt x="70" y="1701493"/>
                  <a:pt x="70" y="174567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31B9391-01E9-F1B7-F40F-C5E85A024A86}"/>
              </a:ext>
            </a:extLst>
          </p:cNvPr>
          <p:cNvSpPr/>
          <p:nvPr/>
        </p:nvSpPr>
        <p:spPr>
          <a:xfrm>
            <a:off x="9005455" y="1976582"/>
            <a:ext cx="36945" cy="1477818"/>
          </a:xfrm>
          <a:custGeom>
            <a:avLst/>
            <a:gdLst>
              <a:gd name="connsiteX0" fmla="*/ 0 w 36945"/>
              <a:gd name="connsiteY0" fmla="*/ 0 h 1477818"/>
              <a:gd name="connsiteX1" fmla="*/ 18472 w 36945"/>
              <a:gd name="connsiteY1" fmla="*/ 452582 h 1477818"/>
              <a:gd name="connsiteX2" fmla="*/ 27709 w 36945"/>
              <a:gd name="connsiteY2" fmla="*/ 544945 h 1477818"/>
              <a:gd name="connsiteX3" fmla="*/ 18472 w 36945"/>
              <a:gd name="connsiteY3" fmla="*/ 997527 h 1477818"/>
              <a:gd name="connsiteX4" fmla="*/ 36945 w 36945"/>
              <a:gd name="connsiteY4" fmla="*/ 1173018 h 1477818"/>
              <a:gd name="connsiteX5" fmla="*/ 27709 w 36945"/>
              <a:gd name="connsiteY5" fmla="*/ 1477818 h 147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45" h="1477818">
                <a:moveTo>
                  <a:pt x="0" y="0"/>
                </a:moveTo>
                <a:cubicBezTo>
                  <a:pt x="24947" y="224534"/>
                  <a:pt x="-774" y="-28569"/>
                  <a:pt x="18472" y="452582"/>
                </a:cubicBezTo>
                <a:cubicBezTo>
                  <a:pt x="19709" y="483499"/>
                  <a:pt x="24630" y="514157"/>
                  <a:pt x="27709" y="544945"/>
                </a:cubicBezTo>
                <a:cubicBezTo>
                  <a:pt x="24630" y="695806"/>
                  <a:pt x="18472" y="846635"/>
                  <a:pt x="18472" y="997527"/>
                </a:cubicBezTo>
                <a:cubicBezTo>
                  <a:pt x="18472" y="1090715"/>
                  <a:pt x="22997" y="1103274"/>
                  <a:pt x="36945" y="1173018"/>
                </a:cubicBezTo>
                <a:cubicBezTo>
                  <a:pt x="26556" y="1422376"/>
                  <a:pt x="27709" y="1320736"/>
                  <a:pt x="27709" y="1477818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B3BE21B1-17C8-B622-F338-341A15D557EC}"/>
              </a:ext>
            </a:extLst>
          </p:cNvPr>
          <p:cNvSpPr/>
          <p:nvPr/>
        </p:nvSpPr>
        <p:spPr>
          <a:xfrm>
            <a:off x="1034344" y="3842327"/>
            <a:ext cx="304929" cy="812800"/>
          </a:xfrm>
          <a:custGeom>
            <a:avLst/>
            <a:gdLst>
              <a:gd name="connsiteX0" fmla="*/ 304929 w 304929"/>
              <a:gd name="connsiteY0" fmla="*/ 0 h 812800"/>
              <a:gd name="connsiteX1" fmla="*/ 267983 w 304929"/>
              <a:gd name="connsiteY1" fmla="*/ 46182 h 812800"/>
              <a:gd name="connsiteX2" fmla="*/ 240274 w 304929"/>
              <a:gd name="connsiteY2" fmla="*/ 55418 h 812800"/>
              <a:gd name="connsiteX3" fmla="*/ 212565 w 304929"/>
              <a:gd name="connsiteY3" fmla="*/ 73891 h 812800"/>
              <a:gd name="connsiteX4" fmla="*/ 166383 w 304929"/>
              <a:gd name="connsiteY4" fmla="*/ 120073 h 812800"/>
              <a:gd name="connsiteX5" fmla="*/ 120201 w 304929"/>
              <a:gd name="connsiteY5" fmla="*/ 166255 h 812800"/>
              <a:gd name="connsiteX6" fmla="*/ 92492 w 304929"/>
              <a:gd name="connsiteY6" fmla="*/ 221673 h 812800"/>
              <a:gd name="connsiteX7" fmla="*/ 83256 w 304929"/>
              <a:gd name="connsiteY7" fmla="*/ 249382 h 812800"/>
              <a:gd name="connsiteX8" fmla="*/ 64783 w 304929"/>
              <a:gd name="connsiteY8" fmla="*/ 332509 h 812800"/>
              <a:gd name="connsiteX9" fmla="*/ 55547 w 304929"/>
              <a:gd name="connsiteY9" fmla="*/ 360218 h 812800"/>
              <a:gd name="connsiteX10" fmla="*/ 37074 w 304929"/>
              <a:gd name="connsiteY10" fmla="*/ 618837 h 812800"/>
              <a:gd name="connsiteX11" fmla="*/ 27838 w 304929"/>
              <a:gd name="connsiteY11" fmla="*/ 646546 h 812800"/>
              <a:gd name="connsiteX12" fmla="*/ 18601 w 304929"/>
              <a:gd name="connsiteY12" fmla="*/ 683491 h 812800"/>
              <a:gd name="connsiteX13" fmla="*/ 9365 w 304929"/>
              <a:gd name="connsiteY13" fmla="*/ 766618 h 812800"/>
              <a:gd name="connsiteX14" fmla="*/ 129 w 304929"/>
              <a:gd name="connsiteY14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4929" h="812800">
                <a:moveTo>
                  <a:pt x="304929" y="0"/>
                </a:moveTo>
                <a:cubicBezTo>
                  <a:pt x="292614" y="15394"/>
                  <a:pt x="282951" y="33352"/>
                  <a:pt x="267983" y="46182"/>
                </a:cubicBezTo>
                <a:cubicBezTo>
                  <a:pt x="260591" y="52518"/>
                  <a:pt x="248982" y="51064"/>
                  <a:pt x="240274" y="55418"/>
                </a:cubicBezTo>
                <a:cubicBezTo>
                  <a:pt x="230345" y="60382"/>
                  <a:pt x="221801" y="67733"/>
                  <a:pt x="212565" y="73891"/>
                </a:cubicBezTo>
                <a:cubicBezTo>
                  <a:pt x="163301" y="147786"/>
                  <a:pt x="227962" y="58493"/>
                  <a:pt x="166383" y="120073"/>
                </a:cubicBezTo>
                <a:cubicBezTo>
                  <a:pt x="104810" y="181647"/>
                  <a:pt x="194092" y="116995"/>
                  <a:pt x="120201" y="166255"/>
                </a:cubicBezTo>
                <a:cubicBezTo>
                  <a:pt x="96986" y="235902"/>
                  <a:pt x="128302" y="150054"/>
                  <a:pt x="92492" y="221673"/>
                </a:cubicBezTo>
                <a:cubicBezTo>
                  <a:pt x="88138" y="230381"/>
                  <a:pt x="85931" y="240021"/>
                  <a:pt x="83256" y="249382"/>
                </a:cubicBezTo>
                <a:cubicBezTo>
                  <a:pt x="64295" y="315748"/>
                  <a:pt x="83828" y="256332"/>
                  <a:pt x="64783" y="332509"/>
                </a:cubicBezTo>
                <a:cubicBezTo>
                  <a:pt x="62422" y="341954"/>
                  <a:pt x="58626" y="350982"/>
                  <a:pt x="55547" y="360218"/>
                </a:cubicBezTo>
                <a:cubicBezTo>
                  <a:pt x="52109" y="432419"/>
                  <a:pt x="53167" y="538372"/>
                  <a:pt x="37074" y="618837"/>
                </a:cubicBezTo>
                <a:cubicBezTo>
                  <a:pt x="35165" y="628384"/>
                  <a:pt x="30513" y="637185"/>
                  <a:pt x="27838" y="646546"/>
                </a:cubicBezTo>
                <a:cubicBezTo>
                  <a:pt x="24351" y="658752"/>
                  <a:pt x="21680" y="671176"/>
                  <a:pt x="18601" y="683491"/>
                </a:cubicBezTo>
                <a:cubicBezTo>
                  <a:pt x="15522" y="711200"/>
                  <a:pt x="13948" y="739118"/>
                  <a:pt x="9365" y="766618"/>
                </a:cubicBezTo>
                <a:cubicBezTo>
                  <a:pt x="-1818" y="833719"/>
                  <a:pt x="129" y="763375"/>
                  <a:pt x="129" y="81280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465550B-6C28-9497-ED6D-21061157F8A3}"/>
              </a:ext>
            </a:extLst>
          </p:cNvPr>
          <p:cNvSpPr/>
          <p:nvPr/>
        </p:nvSpPr>
        <p:spPr>
          <a:xfrm>
            <a:off x="8386618" y="3463636"/>
            <a:ext cx="868218" cy="1034473"/>
          </a:xfrm>
          <a:custGeom>
            <a:avLst/>
            <a:gdLst>
              <a:gd name="connsiteX0" fmla="*/ 628073 w 868218"/>
              <a:gd name="connsiteY0" fmla="*/ 0 h 1034473"/>
              <a:gd name="connsiteX1" fmla="*/ 609600 w 868218"/>
              <a:gd name="connsiteY1" fmla="*/ 46182 h 1034473"/>
              <a:gd name="connsiteX2" fmla="*/ 581891 w 868218"/>
              <a:gd name="connsiteY2" fmla="*/ 73891 h 1034473"/>
              <a:gd name="connsiteX3" fmla="*/ 563418 w 868218"/>
              <a:gd name="connsiteY3" fmla="*/ 101600 h 1034473"/>
              <a:gd name="connsiteX4" fmla="*/ 535709 w 868218"/>
              <a:gd name="connsiteY4" fmla="*/ 129309 h 1034473"/>
              <a:gd name="connsiteX5" fmla="*/ 489527 w 868218"/>
              <a:gd name="connsiteY5" fmla="*/ 175491 h 1034473"/>
              <a:gd name="connsiteX6" fmla="*/ 443346 w 868218"/>
              <a:gd name="connsiteY6" fmla="*/ 230909 h 1034473"/>
              <a:gd name="connsiteX7" fmla="*/ 415637 w 868218"/>
              <a:gd name="connsiteY7" fmla="*/ 249382 h 1034473"/>
              <a:gd name="connsiteX8" fmla="*/ 360218 w 868218"/>
              <a:gd name="connsiteY8" fmla="*/ 295564 h 1034473"/>
              <a:gd name="connsiteX9" fmla="*/ 314037 w 868218"/>
              <a:gd name="connsiteY9" fmla="*/ 350982 h 1034473"/>
              <a:gd name="connsiteX10" fmla="*/ 258618 w 868218"/>
              <a:gd name="connsiteY10" fmla="*/ 397164 h 1034473"/>
              <a:gd name="connsiteX11" fmla="*/ 240146 w 868218"/>
              <a:gd name="connsiteY11" fmla="*/ 424873 h 1034473"/>
              <a:gd name="connsiteX12" fmla="*/ 212437 w 868218"/>
              <a:gd name="connsiteY12" fmla="*/ 452582 h 1034473"/>
              <a:gd name="connsiteX13" fmla="*/ 193964 w 868218"/>
              <a:gd name="connsiteY13" fmla="*/ 480291 h 1034473"/>
              <a:gd name="connsiteX14" fmla="*/ 166255 w 868218"/>
              <a:gd name="connsiteY14" fmla="*/ 498764 h 1034473"/>
              <a:gd name="connsiteX15" fmla="*/ 157018 w 868218"/>
              <a:gd name="connsiteY15" fmla="*/ 526473 h 1034473"/>
              <a:gd name="connsiteX16" fmla="*/ 120073 w 868218"/>
              <a:gd name="connsiteY16" fmla="*/ 581891 h 1034473"/>
              <a:gd name="connsiteX17" fmla="*/ 83127 w 868218"/>
              <a:gd name="connsiteY17" fmla="*/ 637309 h 1034473"/>
              <a:gd name="connsiteX18" fmla="*/ 64655 w 868218"/>
              <a:gd name="connsiteY18" fmla="*/ 665019 h 1034473"/>
              <a:gd name="connsiteX19" fmla="*/ 46182 w 868218"/>
              <a:gd name="connsiteY19" fmla="*/ 692728 h 1034473"/>
              <a:gd name="connsiteX20" fmla="*/ 18473 w 868218"/>
              <a:gd name="connsiteY20" fmla="*/ 748146 h 1034473"/>
              <a:gd name="connsiteX21" fmla="*/ 0 w 868218"/>
              <a:gd name="connsiteY21" fmla="*/ 812800 h 1034473"/>
              <a:gd name="connsiteX22" fmla="*/ 18473 w 868218"/>
              <a:gd name="connsiteY22" fmla="*/ 942109 h 1034473"/>
              <a:gd name="connsiteX23" fmla="*/ 55418 w 868218"/>
              <a:gd name="connsiteY23" fmla="*/ 997528 h 1034473"/>
              <a:gd name="connsiteX24" fmla="*/ 83127 w 868218"/>
              <a:gd name="connsiteY24" fmla="*/ 1006764 h 1034473"/>
              <a:gd name="connsiteX25" fmla="*/ 138546 w 868218"/>
              <a:gd name="connsiteY25" fmla="*/ 1034473 h 1034473"/>
              <a:gd name="connsiteX26" fmla="*/ 203200 w 868218"/>
              <a:gd name="connsiteY26" fmla="*/ 1025237 h 1034473"/>
              <a:gd name="connsiteX27" fmla="*/ 397164 w 868218"/>
              <a:gd name="connsiteY27" fmla="*/ 1006764 h 1034473"/>
              <a:gd name="connsiteX28" fmla="*/ 729673 w 868218"/>
              <a:gd name="connsiteY28" fmla="*/ 988291 h 1034473"/>
              <a:gd name="connsiteX29" fmla="*/ 868218 w 868218"/>
              <a:gd name="connsiteY29" fmla="*/ 979055 h 103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68218" h="1034473">
                <a:moveTo>
                  <a:pt x="628073" y="0"/>
                </a:moveTo>
                <a:cubicBezTo>
                  <a:pt x="621915" y="15394"/>
                  <a:pt x="618387" y="32122"/>
                  <a:pt x="609600" y="46182"/>
                </a:cubicBezTo>
                <a:cubicBezTo>
                  <a:pt x="602677" y="57259"/>
                  <a:pt x="590253" y="63856"/>
                  <a:pt x="581891" y="73891"/>
                </a:cubicBezTo>
                <a:cubicBezTo>
                  <a:pt x="574784" y="82419"/>
                  <a:pt x="570525" y="93072"/>
                  <a:pt x="563418" y="101600"/>
                </a:cubicBezTo>
                <a:cubicBezTo>
                  <a:pt x="555056" y="111635"/>
                  <a:pt x="544071" y="119274"/>
                  <a:pt x="535709" y="129309"/>
                </a:cubicBezTo>
                <a:cubicBezTo>
                  <a:pt x="497225" y="175492"/>
                  <a:pt x="540329" y="141626"/>
                  <a:pt x="489527" y="175491"/>
                </a:cubicBezTo>
                <a:cubicBezTo>
                  <a:pt x="471363" y="202737"/>
                  <a:pt x="470016" y="208684"/>
                  <a:pt x="443346" y="230909"/>
                </a:cubicBezTo>
                <a:cubicBezTo>
                  <a:pt x="434818" y="238016"/>
                  <a:pt x="424165" y="242276"/>
                  <a:pt x="415637" y="249382"/>
                </a:cubicBezTo>
                <a:cubicBezTo>
                  <a:pt x="344519" y="308646"/>
                  <a:pt x="429014" y="249699"/>
                  <a:pt x="360218" y="295564"/>
                </a:cubicBezTo>
                <a:cubicBezTo>
                  <a:pt x="342055" y="322810"/>
                  <a:pt x="340706" y="328758"/>
                  <a:pt x="314037" y="350982"/>
                </a:cubicBezTo>
                <a:cubicBezTo>
                  <a:pt x="274408" y="384006"/>
                  <a:pt x="295413" y="353009"/>
                  <a:pt x="258618" y="397164"/>
                </a:cubicBezTo>
                <a:cubicBezTo>
                  <a:pt x="251512" y="405692"/>
                  <a:pt x="247252" y="416345"/>
                  <a:pt x="240146" y="424873"/>
                </a:cubicBezTo>
                <a:cubicBezTo>
                  <a:pt x="231784" y="434908"/>
                  <a:pt x="220799" y="442547"/>
                  <a:pt x="212437" y="452582"/>
                </a:cubicBezTo>
                <a:cubicBezTo>
                  <a:pt x="205330" y="461110"/>
                  <a:pt x="201813" y="472442"/>
                  <a:pt x="193964" y="480291"/>
                </a:cubicBezTo>
                <a:cubicBezTo>
                  <a:pt x="186115" y="488140"/>
                  <a:pt x="175491" y="492606"/>
                  <a:pt x="166255" y="498764"/>
                </a:cubicBezTo>
                <a:cubicBezTo>
                  <a:pt x="163176" y="508000"/>
                  <a:pt x="161746" y="517962"/>
                  <a:pt x="157018" y="526473"/>
                </a:cubicBezTo>
                <a:cubicBezTo>
                  <a:pt x="146236" y="545880"/>
                  <a:pt x="132388" y="563418"/>
                  <a:pt x="120073" y="581891"/>
                </a:cubicBezTo>
                <a:lnTo>
                  <a:pt x="83127" y="637309"/>
                </a:lnTo>
                <a:lnTo>
                  <a:pt x="64655" y="665019"/>
                </a:lnTo>
                <a:lnTo>
                  <a:pt x="46182" y="692728"/>
                </a:lnTo>
                <a:cubicBezTo>
                  <a:pt x="22967" y="762375"/>
                  <a:pt x="54283" y="676527"/>
                  <a:pt x="18473" y="748146"/>
                </a:cubicBezTo>
                <a:cubicBezTo>
                  <a:pt x="11850" y="761393"/>
                  <a:pt x="2958" y="800968"/>
                  <a:pt x="0" y="812800"/>
                </a:cubicBezTo>
                <a:cubicBezTo>
                  <a:pt x="1010" y="823912"/>
                  <a:pt x="1091" y="910821"/>
                  <a:pt x="18473" y="942109"/>
                </a:cubicBezTo>
                <a:cubicBezTo>
                  <a:pt x="29255" y="961517"/>
                  <a:pt x="34356" y="990507"/>
                  <a:pt x="55418" y="997528"/>
                </a:cubicBezTo>
                <a:lnTo>
                  <a:pt x="83127" y="1006764"/>
                </a:lnTo>
                <a:cubicBezTo>
                  <a:pt x="97137" y="1016104"/>
                  <a:pt x="119425" y="1034473"/>
                  <a:pt x="138546" y="1034473"/>
                </a:cubicBezTo>
                <a:cubicBezTo>
                  <a:pt x="160316" y="1034473"/>
                  <a:pt x="181554" y="1027556"/>
                  <a:pt x="203200" y="1025237"/>
                </a:cubicBezTo>
                <a:cubicBezTo>
                  <a:pt x="267778" y="1018318"/>
                  <a:pt x="397164" y="1006764"/>
                  <a:pt x="397164" y="1006764"/>
                </a:cubicBezTo>
                <a:cubicBezTo>
                  <a:pt x="543848" y="977428"/>
                  <a:pt x="385902" y="1006385"/>
                  <a:pt x="729673" y="988291"/>
                </a:cubicBezTo>
                <a:cubicBezTo>
                  <a:pt x="971333" y="975572"/>
                  <a:pt x="599882" y="979055"/>
                  <a:pt x="868218" y="979055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BD27FC5-C6ED-9785-02ED-FB9667151BAD}"/>
              </a:ext>
            </a:extLst>
          </p:cNvPr>
          <p:cNvSpPr/>
          <p:nvPr/>
        </p:nvSpPr>
        <p:spPr>
          <a:xfrm>
            <a:off x="128209" y="4627418"/>
            <a:ext cx="969818" cy="1943736"/>
          </a:xfrm>
          <a:custGeom>
            <a:avLst/>
            <a:gdLst>
              <a:gd name="connsiteX0" fmla="*/ 969818 w 969818"/>
              <a:gd name="connsiteY0" fmla="*/ 0 h 1943736"/>
              <a:gd name="connsiteX1" fmla="*/ 738909 w 969818"/>
              <a:gd name="connsiteY1" fmla="*/ 18472 h 1943736"/>
              <a:gd name="connsiteX2" fmla="*/ 655782 w 969818"/>
              <a:gd name="connsiteY2" fmla="*/ 27709 h 1943736"/>
              <a:gd name="connsiteX3" fmla="*/ 628073 w 969818"/>
              <a:gd name="connsiteY3" fmla="*/ 36945 h 1943736"/>
              <a:gd name="connsiteX4" fmla="*/ 517236 w 969818"/>
              <a:gd name="connsiteY4" fmla="*/ 129309 h 1943736"/>
              <a:gd name="connsiteX5" fmla="*/ 480291 w 969818"/>
              <a:gd name="connsiteY5" fmla="*/ 184727 h 1943736"/>
              <a:gd name="connsiteX6" fmla="*/ 424873 w 969818"/>
              <a:gd name="connsiteY6" fmla="*/ 267854 h 1943736"/>
              <a:gd name="connsiteX7" fmla="*/ 406400 w 969818"/>
              <a:gd name="connsiteY7" fmla="*/ 295563 h 1943736"/>
              <a:gd name="connsiteX8" fmla="*/ 397164 w 969818"/>
              <a:gd name="connsiteY8" fmla="*/ 323272 h 1943736"/>
              <a:gd name="connsiteX9" fmla="*/ 387927 w 969818"/>
              <a:gd name="connsiteY9" fmla="*/ 360218 h 1943736"/>
              <a:gd name="connsiteX10" fmla="*/ 369454 w 969818"/>
              <a:gd name="connsiteY10" fmla="*/ 387927 h 1943736"/>
              <a:gd name="connsiteX11" fmla="*/ 332509 w 969818"/>
              <a:gd name="connsiteY11" fmla="*/ 452581 h 1943736"/>
              <a:gd name="connsiteX12" fmla="*/ 304800 w 969818"/>
              <a:gd name="connsiteY12" fmla="*/ 508000 h 1943736"/>
              <a:gd name="connsiteX13" fmla="*/ 295564 w 969818"/>
              <a:gd name="connsiteY13" fmla="*/ 535709 h 1943736"/>
              <a:gd name="connsiteX14" fmla="*/ 249382 w 969818"/>
              <a:gd name="connsiteY14" fmla="*/ 618836 h 1943736"/>
              <a:gd name="connsiteX15" fmla="*/ 230909 w 969818"/>
              <a:gd name="connsiteY15" fmla="*/ 683490 h 1943736"/>
              <a:gd name="connsiteX16" fmla="*/ 212436 w 969818"/>
              <a:gd name="connsiteY16" fmla="*/ 738909 h 1943736"/>
              <a:gd name="connsiteX17" fmla="*/ 203200 w 969818"/>
              <a:gd name="connsiteY17" fmla="*/ 766618 h 1943736"/>
              <a:gd name="connsiteX18" fmla="*/ 193964 w 969818"/>
              <a:gd name="connsiteY18" fmla="*/ 794327 h 1943736"/>
              <a:gd name="connsiteX19" fmla="*/ 203200 w 969818"/>
              <a:gd name="connsiteY19" fmla="*/ 1025236 h 1943736"/>
              <a:gd name="connsiteX20" fmla="*/ 221673 w 969818"/>
              <a:gd name="connsiteY20" fmla="*/ 1099127 h 1943736"/>
              <a:gd name="connsiteX21" fmla="*/ 230909 w 969818"/>
              <a:gd name="connsiteY21" fmla="*/ 1163781 h 1943736"/>
              <a:gd name="connsiteX22" fmla="*/ 221673 w 969818"/>
              <a:gd name="connsiteY22" fmla="*/ 1533236 h 1943736"/>
              <a:gd name="connsiteX23" fmla="*/ 212436 w 969818"/>
              <a:gd name="connsiteY23" fmla="*/ 1634836 h 1943736"/>
              <a:gd name="connsiteX24" fmla="*/ 193964 w 969818"/>
              <a:gd name="connsiteY24" fmla="*/ 1690254 h 1943736"/>
              <a:gd name="connsiteX25" fmla="*/ 157018 w 969818"/>
              <a:gd name="connsiteY25" fmla="*/ 1801090 h 1943736"/>
              <a:gd name="connsiteX26" fmla="*/ 147782 w 969818"/>
              <a:gd name="connsiteY26" fmla="*/ 1828800 h 1943736"/>
              <a:gd name="connsiteX27" fmla="*/ 138545 w 969818"/>
              <a:gd name="connsiteY27" fmla="*/ 1856509 h 1943736"/>
              <a:gd name="connsiteX28" fmla="*/ 129309 w 969818"/>
              <a:gd name="connsiteY28" fmla="*/ 1893454 h 1943736"/>
              <a:gd name="connsiteX29" fmla="*/ 120073 w 969818"/>
              <a:gd name="connsiteY29" fmla="*/ 1921163 h 1943736"/>
              <a:gd name="connsiteX30" fmla="*/ 0 w 969818"/>
              <a:gd name="connsiteY30" fmla="*/ 1939636 h 194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69818" h="1943736">
                <a:moveTo>
                  <a:pt x="969818" y="0"/>
                </a:moveTo>
                <a:cubicBezTo>
                  <a:pt x="855793" y="22804"/>
                  <a:pt x="968328" y="2650"/>
                  <a:pt x="738909" y="18472"/>
                </a:cubicBezTo>
                <a:cubicBezTo>
                  <a:pt x="711096" y="20390"/>
                  <a:pt x="683491" y="24630"/>
                  <a:pt x="655782" y="27709"/>
                </a:cubicBezTo>
                <a:cubicBezTo>
                  <a:pt x="646546" y="30788"/>
                  <a:pt x="636584" y="32217"/>
                  <a:pt x="628073" y="36945"/>
                </a:cubicBezTo>
                <a:cubicBezTo>
                  <a:pt x="591989" y="56991"/>
                  <a:pt x="540024" y="95127"/>
                  <a:pt x="517236" y="129309"/>
                </a:cubicBezTo>
                <a:lnTo>
                  <a:pt x="480291" y="184727"/>
                </a:lnTo>
                <a:lnTo>
                  <a:pt x="424873" y="267854"/>
                </a:lnTo>
                <a:lnTo>
                  <a:pt x="406400" y="295563"/>
                </a:lnTo>
                <a:cubicBezTo>
                  <a:pt x="403321" y="304799"/>
                  <a:pt x="399839" y="313911"/>
                  <a:pt x="397164" y="323272"/>
                </a:cubicBezTo>
                <a:cubicBezTo>
                  <a:pt x="393677" y="335478"/>
                  <a:pt x="392928" y="348550"/>
                  <a:pt x="387927" y="360218"/>
                </a:cubicBezTo>
                <a:cubicBezTo>
                  <a:pt x="383554" y="370421"/>
                  <a:pt x="374961" y="378289"/>
                  <a:pt x="369454" y="387927"/>
                </a:cubicBezTo>
                <a:cubicBezTo>
                  <a:pt x="322580" y="469957"/>
                  <a:pt x="377516" y="385072"/>
                  <a:pt x="332509" y="452581"/>
                </a:cubicBezTo>
                <a:cubicBezTo>
                  <a:pt x="309294" y="522227"/>
                  <a:pt x="340610" y="436380"/>
                  <a:pt x="304800" y="508000"/>
                </a:cubicBezTo>
                <a:cubicBezTo>
                  <a:pt x="300446" y="516708"/>
                  <a:pt x="299918" y="527001"/>
                  <a:pt x="295564" y="535709"/>
                </a:cubicBezTo>
                <a:cubicBezTo>
                  <a:pt x="260515" y="605804"/>
                  <a:pt x="276077" y="556546"/>
                  <a:pt x="249382" y="618836"/>
                </a:cubicBezTo>
                <a:cubicBezTo>
                  <a:pt x="239031" y="642989"/>
                  <a:pt x="238725" y="657438"/>
                  <a:pt x="230909" y="683490"/>
                </a:cubicBezTo>
                <a:cubicBezTo>
                  <a:pt x="225314" y="702141"/>
                  <a:pt x="218594" y="720436"/>
                  <a:pt x="212436" y="738909"/>
                </a:cubicBezTo>
                <a:lnTo>
                  <a:pt x="203200" y="766618"/>
                </a:lnTo>
                <a:lnTo>
                  <a:pt x="193964" y="794327"/>
                </a:lnTo>
                <a:cubicBezTo>
                  <a:pt x="197043" y="871297"/>
                  <a:pt x="196226" y="948521"/>
                  <a:pt x="203200" y="1025236"/>
                </a:cubicBezTo>
                <a:cubicBezTo>
                  <a:pt x="205499" y="1050520"/>
                  <a:pt x="218083" y="1073994"/>
                  <a:pt x="221673" y="1099127"/>
                </a:cubicBezTo>
                <a:lnTo>
                  <a:pt x="230909" y="1163781"/>
                </a:lnTo>
                <a:cubicBezTo>
                  <a:pt x="227830" y="1286933"/>
                  <a:pt x="226500" y="1410140"/>
                  <a:pt x="221673" y="1533236"/>
                </a:cubicBezTo>
                <a:cubicBezTo>
                  <a:pt x="220340" y="1567216"/>
                  <a:pt x="218346" y="1601347"/>
                  <a:pt x="212436" y="1634836"/>
                </a:cubicBezTo>
                <a:cubicBezTo>
                  <a:pt x="209052" y="1654012"/>
                  <a:pt x="200122" y="1671781"/>
                  <a:pt x="193964" y="1690254"/>
                </a:cubicBezTo>
                <a:lnTo>
                  <a:pt x="157018" y="1801090"/>
                </a:lnTo>
                <a:lnTo>
                  <a:pt x="147782" y="1828800"/>
                </a:lnTo>
                <a:cubicBezTo>
                  <a:pt x="144703" y="1838036"/>
                  <a:pt x="140906" y="1847064"/>
                  <a:pt x="138545" y="1856509"/>
                </a:cubicBezTo>
                <a:cubicBezTo>
                  <a:pt x="135466" y="1868824"/>
                  <a:pt x="132796" y="1881248"/>
                  <a:pt x="129309" y="1893454"/>
                </a:cubicBezTo>
                <a:cubicBezTo>
                  <a:pt x="126634" y="1902815"/>
                  <a:pt x="126155" y="1913560"/>
                  <a:pt x="120073" y="1921163"/>
                </a:cubicBezTo>
                <a:cubicBezTo>
                  <a:pt x="91632" y="1956714"/>
                  <a:pt x="34445" y="1939636"/>
                  <a:pt x="0" y="193963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4C27865-C692-68D2-B04C-C258F237A90C}"/>
              </a:ext>
            </a:extLst>
          </p:cNvPr>
          <p:cNvSpPr/>
          <p:nvPr/>
        </p:nvSpPr>
        <p:spPr>
          <a:xfrm>
            <a:off x="10520218" y="4442691"/>
            <a:ext cx="942365" cy="387927"/>
          </a:xfrm>
          <a:custGeom>
            <a:avLst/>
            <a:gdLst>
              <a:gd name="connsiteX0" fmla="*/ 0 w 942365"/>
              <a:gd name="connsiteY0" fmla="*/ 0 h 387927"/>
              <a:gd name="connsiteX1" fmla="*/ 277091 w 942365"/>
              <a:gd name="connsiteY1" fmla="*/ 9236 h 387927"/>
              <a:gd name="connsiteX2" fmla="*/ 646546 w 942365"/>
              <a:gd name="connsiteY2" fmla="*/ 18473 h 387927"/>
              <a:gd name="connsiteX3" fmla="*/ 794327 w 942365"/>
              <a:gd name="connsiteY3" fmla="*/ 46182 h 387927"/>
              <a:gd name="connsiteX4" fmla="*/ 849746 w 942365"/>
              <a:gd name="connsiteY4" fmla="*/ 64654 h 387927"/>
              <a:gd name="connsiteX5" fmla="*/ 868218 w 942365"/>
              <a:gd name="connsiteY5" fmla="*/ 92364 h 387927"/>
              <a:gd name="connsiteX6" fmla="*/ 895927 w 942365"/>
              <a:gd name="connsiteY6" fmla="*/ 120073 h 387927"/>
              <a:gd name="connsiteX7" fmla="*/ 905164 w 942365"/>
              <a:gd name="connsiteY7" fmla="*/ 147782 h 387927"/>
              <a:gd name="connsiteX8" fmla="*/ 932873 w 942365"/>
              <a:gd name="connsiteY8" fmla="*/ 249382 h 387927"/>
              <a:gd name="connsiteX9" fmla="*/ 942109 w 942365"/>
              <a:gd name="connsiteY9" fmla="*/ 387927 h 387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2365" h="387927">
                <a:moveTo>
                  <a:pt x="0" y="0"/>
                </a:moveTo>
                <a:cubicBezTo>
                  <a:pt x="123030" y="49213"/>
                  <a:pt x="4866" y="9236"/>
                  <a:pt x="277091" y="9236"/>
                </a:cubicBezTo>
                <a:cubicBezTo>
                  <a:pt x="400281" y="9236"/>
                  <a:pt x="523394" y="15394"/>
                  <a:pt x="646546" y="18473"/>
                </a:cubicBezTo>
                <a:cubicBezTo>
                  <a:pt x="707323" y="26070"/>
                  <a:pt x="735535" y="26586"/>
                  <a:pt x="794327" y="46182"/>
                </a:cubicBezTo>
                <a:lnTo>
                  <a:pt x="849746" y="64654"/>
                </a:lnTo>
                <a:cubicBezTo>
                  <a:pt x="855903" y="73891"/>
                  <a:pt x="861112" y="83836"/>
                  <a:pt x="868218" y="92364"/>
                </a:cubicBezTo>
                <a:cubicBezTo>
                  <a:pt x="876580" y="102399"/>
                  <a:pt x="888681" y="109205"/>
                  <a:pt x="895927" y="120073"/>
                </a:cubicBezTo>
                <a:cubicBezTo>
                  <a:pt x="901328" y="128174"/>
                  <a:pt x="902602" y="138389"/>
                  <a:pt x="905164" y="147782"/>
                </a:cubicBezTo>
                <a:cubicBezTo>
                  <a:pt x="936421" y="262388"/>
                  <a:pt x="911612" y="185596"/>
                  <a:pt x="932873" y="249382"/>
                </a:cubicBezTo>
                <a:cubicBezTo>
                  <a:pt x="944782" y="344658"/>
                  <a:pt x="942109" y="298451"/>
                  <a:pt x="942109" y="387927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31D8C0-1448-F7ED-A672-A10EF6690C0B}"/>
              </a:ext>
            </a:extLst>
          </p:cNvPr>
          <p:cNvSpPr txBox="1"/>
          <p:nvPr/>
        </p:nvSpPr>
        <p:spPr>
          <a:xfrm>
            <a:off x="313194" y="6031560"/>
            <a:ext cx="268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i="1" dirty="0"/>
              <a:t>if no method is called, then exist</a:t>
            </a: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0AEDDBBF-8D89-9CE7-336B-375233AA7C8D}"/>
              </a:ext>
            </a:extLst>
          </p:cNvPr>
          <p:cNvSpPr/>
          <p:nvPr/>
        </p:nvSpPr>
        <p:spPr>
          <a:xfrm>
            <a:off x="11169776" y="4848762"/>
            <a:ext cx="585613" cy="48938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4F1E0050-BA0B-3917-6B47-37D40882B374}"/>
              </a:ext>
            </a:extLst>
          </p:cNvPr>
          <p:cNvSpPr/>
          <p:nvPr/>
        </p:nvSpPr>
        <p:spPr>
          <a:xfrm>
            <a:off x="18985" y="6486390"/>
            <a:ext cx="210518" cy="16952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4350FC-C4C1-8E23-9C84-BC508D144867}"/>
              </a:ext>
            </a:extLst>
          </p:cNvPr>
          <p:cNvSpPr txBox="1"/>
          <p:nvPr/>
        </p:nvSpPr>
        <p:spPr>
          <a:xfrm>
            <a:off x="11074400" y="5484379"/>
            <a:ext cx="1488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object created.</a:t>
            </a:r>
          </a:p>
          <a:p>
            <a:r>
              <a:rPr lang="en-JP" sz="1200" dirty="0"/>
              <a:t>cannot call constructor</a:t>
            </a:r>
          </a:p>
          <a:p>
            <a:r>
              <a:rPr lang="en-JP" sz="1200" dirty="0"/>
              <a:t>again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E5F95102-FAC9-6510-120C-E96C7FD5A39B}"/>
              </a:ext>
            </a:extLst>
          </p:cNvPr>
          <p:cNvSpPr/>
          <p:nvPr/>
        </p:nvSpPr>
        <p:spPr>
          <a:xfrm>
            <a:off x="2604655" y="4581236"/>
            <a:ext cx="3112654" cy="877455"/>
          </a:xfrm>
          <a:custGeom>
            <a:avLst/>
            <a:gdLst>
              <a:gd name="connsiteX0" fmla="*/ 3112654 w 3112654"/>
              <a:gd name="connsiteY0" fmla="*/ 0 h 877455"/>
              <a:gd name="connsiteX1" fmla="*/ 2992581 w 3112654"/>
              <a:gd name="connsiteY1" fmla="*/ 129309 h 877455"/>
              <a:gd name="connsiteX2" fmla="*/ 2530763 w 3112654"/>
              <a:gd name="connsiteY2" fmla="*/ 434109 h 877455"/>
              <a:gd name="connsiteX3" fmla="*/ 2290618 w 3112654"/>
              <a:gd name="connsiteY3" fmla="*/ 535709 h 877455"/>
              <a:gd name="connsiteX4" fmla="*/ 2124363 w 3112654"/>
              <a:gd name="connsiteY4" fmla="*/ 572655 h 877455"/>
              <a:gd name="connsiteX5" fmla="*/ 1939636 w 3112654"/>
              <a:gd name="connsiteY5" fmla="*/ 618837 h 877455"/>
              <a:gd name="connsiteX6" fmla="*/ 1542472 w 3112654"/>
              <a:gd name="connsiteY6" fmla="*/ 665019 h 877455"/>
              <a:gd name="connsiteX7" fmla="*/ 1117600 w 3112654"/>
              <a:gd name="connsiteY7" fmla="*/ 674255 h 877455"/>
              <a:gd name="connsiteX8" fmla="*/ 942109 w 3112654"/>
              <a:gd name="connsiteY8" fmla="*/ 683491 h 877455"/>
              <a:gd name="connsiteX9" fmla="*/ 775854 w 3112654"/>
              <a:gd name="connsiteY9" fmla="*/ 701964 h 877455"/>
              <a:gd name="connsiteX10" fmla="*/ 646545 w 3112654"/>
              <a:gd name="connsiteY10" fmla="*/ 711200 h 877455"/>
              <a:gd name="connsiteX11" fmla="*/ 415636 w 3112654"/>
              <a:gd name="connsiteY11" fmla="*/ 757382 h 877455"/>
              <a:gd name="connsiteX12" fmla="*/ 175490 w 3112654"/>
              <a:gd name="connsiteY12" fmla="*/ 822037 h 877455"/>
              <a:gd name="connsiteX13" fmla="*/ 27709 w 3112654"/>
              <a:gd name="connsiteY13" fmla="*/ 868219 h 877455"/>
              <a:gd name="connsiteX14" fmla="*/ 27709 w 3112654"/>
              <a:gd name="connsiteY14" fmla="*/ 868219 h 877455"/>
              <a:gd name="connsiteX15" fmla="*/ 0 w 3112654"/>
              <a:gd name="connsiteY15" fmla="*/ 877455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12654" h="877455">
                <a:moveTo>
                  <a:pt x="3112654" y="0"/>
                </a:moveTo>
                <a:cubicBezTo>
                  <a:pt x="3072630" y="43103"/>
                  <a:pt x="3038232" y="92217"/>
                  <a:pt x="2992581" y="129309"/>
                </a:cubicBezTo>
                <a:cubicBezTo>
                  <a:pt x="2810609" y="277161"/>
                  <a:pt x="2713472" y="342755"/>
                  <a:pt x="2530763" y="434109"/>
                </a:cubicBezTo>
                <a:cubicBezTo>
                  <a:pt x="2475441" y="461770"/>
                  <a:pt x="2350969" y="518188"/>
                  <a:pt x="2290618" y="535709"/>
                </a:cubicBezTo>
                <a:cubicBezTo>
                  <a:pt x="2236099" y="551537"/>
                  <a:pt x="2179605" y="559571"/>
                  <a:pt x="2124363" y="572655"/>
                </a:cubicBezTo>
                <a:cubicBezTo>
                  <a:pt x="2062601" y="587283"/>
                  <a:pt x="2002036" y="607228"/>
                  <a:pt x="1939636" y="618837"/>
                </a:cubicBezTo>
                <a:cubicBezTo>
                  <a:pt x="1888660" y="628321"/>
                  <a:pt x="1605167" y="662169"/>
                  <a:pt x="1542472" y="665019"/>
                </a:cubicBezTo>
                <a:cubicBezTo>
                  <a:pt x="1400961" y="671451"/>
                  <a:pt x="1259224" y="671176"/>
                  <a:pt x="1117600" y="674255"/>
                </a:cubicBezTo>
                <a:cubicBezTo>
                  <a:pt x="1059103" y="677334"/>
                  <a:pt x="1000495" y="678757"/>
                  <a:pt x="942109" y="683491"/>
                </a:cubicBezTo>
                <a:cubicBezTo>
                  <a:pt x="886532" y="687997"/>
                  <a:pt x="831370" y="696759"/>
                  <a:pt x="775854" y="701964"/>
                </a:cubicBezTo>
                <a:cubicBezTo>
                  <a:pt x="732830" y="705997"/>
                  <a:pt x="689648" y="708121"/>
                  <a:pt x="646545" y="711200"/>
                </a:cubicBezTo>
                <a:cubicBezTo>
                  <a:pt x="551673" y="727012"/>
                  <a:pt x="510263" y="731575"/>
                  <a:pt x="415636" y="757382"/>
                </a:cubicBezTo>
                <a:cubicBezTo>
                  <a:pt x="160852" y="826868"/>
                  <a:pt x="309504" y="799700"/>
                  <a:pt x="175490" y="822037"/>
                </a:cubicBezTo>
                <a:cubicBezTo>
                  <a:pt x="77828" y="858661"/>
                  <a:pt x="127119" y="843366"/>
                  <a:pt x="27709" y="868219"/>
                </a:cubicBezTo>
                <a:lnTo>
                  <a:pt x="27709" y="868219"/>
                </a:lnTo>
                <a:lnTo>
                  <a:pt x="0" y="877455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22F928B-E304-BD55-84AC-8215B8AC4CF8}"/>
              </a:ext>
            </a:extLst>
          </p:cNvPr>
          <p:cNvSpPr/>
          <p:nvPr/>
        </p:nvSpPr>
        <p:spPr>
          <a:xfrm>
            <a:off x="5708073" y="4608945"/>
            <a:ext cx="2807854" cy="1025237"/>
          </a:xfrm>
          <a:custGeom>
            <a:avLst/>
            <a:gdLst>
              <a:gd name="connsiteX0" fmla="*/ 0 w 2807854"/>
              <a:gd name="connsiteY0" fmla="*/ 0 h 1025237"/>
              <a:gd name="connsiteX1" fmla="*/ 157018 w 2807854"/>
              <a:gd name="connsiteY1" fmla="*/ 240146 h 1025237"/>
              <a:gd name="connsiteX2" fmla="*/ 295563 w 2807854"/>
              <a:gd name="connsiteY2" fmla="*/ 406400 h 1025237"/>
              <a:gd name="connsiteX3" fmla="*/ 424872 w 2807854"/>
              <a:gd name="connsiteY3" fmla="*/ 489528 h 1025237"/>
              <a:gd name="connsiteX4" fmla="*/ 757382 w 2807854"/>
              <a:gd name="connsiteY4" fmla="*/ 581891 h 1025237"/>
              <a:gd name="connsiteX5" fmla="*/ 1884218 w 2807854"/>
              <a:gd name="connsiteY5" fmla="*/ 609600 h 1025237"/>
              <a:gd name="connsiteX6" fmla="*/ 2493818 w 2807854"/>
              <a:gd name="connsiteY6" fmla="*/ 701964 h 1025237"/>
              <a:gd name="connsiteX7" fmla="*/ 2669309 w 2807854"/>
              <a:gd name="connsiteY7" fmla="*/ 794328 h 1025237"/>
              <a:gd name="connsiteX8" fmla="*/ 2724727 w 2807854"/>
              <a:gd name="connsiteY8" fmla="*/ 840510 h 1025237"/>
              <a:gd name="connsiteX9" fmla="*/ 2770909 w 2807854"/>
              <a:gd name="connsiteY9" fmla="*/ 942110 h 1025237"/>
              <a:gd name="connsiteX10" fmla="*/ 2789382 w 2807854"/>
              <a:gd name="connsiteY10" fmla="*/ 988291 h 1025237"/>
              <a:gd name="connsiteX11" fmla="*/ 2807854 w 2807854"/>
              <a:gd name="connsiteY11" fmla="*/ 1025237 h 102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07854" h="1025237">
                <a:moveTo>
                  <a:pt x="0" y="0"/>
                </a:moveTo>
                <a:cubicBezTo>
                  <a:pt x="65191" y="111757"/>
                  <a:pt x="72181" y="131555"/>
                  <a:pt x="157018" y="240146"/>
                </a:cubicBezTo>
                <a:cubicBezTo>
                  <a:pt x="201429" y="296993"/>
                  <a:pt x="242766" y="357244"/>
                  <a:pt x="295563" y="406400"/>
                </a:cubicBezTo>
                <a:cubicBezTo>
                  <a:pt x="333066" y="441317"/>
                  <a:pt x="378764" y="467173"/>
                  <a:pt x="424872" y="489528"/>
                </a:cubicBezTo>
                <a:cubicBezTo>
                  <a:pt x="513508" y="532503"/>
                  <a:pt x="655537" y="577495"/>
                  <a:pt x="757382" y="581891"/>
                </a:cubicBezTo>
                <a:cubicBezTo>
                  <a:pt x="1132758" y="598094"/>
                  <a:pt x="1508606" y="600364"/>
                  <a:pt x="1884218" y="609600"/>
                </a:cubicBezTo>
                <a:cubicBezTo>
                  <a:pt x="2016995" y="625859"/>
                  <a:pt x="2320871" y="646374"/>
                  <a:pt x="2493818" y="701964"/>
                </a:cubicBezTo>
                <a:cubicBezTo>
                  <a:pt x="2547781" y="719309"/>
                  <a:pt x="2621709" y="760328"/>
                  <a:pt x="2669309" y="794328"/>
                </a:cubicBezTo>
                <a:cubicBezTo>
                  <a:pt x="2688876" y="808305"/>
                  <a:pt x="2706254" y="825116"/>
                  <a:pt x="2724727" y="840510"/>
                </a:cubicBezTo>
                <a:cubicBezTo>
                  <a:pt x="2769668" y="952859"/>
                  <a:pt x="2712369" y="813323"/>
                  <a:pt x="2770909" y="942110"/>
                </a:cubicBezTo>
                <a:cubicBezTo>
                  <a:pt x="2777770" y="957203"/>
                  <a:pt x="2782648" y="973140"/>
                  <a:pt x="2789382" y="988291"/>
                </a:cubicBezTo>
                <a:cubicBezTo>
                  <a:pt x="2794974" y="1000873"/>
                  <a:pt x="2807854" y="1025237"/>
                  <a:pt x="2807854" y="1025237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F8D45E-29EF-CC50-EF8A-0DA93D36919B}"/>
              </a:ext>
            </a:extLst>
          </p:cNvPr>
          <p:cNvSpPr txBox="1"/>
          <p:nvPr/>
        </p:nvSpPr>
        <p:spPr>
          <a:xfrm>
            <a:off x="3934902" y="5332790"/>
            <a:ext cx="3590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can be called in any order</a:t>
            </a:r>
          </a:p>
          <a:p>
            <a:r>
              <a:rPr lang="en-JP" dirty="0"/>
              <a:t>can be called any number of times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8F7772-4926-3830-E4F1-ABEC62A84FDA}"/>
              </a:ext>
            </a:extLst>
          </p:cNvPr>
          <p:cNvSpPr txBox="1"/>
          <p:nvPr/>
        </p:nvSpPr>
        <p:spPr>
          <a:xfrm>
            <a:off x="11223804" y="509345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END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FD923463-4E85-588B-3738-4FB0E655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2120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AD2F-F185-B4B9-BB98-8437F698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A020D-CEA5-D9E1-E951-EBF4EF05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Compiler Movement in a Single Java Class</a:t>
            </a:r>
          </a:p>
          <a:p>
            <a:endParaRPr lang="en-JP" dirty="0"/>
          </a:p>
          <a:p>
            <a:r>
              <a:rPr lang="en-JP" b="1" dirty="0"/>
              <a:t>Compiler Movement in an Inheritance (IS-A hiearchy)</a:t>
            </a:r>
          </a:p>
          <a:p>
            <a:endParaRPr lang="en-JP" dirty="0"/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Polymorphism</a:t>
            </a:r>
          </a:p>
          <a:p>
            <a:endParaRPr lang="en-JP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Dynamic binding</a:t>
            </a:r>
          </a:p>
          <a:p>
            <a:endParaRPr lang="en-JP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Casting (Implicit and Explicit)</a:t>
            </a:r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83E03-481F-7776-7EB2-6D31AECF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086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3C18-8D78-0C8A-0B05-29E34FC0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Inheritance</a:t>
            </a:r>
          </a:p>
        </p:txBody>
      </p:sp>
      <p:pic>
        <p:nvPicPr>
          <p:cNvPr id="17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69E38D7E-0B4F-F386-DFA1-F2171C077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6" y="2537416"/>
            <a:ext cx="2164430" cy="338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F8A88275-8CC1-9814-6221-6AA28D512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28" y="2718140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Amazon | BORUTO-ボルト- NARUTO NEXT GENERATIONS -Shinobi Relations NEO-UZUMAKI  BORUTO うずまきボルト (プライズ) | フィギュア・ドール 通販">
            <a:extLst>
              <a:ext uri="{FF2B5EF4-FFF2-40B4-BE49-F238E27FC236}">
                <a16:creationId xmlns:a16="http://schemas.microsoft.com/office/drawing/2014/main" id="{E76158B0-2C64-5F8C-0378-E8B2A8C38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081" y="2694689"/>
            <a:ext cx="1063541" cy="322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69F9FD-7A07-F7AE-BFA4-A06B7D656FFA}"/>
              </a:ext>
            </a:extLst>
          </p:cNvPr>
          <p:cNvCxnSpPr>
            <a:cxnSpLocks/>
          </p:cNvCxnSpPr>
          <p:nvPr/>
        </p:nvCxnSpPr>
        <p:spPr>
          <a:xfrm>
            <a:off x="1789827" y="2376418"/>
            <a:ext cx="3519098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4D0D13-614C-A838-F955-186C0BA64900}"/>
              </a:ext>
            </a:extLst>
          </p:cNvPr>
          <p:cNvCxnSpPr>
            <a:cxnSpLocks/>
          </p:cNvCxnSpPr>
          <p:nvPr/>
        </p:nvCxnSpPr>
        <p:spPr>
          <a:xfrm>
            <a:off x="6096000" y="2370081"/>
            <a:ext cx="4390790" cy="63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E07B83-7119-C5BA-0998-46ED26B2A5C3}"/>
              </a:ext>
            </a:extLst>
          </p:cNvPr>
          <p:cNvSpPr txBox="1"/>
          <p:nvPr/>
        </p:nvSpPr>
        <p:spPr>
          <a:xfrm>
            <a:off x="1002753" y="61066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class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0466A9-E6D6-D6AA-6FEB-8C457AEDF946}"/>
              </a:ext>
            </a:extLst>
          </p:cNvPr>
          <p:cNvSpPr txBox="1"/>
          <p:nvPr/>
        </p:nvSpPr>
        <p:spPr>
          <a:xfrm>
            <a:off x="5308926" y="610666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667E46-8EF2-9828-8D9D-B081146826B5}"/>
              </a:ext>
            </a:extLst>
          </p:cNvPr>
          <p:cNvSpPr txBox="1"/>
          <p:nvPr/>
        </p:nvSpPr>
        <p:spPr>
          <a:xfrm>
            <a:off x="5308925" y="648233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class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70A85D-F559-E582-A3DC-C756F765BECB}"/>
              </a:ext>
            </a:extLst>
          </p:cNvPr>
          <p:cNvSpPr txBox="1"/>
          <p:nvPr/>
        </p:nvSpPr>
        <p:spPr>
          <a:xfrm>
            <a:off x="10486790" y="64886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937C52-B23E-E8A3-1EA5-CD61B24849FE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2226165" y="6291328"/>
            <a:ext cx="3082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28A276-D489-CBD4-FD36-31D9B57A341F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6532337" y="6666997"/>
            <a:ext cx="3954453" cy="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490671-FA0E-0004-F80A-CF7A0DDF3AB9}"/>
              </a:ext>
            </a:extLst>
          </p:cNvPr>
          <p:cNvSpPr txBox="1"/>
          <p:nvPr/>
        </p:nvSpPr>
        <p:spPr>
          <a:xfrm>
            <a:off x="1789827" y="1902941"/>
            <a:ext cx="26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Naruto </a:t>
            </a:r>
            <a:r>
              <a:rPr lang="en-JP" i="1" dirty="0"/>
              <a:t>IS A</a:t>
            </a:r>
            <a:r>
              <a:rPr lang="en-JP" dirty="0"/>
              <a:t> son of Minato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730755-4440-D319-B85B-41115D8D5D1A}"/>
              </a:ext>
            </a:extLst>
          </p:cNvPr>
          <p:cNvSpPr txBox="1"/>
          <p:nvPr/>
        </p:nvSpPr>
        <p:spPr>
          <a:xfrm>
            <a:off x="6880811" y="1964390"/>
            <a:ext cx="259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Boruto </a:t>
            </a:r>
            <a:r>
              <a:rPr lang="en-JP" i="1" dirty="0"/>
              <a:t>IS A</a:t>
            </a:r>
            <a:r>
              <a:rPr lang="en-JP" dirty="0"/>
              <a:t> son of Minato</a:t>
            </a:r>
          </a:p>
        </p:txBody>
      </p:sp>
      <p:sp>
        <p:nvSpPr>
          <p:cNvPr id="30" name="Oval Callout 29">
            <a:extLst>
              <a:ext uri="{FF2B5EF4-FFF2-40B4-BE49-F238E27FC236}">
                <a16:creationId xmlns:a16="http://schemas.microsoft.com/office/drawing/2014/main" id="{22DF41FC-BD82-3EBE-0D4A-D40D747A8BEC}"/>
              </a:ext>
            </a:extLst>
          </p:cNvPr>
          <p:cNvSpPr/>
          <p:nvPr/>
        </p:nvSpPr>
        <p:spPr>
          <a:xfrm>
            <a:off x="6437194" y="2485104"/>
            <a:ext cx="1854201" cy="1325563"/>
          </a:xfrm>
          <a:prstGeom prst="wedgeEllipseCallout">
            <a:avLst>
              <a:gd name="adj1" fmla="val -69243"/>
              <a:gd name="adj2" fmla="val -8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 dirty="0"/>
              <a:t>Reusing variables and methods of parent class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CAB296A-1ED5-1778-C22A-0E5EBEC4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3659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567E-42F2-F58E-7866-C2522F58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007273" cy="1325563"/>
          </a:xfrm>
        </p:spPr>
        <p:txBody>
          <a:bodyPr/>
          <a:lstStyle/>
          <a:p>
            <a:r>
              <a:rPr lang="en-JP" dirty="0"/>
              <a:t>Abstract Representation of Super and Sub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4044A-63B5-6353-420E-13C39328625B}"/>
              </a:ext>
            </a:extLst>
          </p:cNvPr>
          <p:cNvSpPr txBox="1"/>
          <p:nvPr/>
        </p:nvSpPr>
        <p:spPr>
          <a:xfrm>
            <a:off x="117764" y="2748294"/>
            <a:ext cx="39185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public class Naruto </a:t>
            </a:r>
            <a:r>
              <a:rPr lang="en-US" sz="1800" b="1" u="sng" dirty="0">
                <a:solidFill>
                  <a:srgbClr val="7030A0"/>
                </a:solidFill>
              </a:rPr>
              <a:t>extends</a:t>
            </a:r>
            <a:r>
              <a:rPr lang="en-US" sz="1800" b="1" dirty="0">
                <a:solidFill>
                  <a:srgbClr val="00B0F0"/>
                </a:solidFill>
              </a:rPr>
              <a:t> Minato{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dirty="0">
                <a:solidFill>
                  <a:srgbClr val="92D050"/>
                </a:solidFill>
              </a:rPr>
              <a:t>	Naruto(){</a:t>
            </a:r>
          </a:p>
          <a:p>
            <a:endParaRPr lang="en-US" sz="1800" b="1" dirty="0">
              <a:solidFill>
                <a:srgbClr val="92D050"/>
              </a:solidFill>
            </a:endParaRPr>
          </a:p>
          <a:p>
            <a:endParaRPr lang="en-US" sz="1800" b="1" dirty="0">
              <a:solidFill>
                <a:srgbClr val="92D050"/>
              </a:solidFill>
            </a:endParaRPr>
          </a:p>
          <a:p>
            <a:r>
              <a:rPr lang="en-US" sz="1800" b="1" dirty="0">
                <a:solidFill>
                  <a:srgbClr val="92D050"/>
                </a:solidFill>
              </a:rPr>
              <a:t>	}</a:t>
            </a:r>
          </a:p>
          <a:p>
            <a:r>
              <a:rPr lang="en-US" sz="1800" dirty="0"/>
              <a:t>    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rgbClr val="00B0F0"/>
                </a:solidFill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4595B0-8A0D-E838-A72E-2AE796448086}"/>
              </a:ext>
            </a:extLst>
          </p:cNvPr>
          <p:cNvCxnSpPr>
            <a:cxnSpLocks/>
          </p:cNvCxnSpPr>
          <p:nvPr/>
        </p:nvCxnSpPr>
        <p:spPr>
          <a:xfrm flipV="1">
            <a:off x="3567188" y="4438293"/>
            <a:ext cx="1645387" cy="13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4D22B8-0D52-D6F0-488A-F75F43BB53C2}"/>
              </a:ext>
            </a:extLst>
          </p:cNvPr>
          <p:cNvSpPr txBox="1"/>
          <p:nvPr/>
        </p:nvSpPr>
        <p:spPr>
          <a:xfrm>
            <a:off x="3567188" y="3725365"/>
            <a:ext cx="1645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abstract </a:t>
            </a:r>
          </a:p>
          <a:p>
            <a:pPr algn="ctr"/>
            <a:r>
              <a:rPr lang="en-JP" dirty="0"/>
              <a:t>representation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C0F501-6C16-2961-B767-BFA77E7762F5}"/>
              </a:ext>
            </a:extLst>
          </p:cNvPr>
          <p:cNvSpPr/>
          <p:nvPr/>
        </p:nvSpPr>
        <p:spPr>
          <a:xfrm>
            <a:off x="5675387" y="1970244"/>
            <a:ext cx="3620655" cy="48029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352CD-D63B-FE8C-13A2-1673910B4476}"/>
              </a:ext>
            </a:extLst>
          </p:cNvPr>
          <p:cNvSpPr txBox="1"/>
          <p:nvPr/>
        </p:nvSpPr>
        <p:spPr>
          <a:xfrm>
            <a:off x="5675387" y="1670245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Sub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175845-9490-1FAF-67B6-22E75773C861}"/>
              </a:ext>
            </a:extLst>
          </p:cNvPr>
          <p:cNvSpPr/>
          <p:nvPr/>
        </p:nvSpPr>
        <p:spPr>
          <a:xfrm>
            <a:off x="5961715" y="2335962"/>
            <a:ext cx="3103418" cy="1134245"/>
          </a:xfrm>
          <a:prstGeom prst="rect">
            <a:avLst/>
          </a:prstGeom>
          <a:solidFill>
            <a:srgbClr val="FFC000">
              <a:alpha val="46275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3BA2C-8169-F1C1-33D0-8626E06C7BA1}"/>
              </a:ext>
            </a:extLst>
          </p:cNvPr>
          <p:cNvSpPr txBox="1"/>
          <p:nvPr/>
        </p:nvSpPr>
        <p:spPr>
          <a:xfrm>
            <a:off x="7465150" y="2063354"/>
            <a:ext cx="1620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dirty="0"/>
              <a:t>Global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E371F-77EA-FD1C-6937-D12FDD367A62}"/>
              </a:ext>
            </a:extLst>
          </p:cNvPr>
          <p:cNvSpPr/>
          <p:nvPr/>
        </p:nvSpPr>
        <p:spPr>
          <a:xfrm>
            <a:off x="5961715" y="3762100"/>
            <a:ext cx="3103418" cy="145934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8DB64D-2564-40AF-7772-A45668B37F19}"/>
              </a:ext>
            </a:extLst>
          </p:cNvPr>
          <p:cNvSpPr/>
          <p:nvPr/>
        </p:nvSpPr>
        <p:spPr>
          <a:xfrm>
            <a:off x="7483617" y="3835924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6C481-AC5F-EDDF-0368-85EC51CC6189}"/>
              </a:ext>
            </a:extLst>
          </p:cNvPr>
          <p:cNvSpPr txBox="1"/>
          <p:nvPr/>
        </p:nvSpPr>
        <p:spPr>
          <a:xfrm>
            <a:off x="7597878" y="3843309"/>
            <a:ext cx="1101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Constructor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16D00-5348-7426-5B35-265C6A7D44BD}"/>
              </a:ext>
            </a:extLst>
          </p:cNvPr>
          <p:cNvSpPr/>
          <p:nvPr/>
        </p:nvSpPr>
        <p:spPr>
          <a:xfrm>
            <a:off x="7483617" y="4251576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1EEB87-1D0D-41E3-2F05-73D77ADC6046}"/>
              </a:ext>
            </a:extLst>
          </p:cNvPr>
          <p:cNvSpPr txBox="1"/>
          <p:nvPr/>
        </p:nvSpPr>
        <p:spPr>
          <a:xfrm>
            <a:off x="7597878" y="4258961"/>
            <a:ext cx="1101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Constructor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655329-B13A-1270-C682-871E9CE465E6}"/>
              </a:ext>
            </a:extLst>
          </p:cNvPr>
          <p:cNvSpPr/>
          <p:nvPr/>
        </p:nvSpPr>
        <p:spPr>
          <a:xfrm>
            <a:off x="7483617" y="4903671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45A66-271F-7E4B-AF26-9C3F01544CA4}"/>
              </a:ext>
            </a:extLst>
          </p:cNvPr>
          <p:cNvSpPr txBox="1"/>
          <p:nvPr/>
        </p:nvSpPr>
        <p:spPr>
          <a:xfrm>
            <a:off x="7597878" y="4911056"/>
            <a:ext cx="1101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Constructor </a:t>
            </a:r>
            <a:r>
              <a:rPr lang="en-JP" sz="1200" i="1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B6D603-2D8C-F69F-6835-3907879C6686}"/>
              </a:ext>
            </a:extLst>
          </p:cNvPr>
          <p:cNvSpPr txBox="1"/>
          <p:nvPr/>
        </p:nvSpPr>
        <p:spPr>
          <a:xfrm>
            <a:off x="7904380" y="3523847"/>
            <a:ext cx="1206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Constructors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2EBCD-527B-797B-C069-3A2F756AE2C8}"/>
              </a:ext>
            </a:extLst>
          </p:cNvPr>
          <p:cNvSpPr/>
          <p:nvPr/>
        </p:nvSpPr>
        <p:spPr>
          <a:xfrm>
            <a:off x="5961715" y="5648129"/>
            <a:ext cx="3103418" cy="1041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0C127-6C72-5367-6731-C2875FBE02C5}"/>
              </a:ext>
            </a:extLst>
          </p:cNvPr>
          <p:cNvSpPr txBox="1"/>
          <p:nvPr/>
        </p:nvSpPr>
        <p:spPr>
          <a:xfrm>
            <a:off x="7787366" y="451509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53ECF-6FA0-86A2-091C-B5C75E34A596}"/>
              </a:ext>
            </a:extLst>
          </p:cNvPr>
          <p:cNvSpPr/>
          <p:nvPr/>
        </p:nvSpPr>
        <p:spPr>
          <a:xfrm>
            <a:off x="7483617" y="5710836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C47648-3E25-C93A-750E-85745D186206}"/>
              </a:ext>
            </a:extLst>
          </p:cNvPr>
          <p:cNvSpPr txBox="1"/>
          <p:nvPr/>
        </p:nvSpPr>
        <p:spPr>
          <a:xfrm>
            <a:off x="7597878" y="5718221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method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481250-17B5-ED0C-FA57-A3422606A3A1}"/>
              </a:ext>
            </a:extLst>
          </p:cNvPr>
          <p:cNvSpPr/>
          <p:nvPr/>
        </p:nvSpPr>
        <p:spPr>
          <a:xfrm>
            <a:off x="7483617" y="6331753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02D925-8501-8212-B088-478A5FE4618E}"/>
              </a:ext>
            </a:extLst>
          </p:cNvPr>
          <p:cNvSpPr txBox="1"/>
          <p:nvPr/>
        </p:nvSpPr>
        <p:spPr>
          <a:xfrm>
            <a:off x="7597878" y="6339138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method </a:t>
            </a:r>
            <a:r>
              <a:rPr lang="en-JP" sz="1200" i="1" dirty="0"/>
              <a:t>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1B8B8-82BC-1F93-74E9-5EEF5ABCBF70}"/>
              </a:ext>
            </a:extLst>
          </p:cNvPr>
          <p:cNvSpPr txBox="1"/>
          <p:nvPr/>
        </p:nvSpPr>
        <p:spPr>
          <a:xfrm>
            <a:off x="7815886" y="59581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8ABE99D-E15E-DF2D-C80F-27E7445BB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142" y="1228028"/>
            <a:ext cx="2355391" cy="313729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4A60FC-2066-AD23-4189-B0E2B752BE8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485715" y="1413164"/>
            <a:ext cx="2351012" cy="55708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CABDFB1-B9CB-35BE-34C4-6C65F195AF48}"/>
              </a:ext>
            </a:extLst>
          </p:cNvPr>
          <p:cNvSpPr txBox="1"/>
          <p:nvPr/>
        </p:nvSpPr>
        <p:spPr>
          <a:xfrm rot="20811146">
            <a:off x="7905521" y="1441164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extends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8077DED-AAC0-B03B-A315-F5AF8C84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5790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567E-42F2-F58E-7866-C2522F58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007273" cy="1325563"/>
          </a:xfrm>
        </p:spPr>
        <p:txBody>
          <a:bodyPr/>
          <a:lstStyle/>
          <a:p>
            <a:r>
              <a:rPr lang="en-JP" dirty="0"/>
              <a:t>Compiler Movement in Super and Sub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4044A-63B5-6353-420E-13C39328625B}"/>
              </a:ext>
            </a:extLst>
          </p:cNvPr>
          <p:cNvSpPr txBox="1"/>
          <p:nvPr/>
        </p:nvSpPr>
        <p:spPr>
          <a:xfrm>
            <a:off x="117764" y="2748294"/>
            <a:ext cx="39185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public class Naruto </a:t>
            </a:r>
            <a:r>
              <a:rPr lang="en-US" sz="1800" b="1" u="sng" dirty="0">
                <a:solidFill>
                  <a:srgbClr val="7030A0"/>
                </a:solidFill>
              </a:rPr>
              <a:t>extends</a:t>
            </a:r>
            <a:r>
              <a:rPr lang="en-US" sz="1800" b="1" dirty="0">
                <a:solidFill>
                  <a:srgbClr val="00B0F0"/>
                </a:solidFill>
              </a:rPr>
              <a:t> Minato{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dirty="0">
                <a:solidFill>
                  <a:srgbClr val="92D050"/>
                </a:solidFill>
              </a:rPr>
              <a:t>	Naruto(){</a:t>
            </a:r>
          </a:p>
          <a:p>
            <a:endParaRPr lang="en-US" sz="1800" b="1" dirty="0">
              <a:solidFill>
                <a:srgbClr val="92D050"/>
              </a:solidFill>
            </a:endParaRPr>
          </a:p>
          <a:p>
            <a:endParaRPr lang="en-US" sz="1800" b="1" dirty="0">
              <a:solidFill>
                <a:srgbClr val="92D050"/>
              </a:solidFill>
            </a:endParaRPr>
          </a:p>
          <a:p>
            <a:r>
              <a:rPr lang="en-US" sz="1800" b="1" dirty="0">
                <a:solidFill>
                  <a:srgbClr val="92D050"/>
                </a:solidFill>
              </a:rPr>
              <a:t>	}</a:t>
            </a:r>
          </a:p>
          <a:p>
            <a:r>
              <a:rPr lang="en-US" sz="1800" dirty="0"/>
              <a:t>    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C0F501-6C16-2961-B767-BFA77E7762F5}"/>
              </a:ext>
            </a:extLst>
          </p:cNvPr>
          <p:cNvSpPr/>
          <p:nvPr/>
        </p:nvSpPr>
        <p:spPr>
          <a:xfrm>
            <a:off x="5675387" y="1970244"/>
            <a:ext cx="3620655" cy="48029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352CD-D63B-FE8C-13A2-1673910B4476}"/>
              </a:ext>
            </a:extLst>
          </p:cNvPr>
          <p:cNvSpPr txBox="1"/>
          <p:nvPr/>
        </p:nvSpPr>
        <p:spPr>
          <a:xfrm>
            <a:off x="5675387" y="1670245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Sub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175845-9490-1FAF-67B6-22E75773C861}"/>
              </a:ext>
            </a:extLst>
          </p:cNvPr>
          <p:cNvSpPr/>
          <p:nvPr/>
        </p:nvSpPr>
        <p:spPr>
          <a:xfrm>
            <a:off x="5961715" y="2335962"/>
            <a:ext cx="3103418" cy="1134245"/>
          </a:xfrm>
          <a:prstGeom prst="rect">
            <a:avLst/>
          </a:prstGeom>
          <a:solidFill>
            <a:srgbClr val="FFC000">
              <a:alpha val="46275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3BA2C-8169-F1C1-33D0-8626E06C7BA1}"/>
              </a:ext>
            </a:extLst>
          </p:cNvPr>
          <p:cNvSpPr txBox="1"/>
          <p:nvPr/>
        </p:nvSpPr>
        <p:spPr>
          <a:xfrm>
            <a:off x="7465150" y="2063354"/>
            <a:ext cx="1620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dirty="0"/>
              <a:t>Global 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E371F-77EA-FD1C-6937-D12FDD367A62}"/>
              </a:ext>
            </a:extLst>
          </p:cNvPr>
          <p:cNvSpPr/>
          <p:nvPr/>
        </p:nvSpPr>
        <p:spPr>
          <a:xfrm>
            <a:off x="5961715" y="3762100"/>
            <a:ext cx="3103418" cy="1459345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8DB64D-2564-40AF-7772-A45668B37F19}"/>
              </a:ext>
            </a:extLst>
          </p:cNvPr>
          <p:cNvSpPr/>
          <p:nvPr/>
        </p:nvSpPr>
        <p:spPr>
          <a:xfrm>
            <a:off x="7483617" y="3835924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6C481-AC5F-EDDF-0368-85EC51CC6189}"/>
              </a:ext>
            </a:extLst>
          </p:cNvPr>
          <p:cNvSpPr txBox="1"/>
          <p:nvPr/>
        </p:nvSpPr>
        <p:spPr>
          <a:xfrm>
            <a:off x="7597878" y="3843309"/>
            <a:ext cx="1101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Constructor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16D00-5348-7426-5B35-265C6A7D44BD}"/>
              </a:ext>
            </a:extLst>
          </p:cNvPr>
          <p:cNvSpPr/>
          <p:nvPr/>
        </p:nvSpPr>
        <p:spPr>
          <a:xfrm>
            <a:off x="7483617" y="4251576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1EEB87-1D0D-41E3-2F05-73D77ADC6046}"/>
              </a:ext>
            </a:extLst>
          </p:cNvPr>
          <p:cNvSpPr txBox="1"/>
          <p:nvPr/>
        </p:nvSpPr>
        <p:spPr>
          <a:xfrm>
            <a:off x="7597878" y="4258961"/>
            <a:ext cx="1101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Constructor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655329-B13A-1270-C682-871E9CE465E6}"/>
              </a:ext>
            </a:extLst>
          </p:cNvPr>
          <p:cNvSpPr/>
          <p:nvPr/>
        </p:nvSpPr>
        <p:spPr>
          <a:xfrm>
            <a:off x="7483617" y="4903671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45A66-271F-7E4B-AF26-9C3F01544CA4}"/>
              </a:ext>
            </a:extLst>
          </p:cNvPr>
          <p:cNvSpPr txBox="1"/>
          <p:nvPr/>
        </p:nvSpPr>
        <p:spPr>
          <a:xfrm>
            <a:off x="7597878" y="4911056"/>
            <a:ext cx="1101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Constructor </a:t>
            </a:r>
            <a:r>
              <a:rPr lang="en-JP" sz="1200" i="1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B6D603-2D8C-F69F-6835-3907879C6686}"/>
              </a:ext>
            </a:extLst>
          </p:cNvPr>
          <p:cNvSpPr txBox="1"/>
          <p:nvPr/>
        </p:nvSpPr>
        <p:spPr>
          <a:xfrm>
            <a:off x="7904380" y="3523847"/>
            <a:ext cx="1206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Constructors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42EBCD-527B-797B-C069-3A2F756AE2C8}"/>
              </a:ext>
            </a:extLst>
          </p:cNvPr>
          <p:cNvSpPr/>
          <p:nvPr/>
        </p:nvSpPr>
        <p:spPr>
          <a:xfrm>
            <a:off x="5961715" y="5648129"/>
            <a:ext cx="3103418" cy="10418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0C127-6C72-5367-6731-C2875FBE02C5}"/>
              </a:ext>
            </a:extLst>
          </p:cNvPr>
          <p:cNvSpPr txBox="1"/>
          <p:nvPr/>
        </p:nvSpPr>
        <p:spPr>
          <a:xfrm>
            <a:off x="7787366" y="451509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53ECF-6FA0-86A2-091C-B5C75E34A596}"/>
              </a:ext>
            </a:extLst>
          </p:cNvPr>
          <p:cNvSpPr/>
          <p:nvPr/>
        </p:nvSpPr>
        <p:spPr>
          <a:xfrm>
            <a:off x="7483617" y="5710836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C47648-3E25-C93A-750E-85745D186206}"/>
              </a:ext>
            </a:extLst>
          </p:cNvPr>
          <p:cNvSpPr txBox="1"/>
          <p:nvPr/>
        </p:nvSpPr>
        <p:spPr>
          <a:xfrm>
            <a:off x="7597878" y="5718221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method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481250-17B5-ED0C-FA57-A3422606A3A1}"/>
              </a:ext>
            </a:extLst>
          </p:cNvPr>
          <p:cNvSpPr/>
          <p:nvPr/>
        </p:nvSpPr>
        <p:spPr>
          <a:xfrm>
            <a:off x="7483617" y="6331753"/>
            <a:ext cx="1215781" cy="284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02D925-8501-8212-B088-478A5FE4618E}"/>
              </a:ext>
            </a:extLst>
          </p:cNvPr>
          <p:cNvSpPr txBox="1"/>
          <p:nvPr/>
        </p:nvSpPr>
        <p:spPr>
          <a:xfrm>
            <a:off x="7597878" y="6339138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method </a:t>
            </a:r>
            <a:r>
              <a:rPr lang="en-JP" sz="1200" i="1" dirty="0"/>
              <a:t>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1B8B8-82BC-1F93-74E9-5EEF5ABCBF70}"/>
              </a:ext>
            </a:extLst>
          </p:cNvPr>
          <p:cNvSpPr txBox="1"/>
          <p:nvPr/>
        </p:nvSpPr>
        <p:spPr>
          <a:xfrm>
            <a:off x="7815886" y="59581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8ABE99D-E15E-DF2D-C80F-27E7445BB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142" y="1228028"/>
            <a:ext cx="2355391" cy="313729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4A60FC-2066-AD23-4189-B0E2B752BE8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485715" y="1413164"/>
            <a:ext cx="2351012" cy="557080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CABDFB1-B9CB-35BE-34C4-6C65F195AF48}"/>
              </a:ext>
            </a:extLst>
          </p:cNvPr>
          <p:cNvSpPr txBox="1"/>
          <p:nvPr/>
        </p:nvSpPr>
        <p:spPr>
          <a:xfrm rot="20811146">
            <a:off x="7905521" y="1441164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extends</a:t>
            </a:r>
          </a:p>
        </p:txBody>
      </p:sp>
      <p:pic>
        <p:nvPicPr>
          <p:cNvPr id="3" name="Picture 2" descr="JAVA Code Compiler API">
            <a:extLst>
              <a:ext uri="{FF2B5EF4-FFF2-40B4-BE49-F238E27FC236}">
                <a16:creationId xmlns:a16="http://schemas.microsoft.com/office/drawing/2014/main" id="{56C76816-A099-706B-AF78-ED105BD5C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33" y="3651647"/>
            <a:ext cx="1067358" cy="106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9DC4F7-F676-8196-D9B4-2315AEDE202D}"/>
              </a:ext>
            </a:extLst>
          </p:cNvPr>
          <p:cNvSpPr txBox="1"/>
          <p:nvPr/>
        </p:nvSpPr>
        <p:spPr>
          <a:xfrm>
            <a:off x="3940834" y="4818723"/>
            <a:ext cx="166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Java Compiler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A5B9982-10E4-1D13-F633-8064FFD3888D}"/>
              </a:ext>
            </a:extLst>
          </p:cNvPr>
          <p:cNvSpPr/>
          <p:nvPr/>
        </p:nvSpPr>
        <p:spPr>
          <a:xfrm>
            <a:off x="1911874" y="1921164"/>
            <a:ext cx="3020344" cy="1727200"/>
          </a:xfrm>
          <a:custGeom>
            <a:avLst/>
            <a:gdLst>
              <a:gd name="connsiteX0" fmla="*/ 3020344 w 3020344"/>
              <a:gd name="connsiteY0" fmla="*/ 1727200 h 1727200"/>
              <a:gd name="connsiteX1" fmla="*/ 2974162 w 3020344"/>
              <a:gd name="connsiteY1" fmla="*/ 1616363 h 1727200"/>
              <a:gd name="connsiteX2" fmla="*/ 2964926 w 3020344"/>
              <a:gd name="connsiteY2" fmla="*/ 1570181 h 1727200"/>
              <a:gd name="connsiteX3" fmla="*/ 2918744 w 3020344"/>
              <a:gd name="connsiteY3" fmla="*/ 1468581 h 1727200"/>
              <a:gd name="connsiteX4" fmla="*/ 2909508 w 3020344"/>
              <a:gd name="connsiteY4" fmla="*/ 1431636 h 1727200"/>
              <a:gd name="connsiteX5" fmla="*/ 2872562 w 3020344"/>
              <a:gd name="connsiteY5" fmla="*/ 1357745 h 1727200"/>
              <a:gd name="connsiteX6" fmla="*/ 2844853 w 3020344"/>
              <a:gd name="connsiteY6" fmla="*/ 1265381 h 1727200"/>
              <a:gd name="connsiteX7" fmla="*/ 2835617 w 3020344"/>
              <a:gd name="connsiteY7" fmla="*/ 1228436 h 1727200"/>
              <a:gd name="connsiteX8" fmla="*/ 2817144 w 3020344"/>
              <a:gd name="connsiteY8" fmla="*/ 1191491 h 1727200"/>
              <a:gd name="connsiteX9" fmla="*/ 2798671 w 3020344"/>
              <a:gd name="connsiteY9" fmla="*/ 1145309 h 1727200"/>
              <a:gd name="connsiteX10" fmla="*/ 2752490 w 3020344"/>
              <a:gd name="connsiteY10" fmla="*/ 1043709 h 1727200"/>
              <a:gd name="connsiteX11" fmla="*/ 2734017 w 3020344"/>
              <a:gd name="connsiteY11" fmla="*/ 1006763 h 1727200"/>
              <a:gd name="connsiteX12" fmla="*/ 2706308 w 3020344"/>
              <a:gd name="connsiteY12" fmla="*/ 969818 h 1727200"/>
              <a:gd name="connsiteX13" fmla="*/ 2669362 w 3020344"/>
              <a:gd name="connsiteY13" fmla="*/ 914400 h 1727200"/>
              <a:gd name="connsiteX14" fmla="*/ 2641653 w 3020344"/>
              <a:gd name="connsiteY14" fmla="*/ 877454 h 1727200"/>
              <a:gd name="connsiteX15" fmla="*/ 2623181 w 3020344"/>
              <a:gd name="connsiteY15" fmla="*/ 849745 h 1727200"/>
              <a:gd name="connsiteX16" fmla="*/ 2604708 w 3020344"/>
              <a:gd name="connsiteY16" fmla="*/ 812800 h 1727200"/>
              <a:gd name="connsiteX17" fmla="*/ 2549290 w 3020344"/>
              <a:gd name="connsiteY17" fmla="*/ 748145 h 1727200"/>
              <a:gd name="connsiteX18" fmla="*/ 2530817 w 3020344"/>
              <a:gd name="connsiteY18" fmla="*/ 711200 h 1727200"/>
              <a:gd name="connsiteX19" fmla="*/ 2503108 w 3020344"/>
              <a:gd name="connsiteY19" fmla="*/ 683491 h 1727200"/>
              <a:gd name="connsiteX20" fmla="*/ 2484635 w 3020344"/>
              <a:gd name="connsiteY20" fmla="*/ 646545 h 1727200"/>
              <a:gd name="connsiteX21" fmla="*/ 2456926 w 3020344"/>
              <a:gd name="connsiteY21" fmla="*/ 609600 h 1727200"/>
              <a:gd name="connsiteX22" fmla="*/ 2438453 w 3020344"/>
              <a:gd name="connsiteY22" fmla="*/ 572654 h 1727200"/>
              <a:gd name="connsiteX23" fmla="*/ 2383035 w 3020344"/>
              <a:gd name="connsiteY23" fmla="*/ 517236 h 1727200"/>
              <a:gd name="connsiteX24" fmla="*/ 2336853 w 3020344"/>
              <a:gd name="connsiteY24" fmla="*/ 452581 h 1727200"/>
              <a:gd name="connsiteX25" fmla="*/ 2318381 w 3020344"/>
              <a:gd name="connsiteY25" fmla="*/ 424872 h 1727200"/>
              <a:gd name="connsiteX26" fmla="*/ 2262962 w 3020344"/>
              <a:gd name="connsiteY26" fmla="*/ 369454 h 1727200"/>
              <a:gd name="connsiteX27" fmla="*/ 2189071 w 3020344"/>
              <a:gd name="connsiteY27" fmla="*/ 286327 h 1727200"/>
              <a:gd name="connsiteX28" fmla="*/ 2115181 w 3020344"/>
              <a:gd name="connsiteY28" fmla="*/ 212436 h 1727200"/>
              <a:gd name="connsiteX29" fmla="*/ 2087471 w 3020344"/>
              <a:gd name="connsiteY29" fmla="*/ 193963 h 1727200"/>
              <a:gd name="connsiteX30" fmla="*/ 2041290 w 3020344"/>
              <a:gd name="connsiteY30" fmla="*/ 147781 h 1727200"/>
              <a:gd name="connsiteX31" fmla="*/ 1985871 w 3020344"/>
              <a:gd name="connsiteY31" fmla="*/ 101600 h 1727200"/>
              <a:gd name="connsiteX32" fmla="*/ 1939690 w 3020344"/>
              <a:gd name="connsiteY32" fmla="*/ 83127 h 1727200"/>
              <a:gd name="connsiteX33" fmla="*/ 1911981 w 3020344"/>
              <a:gd name="connsiteY33" fmla="*/ 64654 h 1727200"/>
              <a:gd name="connsiteX34" fmla="*/ 1838090 w 3020344"/>
              <a:gd name="connsiteY34" fmla="*/ 46181 h 1727200"/>
              <a:gd name="connsiteX35" fmla="*/ 1801144 w 3020344"/>
              <a:gd name="connsiteY35" fmla="*/ 27709 h 1727200"/>
              <a:gd name="connsiteX36" fmla="*/ 1745726 w 3020344"/>
              <a:gd name="connsiteY36" fmla="*/ 18472 h 1727200"/>
              <a:gd name="connsiteX37" fmla="*/ 1625653 w 3020344"/>
              <a:gd name="connsiteY37" fmla="*/ 0 h 1727200"/>
              <a:gd name="connsiteX38" fmla="*/ 1320853 w 3020344"/>
              <a:gd name="connsiteY38" fmla="*/ 18472 h 1727200"/>
              <a:gd name="connsiteX39" fmla="*/ 1210017 w 3020344"/>
              <a:gd name="connsiteY39" fmla="*/ 36945 h 1727200"/>
              <a:gd name="connsiteX40" fmla="*/ 1173071 w 3020344"/>
              <a:gd name="connsiteY40" fmla="*/ 46181 h 1727200"/>
              <a:gd name="connsiteX41" fmla="*/ 1145362 w 3020344"/>
              <a:gd name="connsiteY41" fmla="*/ 55418 h 1727200"/>
              <a:gd name="connsiteX42" fmla="*/ 1089944 w 3020344"/>
              <a:gd name="connsiteY42" fmla="*/ 64654 h 1727200"/>
              <a:gd name="connsiteX43" fmla="*/ 1006817 w 3020344"/>
              <a:gd name="connsiteY43" fmla="*/ 92363 h 1727200"/>
              <a:gd name="connsiteX44" fmla="*/ 979108 w 3020344"/>
              <a:gd name="connsiteY44" fmla="*/ 101600 h 1727200"/>
              <a:gd name="connsiteX45" fmla="*/ 895981 w 3020344"/>
              <a:gd name="connsiteY45" fmla="*/ 147781 h 1727200"/>
              <a:gd name="connsiteX46" fmla="*/ 840562 w 3020344"/>
              <a:gd name="connsiteY46" fmla="*/ 184727 h 1727200"/>
              <a:gd name="connsiteX47" fmla="*/ 812853 w 3020344"/>
              <a:gd name="connsiteY47" fmla="*/ 203200 h 1727200"/>
              <a:gd name="connsiteX48" fmla="*/ 785144 w 3020344"/>
              <a:gd name="connsiteY48" fmla="*/ 212436 h 1727200"/>
              <a:gd name="connsiteX49" fmla="*/ 729726 w 3020344"/>
              <a:gd name="connsiteY49" fmla="*/ 258618 h 1727200"/>
              <a:gd name="connsiteX50" fmla="*/ 674308 w 3020344"/>
              <a:gd name="connsiteY50" fmla="*/ 304800 h 1727200"/>
              <a:gd name="connsiteX51" fmla="*/ 628126 w 3020344"/>
              <a:gd name="connsiteY51" fmla="*/ 350981 h 1727200"/>
              <a:gd name="connsiteX52" fmla="*/ 609653 w 3020344"/>
              <a:gd name="connsiteY52" fmla="*/ 378691 h 1727200"/>
              <a:gd name="connsiteX53" fmla="*/ 554235 w 3020344"/>
              <a:gd name="connsiteY53" fmla="*/ 434109 h 1727200"/>
              <a:gd name="connsiteX54" fmla="*/ 526526 w 3020344"/>
              <a:gd name="connsiteY54" fmla="*/ 461818 h 1727200"/>
              <a:gd name="connsiteX55" fmla="*/ 489581 w 3020344"/>
              <a:gd name="connsiteY55" fmla="*/ 489527 h 1727200"/>
              <a:gd name="connsiteX56" fmla="*/ 461871 w 3020344"/>
              <a:gd name="connsiteY56" fmla="*/ 517236 h 1727200"/>
              <a:gd name="connsiteX57" fmla="*/ 406453 w 3020344"/>
              <a:gd name="connsiteY57" fmla="*/ 554181 h 1727200"/>
              <a:gd name="connsiteX58" fmla="*/ 378744 w 3020344"/>
              <a:gd name="connsiteY58" fmla="*/ 572654 h 1727200"/>
              <a:gd name="connsiteX59" fmla="*/ 351035 w 3020344"/>
              <a:gd name="connsiteY59" fmla="*/ 591127 h 1727200"/>
              <a:gd name="connsiteX60" fmla="*/ 323326 w 3020344"/>
              <a:gd name="connsiteY60" fmla="*/ 618836 h 1727200"/>
              <a:gd name="connsiteX61" fmla="*/ 267908 w 3020344"/>
              <a:gd name="connsiteY61" fmla="*/ 655781 h 1727200"/>
              <a:gd name="connsiteX62" fmla="*/ 240199 w 3020344"/>
              <a:gd name="connsiteY62" fmla="*/ 683491 h 1727200"/>
              <a:gd name="connsiteX63" fmla="*/ 184781 w 3020344"/>
              <a:gd name="connsiteY63" fmla="*/ 720436 h 1727200"/>
              <a:gd name="connsiteX64" fmla="*/ 166308 w 3020344"/>
              <a:gd name="connsiteY64" fmla="*/ 748145 h 1727200"/>
              <a:gd name="connsiteX65" fmla="*/ 138599 w 3020344"/>
              <a:gd name="connsiteY65" fmla="*/ 766618 h 1727200"/>
              <a:gd name="connsiteX66" fmla="*/ 129362 w 3020344"/>
              <a:gd name="connsiteY66" fmla="*/ 794327 h 1727200"/>
              <a:gd name="connsiteX67" fmla="*/ 101653 w 3020344"/>
              <a:gd name="connsiteY67" fmla="*/ 822036 h 1727200"/>
              <a:gd name="connsiteX68" fmla="*/ 83181 w 3020344"/>
              <a:gd name="connsiteY68" fmla="*/ 849745 h 1727200"/>
              <a:gd name="connsiteX69" fmla="*/ 27762 w 3020344"/>
              <a:gd name="connsiteY69" fmla="*/ 905163 h 1727200"/>
              <a:gd name="connsiteX70" fmla="*/ 53 w 3020344"/>
              <a:gd name="connsiteY70" fmla="*/ 932872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020344" h="1727200">
                <a:moveTo>
                  <a:pt x="3020344" y="1727200"/>
                </a:moveTo>
                <a:cubicBezTo>
                  <a:pt x="3001609" y="1689730"/>
                  <a:pt x="2982496" y="1658032"/>
                  <a:pt x="2974162" y="1616363"/>
                </a:cubicBezTo>
                <a:cubicBezTo>
                  <a:pt x="2971083" y="1600969"/>
                  <a:pt x="2970756" y="1584757"/>
                  <a:pt x="2964926" y="1570181"/>
                </a:cubicBezTo>
                <a:cubicBezTo>
                  <a:pt x="2921083" y="1460572"/>
                  <a:pt x="2949527" y="1591718"/>
                  <a:pt x="2918744" y="1468581"/>
                </a:cubicBezTo>
                <a:cubicBezTo>
                  <a:pt x="2915665" y="1456266"/>
                  <a:pt x="2914390" y="1443354"/>
                  <a:pt x="2909508" y="1431636"/>
                </a:cubicBezTo>
                <a:cubicBezTo>
                  <a:pt x="2898917" y="1406217"/>
                  <a:pt x="2872562" y="1357745"/>
                  <a:pt x="2872562" y="1357745"/>
                </a:cubicBezTo>
                <a:cubicBezTo>
                  <a:pt x="2854322" y="1266540"/>
                  <a:pt x="2875232" y="1356518"/>
                  <a:pt x="2844853" y="1265381"/>
                </a:cubicBezTo>
                <a:cubicBezTo>
                  <a:pt x="2840839" y="1253338"/>
                  <a:pt x="2840074" y="1240322"/>
                  <a:pt x="2835617" y="1228436"/>
                </a:cubicBezTo>
                <a:cubicBezTo>
                  <a:pt x="2830782" y="1215544"/>
                  <a:pt x="2822736" y="1204073"/>
                  <a:pt x="2817144" y="1191491"/>
                </a:cubicBezTo>
                <a:cubicBezTo>
                  <a:pt x="2810410" y="1176340"/>
                  <a:pt x="2804493" y="1160833"/>
                  <a:pt x="2798671" y="1145309"/>
                </a:cubicBezTo>
                <a:cubicBezTo>
                  <a:pt x="2771753" y="1073527"/>
                  <a:pt x="2819173" y="1177075"/>
                  <a:pt x="2752490" y="1043709"/>
                </a:cubicBezTo>
                <a:cubicBezTo>
                  <a:pt x="2746332" y="1031394"/>
                  <a:pt x="2742278" y="1017778"/>
                  <a:pt x="2734017" y="1006763"/>
                </a:cubicBezTo>
                <a:cubicBezTo>
                  <a:pt x="2724781" y="994448"/>
                  <a:pt x="2715136" y="982429"/>
                  <a:pt x="2706308" y="969818"/>
                </a:cubicBezTo>
                <a:cubicBezTo>
                  <a:pt x="2693576" y="951630"/>
                  <a:pt x="2682683" y="932161"/>
                  <a:pt x="2669362" y="914400"/>
                </a:cubicBezTo>
                <a:cubicBezTo>
                  <a:pt x="2660126" y="902085"/>
                  <a:pt x="2650600" y="889981"/>
                  <a:pt x="2641653" y="877454"/>
                </a:cubicBezTo>
                <a:cubicBezTo>
                  <a:pt x="2635201" y="868421"/>
                  <a:pt x="2628688" y="859383"/>
                  <a:pt x="2623181" y="849745"/>
                </a:cubicBezTo>
                <a:cubicBezTo>
                  <a:pt x="2616350" y="837790"/>
                  <a:pt x="2612711" y="824004"/>
                  <a:pt x="2604708" y="812800"/>
                </a:cubicBezTo>
                <a:cubicBezTo>
                  <a:pt x="2529142" y="707009"/>
                  <a:pt x="2628408" y="874734"/>
                  <a:pt x="2549290" y="748145"/>
                </a:cubicBezTo>
                <a:cubicBezTo>
                  <a:pt x="2541993" y="736469"/>
                  <a:pt x="2538820" y="722404"/>
                  <a:pt x="2530817" y="711200"/>
                </a:cubicBezTo>
                <a:cubicBezTo>
                  <a:pt x="2523225" y="700571"/>
                  <a:pt x="2510700" y="694120"/>
                  <a:pt x="2503108" y="683491"/>
                </a:cubicBezTo>
                <a:cubicBezTo>
                  <a:pt x="2495105" y="672287"/>
                  <a:pt x="2491933" y="658221"/>
                  <a:pt x="2484635" y="646545"/>
                </a:cubicBezTo>
                <a:cubicBezTo>
                  <a:pt x="2476476" y="633491"/>
                  <a:pt x="2465085" y="622654"/>
                  <a:pt x="2456926" y="609600"/>
                </a:cubicBezTo>
                <a:cubicBezTo>
                  <a:pt x="2449628" y="597924"/>
                  <a:pt x="2447054" y="583406"/>
                  <a:pt x="2438453" y="572654"/>
                </a:cubicBezTo>
                <a:cubicBezTo>
                  <a:pt x="2422133" y="552254"/>
                  <a:pt x="2394718" y="540602"/>
                  <a:pt x="2383035" y="517236"/>
                </a:cubicBezTo>
                <a:cubicBezTo>
                  <a:pt x="2348852" y="448871"/>
                  <a:pt x="2383660" y="508751"/>
                  <a:pt x="2336853" y="452581"/>
                </a:cubicBezTo>
                <a:cubicBezTo>
                  <a:pt x="2329747" y="444053"/>
                  <a:pt x="2325756" y="433169"/>
                  <a:pt x="2318381" y="424872"/>
                </a:cubicBezTo>
                <a:cubicBezTo>
                  <a:pt x="2301025" y="405346"/>
                  <a:pt x="2277453" y="391191"/>
                  <a:pt x="2262962" y="369454"/>
                </a:cubicBezTo>
                <a:cubicBezTo>
                  <a:pt x="2229998" y="320006"/>
                  <a:pt x="2252342" y="349598"/>
                  <a:pt x="2189071" y="286327"/>
                </a:cubicBezTo>
                <a:lnTo>
                  <a:pt x="2115181" y="212436"/>
                </a:lnTo>
                <a:lnTo>
                  <a:pt x="2087471" y="193963"/>
                </a:lnTo>
                <a:cubicBezTo>
                  <a:pt x="2053606" y="143164"/>
                  <a:pt x="2087470" y="186265"/>
                  <a:pt x="2041290" y="147781"/>
                </a:cubicBezTo>
                <a:cubicBezTo>
                  <a:pt x="2010644" y="122243"/>
                  <a:pt x="2020274" y="118801"/>
                  <a:pt x="1985871" y="101600"/>
                </a:cubicBezTo>
                <a:cubicBezTo>
                  <a:pt x="1971042" y="94185"/>
                  <a:pt x="1954519" y="90542"/>
                  <a:pt x="1939690" y="83127"/>
                </a:cubicBezTo>
                <a:cubicBezTo>
                  <a:pt x="1929761" y="78162"/>
                  <a:pt x="1922413" y="68448"/>
                  <a:pt x="1911981" y="64654"/>
                </a:cubicBezTo>
                <a:cubicBezTo>
                  <a:pt x="1888121" y="55978"/>
                  <a:pt x="1860798" y="57535"/>
                  <a:pt x="1838090" y="46181"/>
                </a:cubicBezTo>
                <a:cubicBezTo>
                  <a:pt x="1825775" y="40024"/>
                  <a:pt x="1814332" y="31665"/>
                  <a:pt x="1801144" y="27709"/>
                </a:cubicBezTo>
                <a:cubicBezTo>
                  <a:pt x="1783206" y="22328"/>
                  <a:pt x="1764151" y="21822"/>
                  <a:pt x="1745726" y="18472"/>
                </a:cubicBezTo>
                <a:cubicBezTo>
                  <a:pt x="1652654" y="1550"/>
                  <a:pt x="1750776" y="15640"/>
                  <a:pt x="1625653" y="0"/>
                </a:cubicBezTo>
                <a:cubicBezTo>
                  <a:pt x="1475988" y="5986"/>
                  <a:pt x="1437009" y="1049"/>
                  <a:pt x="1320853" y="18472"/>
                </a:cubicBezTo>
                <a:cubicBezTo>
                  <a:pt x="1283812" y="24028"/>
                  <a:pt x="1246354" y="27861"/>
                  <a:pt x="1210017" y="36945"/>
                </a:cubicBezTo>
                <a:cubicBezTo>
                  <a:pt x="1197702" y="40024"/>
                  <a:pt x="1185277" y="42694"/>
                  <a:pt x="1173071" y="46181"/>
                </a:cubicBezTo>
                <a:cubicBezTo>
                  <a:pt x="1163710" y="48856"/>
                  <a:pt x="1154866" y="53306"/>
                  <a:pt x="1145362" y="55418"/>
                </a:cubicBezTo>
                <a:cubicBezTo>
                  <a:pt x="1127081" y="59481"/>
                  <a:pt x="1108417" y="61575"/>
                  <a:pt x="1089944" y="64654"/>
                </a:cubicBezTo>
                <a:lnTo>
                  <a:pt x="1006817" y="92363"/>
                </a:lnTo>
                <a:cubicBezTo>
                  <a:pt x="997581" y="95442"/>
                  <a:pt x="987209" y="96199"/>
                  <a:pt x="979108" y="101600"/>
                </a:cubicBezTo>
                <a:cubicBezTo>
                  <a:pt x="915589" y="143945"/>
                  <a:pt x="944752" y="131525"/>
                  <a:pt x="895981" y="147781"/>
                </a:cubicBezTo>
                <a:lnTo>
                  <a:pt x="840562" y="184727"/>
                </a:lnTo>
                <a:cubicBezTo>
                  <a:pt x="831326" y="190885"/>
                  <a:pt x="823384" y="199690"/>
                  <a:pt x="812853" y="203200"/>
                </a:cubicBezTo>
                <a:lnTo>
                  <a:pt x="785144" y="212436"/>
                </a:lnTo>
                <a:cubicBezTo>
                  <a:pt x="704192" y="293388"/>
                  <a:pt x="806881" y="194322"/>
                  <a:pt x="729726" y="258618"/>
                </a:cubicBezTo>
                <a:cubicBezTo>
                  <a:pt x="658609" y="317882"/>
                  <a:pt x="743104" y="258935"/>
                  <a:pt x="674308" y="304800"/>
                </a:cubicBezTo>
                <a:cubicBezTo>
                  <a:pt x="625044" y="378695"/>
                  <a:pt x="689705" y="289402"/>
                  <a:pt x="628126" y="350981"/>
                </a:cubicBezTo>
                <a:cubicBezTo>
                  <a:pt x="620276" y="358831"/>
                  <a:pt x="617028" y="370394"/>
                  <a:pt x="609653" y="378691"/>
                </a:cubicBezTo>
                <a:cubicBezTo>
                  <a:pt x="592297" y="398217"/>
                  <a:pt x="572708" y="415636"/>
                  <a:pt x="554235" y="434109"/>
                </a:cubicBezTo>
                <a:cubicBezTo>
                  <a:pt x="544999" y="443345"/>
                  <a:pt x="536976" y="453981"/>
                  <a:pt x="526526" y="461818"/>
                </a:cubicBezTo>
                <a:cubicBezTo>
                  <a:pt x="514211" y="471054"/>
                  <a:pt x="501269" y="479509"/>
                  <a:pt x="489581" y="489527"/>
                </a:cubicBezTo>
                <a:cubicBezTo>
                  <a:pt x="479663" y="498028"/>
                  <a:pt x="472182" y="509217"/>
                  <a:pt x="461871" y="517236"/>
                </a:cubicBezTo>
                <a:cubicBezTo>
                  <a:pt x="444346" y="530866"/>
                  <a:pt x="424926" y="541866"/>
                  <a:pt x="406453" y="554181"/>
                </a:cubicBezTo>
                <a:lnTo>
                  <a:pt x="378744" y="572654"/>
                </a:lnTo>
                <a:cubicBezTo>
                  <a:pt x="369508" y="578812"/>
                  <a:pt x="358884" y="583278"/>
                  <a:pt x="351035" y="591127"/>
                </a:cubicBezTo>
                <a:cubicBezTo>
                  <a:pt x="341799" y="600363"/>
                  <a:pt x="333637" y="610817"/>
                  <a:pt x="323326" y="618836"/>
                </a:cubicBezTo>
                <a:cubicBezTo>
                  <a:pt x="305801" y="632466"/>
                  <a:pt x="283606" y="640082"/>
                  <a:pt x="267908" y="655781"/>
                </a:cubicBezTo>
                <a:cubicBezTo>
                  <a:pt x="258672" y="665018"/>
                  <a:pt x="250510" y="675471"/>
                  <a:pt x="240199" y="683491"/>
                </a:cubicBezTo>
                <a:cubicBezTo>
                  <a:pt x="222674" y="697121"/>
                  <a:pt x="184781" y="720436"/>
                  <a:pt x="184781" y="720436"/>
                </a:cubicBezTo>
                <a:cubicBezTo>
                  <a:pt x="178623" y="729672"/>
                  <a:pt x="174157" y="740296"/>
                  <a:pt x="166308" y="748145"/>
                </a:cubicBezTo>
                <a:cubicBezTo>
                  <a:pt x="158459" y="755994"/>
                  <a:pt x="145534" y="757950"/>
                  <a:pt x="138599" y="766618"/>
                </a:cubicBezTo>
                <a:cubicBezTo>
                  <a:pt x="132517" y="774221"/>
                  <a:pt x="134763" y="786226"/>
                  <a:pt x="129362" y="794327"/>
                </a:cubicBezTo>
                <a:cubicBezTo>
                  <a:pt x="122116" y="805195"/>
                  <a:pt x="110015" y="812001"/>
                  <a:pt x="101653" y="822036"/>
                </a:cubicBezTo>
                <a:cubicBezTo>
                  <a:pt x="94547" y="830564"/>
                  <a:pt x="90556" y="841448"/>
                  <a:pt x="83181" y="849745"/>
                </a:cubicBezTo>
                <a:cubicBezTo>
                  <a:pt x="65825" y="869271"/>
                  <a:pt x="49499" y="890672"/>
                  <a:pt x="27762" y="905163"/>
                </a:cubicBezTo>
                <a:cubicBezTo>
                  <a:pt x="-2509" y="925344"/>
                  <a:pt x="53" y="912535"/>
                  <a:pt x="53" y="93287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52FE433-B1AD-DDA4-80F7-3C5EF77CCDD1}"/>
              </a:ext>
            </a:extLst>
          </p:cNvPr>
          <p:cNvSpPr/>
          <p:nvPr/>
        </p:nvSpPr>
        <p:spPr>
          <a:xfrm>
            <a:off x="4784420" y="1302327"/>
            <a:ext cx="2680729" cy="2364509"/>
          </a:xfrm>
          <a:custGeom>
            <a:avLst/>
            <a:gdLst>
              <a:gd name="connsiteX0" fmla="*/ 129324 w 2262924"/>
              <a:gd name="connsiteY0" fmla="*/ 2364509 h 2364509"/>
              <a:gd name="connsiteX1" fmla="*/ 110852 w 2262924"/>
              <a:gd name="connsiteY1" fmla="*/ 2309091 h 2364509"/>
              <a:gd name="connsiteX2" fmla="*/ 101615 w 2262924"/>
              <a:gd name="connsiteY2" fmla="*/ 2216728 h 2364509"/>
              <a:gd name="connsiteX3" fmla="*/ 92379 w 2262924"/>
              <a:gd name="connsiteY3" fmla="*/ 2142837 h 2364509"/>
              <a:gd name="connsiteX4" fmla="*/ 73906 w 2262924"/>
              <a:gd name="connsiteY4" fmla="*/ 2032000 h 2364509"/>
              <a:gd name="connsiteX5" fmla="*/ 55434 w 2262924"/>
              <a:gd name="connsiteY5" fmla="*/ 1948873 h 2364509"/>
              <a:gd name="connsiteX6" fmla="*/ 46197 w 2262924"/>
              <a:gd name="connsiteY6" fmla="*/ 1754909 h 2364509"/>
              <a:gd name="connsiteX7" fmla="*/ 36961 w 2262924"/>
              <a:gd name="connsiteY7" fmla="*/ 1699491 h 2364509"/>
              <a:gd name="connsiteX8" fmla="*/ 27724 w 2262924"/>
              <a:gd name="connsiteY8" fmla="*/ 1634837 h 2364509"/>
              <a:gd name="connsiteX9" fmla="*/ 9252 w 2262924"/>
              <a:gd name="connsiteY9" fmla="*/ 1487055 h 2364509"/>
              <a:gd name="connsiteX10" fmla="*/ 9252 w 2262924"/>
              <a:gd name="connsiteY10" fmla="*/ 1043709 h 2364509"/>
              <a:gd name="connsiteX11" fmla="*/ 36961 w 2262924"/>
              <a:gd name="connsiteY11" fmla="*/ 886691 h 2364509"/>
              <a:gd name="connsiteX12" fmla="*/ 64670 w 2262924"/>
              <a:gd name="connsiteY12" fmla="*/ 757382 h 2364509"/>
              <a:gd name="connsiteX13" fmla="*/ 92379 w 2262924"/>
              <a:gd name="connsiteY13" fmla="*/ 665018 h 2364509"/>
              <a:gd name="connsiteX14" fmla="*/ 101615 w 2262924"/>
              <a:gd name="connsiteY14" fmla="*/ 637309 h 2364509"/>
              <a:gd name="connsiteX15" fmla="*/ 120088 w 2262924"/>
              <a:gd name="connsiteY15" fmla="*/ 609600 h 2364509"/>
              <a:gd name="connsiteX16" fmla="*/ 129324 w 2262924"/>
              <a:gd name="connsiteY16" fmla="*/ 581891 h 2364509"/>
              <a:gd name="connsiteX17" fmla="*/ 166270 w 2262924"/>
              <a:gd name="connsiteY17" fmla="*/ 517237 h 2364509"/>
              <a:gd name="connsiteX18" fmla="*/ 193979 w 2262924"/>
              <a:gd name="connsiteY18" fmla="*/ 452582 h 2364509"/>
              <a:gd name="connsiteX19" fmla="*/ 230924 w 2262924"/>
              <a:gd name="connsiteY19" fmla="*/ 397164 h 2364509"/>
              <a:gd name="connsiteX20" fmla="*/ 258634 w 2262924"/>
              <a:gd name="connsiteY20" fmla="*/ 369455 h 2364509"/>
              <a:gd name="connsiteX21" fmla="*/ 277106 w 2262924"/>
              <a:gd name="connsiteY21" fmla="*/ 341746 h 2364509"/>
              <a:gd name="connsiteX22" fmla="*/ 341761 w 2262924"/>
              <a:gd name="connsiteY22" fmla="*/ 277091 h 2364509"/>
              <a:gd name="connsiteX23" fmla="*/ 369470 w 2262924"/>
              <a:gd name="connsiteY23" fmla="*/ 249382 h 2364509"/>
              <a:gd name="connsiteX24" fmla="*/ 397179 w 2262924"/>
              <a:gd name="connsiteY24" fmla="*/ 221673 h 2364509"/>
              <a:gd name="connsiteX25" fmla="*/ 424888 w 2262924"/>
              <a:gd name="connsiteY25" fmla="*/ 203200 h 2364509"/>
              <a:gd name="connsiteX26" fmla="*/ 489543 w 2262924"/>
              <a:gd name="connsiteY26" fmla="*/ 157018 h 2364509"/>
              <a:gd name="connsiteX27" fmla="*/ 517252 w 2262924"/>
              <a:gd name="connsiteY27" fmla="*/ 147782 h 2364509"/>
              <a:gd name="connsiteX28" fmla="*/ 554197 w 2262924"/>
              <a:gd name="connsiteY28" fmla="*/ 129309 h 2364509"/>
              <a:gd name="connsiteX29" fmla="*/ 581906 w 2262924"/>
              <a:gd name="connsiteY29" fmla="*/ 110837 h 2364509"/>
              <a:gd name="connsiteX30" fmla="*/ 618852 w 2262924"/>
              <a:gd name="connsiteY30" fmla="*/ 101600 h 2364509"/>
              <a:gd name="connsiteX31" fmla="*/ 646561 w 2262924"/>
              <a:gd name="connsiteY31" fmla="*/ 83128 h 2364509"/>
              <a:gd name="connsiteX32" fmla="*/ 683506 w 2262924"/>
              <a:gd name="connsiteY32" fmla="*/ 73891 h 2364509"/>
              <a:gd name="connsiteX33" fmla="*/ 711215 w 2262924"/>
              <a:gd name="connsiteY33" fmla="*/ 64655 h 2364509"/>
              <a:gd name="connsiteX34" fmla="*/ 794343 w 2262924"/>
              <a:gd name="connsiteY34" fmla="*/ 46182 h 2364509"/>
              <a:gd name="connsiteX35" fmla="*/ 831288 w 2262924"/>
              <a:gd name="connsiteY35" fmla="*/ 36946 h 2364509"/>
              <a:gd name="connsiteX36" fmla="*/ 877470 w 2262924"/>
              <a:gd name="connsiteY36" fmla="*/ 27709 h 2364509"/>
              <a:gd name="connsiteX37" fmla="*/ 914415 w 2262924"/>
              <a:gd name="connsiteY37" fmla="*/ 18473 h 2364509"/>
              <a:gd name="connsiteX38" fmla="*/ 1108379 w 2262924"/>
              <a:gd name="connsiteY38" fmla="*/ 0 h 2364509"/>
              <a:gd name="connsiteX39" fmla="*/ 1505543 w 2262924"/>
              <a:gd name="connsiteY39" fmla="*/ 9237 h 2364509"/>
              <a:gd name="connsiteX40" fmla="*/ 1542488 w 2262924"/>
              <a:gd name="connsiteY40" fmla="*/ 18473 h 2364509"/>
              <a:gd name="connsiteX41" fmla="*/ 1597906 w 2262924"/>
              <a:gd name="connsiteY41" fmla="*/ 36946 h 2364509"/>
              <a:gd name="connsiteX42" fmla="*/ 1625615 w 2262924"/>
              <a:gd name="connsiteY42" fmla="*/ 46182 h 2364509"/>
              <a:gd name="connsiteX43" fmla="*/ 1699506 w 2262924"/>
              <a:gd name="connsiteY43" fmla="*/ 73891 h 2364509"/>
              <a:gd name="connsiteX44" fmla="*/ 1764161 w 2262924"/>
              <a:gd name="connsiteY44" fmla="*/ 110837 h 2364509"/>
              <a:gd name="connsiteX45" fmla="*/ 1819579 w 2262924"/>
              <a:gd name="connsiteY45" fmla="*/ 147782 h 2364509"/>
              <a:gd name="connsiteX46" fmla="*/ 1847288 w 2262924"/>
              <a:gd name="connsiteY46" fmla="*/ 166255 h 2364509"/>
              <a:gd name="connsiteX47" fmla="*/ 1902706 w 2262924"/>
              <a:gd name="connsiteY47" fmla="*/ 221673 h 2364509"/>
              <a:gd name="connsiteX48" fmla="*/ 1930415 w 2262924"/>
              <a:gd name="connsiteY48" fmla="*/ 249382 h 2364509"/>
              <a:gd name="connsiteX49" fmla="*/ 1976597 w 2262924"/>
              <a:gd name="connsiteY49" fmla="*/ 295564 h 2364509"/>
              <a:gd name="connsiteX50" fmla="*/ 1995070 w 2262924"/>
              <a:gd name="connsiteY50" fmla="*/ 323273 h 2364509"/>
              <a:gd name="connsiteX51" fmla="*/ 2050488 w 2262924"/>
              <a:gd name="connsiteY51" fmla="*/ 360218 h 2364509"/>
              <a:gd name="connsiteX52" fmla="*/ 2068961 w 2262924"/>
              <a:gd name="connsiteY52" fmla="*/ 387928 h 2364509"/>
              <a:gd name="connsiteX53" fmla="*/ 2096670 w 2262924"/>
              <a:gd name="connsiteY53" fmla="*/ 406400 h 2364509"/>
              <a:gd name="connsiteX54" fmla="*/ 2105906 w 2262924"/>
              <a:gd name="connsiteY54" fmla="*/ 434109 h 2364509"/>
              <a:gd name="connsiteX55" fmla="*/ 2142852 w 2262924"/>
              <a:gd name="connsiteY55" fmla="*/ 489528 h 2364509"/>
              <a:gd name="connsiteX56" fmla="*/ 2161324 w 2262924"/>
              <a:gd name="connsiteY56" fmla="*/ 517237 h 2364509"/>
              <a:gd name="connsiteX57" fmla="*/ 2198270 w 2262924"/>
              <a:gd name="connsiteY57" fmla="*/ 572655 h 2364509"/>
              <a:gd name="connsiteX58" fmla="*/ 2216743 w 2262924"/>
              <a:gd name="connsiteY58" fmla="*/ 600364 h 2364509"/>
              <a:gd name="connsiteX59" fmla="*/ 2235215 w 2262924"/>
              <a:gd name="connsiteY59" fmla="*/ 655782 h 2364509"/>
              <a:gd name="connsiteX60" fmla="*/ 2262924 w 2262924"/>
              <a:gd name="connsiteY60" fmla="*/ 674255 h 236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262924" h="2364509">
                <a:moveTo>
                  <a:pt x="129324" y="2364509"/>
                </a:moveTo>
                <a:cubicBezTo>
                  <a:pt x="123167" y="2346036"/>
                  <a:pt x="114440" y="2328229"/>
                  <a:pt x="110852" y="2309091"/>
                </a:cubicBezTo>
                <a:cubicBezTo>
                  <a:pt x="105150" y="2278680"/>
                  <a:pt x="105032" y="2247480"/>
                  <a:pt x="101615" y="2216728"/>
                </a:cubicBezTo>
                <a:cubicBezTo>
                  <a:pt x="98874" y="2192058"/>
                  <a:pt x="96061" y="2167384"/>
                  <a:pt x="92379" y="2142837"/>
                </a:cubicBezTo>
                <a:cubicBezTo>
                  <a:pt x="86823" y="2105796"/>
                  <a:pt x="85750" y="2067533"/>
                  <a:pt x="73906" y="2032000"/>
                </a:cubicBezTo>
                <a:cubicBezTo>
                  <a:pt x="58748" y="1986525"/>
                  <a:pt x="66271" y="2013894"/>
                  <a:pt x="55434" y="1948873"/>
                </a:cubicBezTo>
                <a:cubicBezTo>
                  <a:pt x="52355" y="1884218"/>
                  <a:pt x="50979" y="1819460"/>
                  <a:pt x="46197" y="1754909"/>
                </a:cubicBezTo>
                <a:cubicBezTo>
                  <a:pt x="44814" y="1736233"/>
                  <a:pt x="39809" y="1718001"/>
                  <a:pt x="36961" y="1699491"/>
                </a:cubicBezTo>
                <a:cubicBezTo>
                  <a:pt x="33651" y="1677974"/>
                  <a:pt x="30268" y="1656458"/>
                  <a:pt x="27724" y="1634837"/>
                </a:cubicBezTo>
                <a:cubicBezTo>
                  <a:pt x="9962" y="1483859"/>
                  <a:pt x="27607" y="1597192"/>
                  <a:pt x="9252" y="1487055"/>
                </a:cubicBezTo>
                <a:cubicBezTo>
                  <a:pt x="225" y="1252381"/>
                  <a:pt x="-6007" y="1264956"/>
                  <a:pt x="9252" y="1043709"/>
                </a:cubicBezTo>
                <a:cubicBezTo>
                  <a:pt x="12717" y="993470"/>
                  <a:pt x="28946" y="934784"/>
                  <a:pt x="36961" y="886691"/>
                </a:cubicBezTo>
                <a:cubicBezTo>
                  <a:pt x="50371" y="806227"/>
                  <a:pt x="41654" y="849445"/>
                  <a:pt x="64670" y="757382"/>
                </a:cubicBezTo>
                <a:cubicBezTo>
                  <a:pt x="78631" y="701539"/>
                  <a:pt x="69889" y="732490"/>
                  <a:pt x="92379" y="665018"/>
                </a:cubicBezTo>
                <a:cubicBezTo>
                  <a:pt x="95458" y="655782"/>
                  <a:pt x="96214" y="645410"/>
                  <a:pt x="101615" y="637309"/>
                </a:cubicBezTo>
                <a:lnTo>
                  <a:pt x="120088" y="609600"/>
                </a:lnTo>
                <a:cubicBezTo>
                  <a:pt x="123167" y="600364"/>
                  <a:pt x="125489" y="590840"/>
                  <a:pt x="129324" y="581891"/>
                </a:cubicBezTo>
                <a:cubicBezTo>
                  <a:pt x="143385" y="549081"/>
                  <a:pt x="147719" y="545063"/>
                  <a:pt x="166270" y="517237"/>
                </a:cubicBezTo>
                <a:cubicBezTo>
                  <a:pt x="175825" y="488570"/>
                  <a:pt x="176858" y="481117"/>
                  <a:pt x="193979" y="452582"/>
                </a:cubicBezTo>
                <a:cubicBezTo>
                  <a:pt x="205401" y="433544"/>
                  <a:pt x="215225" y="412862"/>
                  <a:pt x="230924" y="397164"/>
                </a:cubicBezTo>
                <a:cubicBezTo>
                  <a:pt x="240161" y="387928"/>
                  <a:pt x="250272" y="379490"/>
                  <a:pt x="258634" y="369455"/>
                </a:cubicBezTo>
                <a:cubicBezTo>
                  <a:pt x="265740" y="360927"/>
                  <a:pt x="269680" y="349997"/>
                  <a:pt x="277106" y="341746"/>
                </a:cubicBezTo>
                <a:cubicBezTo>
                  <a:pt x="297495" y="319091"/>
                  <a:pt x="320209" y="298643"/>
                  <a:pt x="341761" y="277091"/>
                </a:cubicBezTo>
                <a:lnTo>
                  <a:pt x="369470" y="249382"/>
                </a:lnTo>
                <a:cubicBezTo>
                  <a:pt x="378706" y="240146"/>
                  <a:pt x="386311" y="228919"/>
                  <a:pt x="397179" y="221673"/>
                </a:cubicBezTo>
                <a:cubicBezTo>
                  <a:pt x="406415" y="215515"/>
                  <a:pt x="415855" y="209652"/>
                  <a:pt x="424888" y="203200"/>
                </a:cubicBezTo>
                <a:cubicBezTo>
                  <a:pt x="434645" y="196231"/>
                  <a:pt x="475036" y="164272"/>
                  <a:pt x="489543" y="157018"/>
                </a:cubicBezTo>
                <a:cubicBezTo>
                  <a:pt x="498251" y="152664"/>
                  <a:pt x="508303" y="151617"/>
                  <a:pt x="517252" y="147782"/>
                </a:cubicBezTo>
                <a:cubicBezTo>
                  <a:pt x="529907" y="142358"/>
                  <a:pt x="542242" y="136140"/>
                  <a:pt x="554197" y="129309"/>
                </a:cubicBezTo>
                <a:cubicBezTo>
                  <a:pt x="563835" y="123802"/>
                  <a:pt x="571703" y="115210"/>
                  <a:pt x="581906" y="110837"/>
                </a:cubicBezTo>
                <a:cubicBezTo>
                  <a:pt x="593574" y="105836"/>
                  <a:pt x="606537" y="104679"/>
                  <a:pt x="618852" y="101600"/>
                </a:cubicBezTo>
                <a:cubicBezTo>
                  <a:pt x="628088" y="95443"/>
                  <a:pt x="636358" y="87501"/>
                  <a:pt x="646561" y="83128"/>
                </a:cubicBezTo>
                <a:cubicBezTo>
                  <a:pt x="658229" y="78128"/>
                  <a:pt x="671300" y="77378"/>
                  <a:pt x="683506" y="73891"/>
                </a:cubicBezTo>
                <a:cubicBezTo>
                  <a:pt x="692867" y="71216"/>
                  <a:pt x="701854" y="67330"/>
                  <a:pt x="711215" y="64655"/>
                </a:cubicBezTo>
                <a:cubicBezTo>
                  <a:pt x="750647" y="53389"/>
                  <a:pt x="751473" y="55708"/>
                  <a:pt x="794343" y="46182"/>
                </a:cubicBezTo>
                <a:cubicBezTo>
                  <a:pt x="806735" y="43428"/>
                  <a:pt x="818896" y="39700"/>
                  <a:pt x="831288" y="36946"/>
                </a:cubicBezTo>
                <a:cubicBezTo>
                  <a:pt x="846613" y="33540"/>
                  <a:pt x="862145" y="31115"/>
                  <a:pt x="877470" y="27709"/>
                </a:cubicBezTo>
                <a:cubicBezTo>
                  <a:pt x="889862" y="24955"/>
                  <a:pt x="901811" y="19985"/>
                  <a:pt x="914415" y="18473"/>
                </a:cubicBezTo>
                <a:cubicBezTo>
                  <a:pt x="978900" y="10735"/>
                  <a:pt x="1108379" y="0"/>
                  <a:pt x="1108379" y="0"/>
                </a:cubicBezTo>
                <a:lnTo>
                  <a:pt x="1505543" y="9237"/>
                </a:lnTo>
                <a:cubicBezTo>
                  <a:pt x="1518226" y="9777"/>
                  <a:pt x="1530329" y="14825"/>
                  <a:pt x="1542488" y="18473"/>
                </a:cubicBezTo>
                <a:cubicBezTo>
                  <a:pt x="1561139" y="24068"/>
                  <a:pt x="1579433" y="30788"/>
                  <a:pt x="1597906" y="36946"/>
                </a:cubicBezTo>
                <a:cubicBezTo>
                  <a:pt x="1607142" y="40025"/>
                  <a:pt x="1616907" y="41828"/>
                  <a:pt x="1625615" y="46182"/>
                </a:cubicBezTo>
                <a:cubicBezTo>
                  <a:pt x="1673915" y="70332"/>
                  <a:pt x="1649203" y="61316"/>
                  <a:pt x="1699506" y="73891"/>
                </a:cubicBezTo>
                <a:cubicBezTo>
                  <a:pt x="1795342" y="137783"/>
                  <a:pt x="1646994" y="40537"/>
                  <a:pt x="1764161" y="110837"/>
                </a:cubicBezTo>
                <a:cubicBezTo>
                  <a:pt x="1783199" y="122259"/>
                  <a:pt x="1801106" y="135467"/>
                  <a:pt x="1819579" y="147782"/>
                </a:cubicBezTo>
                <a:cubicBezTo>
                  <a:pt x="1828815" y="153940"/>
                  <a:pt x="1839439" y="158406"/>
                  <a:pt x="1847288" y="166255"/>
                </a:cubicBezTo>
                <a:lnTo>
                  <a:pt x="1902706" y="221673"/>
                </a:lnTo>
                <a:cubicBezTo>
                  <a:pt x="1911942" y="230909"/>
                  <a:pt x="1923169" y="238514"/>
                  <a:pt x="1930415" y="249382"/>
                </a:cubicBezTo>
                <a:cubicBezTo>
                  <a:pt x="1955046" y="286327"/>
                  <a:pt x="1939652" y="270933"/>
                  <a:pt x="1976597" y="295564"/>
                </a:cubicBezTo>
                <a:cubicBezTo>
                  <a:pt x="1982755" y="304800"/>
                  <a:pt x="1986716" y="315963"/>
                  <a:pt x="1995070" y="323273"/>
                </a:cubicBezTo>
                <a:cubicBezTo>
                  <a:pt x="2011778" y="337893"/>
                  <a:pt x="2050488" y="360218"/>
                  <a:pt x="2050488" y="360218"/>
                </a:cubicBezTo>
                <a:cubicBezTo>
                  <a:pt x="2056646" y="369455"/>
                  <a:pt x="2061111" y="380078"/>
                  <a:pt x="2068961" y="387928"/>
                </a:cubicBezTo>
                <a:cubicBezTo>
                  <a:pt x="2076810" y="395777"/>
                  <a:pt x="2089736" y="397732"/>
                  <a:pt x="2096670" y="406400"/>
                </a:cubicBezTo>
                <a:cubicBezTo>
                  <a:pt x="2102752" y="414002"/>
                  <a:pt x="2101178" y="425598"/>
                  <a:pt x="2105906" y="434109"/>
                </a:cubicBezTo>
                <a:cubicBezTo>
                  <a:pt x="2116688" y="453517"/>
                  <a:pt x="2130537" y="471055"/>
                  <a:pt x="2142852" y="489528"/>
                </a:cubicBezTo>
                <a:lnTo>
                  <a:pt x="2161324" y="517237"/>
                </a:lnTo>
                <a:lnTo>
                  <a:pt x="2198270" y="572655"/>
                </a:lnTo>
                <a:lnTo>
                  <a:pt x="2216743" y="600364"/>
                </a:lnTo>
                <a:cubicBezTo>
                  <a:pt x="2222900" y="618837"/>
                  <a:pt x="2219014" y="644981"/>
                  <a:pt x="2235215" y="655782"/>
                </a:cubicBezTo>
                <a:lnTo>
                  <a:pt x="2262924" y="674255"/>
                </a:ln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A4BFEBC-B12E-EF8B-73F9-4A6B1E167EFD}"/>
              </a:ext>
            </a:extLst>
          </p:cNvPr>
          <p:cNvSpPr/>
          <p:nvPr/>
        </p:nvSpPr>
        <p:spPr>
          <a:xfrm>
            <a:off x="1902691" y="3029511"/>
            <a:ext cx="1588654" cy="101909"/>
          </a:xfrm>
          <a:custGeom>
            <a:avLst/>
            <a:gdLst>
              <a:gd name="connsiteX0" fmla="*/ 0 w 1588654"/>
              <a:gd name="connsiteY0" fmla="*/ 16 h 332525"/>
              <a:gd name="connsiteX1" fmla="*/ 83127 w 1588654"/>
              <a:gd name="connsiteY1" fmla="*/ 64671 h 332525"/>
              <a:gd name="connsiteX2" fmla="*/ 138545 w 1588654"/>
              <a:gd name="connsiteY2" fmla="*/ 101616 h 332525"/>
              <a:gd name="connsiteX3" fmla="*/ 212436 w 1588654"/>
              <a:gd name="connsiteY3" fmla="*/ 166271 h 332525"/>
              <a:gd name="connsiteX4" fmla="*/ 323273 w 1588654"/>
              <a:gd name="connsiteY4" fmla="*/ 230925 h 332525"/>
              <a:gd name="connsiteX5" fmla="*/ 360218 w 1588654"/>
              <a:gd name="connsiteY5" fmla="*/ 249398 h 332525"/>
              <a:gd name="connsiteX6" fmla="*/ 387927 w 1588654"/>
              <a:gd name="connsiteY6" fmla="*/ 258634 h 332525"/>
              <a:gd name="connsiteX7" fmla="*/ 452582 w 1588654"/>
              <a:gd name="connsiteY7" fmla="*/ 277107 h 332525"/>
              <a:gd name="connsiteX8" fmla="*/ 498764 w 1588654"/>
              <a:gd name="connsiteY8" fmla="*/ 295580 h 332525"/>
              <a:gd name="connsiteX9" fmla="*/ 628073 w 1588654"/>
              <a:gd name="connsiteY9" fmla="*/ 323289 h 332525"/>
              <a:gd name="connsiteX10" fmla="*/ 674254 w 1588654"/>
              <a:gd name="connsiteY10" fmla="*/ 332525 h 332525"/>
              <a:gd name="connsiteX11" fmla="*/ 988291 w 1588654"/>
              <a:gd name="connsiteY11" fmla="*/ 314053 h 332525"/>
              <a:gd name="connsiteX12" fmla="*/ 1016000 w 1588654"/>
              <a:gd name="connsiteY12" fmla="*/ 304816 h 332525"/>
              <a:gd name="connsiteX13" fmla="*/ 1108364 w 1588654"/>
              <a:gd name="connsiteY13" fmla="*/ 286344 h 332525"/>
              <a:gd name="connsiteX14" fmla="*/ 1182254 w 1588654"/>
              <a:gd name="connsiteY14" fmla="*/ 267871 h 332525"/>
              <a:gd name="connsiteX15" fmla="*/ 1246909 w 1588654"/>
              <a:gd name="connsiteY15" fmla="*/ 249398 h 332525"/>
              <a:gd name="connsiteX16" fmla="*/ 1283854 w 1588654"/>
              <a:gd name="connsiteY16" fmla="*/ 230925 h 332525"/>
              <a:gd name="connsiteX17" fmla="*/ 1320800 w 1588654"/>
              <a:gd name="connsiteY17" fmla="*/ 221689 h 332525"/>
              <a:gd name="connsiteX18" fmla="*/ 1348509 w 1588654"/>
              <a:gd name="connsiteY18" fmla="*/ 203216 h 332525"/>
              <a:gd name="connsiteX19" fmla="*/ 1376218 w 1588654"/>
              <a:gd name="connsiteY19" fmla="*/ 193980 h 332525"/>
              <a:gd name="connsiteX20" fmla="*/ 1431636 w 1588654"/>
              <a:gd name="connsiteY20" fmla="*/ 147798 h 332525"/>
              <a:gd name="connsiteX21" fmla="*/ 1459345 w 1588654"/>
              <a:gd name="connsiteY21" fmla="*/ 120089 h 332525"/>
              <a:gd name="connsiteX22" fmla="*/ 1487054 w 1588654"/>
              <a:gd name="connsiteY22" fmla="*/ 101616 h 332525"/>
              <a:gd name="connsiteX23" fmla="*/ 1542473 w 1588654"/>
              <a:gd name="connsiteY23" fmla="*/ 55434 h 332525"/>
              <a:gd name="connsiteX24" fmla="*/ 1588654 w 1588654"/>
              <a:gd name="connsiteY24" fmla="*/ 16 h 33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88654" h="332525">
                <a:moveTo>
                  <a:pt x="0" y="16"/>
                </a:moveTo>
                <a:cubicBezTo>
                  <a:pt x="27709" y="21568"/>
                  <a:pt x="53919" y="45199"/>
                  <a:pt x="83127" y="64671"/>
                </a:cubicBezTo>
                <a:lnTo>
                  <a:pt x="138545" y="101616"/>
                </a:lnTo>
                <a:cubicBezTo>
                  <a:pt x="172924" y="153184"/>
                  <a:pt x="140600" y="112395"/>
                  <a:pt x="212436" y="166271"/>
                </a:cubicBezTo>
                <a:cubicBezTo>
                  <a:pt x="271413" y="210503"/>
                  <a:pt x="235611" y="187094"/>
                  <a:pt x="323273" y="230925"/>
                </a:cubicBezTo>
                <a:cubicBezTo>
                  <a:pt x="335588" y="237083"/>
                  <a:pt x="347156" y="245044"/>
                  <a:pt x="360218" y="249398"/>
                </a:cubicBezTo>
                <a:cubicBezTo>
                  <a:pt x="369454" y="252477"/>
                  <a:pt x="378566" y="255959"/>
                  <a:pt x="387927" y="258634"/>
                </a:cubicBezTo>
                <a:cubicBezTo>
                  <a:pt x="428674" y="270276"/>
                  <a:pt x="417158" y="263823"/>
                  <a:pt x="452582" y="277107"/>
                </a:cubicBezTo>
                <a:cubicBezTo>
                  <a:pt x="468106" y="282929"/>
                  <a:pt x="483035" y="290337"/>
                  <a:pt x="498764" y="295580"/>
                </a:cubicBezTo>
                <a:cubicBezTo>
                  <a:pt x="524037" y="304004"/>
                  <a:pt x="627473" y="323169"/>
                  <a:pt x="628073" y="323289"/>
                </a:cubicBezTo>
                <a:lnTo>
                  <a:pt x="674254" y="332525"/>
                </a:lnTo>
                <a:cubicBezTo>
                  <a:pt x="742992" y="329881"/>
                  <a:pt x="895708" y="330886"/>
                  <a:pt x="988291" y="314053"/>
                </a:cubicBezTo>
                <a:cubicBezTo>
                  <a:pt x="997870" y="312311"/>
                  <a:pt x="1006513" y="307005"/>
                  <a:pt x="1016000" y="304816"/>
                </a:cubicBezTo>
                <a:cubicBezTo>
                  <a:pt x="1046594" y="297756"/>
                  <a:pt x="1077904" y="293959"/>
                  <a:pt x="1108364" y="286344"/>
                </a:cubicBezTo>
                <a:cubicBezTo>
                  <a:pt x="1132994" y="280186"/>
                  <a:pt x="1158169" y="275900"/>
                  <a:pt x="1182254" y="267871"/>
                </a:cubicBezTo>
                <a:cubicBezTo>
                  <a:pt x="1222007" y="254620"/>
                  <a:pt x="1200518" y="260995"/>
                  <a:pt x="1246909" y="249398"/>
                </a:cubicBezTo>
                <a:cubicBezTo>
                  <a:pt x="1259224" y="243240"/>
                  <a:pt x="1270962" y="235759"/>
                  <a:pt x="1283854" y="230925"/>
                </a:cubicBezTo>
                <a:cubicBezTo>
                  <a:pt x="1295740" y="226468"/>
                  <a:pt x="1309132" y="226689"/>
                  <a:pt x="1320800" y="221689"/>
                </a:cubicBezTo>
                <a:cubicBezTo>
                  <a:pt x="1331003" y="217316"/>
                  <a:pt x="1338580" y="208180"/>
                  <a:pt x="1348509" y="203216"/>
                </a:cubicBezTo>
                <a:cubicBezTo>
                  <a:pt x="1357217" y="198862"/>
                  <a:pt x="1366982" y="197059"/>
                  <a:pt x="1376218" y="193980"/>
                </a:cubicBezTo>
                <a:cubicBezTo>
                  <a:pt x="1412636" y="139355"/>
                  <a:pt x="1371978" y="190411"/>
                  <a:pt x="1431636" y="147798"/>
                </a:cubicBezTo>
                <a:cubicBezTo>
                  <a:pt x="1442265" y="140206"/>
                  <a:pt x="1449310" y="128451"/>
                  <a:pt x="1459345" y="120089"/>
                </a:cubicBezTo>
                <a:cubicBezTo>
                  <a:pt x="1467873" y="112982"/>
                  <a:pt x="1478526" y="108722"/>
                  <a:pt x="1487054" y="101616"/>
                </a:cubicBezTo>
                <a:cubicBezTo>
                  <a:pt x="1558172" y="42352"/>
                  <a:pt x="1473677" y="101299"/>
                  <a:pt x="1542473" y="55434"/>
                </a:cubicBezTo>
                <a:cubicBezTo>
                  <a:pt x="1581126" y="-2546"/>
                  <a:pt x="1557217" y="16"/>
                  <a:pt x="1588654" y="1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305C782D-EB15-5090-5CD2-9012D787A7CD}"/>
              </a:ext>
            </a:extLst>
          </p:cNvPr>
          <p:cNvSpPr/>
          <p:nvPr/>
        </p:nvSpPr>
        <p:spPr>
          <a:xfrm>
            <a:off x="7407564" y="1006764"/>
            <a:ext cx="2779445" cy="979054"/>
          </a:xfrm>
          <a:custGeom>
            <a:avLst/>
            <a:gdLst>
              <a:gd name="connsiteX0" fmla="*/ 0 w 2567709"/>
              <a:gd name="connsiteY0" fmla="*/ 979054 h 979054"/>
              <a:gd name="connsiteX1" fmla="*/ 36945 w 2567709"/>
              <a:gd name="connsiteY1" fmla="*/ 905163 h 979054"/>
              <a:gd name="connsiteX2" fmla="*/ 46181 w 2567709"/>
              <a:gd name="connsiteY2" fmla="*/ 877454 h 979054"/>
              <a:gd name="connsiteX3" fmla="*/ 73891 w 2567709"/>
              <a:gd name="connsiteY3" fmla="*/ 822036 h 979054"/>
              <a:gd name="connsiteX4" fmla="*/ 92363 w 2567709"/>
              <a:gd name="connsiteY4" fmla="*/ 766618 h 979054"/>
              <a:gd name="connsiteX5" fmla="*/ 110836 w 2567709"/>
              <a:gd name="connsiteY5" fmla="*/ 729672 h 979054"/>
              <a:gd name="connsiteX6" fmla="*/ 129309 w 2567709"/>
              <a:gd name="connsiteY6" fmla="*/ 683491 h 979054"/>
              <a:gd name="connsiteX7" fmla="*/ 157018 w 2567709"/>
              <a:gd name="connsiteY7" fmla="*/ 646545 h 979054"/>
              <a:gd name="connsiteX8" fmla="*/ 175491 w 2567709"/>
              <a:gd name="connsiteY8" fmla="*/ 618836 h 979054"/>
              <a:gd name="connsiteX9" fmla="*/ 212436 w 2567709"/>
              <a:gd name="connsiteY9" fmla="*/ 572654 h 979054"/>
              <a:gd name="connsiteX10" fmla="*/ 240145 w 2567709"/>
              <a:gd name="connsiteY10" fmla="*/ 526472 h 979054"/>
              <a:gd name="connsiteX11" fmla="*/ 304800 w 2567709"/>
              <a:gd name="connsiteY11" fmla="*/ 452581 h 979054"/>
              <a:gd name="connsiteX12" fmla="*/ 332509 w 2567709"/>
              <a:gd name="connsiteY12" fmla="*/ 415636 h 979054"/>
              <a:gd name="connsiteX13" fmla="*/ 406400 w 2567709"/>
              <a:gd name="connsiteY13" fmla="*/ 360218 h 979054"/>
              <a:gd name="connsiteX14" fmla="*/ 434109 w 2567709"/>
              <a:gd name="connsiteY14" fmla="*/ 332509 h 979054"/>
              <a:gd name="connsiteX15" fmla="*/ 471054 w 2567709"/>
              <a:gd name="connsiteY15" fmla="*/ 314036 h 979054"/>
              <a:gd name="connsiteX16" fmla="*/ 498763 w 2567709"/>
              <a:gd name="connsiteY16" fmla="*/ 295563 h 979054"/>
              <a:gd name="connsiteX17" fmla="*/ 591127 w 2567709"/>
              <a:gd name="connsiteY17" fmla="*/ 249381 h 979054"/>
              <a:gd name="connsiteX18" fmla="*/ 637309 w 2567709"/>
              <a:gd name="connsiteY18" fmla="*/ 221672 h 979054"/>
              <a:gd name="connsiteX19" fmla="*/ 692727 w 2567709"/>
              <a:gd name="connsiteY19" fmla="*/ 212436 h 979054"/>
              <a:gd name="connsiteX20" fmla="*/ 775854 w 2567709"/>
              <a:gd name="connsiteY20" fmla="*/ 184727 h 979054"/>
              <a:gd name="connsiteX21" fmla="*/ 849745 w 2567709"/>
              <a:gd name="connsiteY21" fmla="*/ 157018 h 979054"/>
              <a:gd name="connsiteX22" fmla="*/ 895927 w 2567709"/>
              <a:gd name="connsiteY22" fmla="*/ 147781 h 979054"/>
              <a:gd name="connsiteX23" fmla="*/ 942109 w 2567709"/>
              <a:gd name="connsiteY23" fmla="*/ 129309 h 979054"/>
              <a:gd name="connsiteX24" fmla="*/ 988291 w 2567709"/>
              <a:gd name="connsiteY24" fmla="*/ 120072 h 979054"/>
              <a:gd name="connsiteX25" fmla="*/ 1025236 w 2567709"/>
              <a:gd name="connsiteY25" fmla="*/ 110836 h 979054"/>
              <a:gd name="connsiteX26" fmla="*/ 1089891 w 2567709"/>
              <a:gd name="connsiteY26" fmla="*/ 92363 h 979054"/>
              <a:gd name="connsiteX27" fmla="*/ 1126836 w 2567709"/>
              <a:gd name="connsiteY27" fmla="*/ 83127 h 979054"/>
              <a:gd name="connsiteX28" fmla="*/ 1173018 w 2567709"/>
              <a:gd name="connsiteY28" fmla="*/ 64654 h 979054"/>
              <a:gd name="connsiteX29" fmla="*/ 1219200 w 2567709"/>
              <a:gd name="connsiteY29" fmla="*/ 55418 h 979054"/>
              <a:gd name="connsiteX30" fmla="*/ 1283854 w 2567709"/>
              <a:gd name="connsiteY30" fmla="*/ 36945 h 979054"/>
              <a:gd name="connsiteX31" fmla="*/ 1348509 w 2567709"/>
              <a:gd name="connsiteY31" fmla="*/ 27709 h 979054"/>
              <a:gd name="connsiteX32" fmla="*/ 1394691 w 2567709"/>
              <a:gd name="connsiteY32" fmla="*/ 18472 h 979054"/>
              <a:gd name="connsiteX33" fmla="*/ 1533236 w 2567709"/>
              <a:gd name="connsiteY33" fmla="*/ 0 h 979054"/>
              <a:gd name="connsiteX34" fmla="*/ 1754909 w 2567709"/>
              <a:gd name="connsiteY34" fmla="*/ 9236 h 979054"/>
              <a:gd name="connsiteX35" fmla="*/ 1819563 w 2567709"/>
              <a:gd name="connsiteY35" fmla="*/ 27709 h 979054"/>
              <a:gd name="connsiteX36" fmla="*/ 1893454 w 2567709"/>
              <a:gd name="connsiteY36" fmla="*/ 46181 h 979054"/>
              <a:gd name="connsiteX37" fmla="*/ 1921163 w 2567709"/>
              <a:gd name="connsiteY37" fmla="*/ 55418 h 979054"/>
              <a:gd name="connsiteX38" fmla="*/ 2050472 w 2567709"/>
              <a:gd name="connsiteY38" fmla="*/ 92363 h 979054"/>
              <a:gd name="connsiteX39" fmla="*/ 2078181 w 2567709"/>
              <a:gd name="connsiteY39" fmla="*/ 101600 h 979054"/>
              <a:gd name="connsiteX40" fmla="*/ 2105891 w 2567709"/>
              <a:gd name="connsiteY40" fmla="*/ 110836 h 979054"/>
              <a:gd name="connsiteX41" fmla="*/ 2189018 w 2567709"/>
              <a:gd name="connsiteY41" fmla="*/ 147781 h 979054"/>
              <a:gd name="connsiteX42" fmla="*/ 2225963 w 2567709"/>
              <a:gd name="connsiteY42" fmla="*/ 175491 h 979054"/>
              <a:gd name="connsiteX43" fmla="*/ 2318327 w 2567709"/>
              <a:gd name="connsiteY43" fmla="*/ 203200 h 979054"/>
              <a:gd name="connsiteX44" fmla="*/ 2373745 w 2567709"/>
              <a:gd name="connsiteY44" fmla="*/ 240145 h 979054"/>
              <a:gd name="connsiteX45" fmla="*/ 2401454 w 2567709"/>
              <a:gd name="connsiteY45" fmla="*/ 258618 h 979054"/>
              <a:gd name="connsiteX46" fmla="*/ 2438400 w 2567709"/>
              <a:gd name="connsiteY46" fmla="*/ 277091 h 979054"/>
              <a:gd name="connsiteX47" fmla="*/ 2466109 w 2567709"/>
              <a:gd name="connsiteY47" fmla="*/ 304800 h 979054"/>
              <a:gd name="connsiteX48" fmla="*/ 2493818 w 2567709"/>
              <a:gd name="connsiteY48" fmla="*/ 323272 h 979054"/>
              <a:gd name="connsiteX49" fmla="*/ 2549236 w 2567709"/>
              <a:gd name="connsiteY49" fmla="*/ 378691 h 979054"/>
              <a:gd name="connsiteX50" fmla="*/ 2567709 w 2567709"/>
              <a:gd name="connsiteY50" fmla="*/ 397163 h 97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567709" h="979054">
                <a:moveTo>
                  <a:pt x="0" y="979054"/>
                </a:moveTo>
                <a:cubicBezTo>
                  <a:pt x="63915" y="819260"/>
                  <a:pt x="-18390" y="1015834"/>
                  <a:pt x="36945" y="905163"/>
                </a:cubicBezTo>
                <a:cubicBezTo>
                  <a:pt x="41299" y="896455"/>
                  <a:pt x="42227" y="886351"/>
                  <a:pt x="46181" y="877454"/>
                </a:cubicBezTo>
                <a:cubicBezTo>
                  <a:pt x="54569" y="858581"/>
                  <a:pt x="65947" y="841100"/>
                  <a:pt x="73891" y="822036"/>
                </a:cubicBezTo>
                <a:cubicBezTo>
                  <a:pt x="81380" y="804062"/>
                  <a:pt x="85131" y="784697"/>
                  <a:pt x="92363" y="766618"/>
                </a:cubicBezTo>
                <a:cubicBezTo>
                  <a:pt x="97477" y="753834"/>
                  <a:pt x="105244" y="742254"/>
                  <a:pt x="110836" y="729672"/>
                </a:cubicBezTo>
                <a:cubicBezTo>
                  <a:pt x="117570" y="714521"/>
                  <a:pt x="121257" y="697984"/>
                  <a:pt x="129309" y="683491"/>
                </a:cubicBezTo>
                <a:cubicBezTo>
                  <a:pt x="136785" y="670034"/>
                  <a:pt x="148070" y="659072"/>
                  <a:pt x="157018" y="646545"/>
                </a:cubicBezTo>
                <a:cubicBezTo>
                  <a:pt x="163470" y="637512"/>
                  <a:pt x="168831" y="627717"/>
                  <a:pt x="175491" y="618836"/>
                </a:cubicBezTo>
                <a:cubicBezTo>
                  <a:pt x="187319" y="603065"/>
                  <a:pt x="201131" y="588804"/>
                  <a:pt x="212436" y="572654"/>
                </a:cubicBezTo>
                <a:cubicBezTo>
                  <a:pt x="222731" y="557947"/>
                  <a:pt x="229850" y="541179"/>
                  <a:pt x="240145" y="526472"/>
                </a:cubicBezTo>
                <a:cubicBezTo>
                  <a:pt x="294488" y="448840"/>
                  <a:pt x="257031" y="508312"/>
                  <a:pt x="304800" y="452581"/>
                </a:cubicBezTo>
                <a:cubicBezTo>
                  <a:pt x="314818" y="440893"/>
                  <a:pt x="321118" y="425991"/>
                  <a:pt x="332509" y="415636"/>
                </a:cubicBezTo>
                <a:cubicBezTo>
                  <a:pt x="355290" y="394926"/>
                  <a:pt x="384630" y="381988"/>
                  <a:pt x="406400" y="360218"/>
                </a:cubicBezTo>
                <a:cubicBezTo>
                  <a:pt x="415636" y="350982"/>
                  <a:pt x="423480" y="340101"/>
                  <a:pt x="434109" y="332509"/>
                </a:cubicBezTo>
                <a:cubicBezTo>
                  <a:pt x="445313" y="324506"/>
                  <a:pt x="459100" y="320867"/>
                  <a:pt x="471054" y="314036"/>
                </a:cubicBezTo>
                <a:cubicBezTo>
                  <a:pt x="480692" y="308528"/>
                  <a:pt x="488989" y="300826"/>
                  <a:pt x="498763" y="295563"/>
                </a:cubicBezTo>
                <a:cubicBezTo>
                  <a:pt x="529071" y="279243"/>
                  <a:pt x="561610" y="267091"/>
                  <a:pt x="591127" y="249381"/>
                </a:cubicBezTo>
                <a:cubicBezTo>
                  <a:pt x="606521" y="240145"/>
                  <a:pt x="620438" y="227807"/>
                  <a:pt x="637309" y="221672"/>
                </a:cubicBezTo>
                <a:cubicBezTo>
                  <a:pt x="654909" y="215272"/>
                  <a:pt x="674254" y="215515"/>
                  <a:pt x="692727" y="212436"/>
                </a:cubicBezTo>
                <a:cubicBezTo>
                  <a:pt x="837276" y="154616"/>
                  <a:pt x="656536" y="224500"/>
                  <a:pt x="775854" y="184727"/>
                </a:cubicBezTo>
                <a:cubicBezTo>
                  <a:pt x="801295" y="176247"/>
                  <a:pt x="823795" y="163506"/>
                  <a:pt x="849745" y="157018"/>
                </a:cubicBezTo>
                <a:cubicBezTo>
                  <a:pt x="864975" y="153210"/>
                  <a:pt x="880890" y="152292"/>
                  <a:pt x="895927" y="147781"/>
                </a:cubicBezTo>
                <a:cubicBezTo>
                  <a:pt x="911808" y="143017"/>
                  <a:pt x="926228" y="134073"/>
                  <a:pt x="942109" y="129309"/>
                </a:cubicBezTo>
                <a:cubicBezTo>
                  <a:pt x="957146" y="124798"/>
                  <a:pt x="972966" y="123478"/>
                  <a:pt x="988291" y="120072"/>
                </a:cubicBezTo>
                <a:cubicBezTo>
                  <a:pt x="1000683" y="117318"/>
                  <a:pt x="1012989" y="114176"/>
                  <a:pt x="1025236" y="110836"/>
                </a:cubicBezTo>
                <a:cubicBezTo>
                  <a:pt x="1046860" y="104938"/>
                  <a:pt x="1068267" y="98261"/>
                  <a:pt x="1089891" y="92363"/>
                </a:cubicBezTo>
                <a:cubicBezTo>
                  <a:pt x="1102138" y="89023"/>
                  <a:pt x="1114793" y="87141"/>
                  <a:pt x="1126836" y="83127"/>
                </a:cubicBezTo>
                <a:cubicBezTo>
                  <a:pt x="1142565" y="77884"/>
                  <a:pt x="1157137" y="69418"/>
                  <a:pt x="1173018" y="64654"/>
                </a:cubicBezTo>
                <a:cubicBezTo>
                  <a:pt x="1188055" y="60143"/>
                  <a:pt x="1203970" y="59226"/>
                  <a:pt x="1219200" y="55418"/>
                </a:cubicBezTo>
                <a:cubicBezTo>
                  <a:pt x="1271966" y="42226"/>
                  <a:pt x="1220495" y="48464"/>
                  <a:pt x="1283854" y="36945"/>
                </a:cubicBezTo>
                <a:cubicBezTo>
                  <a:pt x="1305273" y="33051"/>
                  <a:pt x="1327035" y="31288"/>
                  <a:pt x="1348509" y="27709"/>
                </a:cubicBezTo>
                <a:cubicBezTo>
                  <a:pt x="1363994" y="25128"/>
                  <a:pt x="1379206" y="21053"/>
                  <a:pt x="1394691" y="18472"/>
                </a:cubicBezTo>
                <a:cubicBezTo>
                  <a:pt x="1432925" y="12100"/>
                  <a:pt x="1495884" y="4669"/>
                  <a:pt x="1533236" y="0"/>
                </a:cubicBezTo>
                <a:cubicBezTo>
                  <a:pt x="1607127" y="3079"/>
                  <a:pt x="1681142" y="3967"/>
                  <a:pt x="1754909" y="9236"/>
                </a:cubicBezTo>
                <a:cubicBezTo>
                  <a:pt x="1775759" y="10725"/>
                  <a:pt x="1799401" y="22210"/>
                  <a:pt x="1819563" y="27709"/>
                </a:cubicBezTo>
                <a:cubicBezTo>
                  <a:pt x="1844057" y="34389"/>
                  <a:pt x="1869369" y="38152"/>
                  <a:pt x="1893454" y="46181"/>
                </a:cubicBezTo>
                <a:cubicBezTo>
                  <a:pt x="1902690" y="49260"/>
                  <a:pt x="1911770" y="52856"/>
                  <a:pt x="1921163" y="55418"/>
                </a:cubicBezTo>
                <a:cubicBezTo>
                  <a:pt x="2048731" y="90210"/>
                  <a:pt x="1944289" y="56969"/>
                  <a:pt x="2050472" y="92363"/>
                </a:cubicBezTo>
                <a:lnTo>
                  <a:pt x="2078181" y="101600"/>
                </a:lnTo>
                <a:cubicBezTo>
                  <a:pt x="2087418" y="104679"/>
                  <a:pt x="2097542" y="105827"/>
                  <a:pt x="2105891" y="110836"/>
                </a:cubicBezTo>
                <a:cubicBezTo>
                  <a:pt x="2162957" y="145076"/>
                  <a:pt x="2134656" y="134191"/>
                  <a:pt x="2189018" y="147781"/>
                </a:cubicBezTo>
                <a:cubicBezTo>
                  <a:pt x="2201333" y="157018"/>
                  <a:pt x="2212194" y="168607"/>
                  <a:pt x="2225963" y="175491"/>
                </a:cubicBezTo>
                <a:cubicBezTo>
                  <a:pt x="2277605" y="201312"/>
                  <a:pt x="2257301" y="162516"/>
                  <a:pt x="2318327" y="203200"/>
                </a:cubicBezTo>
                <a:lnTo>
                  <a:pt x="2373745" y="240145"/>
                </a:lnTo>
                <a:cubicBezTo>
                  <a:pt x="2382981" y="246303"/>
                  <a:pt x="2391525" y="253654"/>
                  <a:pt x="2401454" y="258618"/>
                </a:cubicBezTo>
                <a:cubicBezTo>
                  <a:pt x="2413769" y="264776"/>
                  <a:pt x="2427196" y="269088"/>
                  <a:pt x="2438400" y="277091"/>
                </a:cubicBezTo>
                <a:cubicBezTo>
                  <a:pt x="2449029" y="284683"/>
                  <a:pt x="2456074" y="296438"/>
                  <a:pt x="2466109" y="304800"/>
                </a:cubicBezTo>
                <a:cubicBezTo>
                  <a:pt x="2474637" y="311906"/>
                  <a:pt x="2485521" y="315897"/>
                  <a:pt x="2493818" y="323272"/>
                </a:cubicBezTo>
                <a:cubicBezTo>
                  <a:pt x="2513344" y="340628"/>
                  <a:pt x="2530763" y="360219"/>
                  <a:pt x="2549236" y="378691"/>
                </a:cubicBezTo>
                <a:lnTo>
                  <a:pt x="2567709" y="397163"/>
                </a:ln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4526C46-291A-862B-0F99-EBFE5A8B937E}"/>
              </a:ext>
            </a:extLst>
          </p:cNvPr>
          <p:cNvSpPr/>
          <p:nvPr/>
        </p:nvSpPr>
        <p:spPr>
          <a:xfrm>
            <a:off x="9587345" y="1422400"/>
            <a:ext cx="702502" cy="1709020"/>
          </a:xfrm>
          <a:custGeom>
            <a:avLst/>
            <a:gdLst>
              <a:gd name="connsiteX0" fmla="*/ 591128 w 702502"/>
              <a:gd name="connsiteY0" fmla="*/ 0 h 1709020"/>
              <a:gd name="connsiteX1" fmla="*/ 609600 w 702502"/>
              <a:gd name="connsiteY1" fmla="*/ 692727 h 1709020"/>
              <a:gd name="connsiteX2" fmla="*/ 618837 w 702502"/>
              <a:gd name="connsiteY2" fmla="*/ 757382 h 1709020"/>
              <a:gd name="connsiteX3" fmla="*/ 637310 w 702502"/>
              <a:gd name="connsiteY3" fmla="*/ 849745 h 1709020"/>
              <a:gd name="connsiteX4" fmla="*/ 646546 w 702502"/>
              <a:gd name="connsiteY4" fmla="*/ 979055 h 1709020"/>
              <a:gd name="connsiteX5" fmla="*/ 655782 w 702502"/>
              <a:gd name="connsiteY5" fmla="*/ 1265382 h 1709020"/>
              <a:gd name="connsiteX6" fmla="*/ 674255 w 702502"/>
              <a:gd name="connsiteY6" fmla="*/ 1339273 h 1709020"/>
              <a:gd name="connsiteX7" fmla="*/ 692728 w 702502"/>
              <a:gd name="connsiteY7" fmla="*/ 1413164 h 1709020"/>
              <a:gd name="connsiteX8" fmla="*/ 692728 w 702502"/>
              <a:gd name="connsiteY8" fmla="*/ 1671782 h 1709020"/>
              <a:gd name="connsiteX9" fmla="*/ 581891 w 702502"/>
              <a:gd name="connsiteY9" fmla="*/ 1681018 h 1709020"/>
              <a:gd name="connsiteX10" fmla="*/ 498764 w 702502"/>
              <a:gd name="connsiteY10" fmla="*/ 1690255 h 1709020"/>
              <a:gd name="connsiteX11" fmla="*/ 249382 w 702502"/>
              <a:gd name="connsiteY11" fmla="*/ 1699491 h 1709020"/>
              <a:gd name="connsiteX12" fmla="*/ 0 w 702502"/>
              <a:gd name="connsiteY12" fmla="*/ 1708727 h 170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2502" h="1709020">
                <a:moveTo>
                  <a:pt x="591128" y="0"/>
                </a:moveTo>
                <a:cubicBezTo>
                  <a:pt x="597285" y="230909"/>
                  <a:pt x="576931" y="464058"/>
                  <a:pt x="609600" y="692727"/>
                </a:cubicBezTo>
                <a:cubicBezTo>
                  <a:pt x="612679" y="714279"/>
                  <a:pt x="615053" y="735943"/>
                  <a:pt x="618837" y="757382"/>
                </a:cubicBezTo>
                <a:cubicBezTo>
                  <a:pt x="624294" y="788302"/>
                  <a:pt x="637310" y="849745"/>
                  <a:pt x="637310" y="849745"/>
                </a:cubicBezTo>
                <a:cubicBezTo>
                  <a:pt x="640389" y="892848"/>
                  <a:pt x="644627" y="935884"/>
                  <a:pt x="646546" y="979055"/>
                </a:cubicBezTo>
                <a:cubicBezTo>
                  <a:pt x="650786" y="1074453"/>
                  <a:pt x="650485" y="1170037"/>
                  <a:pt x="655782" y="1265382"/>
                </a:cubicBezTo>
                <a:cubicBezTo>
                  <a:pt x="657884" y="1303209"/>
                  <a:pt x="665664" y="1307773"/>
                  <a:pt x="674255" y="1339273"/>
                </a:cubicBezTo>
                <a:cubicBezTo>
                  <a:pt x="680935" y="1363767"/>
                  <a:pt x="692728" y="1413164"/>
                  <a:pt x="692728" y="1413164"/>
                </a:cubicBezTo>
                <a:cubicBezTo>
                  <a:pt x="692789" y="1414147"/>
                  <a:pt x="714691" y="1649819"/>
                  <a:pt x="692728" y="1671782"/>
                </a:cubicBezTo>
                <a:cubicBezTo>
                  <a:pt x="666513" y="1697997"/>
                  <a:pt x="618798" y="1677503"/>
                  <a:pt x="581891" y="1681018"/>
                </a:cubicBezTo>
                <a:cubicBezTo>
                  <a:pt x="554137" y="1683661"/>
                  <a:pt x="526601" y="1688708"/>
                  <a:pt x="498764" y="1690255"/>
                </a:cubicBezTo>
                <a:cubicBezTo>
                  <a:pt x="415708" y="1694869"/>
                  <a:pt x="332468" y="1695438"/>
                  <a:pt x="249382" y="1699491"/>
                </a:cubicBezTo>
                <a:cubicBezTo>
                  <a:pt x="1578" y="1711579"/>
                  <a:pt x="236060" y="1708727"/>
                  <a:pt x="0" y="1708727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A603C14-4123-9556-EE28-996C3F4DA03D}"/>
              </a:ext>
            </a:extLst>
          </p:cNvPr>
          <p:cNvSpPr/>
          <p:nvPr/>
        </p:nvSpPr>
        <p:spPr>
          <a:xfrm>
            <a:off x="3528291" y="2613891"/>
            <a:ext cx="0" cy="258618"/>
          </a:xfrm>
          <a:custGeom>
            <a:avLst/>
            <a:gdLst>
              <a:gd name="connsiteX0" fmla="*/ 0 w 0"/>
              <a:gd name="connsiteY0" fmla="*/ 258618 h 258618"/>
              <a:gd name="connsiteX1" fmla="*/ 0 w 0"/>
              <a:gd name="connsiteY1" fmla="*/ 0 h 2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58618">
                <a:moveTo>
                  <a:pt x="0" y="258618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F8D4F5-7172-368B-A70C-E3EC655D416F}"/>
              </a:ext>
            </a:extLst>
          </p:cNvPr>
          <p:cNvSpPr/>
          <p:nvPr/>
        </p:nvSpPr>
        <p:spPr>
          <a:xfrm>
            <a:off x="3184436" y="2317887"/>
            <a:ext cx="756398" cy="2881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867003-BB90-211A-EC4F-1B033BD76586}"/>
              </a:ext>
            </a:extLst>
          </p:cNvPr>
          <p:cNvSpPr txBox="1"/>
          <p:nvPr/>
        </p:nvSpPr>
        <p:spPr>
          <a:xfrm>
            <a:off x="3355126" y="223671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F22A212C-1721-45A7-8990-4E2CDF42BE36}"/>
              </a:ext>
            </a:extLst>
          </p:cNvPr>
          <p:cNvSpPr/>
          <p:nvPr/>
        </p:nvSpPr>
        <p:spPr>
          <a:xfrm>
            <a:off x="1541213" y="2512291"/>
            <a:ext cx="2652096" cy="2206714"/>
          </a:xfrm>
          <a:custGeom>
            <a:avLst/>
            <a:gdLst>
              <a:gd name="connsiteX0" fmla="*/ 2393478 w 2652096"/>
              <a:gd name="connsiteY0" fmla="*/ 0 h 2101000"/>
              <a:gd name="connsiteX1" fmla="*/ 2495078 w 2652096"/>
              <a:gd name="connsiteY1" fmla="*/ 73891 h 2101000"/>
              <a:gd name="connsiteX2" fmla="*/ 2568969 w 2652096"/>
              <a:gd name="connsiteY2" fmla="*/ 166254 h 2101000"/>
              <a:gd name="connsiteX3" fmla="*/ 2624387 w 2652096"/>
              <a:gd name="connsiteY3" fmla="*/ 249382 h 2101000"/>
              <a:gd name="connsiteX4" fmla="*/ 2652096 w 2652096"/>
              <a:gd name="connsiteY4" fmla="*/ 323273 h 2101000"/>
              <a:gd name="connsiteX5" fmla="*/ 2615151 w 2652096"/>
              <a:gd name="connsiteY5" fmla="*/ 554182 h 2101000"/>
              <a:gd name="connsiteX6" fmla="*/ 2587442 w 2652096"/>
              <a:gd name="connsiteY6" fmla="*/ 581891 h 2101000"/>
              <a:gd name="connsiteX7" fmla="*/ 2476605 w 2652096"/>
              <a:gd name="connsiteY7" fmla="*/ 655782 h 2101000"/>
              <a:gd name="connsiteX8" fmla="*/ 2430423 w 2652096"/>
              <a:gd name="connsiteY8" fmla="*/ 683491 h 2101000"/>
              <a:gd name="connsiteX9" fmla="*/ 2273405 w 2652096"/>
              <a:gd name="connsiteY9" fmla="*/ 711200 h 2101000"/>
              <a:gd name="connsiteX10" fmla="*/ 2125623 w 2652096"/>
              <a:gd name="connsiteY10" fmla="*/ 729673 h 2101000"/>
              <a:gd name="connsiteX11" fmla="*/ 2042496 w 2652096"/>
              <a:gd name="connsiteY11" fmla="*/ 738909 h 2101000"/>
              <a:gd name="connsiteX12" fmla="*/ 1571442 w 2652096"/>
              <a:gd name="connsiteY12" fmla="*/ 729673 h 2101000"/>
              <a:gd name="connsiteX13" fmla="*/ 1331296 w 2652096"/>
              <a:gd name="connsiteY13" fmla="*/ 720436 h 2101000"/>
              <a:gd name="connsiteX14" fmla="*/ 1063442 w 2652096"/>
              <a:gd name="connsiteY14" fmla="*/ 711200 h 2101000"/>
              <a:gd name="connsiteX15" fmla="*/ 389187 w 2652096"/>
              <a:gd name="connsiteY15" fmla="*/ 738909 h 2101000"/>
              <a:gd name="connsiteX16" fmla="*/ 222932 w 2652096"/>
              <a:gd name="connsiteY16" fmla="*/ 757382 h 2101000"/>
              <a:gd name="connsiteX17" fmla="*/ 121332 w 2652096"/>
              <a:gd name="connsiteY17" fmla="*/ 785091 h 2101000"/>
              <a:gd name="connsiteX18" fmla="*/ 102860 w 2652096"/>
              <a:gd name="connsiteY18" fmla="*/ 831273 h 2101000"/>
              <a:gd name="connsiteX19" fmla="*/ 84387 w 2652096"/>
              <a:gd name="connsiteY19" fmla="*/ 1136073 h 2101000"/>
              <a:gd name="connsiteX20" fmla="*/ 75151 w 2652096"/>
              <a:gd name="connsiteY20" fmla="*/ 1440873 h 2101000"/>
              <a:gd name="connsiteX21" fmla="*/ 65914 w 2652096"/>
              <a:gd name="connsiteY21" fmla="*/ 1496291 h 2101000"/>
              <a:gd name="connsiteX22" fmla="*/ 56678 w 2652096"/>
              <a:gd name="connsiteY22" fmla="*/ 1597891 h 2101000"/>
              <a:gd name="connsiteX23" fmla="*/ 38205 w 2652096"/>
              <a:gd name="connsiteY23" fmla="*/ 1727200 h 2101000"/>
              <a:gd name="connsiteX24" fmla="*/ 28969 w 2652096"/>
              <a:gd name="connsiteY24" fmla="*/ 1856509 h 2101000"/>
              <a:gd name="connsiteX25" fmla="*/ 38205 w 2652096"/>
              <a:gd name="connsiteY25" fmla="*/ 2068945 h 21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652096" h="2101000">
                <a:moveTo>
                  <a:pt x="2393478" y="0"/>
                </a:moveTo>
                <a:cubicBezTo>
                  <a:pt x="2434184" y="24424"/>
                  <a:pt x="2460821" y="37188"/>
                  <a:pt x="2495078" y="73891"/>
                </a:cubicBezTo>
                <a:cubicBezTo>
                  <a:pt x="2521980" y="102715"/>
                  <a:pt x="2545581" y="134513"/>
                  <a:pt x="2568969" y="166254"/>
                </a:cubicBezTo>
                <a:cubicBezTo>
                  <a:pt x="2588724" y="193064"/>
                  <a:pt x="2608805" y="219950"/>
                  <a:pt x="2624387" y="249382"/>
                </a:cubicBezTo>
                <a:cubicBezTo>
                  <a:pt x="2636695" y="272630"/>
                  <a:pt x="2642860" y="298643"/>
                  <a:pt x="2652096" y="323273"/>
                </a:cubicBezTo>
                <a:cubicBezTo>
                  <a:pt x="2648553" y="358707"/>
                  <a:pt x="2652163" y="494962"/>
                  <a:pt x="2615151" y="554182"/>
                </a:cubicBezTo>
                <a:cubicBezTo>
                  <a:pt x="2608228" y="565259"/>
                  <a:pt x="2597205" y="573213"/>
                  <a:pt x="2587442" y="581891"/>
                </a:cubicBezTo>
                <a:cubicBezTo>
                  <a:pt x="2515835" y="645541"/>
                  <a:pt x="2553807" y="613672"/>
                  <a:pt x="2476605" y="655782"/>
                </a:cubicBezTo>
                <a:cubicBezTo>
                  <a:pt x="2460845" y="664378"/>
                  <a:pt x="2446994" y="676586"/>
                  <a:pt x="2430423" y="683491"/>
                </a:cubicBezTo>
                <a:cubicBezTo>
                  <a:pt x="2374312" y="706871"/>
                  <a:pt x="2335208" y="704695"/>
                  <a:pt x="2273405" y="711200"/>
                </a:cubicBezTo>
                <a:cubicBezTo>
                  <a:pt x="2092773" y="730213"/>
                  <a:pt x="2277121" y="710736"/>
                  <a:pt x="2125623" y="729673"/>
                </a:cubicBezTo>
                <a:cubicBezTo>
                  <a:pt x="2097959" y="733131"/>
                  <a:pt x="2070205" y="735830"/>
                  <a:pt x="2042496" y="738909"/>
                </a:cubicBezTo>
                <a:lnTo>
                  <a:pt x="1571442" y="729673"/>
                </a:lnTo>
                <a:cubicBezTo>
                  <a:pt x="1491361" y="727593"/>
                  <a:pt x="1411351" y="723347"/>
                  <a:pt x="1331296" y="720436"/>
                </a:cubicBezTo>
                <a:lnTo>
                  <a:pt x="1063442" y="711200"/>
                </a:lnTo>
                <a:cubicBezTo>
                  <a:pt x="783475" y="717711"/>
                  <a:pt x="651793" y="715037"/>
                  <a:pt x="389187" y="738909"/>
                </a:cubicBezTo>
                <a:cubicBezTo>
                  <a:pt x="265906" y="750116"/>
                  <a:pt x="321251" y="743335"/>
                  <a:pt x="222932" y="757382"/>
                </a:cubicBezTo>
                <a:cubicBezTo>
                  <a:pt x="152621" y="780818"/>
                  <a:pt x="186608" y="772035"/>
                  <a:pt x="121332" y="785091"/>
                </a:cubicBezTo>
                <a:cubicBezTo>
                  <a:pt x="115175" y="800485"/>
                  <a:pt x="104408" y="814766"/>
                  <a:pt x="102860" y="831273"/>
                </a:cubicBezTo>
                <a:cubicBezTo>
                  <a:pt x="58176" y="1307903"/>
                  <a:pt x="115122" y="951653"/>
                  <a:pt x="84387" y="1136073"/>
                </a:cubicBezTo>
                <a:cubicBezTo>
                  <a:pt x="81308" y="1237673"/>
                  <a:pt x="80357" y="1339360"/>
                  <a:pt x="75151" y="1440873"/>
                </a:cubicBezTo>
                <a:cubicBezTo>
                  <a:pt x="74192" y="1459576"/>
                  <a:pt x="68102" y="1477692"/>
                  <a:pt x="65914" y="1496291"/>
                </a:cubicBezTo>
                <a:cubicBezTo>
                  <a:pt x="61941" y="1530064"/>
                  <a:pt x="60730" y="1564127"/>
                  <a:pt x="56678" y="1597891"/>
                </a:cubicBezTo>
                <a:cubicBezTo>
                  <a:pt x="51490" y="1641121"/>
                  <a:pt x="38205" y="1727200"/>
                  <a:pt x="38205" y="1727200"/>
                </a:cubicBezTo>
                <a:cubicBezTo>
                  <a:pt x="35126" y="1770303"/>
                  <a:pt x="31182" y="1813353"/>
                  <a:pt x="28969" y="1856509"/>
                </a:cubicBezTo>
                <a:cubicBezTo>
                  <a:pt x="16535" y="2098968"/>
                  <a:pt x="-34415" y="2141565"/>
                  <a:pt x="38205" y="206894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193E5D8-606A-ED4A-F898-09FE0C711A7C}"/>
              </a:ext>
            </a:extLst>
          </p:cNvPr>
          <p:cNvSpPr/>
          <p:nvPr/>
        </p:nvSpPr>
        <p:spPr>
          <a:xfrm>
            <a:off x="257624" y="4636653"/>
            <a:ext cx="1275612" cy="258618"/>
          </a:xfrm>
          <a:custGeom>
            <a:avLst/>
            <a:gdLst>
              <a:gd name="connsiteX0" fmla="*/ 1275612 w 1275612"/>
              <a:gd name="connsiteY0" fmla="*/ 36945 h 258618"/>
              <a:gd name="connsiteX1" fmla="*/ 878449 w 1275612"/>
              <a:gd name="connsiteY1" fmla="*/ 9236 h 258618"/>
              <a:gd name="connsiteX2" fmla="*/ 776849 w 1275612"/>
              <a:gd name="connsiteY2" fmla="*/ 0 h 258618"/>
              <a:gd name="connsiteX3" fmla="*/ 37940 w 1275612"/>
              <a:gd name="connsiteY3" fmla="*/ 9236 h 258618"/>
              <a:gd name="connsiteX4" fmla="*/ 10231 w 1275612"/>
              <a:gd name="connsiteY4" fmla="*/ 55418 h 258618"/>
              <a:gd name="connsiteX5" fmla="*/ 994 w 1275612"/>
              <a:gd name="connsiteY5" fmla="*/ 110836 h 258618"/>
              <a:gd name="connsiteX6" fmla="*/ 994 w 1275612"/>
              <a:gd name="connsiteY6" fmla="*/ 258618 h 25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5612" h="258618">
                <a:moveTo>
                  <a:pt x="1275612" y="36945"/>
                </a:moveTo>
                <a:cubicBezTo>
                  <a:pt x="1057673" y="15152"/>
                  <a:pt x="1294054" y="37573"/>
                  <a:pt x="878449" y="9236"/>
                </a:cubicBezTo>
                <a:cubicBezTo>
                  <a:pt x="844521" y="6923"/>
                  <a:pt x="810716" y="3079"/>
                  <a:pt x="776849" y="0"/>
                </a:cubicBezTo>
                <a:lnTo>
                  <a:pt x="37940" y="9236"/>
                </a:lnTo>
                <a:cubicBezTo>
                  <a:pt x="20034" y="10530"/>
                  <a:pt x="16366" y="38547"/>
                  <a:pt x="10231" y="55418"/>
                </a:cubicBezTo>
                <a:cubicBezTo>
                  <a:pt x="3831" y="73018"/>
                  <a:pt x="1844" y="92128"/>
                  <a:pt x="994" y="110836"/>
                </a:cubicBezTo>
                <a:cubicBezTo>
                  <a:pt x="-1243" y="160046"/>
                  <a:pt x="994" y="209357"/>
                  <a:pt x="994" y="25861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B685791-FDE4-1A4B-D8B6-02F5D61E5C31}"/>
              </a:ext>
            </a:extLst>
          </p:cNvPr>
          <p:cNvSpPr/>
          <p:nvPr/>
        </p:nvSpPr>
        <p:spPr>
          <a:xfrm>
            <a:off x="7001164" y="1801091"/>
            <a:ext cx="2632363" cy="3195782"/>
          </a:xfrm>
          <a:custGeom>
            <a:avLst/>
            <a:gdLst>
              <a:gd name="connsiteX0" fmla="*/ 2632363 w 2632363"/>
              <a:gd name="connsiteY0" fmla="*/ 1357745 h 3195782"/>
              <a:gd name="connsiteX1" fmla="*/ 2558472 w 2632363"/>
              <a:gd name="connsiteY1" fmla="*/ 1163782 h 3195782"/>
              <a:gd name="connsiteX2" fmla="*/ 2503054 w 2632363"/>
              <a:gd name="connsiteY2" fmla="*/ 960582 h 3195782"/>
              <a:gd name="connsiteX3" fmla="*/ 2466109 w 2632363"/>
              <a:gd name="connsiteY3" fmla="*/ 720436 h 3195782"/>
              <a:gd name="connsiteX4" fmla="*/ 2410691 w 2632363"/>
              <a:gd name="connsiteY4" fmla="*/ 498764 h 3195782"/>
              <a:gd name="connsiteX5" fmla="*/ 2382981 w 2632363"/>
              <a:gd name="connsiteY5" fmla="*/ 406400 h 3195782"/>
              <a:gd name="connsiteX6" fmla="*/ 2327563 w 2632363"/>
              <a:gd name="connsiteY6" fmla="*/ 212436 h 3195782"/>
              <a:gd name="connsiteX7" fmla="*/ 2309091 w 2632363"/>
              <a:gd name="connsiteY7" fmla="*/ 166254 h 3195782"/>
              <a:gd name="connsiteX8" fmla="*/ 2207491 w 2632363"/>
              <a:gd name="connsiteY8" fmla="*/ 83127 h 3195782"/>
              <a:gd name="connsiteX9" fmla="*/ 2152072 w 2632363"/>
              <a:gd name="connsiteY9" fmla="*/ 55418 h 3195782"/>
              <a:gd name="connsiteX10" fmla="*/ 2022763 w 2632363"/>
              <a:gd name="connsiteY10" fmla="*/ 9236 h 3195782"/>
              <a:gd name="connsiteX11" fmla="*/ 1967345 w 2632363"/>
              <a:gd name="connsiteY11" fmla="*/ 0 h 3195782"/>
              <a:gd name="connsiteX12" fmla="*/ 1819563 w 2632363"/>
              <a:gd name="connsiteY12" fmla="*/ 18473 h 3195782"/>
              <a:gd name="connsiteX13" fmla="*/ 1773381 w 2632363"/>
              <a:gd name="connsiteY13" fmla="*/ 27709 h 3195782"/>
              <a:gd name="connsiteX14" fmla="*/ 1708727 w 2632363"/>
              <a:gd name="connsiteY14" fmla="*/ 36945 h 3195782"/>
              <a:gd name="connsiteX15" fmla="*/ 1625600 w 2632363"/>
              <a:gd name="connsiteY15" fmla="*/ 64654 h 3195782"/>
              <a:gd name="connsiteX16" fmla="*/ 1560945 w 2632363"/>
              <a:gd name="connsiteY16" fmla="*/ 83127 h 3195782"/>
              <a:gd name="connsiteX17" fmla="*/ 1487054 w 2632363"/>
              <a:gd name="connsiteY17" fmla="*/ 120073 h 3195782"/>
              <a:gd name="connsiteX18" fmla="*/ 1413163 w 2632363"/>
              <a:gd name="connsiteY18" fmla="*/ 184727 h 3195782"/>
              <a:gd name="connsiteX19" fmla="*/ 1394691 w 2632363"/>
              <a:gd name="connsiteY19" fmla="*/ 221673 h 3195782"/>
              <a:gd name="connsiteX20" fmla="*/ 1366981 w 2632363"/>
              <a:gd name="connsiteY20" fmla="*/ 249382 h 3195782"/>
              <a:gd name="connsiteX21" fmla="*/ 1302327 w 2632363"/>
              <a:gd name="connsiteY21" fmla="*/ 332509 h 3195782"/>
              <a:gd name="connsiteX22" fmla="*/ 1209963 w 2632363"/>
              <a:gd name="connsiteY22" fmla="*/ 461818 h 3195782"/>
              <a:gd name="connsiteX23" fmla="*/ 1163781 w 2632363"/>
              <a:gd name="connsiteY23" fmla="*/ 517236 h 3195782"/>
              <a:gd name="connsiteX24" fmla="*/ 1071418 w 2632363"/>
              <a:gd name="connsiteY24" fmla="*/ 665018 h 3195782"/>
              <a:gd name="connsiteX25" fmla="*/ 1034472 w 2632363"/>
              <a:gd name="connsiteY25" fmla="*/ 720436 h 3195782"/>
              <a:gd name="connsiteX26" fmla="*/ 997527 w 2632363"/>
              <a:gd name="connsiteY26" fmla="*/ 766618 h 3195782"/>
              <a:gd name="connsiteX27" fmla="*/ 969818 w 2632363"/>
              <a:gd name="connsiteY27" fmla="*/ 812800 h 3195782"/>
              <a:gd name="connsiteX28" fmla="*/ 923636 w 2632363"/>
              <a:gd name="connsiteY28" fmla="*/ 868218 h 3195782"/>
              <a:gd name="connsiteX29" fmla="*/ 822036 w 2632363"/>
              <a:gd name="connsiteY29" fmla="*/ 1006764 h 3195782"/>
              <a:gd name="connsiteX30" fmla="*/ 729672 w 2632363"/>
              <a:gd name="connsiteY30" fmla="*/ 1136073 h 3195782"/>
              <a:gd name="connsiteX31" fmla="*/ 701963 w 2632363"/>
              <a:gd name="connsiteY31" fmla="*/ 1191491 h 3195782"/>
              <a:gd name="connsiteX32" fmla="*/ 544945 w 2632363"/>
              <a:gd name="connsiteY32" fmla="*/ 1413164 h 3195782"/>
              <a:gd name="connsiteX33" fmla="*/ 489527 w 2632363"/>
              <a:gd name="connsiteY33" fmla="*/ 1487054 h 3195782"/>
              <a:gd name="connsiteX34" fmla="*/ 378691 w 2632363"/>
              <a:gd name="connsiteY34" fmla="*/ 1616364 h 3195782"/>
              <a:gd name="connsiteX35" fmla="*/ 157018 w 2632363"/>
              <a:gd name="connsiteY35" fmla="*/ 1865745 h 3195782"/>
              <a:gd name="connsiteX36" fmla="*/ 46181 w 2632363"/>
              <a:gd name="connsiteY36" fmla="*/ 2059709 h 3195782"/>
              <a:gd name="connsiteX37" fmla="*/ 18472 w 2632363"/>
              <a:gd name="connsiteY37" fmla="*/ 2142836 h 3195782"/>
              <a:gd name="connsiteX38" fmla="*/ 0 w 2632363"/>
              <a:gd name="connsiteY38" fmla="*/ 2253673 h 3195782"/>
              <a:gd name="connsiteX39" fmla="*/ 18472 w 2632363"/>
              <a:gd name="connsiteY39" fmla="*/ 2401454 h 3195782"/>
              <a:gd name="connsiteX40" fmla="*/ 92363 w 2632363"/>
              <a:gd name="connsiteY40" fmla="*/ 2521527 h 3195782"/>
              <a:gd name="connsiteX41" fmla="*/ 129309 w 2632363"/>
              <a:gd name="connsiteY41" fmla="*/ 2549236 h 3195782"/>
              <a:gd name="connsiteX42" fmla="*/ 157018 w 2632363"/>
              <a:gd name="connsiteY42" fmla="*/ 2576945 h 3195782"/>
              <a:gd name="connsiteX43" fmla="*/ 230909 w 2632363"/>
              <a:gd name="connsiteY43" fmla="*/ 2613891 h 3195782"/>
              <a:gd name="connsiteX44" fmla="*/ 406400 w 2632363"/>
              <a:gd name="connsiteY44" fmla="*/ 2632364 h 3195782"/>
              <a:gd name="connsiteX45" fmla="*/ 452581 w 2632363"/>
              <a:gd name="connsiteY45" fmla="*/ 2641600 h 3195782"/>
              <a:gd name="connsiteX46" fmla="*/ 535709 w 2632363"/>
              <a:gd name="connsiteY46" fmla="*/ 2660073 h 3195782"/>
              <a:gd name="connsiteX47" fmla="*/ 868218 w 2632363"/>
              <a:gd name="connsiteY47" fmla="*/ 2669309 h 3195782"/>
              <a:gd name="connsiteX48" fmla="*/ 969818 w 2632363"/>
              <a:gd name="connsiteY48" fmla="*/ 2678545 h 3195782"/>
              <a:gd name="connsiteX49" fmla="*/ 1034472 w 2632363"/>
              <a:gd name="connsiteY49" fmla="*/ 2687782 h 3195782"/>
              <a:gd name="connsiteX50" fmla="*/ 1219200 w 2632363"/>
              <a:gd name="connsiteY50" fmla="*/ 2697018 h 3195782"/>
              <a:gd name="connsiteX51" fmla="*/ 2346036 w 2632363"/>
              <a:gd name="connsiteY51" fmla="*/ 2706254 h 3195782"/>
              <a:gd name="connsiteX52" fmla="*/ 2410691 w 2632363"/>
              <a:gd name="connsiteY52" fmla="*/ 2715491 h 3195782"/>
              <a:gd name="connsiteX53" fmla="*/ 2493818 w 2632363"/>
              <a:gd name="connsiteY53" fmla="*/ 2761673 h 3195782"/>
              <a:gd name="connsiteX54" fmla="*/ 2512291 w 2632363"/>
              <a:gd name="connsiteY54" fmla="*/ 2789382 h 3195782"/>
              <a:gd name="connsiteX55" fmla="*/ 2530763 w 2632363"/>
              <a:gd name="connsiteY55" fmla="*/ 2844800 h 3195782"/>
              <a:gd name="connsiteX56" fmla="*/ 2549236 w 2632363"/>
              <a:gd name="connsiteY56" fmla="*/ 2872509 h 3195782"/>
              <a:gd name="connsiteX57" fmla="*/ 2567709 w 2632363"/>
              <a:gd name="connsiteY57" fmla="*/ 2946400 h 3195782"/>
              <a:gd name="connsiteX58" fmla="*/ 2576945 w 2632363"/>
              <a:gd name="connsiteY58" fmla="*/ 2983345 h 3195782"/>
              <a:gd name="connsiteX59" fmla="*/ 2586181 w 2632363"/>
              <a:gd name="connsiteY59" fmla="*/ 3048000 h 3195782"/>
              <a:gd name="connsiteX60" fmla="*/ 2576945 w 2632363"/>
              <a:gd name="connsiteY60" fmla="*/ 3195782 h 319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632363" h="3195782">
                <a:moveTo>
                  <a:pt x="2632363" y="1357745"/>
                </a:moveTo>
                <a:cubicBezTo>
                  <a:pt x="2591830" y="1276679"/>
                  <a:pt x="2590099" y="1279748"/>
                  <a:pt x="2558472" y="1163782"/>
                </a:cubicBezTo>
                <a:cubicBezTo>
                  <a:pt x="2539999" y="1096049"/>
                  <a:pt x="2512983" y="1030084"/>
                  <a:pt x="2503054" y="960582"/>
                </a:cubicBezTo>
                <a:cubicBezTo>
                  <a:pt x="2497164" y="919352"/>
                  <a:pt x="2476358" y="766556"/>
                  <a:pt x="2466109" y="720436"/>
                </a:cubicBezTo>
                <a:cubicBezTo>
                  <a:pt x="2449587" y="646085"/>
                  <a:pt x="2432577" y="571716"/>
                  <a:pt x="2410691" y="498764"/>
                </a:cubicBezTo>
                <a:cubicBezTo>
                  <a:pt x="2401454" y="467976"/>
                  <a:pt x="2391943" y="437269"/>
                  <a:pt x="2382981" y="406400"/>
                </a:cubicBezTo>
                <a:cubicBezTo>
                  <a:pt x="2364233" y="341825"/>
                  <a:pt x="2352535" y="274869"/>
                  <a:pt x="2327563" y="212436"/>
                </a:cubicBezTo>
                <a:cubicBezTo>
                  <a:pt x="2321406" y="197042"/>
                  <a:pt x="2318599" y="179837"/>
                  <a:pt x="2309091" y="166254"/>
                </a:cubicBezTo>
                <a:cubicBezTo>
                  <a:pt x="2285698" y="132835"/>
                  <a:pt x="2241773" y="103125"/>
                  <a:pt x="2207491" y="83127"/>
                </a:cubicBezTo>
                <a:cubicBezTo>
                  <a:pt x="2189651" y="72720"/>
                  <a:pt x="2170824" y="64073"/>
                  <a:pt x="2152072" y="55418"/>
                </a:cubicBezTo>
                <a:cubicBezTo>
                  <a:pt x="2100714" y="31715"/>
                  <a:pt x="2077559" y="21881"/>
                  <a:pt x="2022763" y="9236"/>
                </a:cubicBezTo>
                <a:cubicBezTo>
                  <a:pt x="2004515" y="5025"/>
                  <a:pt x="1985818" y="3079"/>
                  <a:pt x="1967345" y="0"/>
                </a:cubicBezTo>
                <a:lnTo>
                  <a:pt x="1819563" y="18473"/>
                </a:lnTo>
                <a:cubicBezTo>
                  <a:pt x="1804022" y="20693"/>
                  <a:pt x="1788866" y="25128"/>
                  <a:pt x="1773381" y="27709"/>
                </a:cubicBezTo>
                <a:cubicBezTo>
                  <a:pt x="1751907" y="31288"/>
                  <a:pt x="1730278" y="33866"/>
                  <a:pt x="1708727" y="36945"/>
                </a:cubicBezTo>
                <a:cubicBezTo>
                  <a:pt x="1681018" y="46181"/>
                  <a:pt x="1653478" y="55942"/>
                  <a:pt x="1625600" y="64654"/>
                </a:cubicBezTo>
                <a:cubicBezTo>
                  <a:pt x="1604206" y="71340"/>
                  <a:pt x="1581756" y="74803"/>
                  <a:pt x="1560945" y="83127"/>
                </a:cubicBezTo>
                <a:cubicBezTo>
                  <a:pt x="1535377" y="93354"/>
                  <a:pt x="1510840" y="106197"/>
                  <a:pt x="1487054" y="120073"/>
                </a:cubicBezTo>
                <a:cubicBezTo>
                  <a:pt x="1456529" y="137879"/>
                  <a:pt x="1437967" y="159923"/>
                  <a:pt x="1413163" y="184727"/>
                </a:cubicBezTo>
                <a:cubicBezTo>
                  <a:pt x="1407006" y="197042"/>
                  <a:pt x="1402694" y="210469"/>
                  <a:pt x="1394691" y="221673"/>
                </a:cubicBezTo>
                <a:cubicBezTo>
                  <a:pt x="1387099" y="232302"/>
                  <a:pt x="1375343" y="239347"/>
                  <a:pt x="1366981" y="249382"/>
                </a:cubicBezTo>
                <a:cubicBezTo>
                  <a:pt x="1344508" y="276349"/>
                  <a:pt x="1320387" y="302408"/>
                  <a:pt x="1302327" y="332509"/>
                </a:cubicBezTo>
                <a:cubicBezTo>
                  <a:pt x="1259874" y="403264"/>
                  <a:pt x="1279154" y="375330"/>
                  <a:pt x="1209963" y="461818"/>
                </a:cubicBezTo>
                <a:cubicBezTo>
                  <a:pt x="1194941" y="480595"/>
                  <a:pt x="1176153" y="496617"/>
                  <a:pt x="1163781" y="517236"/>
                </a:cubicBezTo>
                <a:cubicBezTo>
                  <a:pt x="1096952" y="628619"/>
                  <a:pt x="1128272" y="579737"/>
                  <a:pt x="1071418" y="665018"/>
                </a:cubicBezTo>
                <a:cubicBezTo>
                  <a:pt x="1059103" y="683491"/>
                  <a:pt x="1048341" y="703099"/>
                  <a:pt x="1034472" y="720436"/>
                </a:cubicBezTo>
                <a:cubicBezTo>
                  <a:pt x="1022157" y="735830"/>
                  <a:pt x="1008832" y="750468"/>
                  <a:pt x="997527" y="766618"/>
                </a:cubicBezTo>
                <a:cubicBezTo>
                  <a:pt x="987232" y="781325"/>
                  <a:pt x="980377" y="798281"/>
                  <a:pt x="969818" y="812800"/>
                </a:cubicBezTo>
                <a:cubicBezTo>
                  <a:pt x="955675" y="832247"/>
                  <a:pt x="938209" y="849091"/>
                  <a:pt x="923636" y="868218"/>
                </a:cubicBezTo>
                <a:cubicBezTo>
                  <a:pt x="888929" y="913772"/>
                  <a:pt x="855720" y="960449"/>
                  <a:pt x="822036" y="1006764"/>
                </a:cubicBezTo>
                <a:cubicBezTo>
                  <a:pt x="822033" y="1006768"/>
                  <a:pt x="729674" y="1136069"/>
                  <a:pt x="729672" y="1136073"/>
                </a:cubicBezTo>
                <a:cubicBezTo>
                  <a:pt x="720436" y="1154546"/>
                  <a:pt x="712589" y="1173781"/>
                  <a:pt x="701963" y="1191491"/>
                </a:cubicBezTo>
                <a:cubicBezTo>
                  <a:pt x="663501" y="1255595"/>
                  <a:pt x="582451" y="1362421"/>
                  <a:pt x="544945" y="1413164"/>
                </a:cubicBezTo>
                <a:cubicBezTo>
                  <a:pt x="526645" y="1437923"/>
                  <a:pt x="511297" y="1465284"/>
                  <a:pt x="489527" y="1487054"/>
                </a:cubicBezTo>
                <a:cubicBezTo>
                  <a:pt x="321831" y="1654753"/>
                  <a:pt x="556448" y="1414907"/>
                  <a:pt x="378691" y="1616364"/>
                </a:cubicBezTo>
                <a:cubicBezTo>
                  <a:pt x="294827" y="1711410"/>
                  <a:pt x="228103" y="1741347"/>
                  <a:pt x="157018" y="1865745"/>
                </a:cubicBezTo>
                <a:cubicBezTo>
                  <a:pt x="120072" y="1930400"/>
                  <a:pt x="69729" y="1989064"/>
                  <a:pt x="46181" y="2059709"/>
                </a:cubicBezTo>
                <a:cubicBezTo>
                  <a:pt x="36945" y="2087418"/>
                  <a:pt x="26496" y="2114752"/>
                  <a:pt x="18472" y="2142836"/>
                </a:cubicBezTo>
                <a:cubicBezTo>
                  <a:pt x="10755" y="2169846"/>
                  <a:pt x="3429" y="2229667"/>
                  <a:pt x="0" y="2253673"/>
                </a:cubicBezTo>
                <a:cubicBezTo>
                  <a:pt x="6157" y="2302933"/>
                  <a:pt x="6432" y="2353293"/>
                  <a:pt x="18472" y="2401454"/>
                </a:cubicBezTo>
                <a:cubicBezTo>
                  <a:pt x="27422" y="2437255"/>
                  <a:pt x="64569" y="2493733"/>
                  <a:pt x="92363" y="2521527"/>
                </a:cubicBezTo>
                <a:cubicBezTo>
                  <a:pt x="103248" y="2532412"/>
                  <a:pt x="117621" y="2539218"/>
                  <a:pt x="129309" y="2549236"/>
                </a:cubicBezTo>
                <a:cubicBezTo>
                  <a:pt x="139227" y="2557737"/>
                  <a:pt x="146983" y="2568583"/>
                  <a:pt x="157018" y="2576945"/>
                </a:cubicBezTo>
                <a:cubicBezTo>
                  <a:pt x="176939" y="2593546"/>
                  <a:pt x="206657" y="2607828"/>
                  <a:pt x="230909" y="2613891"/>
                </a:cubicBezTo>
                <a:cubicBezTo>
                  <a:pt x="267103" y="2622939"/>
                  <a:pt x="384836" y="2630567"/>
                  <a:pt x="406400" y="2632364"/>
                </a:cubicBezTo>
                <a:cubicBezTo>
                  <a:pt x="421794" y="2635443"/>
                  <a:pt x="437351" y="2637793"/>
                  <a:pt x="452581" y="2641600"/>
                </a:cubicBezTo>
                <a:cubicBezTo>
                  <a:pt x="496893" y="2652678"/>
                  <a:pt x="472927" y="2657083"/>
                  <a:pt x="535709" y="2660073"/>
                </a:cubicBezTo>
                <a:cubicBezTo>
                  <a:pt x="646463" y="2665347"/>
                  <a:pt x="757382" y="2666230"/>
                  <a:pt x="868218" y="2669309"/>
                </a:cubicBezTo>
                <a:cubicBezTo>
                  <a:pt x="902085" y="2672388"/>
                  <a:pt x="936020" y="2674790"/>
                  <a:pt x="969818" y="2678545"/>
                </a:cubicBezTo>
                <a:cubicBezTo>
                  <a:pt x="991455" y="2680949"/>
                  <a:pt x="1012761" y="2686174"/>
                  <a:pt x="1034472" y="2687782"/>
                </a:cubicBezTo>
                <a:cubicBezTo>
                  <a:pt x="1095956" y="2692336"/>
                  <a:pt x="1157553" y="2696150"/>
                  <a:pt x="1219200" y="2697018"/>
                </a:cubicBezTo>
                <a:lnTo>
                  <a:pt x="2346036" y="2706254"/>
                </a:lnTo>
                <a:cubicBezTo>
                  <a:pt x="2367588" y="2709333"/>
                  <a:pt x="2389688" y="2709763"/>
                  <a:pt x="2410691" y="2715491"/>
                </a:cubicBezTo>
                <a:cubicBezTo>
                  <a:pt x="2426884" y="2719907"/>
                  <a:pt x="2483823" y="2755676"/>
                  <a:pt x="2493818" y="2761673"/>
                </a:cubicBezTo>
                <a:cubicBezTo>
                  <a:pt x="2499976" y="2770909"/>
                  <a:pt x="2507783" y="2779238"/>
                  <a:pt x="2512291" y="2789382"/>
                </a:cubicBezTo>
                <a:cubicBezTo>
                  <a:pt x="2520199" y="2807176"/>
                  <a:pt x="2519962" y="2828599"/>
                  <a:pt x="2530763" y="2844800"/>
                </a:cubicBezTo>
                <a:lnTo>
                  <a:pt x="2549236" y="2872509"/>
                </a:lnTo>
                <a:lnTo>
                  <a:pt x="2567709" y="2946400"/>
                </a:lnTo>
                <a:cubicBezTo>
                  <a:pt x="2570788" y="2958715"/>
                  <a:pt x="2575150" y="2970779"/>
                  <a:pt x="2576945" y="2983345"/>
                </a:cubicBezTo>
                <a:lnTo>
                  <a:pt x="2586181" y="3048000"/>
                </a:lnTo>
                <a:cubicBezTo>
                  <a:pt x="2576237" y="3177282"/>
                  <a:pt x="2576945" y="3127930"/>
                  <a:pt x="2576945" y="3195782"/>
                </a:cubicBez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2D6E1CD5-316F-59F1-516A-1B153BD0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2E2A1-038E-9B4B-B157-0C80F2AD7CEF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9291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2214</Words>
  <Application>Microsoft Macintosh PowerPoint</Application>
  <PresentationFormat>Widescreen</PresentationFormat>
  <Paragraphs>544</Paragraphs>
  <Slides>33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굴림</vt:lpstr>
      <vt:lpstr>ＭＳ Ｐゴシック</vt:lpstr>
      <vt:lpstr>Aptos</vt:lpstr>
      <vt:lpstr>Aptos Display</vt:lpstr>
      <vt:lpstr>arial</vt:lpstr>
      <vt:lpstr>arial</vt:lpstr>
      <vt:lpstr>Courier New</vt:lpstr>
      <vt:lpstr>Tahoma</vt:lpstr>
      <vt:lpstr>Times New Roman</vt:lpstr>
      <vt:lpstr>Wingdings</vt:lpstr>
      <vt:lpstr>Office Theme</vt:lpstr>
      <vt:lpstr>Polymorphism (Part 1)</vt:lpstr>
      <vt:lpstr>Outline</vt:lpstr>
      <vt:lpstr>Outline</vt:lpstr>
      <vt:lpstr>Abstract Representation Of a Java Class</vt:lpstr>
      <vt:lpstr>Compiler Movement in a Java Class</vt:lpstr>
      <vt:lpstr>Outline</vt:lpstr>
      <vt:lpstr>Inheritance</vt:lpstr>
      <vt:lpstr>Abstract Representation of Super and Sub Classes</vt:lpstr>
      <vt:lpstr>Compiler Movement in Super and Sub Classes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What happens in Dynamic Binding?</vt:lpstr>
      <vt:lpstr>Static and Dynamic Binding</vt:lpstr>
      <vt:lpstr>PowerPoint Presentation</vt:lpstr>
      <vt:lpstr>Note: Polymorphic Methods</vt:lpstr>
      <vt:lpstr>Comments on the Previous Slide</vt:lpstr>
      <vt:lpstr>Comments on the Previous Example</vt:lpstr>
      <vt:lpstr>Outline</vt:lpstr>
      <vt:lpstr>PowerPoint Presentation</vt:lpstr>
      <vt:lpstr>PowerPoint Presentation</vt:lpstr>
      <vt:lpstr>Implicit Casting</vt:lpstr>
      <vt:lpstr>Need for Explicit Casting</vt:lpstr>
      <vt:lpstr>Explicit Casting</vt:lpstr>
      <vt:lpstr>The instanceof Operator</vt:lpstr>
      <vt:lpstr>Casting-Dot Operator Precedence</vt:lpstr>
      <vt:lpstr>Class Work: 1</vt:lpstr>
      <vt:lpstr>L.H.S.   vs. R. H.S.</vt:lpstr>
      <vt:lpstr>Class Work: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Kiran Rage</dc:creator>
  <cp:lastModifiedBy>Uday Kiran Rage</cp:lastModifiedBy>
  <cp:revision>1</cp:revision>
  <dcterms:created xsi:type="dcterms:W3CDTF">2024-05-02T02:40:31Z</dcterms:created>
  <dcterms:modified xsi:type="dcterms:W3CDTF">2025-05-07T01:37:42Z</dcterms:modified>
</cp:coreProperties>
</file>