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76" r:id="rId3"/>
    <p:sldId id="258" r:id="rId4"/>
    <p:sldId id="259" r:id="rId5"/>
    <p:sldId id="257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305" r:id="rId23"/>
    <p:sldId id="306" r:id="rId24"/>
    <p:sldId id="303" r:id="rId25"/>
    <p:sldId id="308" r:id="rId26"/>
    <p:sldId id="307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319" r:id="rId37"/>
    <p:sldId id="320" r:id="rId38"/>
    <p:sldId id="321" r:id="rId39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3B4285-B112-6C4B-93F1-0B74DEC9DD50}" v="6" dt="2024-05-13T13:14:28.851"/>
    <p1510:client id="{8B367F5B-1DBD-9D45-B352-B99D4C81C48D}" v="966" dt="2024-05-13T10:24:16.6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day Kiran Rage" userId="8cfd044a105e3dbd" providerId="LiveId" clId="{893827CA-4648-FE43-8FBB-474632714885}"/>
    <pc:docChg chg="custSel addSld modSld">
      <pc:chgData name="Uday Kiran Rage" userId="8cfd044a105e3dbd" providerId="LiveId" clId="{893827CA-4648-FE43-8FBB-474632714885}" dt="2023-05-16T03:02:14.756" v="1" actId="680"/>
      <pc:docMkLst>
        <pc:docMk/>
      </pc:docMkLst>
      <pc:sldChg chg="addSp">
        <pc:chgData name="Uday Kiran Rage" userId="8cfd044a105e3dbd" providerId="LiveId" clId="{893827CA-4648-FE43-8FBB-474632714885}" dt="2023-05-16T02:33:18.590" v="0" actId="7634"/>
        <pc:sldMkLst>
          <pc:docMk/>
          <pc:sldMk cId="1557186203" sldId="258"/>
        </pc:sldMkLst>
        <pc:inkChg chg="add">
          <ac:chgData name="Uday Kiran Rage" userId="8cfd044a105e3dbd" providerId="LiveId" clId="{893827CA-4648-FE43-8FBB-474632714885}" dt="2023-05-16T02:33:18.590" v="0" actId="7634"/>
          <ac:inkMkLst>
            <pc:docMk/>
            <pc:sldMk cId="1557186203" sldId="258"/>
            <ac:inkMk id="4" creationId="{B92CD210-0229-D103-6B73-2235EBBAE979}"/>
          </ac:inkMkLst>
        </pc:inkChg>
      </pc:sldChg>
      <pc:sldChg chg="addSp">
        <pc:chgData name="Uday Kiran Rage" userId="8cfd044a105e3dbd" providerId="LiveId" clId="{893827CA-4648-FE43-8FBB-474632714885}" dt="2023-05-16T02:33:18.590" v="0" actId="7634"/>
        <pc:sldMkLst>
          <pc:docMk/>
          <pc:sldMk cId="3933702586" sldId="270"/>
        </pc:sldMkLst>
        <pc:inkChg chg="add">
          <ac:chgData name="Uday Kiran Rage" userId="8cfd044a105e3dbd" providerId="LiveId" clId="{893827CA-4648-FE43-8FBB-474632714885}" dt="2023-05-16T02:33:18.590" v="0" actId="7634"/>
          <ac:inkMkLst>
            <pc:docMk/>
            <pc:sldMk cId="3933702586" sldId="270"/>
            <ac:inkMk id="4" creationId="{99BE4B49-870A-8F73-69B3-DC1DD3075E1E}"/>
          </ac:inkMkLst>
        </pc:inkChg>
      </pc:sldChg>
      <pc:sldChg chg="addSp">
        <pc:chgData name="Uday Kiran Rage" userId="8cfd044a105e3dbd" providerId="LiveId" clId="{893827CA-4648-FE43-8FBB-474632714885}" dt="2023-05-16T02:33:18.590" v="0" actId="7634"/>
        <pc:sldMkLst>
          <pc:docMk/>
          <pc:sldMk cId="2202409168" sldId="274"/>
        </pc:sldMkLst>
        <pc:inkChg chg="add">
          <ac:chgData name="Uday Kiran Rage" userId="8cfd044a105e3dbd" providerId="LiveId" clId="{893827CA-4648-FE43-8FBB-474632714885}" dt="2023-05-16T02:33:18.590" v="0" actId="7634"/>
          <ac:inkMkLst>
            <pc:docMk/>
            <pc:sldMk cId="2202409168" sldId="274"/>
            <ac:inkMk id="2" creationId="{7CB50371-67E3-C2C5-04EC-58FA97227C46}"/>
          </ac:inkMkLst>
        </pc:inkChg>
      </pc:sldChg>
      <pc:sldChg chg="addSp">
        <pc:chgData name="Uday Kiran Rage" userId="8cfd044a105e3dbd" providerId="LiveId" clId="{893827CA-4648-FE43-8FBB-474632714885}" dt="2023-05-16T02:33:18.590" v="0" actId="7634"/>
        <pc:sldMkLst>
          <pc:docMk/>
          <pc:sldMk cId="1729656305" sldId="275"/>
        </pc:sldMkLst>
        <pc:inkChg chg="add">
          <ac:chgData name="Uday Kiran Rage" userId="8cfd044a105e3dbd" providerId="LiveId" clId="{893827CA-4648-FE43-8FBB-474632714885}" dt="2023-05-16T02:33:18.590" v="0" actId="7634"/>
          <ac:inkMkLst>
            <pc:docMk/>
            <pc:sldMk cId="1729656305" sldId="275"/>
            <ac:inkMk id="3" creationId="{A5C61268-0A2E-7F46-F47A-DE8CD9A645FB}"/>
          </ac:inkMkLst>
        </pc:inkChg>
      </pc:sldChg>
      <pc:sldChg chg="new">
        <pc:chgData name="Uday Kiran Rage" userId="8cfd044a105e3dbd" providerId="LiveId" clId="{893827CA-4648-FE43-8FBB-474632714885}" dt="2023-05-16T03:02:14.756" v="1" actId="680"/>
        <pc:sldMkLst>
          <pc:docMk/>
          <pc:sldMk cId="2222908217" sldId="307"/>
        </pc:sldMkLst>
      </pc:sldChg>
    </pc:docChg>
  </pc:docChgLst>
  <pc:docChgLst>
    <pc:chgData name="Uday Kiran Rage" userId="8cfd044a105e3dbd" providerId="LiveId" clId="{8B367F5B-1DBD-9D45-B352-B99D4C81C48D}"/>
    <pc:docChg chg="undo custSel addSld delSld modSld sldOrd">
      <pc:chgData name="Uday Kiran Rage" userId="8cfd044a105e3dbd" providerId="LiveId" clId="{8B367F5B-1DBD-9D45-B352-B99D4C81C48D}" dt="2024-05-13T10:24:16.686" v="2826" actId="20577"/>
      <pc:docMkLst>
        <pc:docMk/>
      </pc:docMkLst>
      <pc:sldChg chg="modAnim">
        <pc:chgData name="Uday Kiran Rage" userId="8cfd044a105e3dbd" providerId="LiveId" clId="{8B367F5B-1DBD-9D45-B352-B99D4C81C48D}" dt="2024-05-13T09:28:16.713" v="2695"/>
        <pc:sldMkLst>
          <pc:docMk/>
          <pc:sldMk cId="1994966973" sldId="257"/>
        </pc:sldMkLst>
      </pc:sldChg>
      <pc:sldChg chg="delSp mod modAnim">
        <pc:chgData name="Uday Kiran Rage" userId="8cfd044a105e3dbd" providerId="LiveId" clId="{8B367F5B-1DBD-9D45-B352-B99D4C81C48D}" dt="2024-05-13T09:28:08.521" v="2691"/>
        <pc:sldMkLst>
          <pc:docMk/>
          <pc:sldMk cId="1557186203" sldId="258"/>
        </pc:sldMkLst>
        <pc:inkChg chg="del">
          <ac:chgData name="Uday Kiran Rage" userId="8cfd044a105e3dbd" providerId="LiveId" clId="{8B367F5B-1DBD-9D45-B352-B99D4C81C48D}" dt="2024-05-13T01:18:58.278" v="0" actId="478"/>
          <ac:inkMkLst>
            <pc:docMk/>
            <pc:sldMk cId="1557186203" sldId="258"/>
            <ac:inkMk id="4" creationId="{B92CD210-0229-D103-6B73-2235EBBAE979}"/>
          </ac:inkMkLst>
        </pc:inkChg>
      </pc:sldChg>
      <pc:sldChg chg="modAnim">
        <pc:chgData name="Uday Kiran Rage" userId="8cfd044a105e3dbd" providerId="LiveId" clId="{8B367F5B-1DBD-9D45-B352-B99D4C81C48D}" dt="2024-05-13T09:28:12.890" v="2693"/>
        <pc:sldMkLst>
          <pc:docMk/>
          <pc:sldMk cId="2347347365" sldId="259"/>
        </pc:sldMkLst>
      </pc:sldChg>
      <pc:sldChg chg="modAnim">
        <pc:chgData name="Uday Kiran Rage" userId="8cfd044a105e3dbd" providerId="LiveId" clId="{8B367F5B-1DBD-9D45-B352-B99D4C81C48D}" dt="2024-05-13T09:28:20.023" v="2698"/>
        <pc:sldMkLst>
          <pc:docMk/>
          <pc:sldMk cId="1468426606" sldId="260"/>
        </pc:sldMkLst>
      </pc:sldChg>
      <pc:sldChg chg="modAnim">
        <pc:chgData name="Uday Kiran Rage" userId="8cfd044a105e3dbd" providerId="LiveId" clId="{8B367F5B-1DBD-9D45-B352-B99D4C81C48D}" dt="2024-05-13T09:28:24.578" v="2700"/>
        <pc:sldMkLst>
          <pc:docMk/>
          <pc:sldMk cId="3487278924" sldId="261"/>
        </pc:sldMkLst>
      </pc:sldChg>
      <pc:sldChg chg="modAnim">
        <pc:chgData name="Uday Kiran Rage" userId="8cfd044a105e3dbd" providerId="LiveId" clId="{8B367F5B-1DBD-9D45-B352-B99D4C81C48D}" dt="2024-05-13T09:28:29.642" v="2703"/>
        <pc:sldMkLst>
          <pc:docMk/>
          <pc:sldMk cId="3557917251" sldId="262"/>
        </pc:sldMkLst>
      </pc:sldChg>
      <pc:sldChg chg="modAnim">
        <pc:chgData name="Uday Kiran Rage" userId="8cfd044a105e3dbd" providerId="LiveId" clId="{8B367F5B-1DBD-9D45-B352-B99D4C81C48D}" dt="2024-05-13T09:28:34.889" v="2705"/>
        <pc:sldMkLst>
          <pc:docMk/>
          <pc:sldMk cId="225272410" sldId="263"/>
        </pc:sldMkLst>
      </pc:sldChg>
      <pc:sldChg chg="modAnim">
        <pc:chgData name="Uday Kiran Rage" userId="8cfd044a105e3dbd" providerId="LiveId" clId="{8B367F5B-1DBD-9D45-B352-B99D4C81C48D}" dt="2024-05-13T09:28:51.764" v="2707"/>
        <pc:sldMkLst>
          <pc:docMk/>
          <pc:sldMk cId="3841520508" sldId="264"/>
        </pc:sldMkLst>
      </pc:sldChg>
      <pc:sldChg chg="modAnim">
        <pc:chgData name="Uday Kiran Rage" userId="8cfd044a105e3dbd" providerId="LiveId" clId="{8B367F5B-1DBD-9D45-B352-B99D4C81C48D}" dt="2024-05-13T09:28:44.202" v="2706"/>
        <pc:sldMkLst>
          <pc:docMk/>
          <pc:sldMk cId="3234992998" sldId="265"/>
        </pc:sldMkLst>
      </pc:sldChg>
      <pc:sldChg chg="modAnim">
        <pc:chgData name="Uday Kiran Rage" userId="8cfd044a105e3dbd" providerId="LiveId" clId="{8B367F5B-1DBD-9D45-B352-B99D4C81C48D}" dt="2024-05-13T09:29:00.839" v="2708"/>
        <pc:sldMkLst>
          <pc:docMk/>
          <pc:sldMk cId="2395536339" sldId="266"/>
        </pc:sldMkLst>
      </pc:sldChg>
      <pc:sldChg chg="modAnim">
        <pc:chgData name="Uday Kiran Rage" userId="8cfd044a105e3dbd" providerId="LiveId" clId="{8B367F5B-1DBD-9D45-B352-B99D4C81C48D}" dt="2024-05-13T09:29:09.005" v="2710"/>
        <pc:sldMkLst>
          <pc:docMk/>
          <pc:sldMk cId="1457334925" sldId="267"/>
        </pc:sldMkLst>
      </pc:sldChg>
      <pc:sldChg chg="modAnim">
        <pc:chgData name="Uday Kiran Rage" userId="8cfd044a105e3dbd" providerId="LiveId" clId="{8B367F5B-1DBD-9D45-B352-B99D4C81C48D}" dt="2024-05-13T09:29:13.199" v="2711"/>
        <pc:sldMkLst>
          <pc:docMk/>
          <pc:sldMk cId="3651514282" sldId="268"/>
        </pc:sldMkLst>
      </pc:sldChg>
      <pc:sldChg chg="modAnim">
        <pc:chgData name="Uday Kiran Rage" userId="8cfd044a105e3dbd" providerId="LiveId" clId="{8B367F5B-1DBD-9D45-B352-B99D4C81C48D}" dt="2024-05-13T09:29:19.279" v="2714"/>
        <pc:sldMkLst>
          <pc:docMk/>
          <pc:sldMk cId="3394937577" sldId="269"/>
        </pc:sldMkLst>
      </pc:sldChg>
      <pc:sldChg chg="delSp mod">
        <pc:chgData name="Uday Kiran Rage" userId="8cfd044a105e3dbd" providerId="LiveId" clId="{8B367F5B-1DBD-9D45-B352-B99D4C81C48D}" dt="2024-05-13T02:39:27.493" v="2503" actId="478"/>
        <pc:sldMkLst>
          <pc:docMk/>
          <pc:sldMk cId="3933702586" sldId="270"/>
        </pc:sldMkLst>
        <pc:inkChg chg="del">
          <ac:chgData name="Uday Kiran Rage" userId="8cfd044a105e3dbd" providerId="LiveId" clId="{8B367F5B-1DBD-9D45-B352-B99D4C81C48D}" dt="2024-05-13T02:39:27.493" v="2503" actId="478"/>
          <ac:inkMkLst>
            <pc:docMk/>
            <pc:sldMk cId="3933702586" sldId="270"/>
            <ac:inkMk id="4" creationId="{99BE4B49-870A-8F73-69B3-DC1DD3075E1E}"/>
          </ac:inkMkLst>
        </pc:inkChg>
      </pc:sldChg>
      <pc:sldChg chg="modAnim">
        <pc:chgData name="Uday Kiran Rage" userId="8cfd044a105e3dbd" providerId="LiveId" clId="{8B367F5B-1DBD-9D45-B352-B99D4C81C48D}" dt="2024-05-13T09:29:32.575" v="2715"/>
        <pc:sldMkLst>
          <pc:docMk/>
          <pc:sldMk cId="623383719" sldId="273"/>
        </pc:sldMkLst>
      </pc:sldChg>
      <pc:sldChg chg="delSp mod modAnim">
        <pc:chgData name="Uday Kiran Rage" userId="8cfd044a105e3dbd" providerId="LiveId" clId="{8B367F5B-1DBD-9D45-B352-B99D4C81C48D}" dt="2024-05-13T09:29:37.169" v="2716"/>
        <pc:sldMkLst>
          <pc:docMk/>
          <pc:sldMk cId="2202409168" sldId="274"/>
        </pc:sldMkLst>
        <pc:inkChg chg="del">
          <ac:chgData name="Uday Kiran Rage" userId="8cfd044a105e3dbd" providerId="LiveId" clId="{8B367F5B-1DBD-9D45-B352-B99D4C81C48D}" dt="2024-05-13T02:47:32.905" v="2651" actId="478"/>
          <ac:inkMkLst>
            <pc:docMk/>
            <pc:sldMk cId="2202409168" sldId="274"/>
            <ac:inkMk id="2" creationId="{7CB50371-67E3-C2C5-04EC-58FA97227C46}"/>
          </ac:inkMkLst>
        </pc:inkChg>
      </pc:sldChg>
      <pc:sldChg chg="delSp mod modAnim">
        <pc:chgData name="Uday Kiran Rage" userId="8cfd044a105e3dbd" providerId="LiveId" clId="{8B367F5B-1DBD-9D45-B352-B99D4C81C48D}" dt="2024-05-13T09:29:40.367" v="2717"/>
        <pc:sldMkLst>
          <pc:docMk/>
          <pc:sldMk cId="1729656305" sldId="275"/>
        </pc:sldMkLst>
        <pc:inkChg chg="del">
          <ac:chgData name="Uday Kiran Rage" userId="8cfd044a105e3dbd" providerId="LiveId" clId="{8B367F5B-1DBD-9D45-B352-B99D4C81C48D}" dt="2024-05-13T02:47:35.439" v="2652" actId="478"/>
          <ac:inkMkLst>
            <pc:docMk/>
            <pc:sldMk cId="1729656305" sldId="275"/>
            <ac:inkMk id="3" creationId="{A5C61268-0A2E-7F46-F47A-DE8CD9A645FB}"/>
          </ac:inkMkLst>
        </pc:inkChg>
      </pc:sldChg>
      <pc:sldChg chg="modSp mod">
        <pc:chgData name="Uday Kiran Rage" userId="8cfd044a105e3dbd" providerId="LiveId" clId="{8B367F5B-1DBD-9D45-B352-B99D4C81C48D}" dt="2024-05-13T09:20:08.429" v="2690" actId="20577"/>
        <pc:sldMkLst>
          <pc:docMk/>
          <pc:sldMk cId="3981548701" sldId="276"/>
        </pc:sldMkLst>
        <pc:spChg chg="mod">
          <ac:chgData name="Uday Kiran Rage" userId="8cfd044a105e3dbd" providerId="LiveId" clId="{8B367F5B-1DBD-9D45-B352-B99D4C81C48D}" dt="2024-05-13T09:20:08.429" v="2690" actId="20577"/>
          <ac:spMkLst>
            <pc:docMk/>
            <pc:sldMk cId="3981548701" sldId="276"/>
            <ac:spMk id="3" creationId="{0D3AC837-915A-CA49-C83A-D243F58897A0}"/>
          </ac:spMkLst>
        </pc:spChg>
      </pc:sldChg>
      <pc:sldChg chg="addSp delSp modSp mod modAnim">
        <pc:chgData name="Uday Kiran Rage" userId="8cfd044a105e3dbd" providerId="LiveId" clId="{8B367F5B-1DBD-9D45-B352-B99D4C81C48D}" dt="2024-05-13T01:57:14.244" v="1232" actId="113"/>
        <pc:sldMkLst>
          <pc:docMk/>
          <pc:sldMk cId="2222908217" sldId="307"/>
        </pc:sldMkLst>
        <pc:spChg chg="mod">
          <ac:chgData name="Uday Kiran Rage" userId="8cfd044a105e3dbd" providerId="LiveId" clId="{8B367F5B-1DBD-9D45-B352-B99D4C81C48D}" dt="2024-05-13T01:21:43.045" v="95" actId="113"/>
          <ac:spMkLst>
            <pc:docMk/>
            <pc:sldMk cId="2222908217" sldId="307"/>
            <ac:spMk id="2" creationId="{F7AF8869-3844-26FA-A129-18CCA98C5625}"/>
          </ac:spMkLst>
        </pc:spChg>
        <pc:spChg chg="del">
          <ac:chgData name="Uday Kiran Rage" userId="8cfd044a105e3dbd" providerId="LiveId" clId="{8B367F5B-1DBD-9D45-B352-B99D4C81C48D}" dt="2024-05-13T01:21:45.980" v="96" actId="478"/>
          <ac:spMkLst>
            <pc:docMk/>
            <pc:sldMk cId="2222908217" sldId="307"/>
            <ac:spMk id="3" creationId="{8C936ECC-F15B-7A92-9F90-DAA5BF3C4177}"/>
          </ac:spMkLst>
        </pc:spChg>
        <pc:spChg chg="add mod">
          <ac:chgData name="Uday Kiran Rage" userId="8cfd044a105e3dbd" providerId="LiveId" clId="{8B367F5B-1DBD-9D45-B352-B99D4C81C48D}" dt="2024-05-13T01:37:03.909" v="626" actId="14100"/>
          <ac:spMkLst>
            <pc:docMk/>
            <pc:sldMk cId="2222908217" sldId="307"/>
            <ac:spMk id="4" creationId="{8E906A75-FE28-4E36-5AD1-7099A296E27F}"/>
          </ac:spMkLst>
        </pc:spChg>
        <pc:spChg chg="add mod">
          <ac:chgData name="Uday Kiran Rage" userId="8cfd044a105e3dbd" providerId="LiveId" clId="{8B367F5B-1DBD-9D45-B352-B99D4C81C48D}" dt="2024-05-13T01:57:14.244" v="1232" actId="113"/>
          <ac:spMkLst>
            <pc:docMk/>
            <pc:sldMk cId="2222908217" sldId="307"/>
            <ac:spMk id="6" creationId="{CD299DC3-34A5-4B99-0659-CFEC384F143B}"/>
          </ac:spMkLst>
        </pc:spChg>
        <pc:spChg chg="add mod">
          <ac:chgData name="Uday Kiran Rage" userId="8cfd044a105e3dbd" providerId="LiveId" clId="{8B367F5B-1DBD-9D45-B352-B99D4C81C48D}" dt="2024-05-13T01:31:44.293" v="356" actId="115"/>
          <ac:spMkLst>
            <pc:docMk/>
            <pc:sldMk cId="2222908217" sldId="307"/>
            <ac:spMk id="9" creationId="{3E3A1A4A-A36D-0DC7-21CE-6F0103AD59B7}"/>
          </ac:spMkLst>
        </pc:spChg>
        <pc:spChg chg="add mod">
          <ac:chgData name="Uday Kiran Rage" userId="8cfd044a105e3dbd" providerId="LiveId" clId="{8B367F5B-1DBD-9D45-B352-B99D4C81C48D}" dt="2024-05-13T01:38:14.085" v="665" actId="1076"/>
          <ac:spMkLst>
            <pc:docMk/>
            <pc:sldMk cId="2222908217" sldId="307"/>
            <ac:spMk id="10" creationId="{3BFC0C98-C307-E38E-B9C4-E563641F72D8}"/>
          </ac:spMkLst>
        </pc:spChg>
        <pc:picChg chg="add mod">
          <ac:chgData name="Uday Kiran Rage" userId="8cfd044a105e3dbd" providerId="LiveId" clId="{8B367F5B-1DBD-9D45-B352-B99D4C81C48D}" dt="2024-05-13T01:30:29.808" v="332" actId="167"/>
          <ac:picMkLst>
            <pc:docMk/>
            <pc:sldMk cId="2222908217" sldId="307"/>
            <ac:picMk id="5" creationId="{EEA5C54D-938A-36CA-2489-8472D2F8C943}"/>
          </ac:picMkLst>
        </pc:picChg>
        <pc:cxnChg chg="add mod">
          <ac:chgData name="Uday Kiran Rage" userId="8cfd044a105e3dbd" providerId="LiveId" clId="{8B367F5B-1DBD-9D45-B352-B99D4C81C48D}" dt="2024-05-13T01:31:21.650" v="337" actId="1076"/>
          <ac:cxnSpMkLst>
            <pc:docMk/>
            <pc:sldMk cId="2222908217" sldId="307"/>
            <ac:cxnSpMk id="8" creationId="{99371603-5088-2E05-0310-FC5B4425C967}"/>
          </ac:cxnSpMkLst>
        </pc:cxnChg>
      </pc:sldChg>
      <pc:sldChg chg="add ord">
        <pc:chgData name="Uday Kiran Rage" userId="8cfd044a105e3dbd" providerId="LiveId" clId="{8B367F5B-1DBD-9D45-B352-B99D4C81C48D}" dt="2024-05-13T01:38:20.198" v="666" actId="20578"/>
        <pc:sldMkLst>
          <pc:docMk/>
          <pc:sldMk cId="591517694" sldId="308"/>
        </pc:sldMkLst>
      </pc:sldChg>
      <pc:sldChg chg="add del">
        <pc:chgData name="Uday Kiran Rage" userId="8cfd044a105e3dbd" providerId="LiveId" clId="{8B367F5B-1DBD-9D45-B352-B99D4C81C48D}" dt="2024-05-13T02:45:02.578" v="2634" actId="2696"/>
        <pc:sldMkLst>
          <pc:docMk/>
          <pc:sldMk cId="1305355238" sldId="309"/>
        </pc:sldMkLst>
      </pc:sldChg>
      <pc:sldChg chg="addSp modSp add mod modAnim">
        <pc:chgData name="Uday Kiran Rage" userId="8cfd044a105e3dbd" providerId="LiveId" clId="{8B367F5B-1DBD-9D45-B352-B99D4C81C48D}" dt="2024-05-13T01:57:19.857" v="1233" actId="113"/>
        <pc:sldMkLst>
          <pc:docMk/>
          <pc:sldMk cId="1129499702" sldId="310"/>
        </pc:sldMkLst>
        <pc:spChg chg="mod">
          <ac:chgData name="Uday Kiran Rage" userId="8cfd044a105e3dbd" providerId="LiveId" clId="{8B367F5B-1DBD-9D45-B352-B99D4C81C48D}" dt="2024-05-13T01:57:19.857" v="1233" actId="113"/>
          <ac:spMkLst>
            <pc:docMk/>
            <pc:sldMk cId="1129499702" sldId="310"/>
            <ac:spMk id="6" creationId="{CD299DC3-34A5-4B99-0659-CFEC384F143B}"/>
          </ac:spMkLst>
        </pc:spChg>
        <pc:spChg chg="add mod">
          <ac:chgData name="Uday Kiran Rage" userId="8cfd044a105e3dbd" providerId="LiveId" clId="{8B367F5B-1DBD-9D45-B352-B99D4C81C48D}" dt="2024-05-13T01:40:46.785" v="790" actId="1076"/>
          <ac:spMkLst>
            <pc:docMk/>
            <pc:sldMk cId="1129499702" sldId="310"/>
            <ac:spMk id="11" creationId="{9076DA7B-C41C-CB02-8002-4626AC6EC102}"/>
          </ac:spMkLst>
        </pc:spChg>
        <pc:cxnChg chg="add">
          <ac:chgData name="Uday Kiran Rage" userId="8cfd044a105e3dbd" providerId="LiveId" clId="{8B367F5B-1DBD-9D45-B352-B99D4C81C48D}" dt="2024-05-13T01:40:32.899" v="775" actId="11529"/>
          <ac:cxnSpMkLst>
            <pc:docMk/>
            <pc:sldMk cId="1129499702" sldId="310"/>
            <ac:cxnSpMk id="7" creationId="{DE92E991-53A6-4E24-50CE-3D5956263BD1}"/>
          </ac:cxnSpMkLst>
        </pc:cxnChg>
      </pc:sldChg>
      <pc:sldChg chg="addSp modSp add mod modAnim">
        <pc:chgData name="Uday Kiran Rage" userId="8cfd044a105e3dbd" providerId="LiveId" clId="{8B367F5B-1DBD-9D45-B352-B99D4C81C48D}" dt="2024-05-13T01:58:35.553" v="1321" actId="20577"/>
        <pc:sldMkLst>
          <pc:docMk/>
          <pc:sldMk cId="376605511" sldId="311"/>
        </pc:sldMkLst>
        <pc:spChg chg="mod">
          <ac:chgData name="Uday Kiran Rage" userId="8cfd044a105e3dbd" providerId="LiveId" clId="{8B367F5B-1DBD-9D45-B352-B99D4C81C48D}" dt="2024-05-13T01:58:35.553" v="1321" actId="20577"/>
          <ac:spMkLst>
            <pc:docMk/>
            <pc:sldMk cId="376605511" sldId="311"/>
            <ac:spMk id="6" creationId="{CD299DC3-34A5-4B99-0659-CFEC384F143B}"/>
          </ac:spMkLst>
        </pc:spChg>
        <pc:spChg chg="add mod">
          <ac:chgData name="Uday Kiran Rage" userId="8cfd044a105e3dbd" providerId="LiveId" clId="{8B367F5B-1DBD-9D45-B352-B99D4C81C48D}" dt="2024-05-13T01:43:05.888" v="831" actId="1076"/>
          <ac:spMkLst>
            <pc:docMk/>
            <pc:sldMk cId="376605511" sldId="311"/>
            <ac:spMk id="12" creationId="{75236DBB-075D-3221-F899-6A7ED7D8B775}"/>
          </ac:spMkLst>
        </pc:spChg>
        <pc:cxnChg chg="add mod">
          <ac:chgData name="Uday Kiran Rage" userId="8cfd044a105e3dbd" providerId="LiveId" clId="{8B367F5B-1DBD-9D45-B352-B99D4C81C48D}" dt="2024-05-13T01:42:52.809" v="819" actId="571"/>
          <ac:cxnSpMkLst>
            <pc:docMk/>
            <pc:sldMk cId="376605511" sldId="311"/>
            <ac:cxnSpMk id="3" creationId="{E7D6A15B-2FD1-E7A6-5972-62AAD97E1E5B}"/>
          </ac:cxnSpMkLst>
        </pc:cxnChg>
      </pc:sldChg>
      <pc:sldChg chg="addSp modSp add mod modAnim">
        <pc:chgData name="Uday Kiran Rage" userId="8cfd044a105e3dbd" providerId="LiveId" clId="{8B367F5B-1DBD-9D45-B352-B99D4C81C48D}" dt="2024-05-13T01:57:30.536" v="1235" actId="113"/>
        <pc:sldMkLst>
          <pc:docMk/>
          <pc:sldMk cId="986050812" sldId="312"/>
        </pc:sldMkLst>
        <pc:spChg chg="mod">
          <ac:chgData name="Uday Kiran Rage" userId="8cfd044a105e3dbd" providerId="LiveId" clId="{8B367F5B-1DBD-9D45-B352-B99D4C81C48D}" dt="2024-05-13T01:57:30.536" v="1235" actId="113"/>
          <ac:spMkLst>
            <pc:docMk/>
            <pc:sldMk cId="986050812" sldId="312"/>
            <ac:spMk id="6" creationId="{CD299DC3-34A5-4B99-0659-CFEC384F143B}"/>
          </ac:spMkLst>
        </pc:spChg>
        <pc:spChg chg="add mod">
          <ac:chgData name="Uday Kiran Rage" userId="8cfd044a105e3dbd" providerId="LiveId" clId="{8B367F5B-1DBD-9D45-B352-B99D4C81C48D}" dt="2024-05-13T01:48:34.723" v="1018" actId="20577"/>
          <ac:spMkLst>
            <pc:docMk/>
            <pc:sldMk cId="986050812" sldId="312"/>
            <ac:spMk id="13" creationId="{CBB8CBCC-0655-C67B-2FDF-6E83C5E8F5E5}"/>
          </ac:spMkLst>
        </pc:spChg>
        <pc:spChg chg="add mod">
          <ac:chgData name="Uday Kiran Rage" userId="8cfd044a105e3dbd" providerId="LiveId" clId="{8B367F5B-1DBD-9D45-B352-B99D4C81C48D}" dt="2024-05-13T01:47:21.207" v="990" actId="1076"/>
          <ac:spMkLst>
            <pc:docMk/>
            <pc:sldMk cId="986050812" sldId="312"/>
            <ac:spMk id="22" creationId="{6153327E-EBAC-FD63-753B-BF6D957C8379}"/>
          </ac:spMkLst>
        </pc:spChg>
        <pc:spChg chg="add mod">
          <ac:chgData name="Uday Kiran Rage" userId="8cfd044a105e3dbd" providerId="LiveId" clId="{8B367F5B-1DBD-9D45-B352-B99D4C81C48D}" dt="2024-05-13T01:47:42.182" v="1010" actId="1076"/>
          <ac:spMkLst>
            <pc:docMk/>
            <pc:sldMk cId="986050812" sldId="312"/>
            <ac:spMk id="23" creationId="{6F496BD2-0825-074D-238E-457200A1466E}"/>
          </ac:spMkLst>
        </pc:spChg>
        <pc:cxnChg chg="add">
          <ac:chgData name="Uday Kiran Rage" userId="8cfd044a105e3dbd" providerId="LiveId" clId="{8B367F5B-1DBD-9D45-B352-B99D4C81C48D}" dt="2024-05-13T01:46:39.818" v="971" actId="11529"/>
          <ac:cxnSpMkLst>
            <pc:docMk/>
            <pc:sldMk cId="986050812" sldId="312"/>
            <ac:cxnSpMk id="15" creationId="{5F646F54-6EC0-AD22-1DB7-1E59DDA84FA0}"/>
          </ac:cxnSpMkLst>
        </pc:cxnChg>
        <pc:cxnChg chg="add mod">
          <ac:chgData name="Uday Kiran Rage" userId="8cfd044a105e3dbd" providerId="LiveId" clId="{8B367F5B-1DBD-9D45-B352-B99D4C81C48D}" dt="2024-05-13T01:46:56.063" v="975" actId="1036"/>
          <ac:cxnSpMkLst>
            <pc:docMk/>
            <pc:sldMk cId="986050812" sldId="312"/>
            <ac:cxnSpMk id="17" creationId="{6942E550-9567-076B-7781-EE539C4CF393}"/>
          </ac:cxnSpMkLst>
        </pc:cxnChg>
        <pc:cxnChg chg="add">
          <ac:chgData name="Uday Kiran Rage" userId="8cfd044a105e3dbd" providerId="LiveId" clId="{8B367F5B-1DBD-9D45-B352-B99D4C81C48D}" dt="2024-05-13T01:47:01.917" v="976" actId="11529"/>
          <ac:cxnSpMkLst>
            <pc:docMk/>
            <pc:sldMk cId="986050812" sldId="312"/>
            <ac:cxnSpMk id="20" creationId="{70824A1E-1BBA-3FB4-5A21-FA22DBC427E3}"/>
          </ac:cxnSpMkLst>
        </pc:cxnChg>
        <pc:cxnChg chg="add mod">
          <ac:chgData name="Uday Kiran Rage" userId="8cfd044a105e3dbd" providerId="LiveId" clId="{8B367F5B-1DBD-9D45-B352-B99D4C81C48D}" dt="2024-05-13T01:47:05.103" v="977" actId="571"/>
          <ac:cxnSpMkLst>
            <pc:docMk/>
            <pc:sldMk cId="986050812" sldId="312"/>
            <ac:cxnSpMk id="21" creationId="{5EA699AD-275D-FE0C-A12E-06CF25FB5ECE}"/>
          </ac:cxnSpMkLst>
        </pc:cxnChg>
      </pc:sldChg>
      <pc:sldChg chg="addSp delSp modSp add mod modAnim">
        <pc:chgData name="Uday Kiran Rage" userId="8cfd044a105e3dbd" providerId="LiveId" clId="{8B367F5B-1DBD-9D45-B352-B99D4C81C48D}" dt="2024-05-13T02:03:36.561" v="1515" actId="478"/>
        <pc:sldMkLst>
          <pc:docMk/>
          <pc:sldMk cId="410099716" sldId="313"/>
        </pc:sldMkLst>
        <pc:spChg chg="mod">
          <ac:chgData name="Uday Kiran Rage" userId="8cfd044a105e3dbd" providerId="LiveId" clId="{8B367F5B-1DBD-9D45-B352-B99D4C81C48D}" dt="2024-05-13T01:57:40.599" v="1236" actId="113"/>
          <ac:spMkLst>
            <pc:docMk/>
            <pc:sldMk cId="410099716" sldId="313"/>
            <ac:spMk id="6" creationId="{CD299DC3-34A5-4B99-0659-CFEC384F143B}"/>
          </ac:spMkLst>
        </pc:spChg>
        <pc:spChg chg="del">
          <ac:chgData name="Uday Kiran Rage" userId="8cfd044a105e3dbd" providerId="LiveId" clId="{8B367F5B-1DBD-9D45-B352-B99D4C81C48D}" dt="2024-05-13T02:03:36.561" v="1515" actId="478"/>
          <ac:spMkLst>
            <pc:docMk/>
            <pc:sldMk cId="410099716" sldId="313"/>
            <ac:spMk id="13" creationId="{CBB8CBCC-0655-C67B-2FDF-6E83C5E8F5E5}"/>
          </ac:spMkLst>
        </pc:spChg>
        <pc:spChg chg="add mod">
          <ac:chgData name="Uday Kiran Rage" userId="8cfd044a105e3dbd" providerId="LiveId" clId="{8B367F5B-1DBD-9D45-B352-B99D4C81C48D}" dt="2024-05-13T01:51:00.533" v="1112" actId="1076"/>
          <ac:spMkLst>
            <pc:docMk/>
            <pc:sldMk cId="410099716" sldId="313"/>
            <ac:spMk id="33" creationId="{5889A352-C0F7-3A4C-5BBD-BEFE34226ABD}"/>
          </ac:spMkLst>
        </pc:spChg>
        <pc:spChg chg="add mod">
          <ac:chgData name="Uday Kiran Rage" userId="8cfd044a105e3dbd" providerId="LiveId" clId="{8B367F5B-1DBD-9D45-B352-B99D4C81C48D}" dt="2024-05-13T01:52:56.446" v="1143" actId="1076"/>
          <ac:spMkLst>
            <pc:docMk/>
            <pc:sldMk cId="410099716" sldId="313"/>
            <ac:spMk id="34" creationId="{87FE9815-7B7F-233C-B0F4-003C007F4687}"/>
          </ac:spMkLst>
        </pc:spChg>
        <pc:spChg chg="add mod">
          <ac:chgData name="Uday Kiran Rage" userId="8cfd044a105e3dbd" providerId="LiveId" clId="{8B367F5B-1DBD-9D45-B352-B99D4C81C48D}" dt="2024-05-13T01:53:01.746" v="1144" actId="1076"/>
          <ac:spMkLst>
            <pc:docMk/>
            <pc:sldMk cId="410099716" sldId="313"/>
            <ac:spMk id="35" creationId="{DDC47E06-D390-9416-808C-673EFA071144}"/>
          </ac:spMkLst>
        </pc:spChg>
        <pc:spChg chg="add mod">
          <ac:chgData name="Uday Kiran Rage" userId="8cfd044a105e3dbd" providerId="LiveId" clId="{8B367F5B-1DBD-9D45-B352-B99D4C81C48D}" dt="2024-05-13T01:53:05.777" v="1145" actId="1076"/>
          <ac:spMkLst>
            <pc:docMk/>
            <pc:sldMk cId="410099716" sldId="313"/>
            <ac:spMk id="36" creationId="{A2105FD5-9189-67B4-32F8-0EEB6A0D7233}"/>
          </ac:spMkLst>
        </pc:spChg>
        <pc:spChg chg="add mod">
          <ac:chgData name="Uday Kiran Rage" userId="8cfd044a105e3dbd" providerId="LiveId" clId="{8B367F5B-1DBD-9D45-B352-B99D4C81C48D}" dt="2024-05-13T01:53:08.977" v="1146" actId="1076"/>
          <ac:spMkLst>
            <pc:docMk/>
            <pc:sldMk cId="410099716" sldId="313"/>
            <ac:spMk id="37" creationId="{AD193095-8013-E608-C504-F10F3EDB54F3}"/>
          </ac:spMkLst>
        </pc:spChg>
        <pc:spChg chg="add mod">
          <ac:chgData name="Uday Kiran Rage" userId="8cfd044a105e3dbd" providerId="LiveId" clId="{8B367F5B-1DBD-9D45-B352-B99D4C81C48D}" dt="2024-05-13T01:53:25.960" v="1148" actId="1076"/>
          <ac:spMkLst>
            <pc:docMk/>
            <pc:sldMk cId="410099716" sldId="313"/>
            <ac:spMk id="43" creationId="{FABEEA3B-9872-389A-C049-348B23331369}"/>
          </ac:spMkLst>
        </pc:spChg>
        <pc:spChg chg="add mod">
          <ac:chgData name="Uday Kiran Rage" userId="8cfd044a105e3dbd" providerId="LiveId" clId="{8B367F5B-1DBD-9D45-B352-B99D4C81C48D}" dt="2024-05-13T01:52:01.636" v="1139" actId="20577"/>
          <ac:spMkLst>
            <pc:docMk/>
            <pc:sldMk cId="410099716" sldId="313"/>
            <ac:spMk id="44" creationId="{70BA5708-E53D-35A8-1B66-00CD68826B07}"/>
          </ac:spMkLst>
        </pc:spChg>
        <pc:spChg chg="add mod">
          <ac:chgData name="Uday Kiran Rage" userId="8cfd044a105e3dbd" providerId="LiveId" clId="{8B367F5B-1DBD-9D45-B352-B99D4C81C48D}" dt="2024-05-13T01:53:32.200" v="1149" actId="1076"/>
          <ac:spMkLst>
            <pc:docMk/>
            <pc:sldMk cId="410099716" sldId="313"/>
            <ac:spMk id="45" creationId="{BB9B29DD-EFB8-D95E-45B2-CDB4CEB6E14F}"/>
          </ac:spMkLst>
        </pc:spChg>
        <pc:cxnChg chg="add mod">
          <ac:chgData name="Uday Kiran Rage" userId="8cfd044a105e3dbd" providerId="LiveId" clId="{8B367F5B-1DBD-9D45-B352-B99D4C81C48D}" dt="2024-05-13T01:50:11.383" v="1096" actId="1076"/>
          <ac:cxnSpMkLst>
            <pc:docMk/>
            <pc:sldMk cId="410099716" sldId="313"/>
            <ac:cxnSpMk id="16" creationId="{1C495B3B-C5B1-199C-1FE3-6B9EF40B5109}"/>
          </ac:cxnSpMkLst>
        </pc:cxnChg>
        <pc:cxnChg chg="add mod">
          <ac:chgData name="Uday Kiran Rage" userId="8cfd044a105e3dbd" providerId="LiveId" clId="{8B367F5B-1DBD-9D45-B352-B99D4C81C48D}" dt="2024-05-13T01:53:14.097" v="1147" actId="14100"/>
          <ac:cxnSpMkLst>
            <pc:docMk/>
            <pc:sldMk cId="410099716" sldId="313"/>
            <ac:cxnSpMk id="25" creationId="{C6E932DF-E817-EE01-AC30-FBA643E55F87}"/>
          </ac:cxnSpMkLst>
        </pc:cxnChg>
        <pc:cxnChg chg="add">
          <ac:chgData name="Uday Kiran Rage" userId="8cfd044a105e3dbd" providerId="LiveId" clId="{8B367F5B-1DBD-9D45-B352-B99D4C81C48D}" dt="2024-05-13T01:50:24.548" v="1098" actId="11529"/>
          <ac:cxnSpMkLst>
            <pc:docMk/>
            <pc:sldMk cId="410099716" sldId="313"/>
            <ac:cxnSpMk id="27" creationId="{6A65F91E-A6A9-1646-7135-405DCA02DB6E}"/>
          </ac:cxnSpMkLst>
        </pc:cxnChg>
        <pc:cxnChg chg="add mod">
          <ac:chgData name="Uday Kiran Rage" userId="8cfd044a105e3dbd" providerId="LiveId" clId="{8B367F5B-1DBD-9D45-B352-B99D4C81C48D}" dt="2024-05-13T01:52:56.446" v="1143" actId="1076"/>
          <ac:cxnSpMkLst>
            <pc:docMk/>
            <pc:sldMk cId="410099716" sldId="313"/>
            <ac:cxnSpMk id="28" creationId="{3BC01B25-32A2-14BF-EFFA-5DD61152F1FB}"/>
          </ac:cxnSpMkLst>
        </pc:cxnChg>
        <pc:cxnChg chg="add mod">
          <ac:chgData name="Uday Kiran Rage" userId="8cfd044a105e3dbd" providerId="LiveId" clId="{8B367F5B-1DBD-9D45-B352-B99D4C81C48D}" dt="2024-05-13T01:53:01.746" v="1144" actId="1076"/>
          <ac:cxnSpMkLst>
            <pc:docMk/>
            <pc:sldMk cId="410099716" sldId="313"/>
            <ac:cxnSpMk id="29" creationId="{9DFC9141-DA4D-FD90-4E70-776B652242DF}"/>
          </ac:cxnSpMkLst>
        </pc:cxnChg>
        <pc:cxnChg chg="add mod">
          <ac:chgData name="Uday Kiran Rage" userId="8cfd044a105e3dbd" providerId="LiveId" clId="{8B367F5B-1DBD-9D45-B352-B99D4C81C48D}" dt="2024-05-13T01:53:05.777" v="1145" actId="1076"/>
          <ac:cxnSpMkLst>
            <pc:docMk/>
            <pc:sldMk cId="410099716" sldId="313"/>
            <ac:cxnSpMk id="30" creationId="{EB621EA6-04CA-98EA-701A-D1FF5B1F4EBF}"/>
          </ac:cxnSpMkLst>
        </pc:cxnChg>
        <pc:cxnChg chg="add mod">
          <ac:chgData name="Uday Kiran Rage" userId="8cfd044a105e3dbd" providerId="LiveId" clId="{8B367F5B-1DBD-9D45-B352-B99D4C81C48D}" dt="2024-05-13T01:53:08.977" v="1146" actId="1076"/>
          <ac:cxnSpMkLst>
            <pc:docMk/>
            <pc:sldMk cId="410099716" sldId="313"/>
            <ac:cxnSpMk id="31" creationId="{F8908766-8435-7150-E31F-7A02F9C4E057}"/>
          </ac:cxnSpMkLst>
        </pc:cxnChg>
        <pc:cxnChg chg="add mod">
          <ac:chgData name="Uday Kiran Rage" userId="8cfd044a105e3dbd" providerId="LiveId" clId="{8B367F5B-1DBD-9D45-B352-B99D4C81C48D}" dt="2024-05-13T01:51:31.106" v="1129" actId="571"/>
          <ac:cxnSpMkLst>
            <pc:docMk/>
            <pc:sldMk cId="410099716" sldId="313"/>
            <ac:cxnSpMk id="38" creationId="{DB1E84F4-AFD4-0907-4720-C76F7D48E52A}"/>
          </ac:cxnSpMkLst>
        </pc:cxnChg>
        <pc:cxnChg chg="add mod">
          <ac:chgData name="Uday Kiran Rage" userId="8cfd044a105e3dbd" providerId="LiveId" clId="{8B367F5B-1DBD-9D45-B352-B99D4C81C48D}" dt="2024-05-13T01:53:39.169" v="1151" actId="14100"/>
          <ac:cxnSpMkLst>
            <pc:docMk/>
            <pc:sldMk cId="410099716" sldId="313"/>
            <ac:cxnSpMk id="39" creationId="{A9D59359-048E-C993-1691-B3B051F26FA4}"/>
          </ac:cxnSpMkLst>
        </pc:cxnChg>
        <pc:cxnChg chg="add mod">
          <ac:chgData name="Uday Kiran Rage" userId="8cfd044a105e3dbd" providerId="LiveId" clId="{8B367F5B-1DBD-9D45-B352-B99D4C81C48D}" dt="2024-05-13T01:53:25.960" v="1148" actId="1076"/>
          <ac:cxnSpMkLst>
            <pc:docMk/>
            <pc:sldMk cId="410099716" sldId="313"/>
            <ac:cxnSpMk id="40" creationId="{ECDF052E-CF34-DE1F-79D2-36C3578C60A4}"/>
          </ac:cxnSpMkLst>
        </pc:cxnChg>
        <pc:cxnChg chg="add mod">
          <ac:chgData name="Uday Kiran Rage" userId="8cfd044a105e3dbd" providerId="LiveId" clId="{8B367F5B-1DBD-9D45-B352-B99D4C81C48D}" dt="2024-05-13T01:51:41.201" v="1130" actId="1076"/>
          <ac:cxnSpMkLst>
            <pc:docMk/>
            <pc:sldMk cId="410099716" sldId="313"/>
            <ac:cxnSpMk id="41" creationId="{E4341633-35B6-0FDF-46AD-89C0777B2A6D}"/>
          </ac:cxnSpMkLst>
        </pc:cxnChg>
        <pc:cxnChg chg="add mod">
          <ac:chgData name="Uday Kiran Rage" userId="8cfd044a105e3dbd" providerId="LiveId" clId="{8B367F5B-1DBD-9D45-B352-B99D4C81C48D}" dt="2024-05-13T01:53:32.200" v="1149" actId="1076"/>
          <ac:cxnSpMkLst>
            <pc:docMk/>
            <pc:sldMk cId="410099716" sldId="313"/>
            <ac:cxnSpMk id="42" creationId="{ACBBBDD9-255E-B257-5367-D6C73B7B6951}"/>
          </ac:cxnSpMkLst>
        </pc:cxnChg>
      </pc:sldChg>
      <pc:sldChg chg="addSp delSp modSp add mod modAnim">
        <pc:chgData name="Uday Kiran Rage" userId="8cfd044a105e3dbd" providerId="LiveId" clId="{8B367F5B-1DBD-9D45-B352-B99D4C81C48D}" dt="2024-05-13T02:03:39.455" v="1516" actId="478"/>
        <pc:sldMkLst>
          <pc:docMk/>
          <pc:sldMk cId="3296455107" sldId="314"/>
        </pc:sldMkLst>
        <pc:spChg chg="mod">
          <ac:chgData name="Uday Kiran Rage" userId="8cfd044a105e3dbd" providerId="LiveId" clId="{8B367F5B-1DBD-9D45-B352-B99D4C81C48D}" dt="2024-05-13T01:57:49.538" v="1239" actId="113"/>
          <ac:spMkLst>
            <pc:docMk/>
            <pc:sldMk cId="3296455107" sldId="314"/>
            <ac:spMk id="6" creationId="{CD299DC3-34A5-4B99-0659-CFEC384F143B}"/>
          </ac:spMkLst>
        </pc:spChg>
        <pc:spChg chg="del">
          <ac:chgData name="Uday Kiran Rage" userId="8cfd044a105e3dbd" providerId="LiveId" clId="{8B367F5B-1DBD-9D45-B352-B99D4C81C48D}" dt="2024-05-13T02:03:39.455" v="1516" actId="478"/>
          <ac:spMkLst>
            <pc:docMk/>
            <pc:sldMk cId="3296455107" sldId="314"/>
            <ac:spMk id="13" creationId="{CBB8CBCC-0655-C67B-2FDF-6E83C5E8F5E5}"/>
          </ac:spMkLst>
        </pc:spChg>
        <pc:spChg chg="add mod">
          <ac:chgData name="Uday Kiran Rage" userId="8cfd044a105e3dbd" providerId="LiveId" clId="{8B367F5B-1DBD-9D45-B352-B99D4C81C48D}" dt="2024-05-13T01:55:53.056" v="1196" actId="207"/>
          <ac:spMkLst>
            <pc:docMk/>
            <pc:sldMk cId="3296455107" sldId="314"/>
            <ac:spMk id="18" creationId="{12CB8B87-F94A-68D6-53F8-3B0C596AFAA1}"/>
          </ac:spMkLst>
        </pc:spChg>
        <pc:spChg chg="add mod">
          <ac:chgData name="Uday Kiran Rage" userId="8cfd044a105e3dbd" providerId="LiveId" clId="{8B367F5B-1DBD-9D45-B352-B99D4C81C48D}" dt="2024-05-13T01:56:10.518" v="1199" actId="207"/>
          <ac:spMkLst>
            <pc:docMk/>
            <pc:sldMk cId="3296455107" sldId="314"/>
            <ac:spMk id="47" creationId="{D446895D-2994-9D66-98F0-10059554F35B}"/>
          </ac:spMkLst>
        </pc:spChg>
        <pc:cxnChg chg="add mod">
          <ac:chgData name="Uday Kiran Rage" userId="8cfd044a105e3dbd" providerId="LiveId" clId="{8B367F5B-1DBD-9D45-B352-B99D4C81C48D}" dt="2024-05-13T01:55:38.923" v="1193" actId="692"/>
          <ac:cxnSpMkLst>
            <pc:docMk/>
            <pc:sldMk cId="3296455107" sldId="314"/>
            <ac:cxnSpMk id="14" creationId="{EB201331-2FB0-F9AE-B682-75F1A56CDCBD}"/>
          </ac:cxnSpMkLst>
        </pc:cxnChg>
        <pc:cxnChg chg="add mod">
          <ac:chgData name="Uday Kiran Rage" userId="8cfd044a105e3dbd" providerId="LiveId" clId="{8B367F5B-1DBD-9D45-B352-B99D4C81C48D}" dt="2024-05-13T01:55:38.923" v="1193" actId="692"/>
          <ac:cxnSpMkLst>
            <pc:docMk/>
            <pc:sldMk cId="3296455107" sldId="314"/>
            <ac:cxnSpMk id="24" creationId="{FAD796C1-2232-A5F3-53D6-9320E68B8A2C}"/>
          </ac:cxnSpMkLst>
        </pc:cxnChg>
        <pc:cxnChg chg="add mod">
          <ac:chgData name="Uday Kiran Rage" userId="8cfd044a105e3dbd" providerId="LiveId" clId="{8B367F5B-1DBD-9D45-B352-B99D4C81C48D}" dt="2024-05-13T01:56:06.469" v="1198" actId="692"/>
          <ac:cxnSpMkLst>
            <pc:docMk/>
            <pc:sldMk cId="3296455107" sldId="314"/>
            <ac:cxnSpMk id="32" creationId="{3DF5BBC8-F196-6D24-45B9-3DD0244AFF21}"/>
          </ac:cxnSpMkLst>
        </pc:cxnChg>
        <pc:cxnChg chg="add mod">
          <ac:chgData name="Uday Kiran Rage" userId="8cfd044a105e3dbd" providerId="LiveId" clId="{8B367F5B-1DBD-9D45-B352-B99D4C81C48D}" dt="2024-05-13T01:56:06.469" v="1198" actId="692"/>
          <ac:cxnSpMkLst>
            <pc:docMk/>
            <pc:sldMk cId="3296455107" sldId="314"/>
            <ac:cxnSpMk id="46" creationId="{BE6AC61C-E633-55C5-6A64-488B0AC89D27}"/>
          </ac:cxnSpMkLst>
        </pc:cxnChg>
      </pc:sldChg>
      <pc:sldChg chg="addSp delSp modSp add mod delAnim modAnim">
        <pc:chgData name="Uday Kiran Rage" userId="8cfd044a105e3dbd" providerId="LiveId" clId="{8B367F5B-1DBD-9D45-B352-B99D4C81C48D}" dt="2024-05-13T02:06:32.372" v="1591" actId="113"/>
        <pc:sldMkLst>
          <pc:docMk/>
          <pc:sldMk cId="809047160" sldId="315"/>
        </pc:sldMkLst>
        <pc:spChg chg="mod">
          <ac:chgData name="Uday Kiran Rage" userId="8cfd044a105e3dbd" providerId="LiveId" clId="{8B367F5B-1DBD-9D45-B352-B99D4C81C48D}" dt="2024-05-13T02:06:32.372" v="1591" actId="113"/>
          <ac:spMkLst>
            <pc:docMk/>
            <pc:sldMk cId="809047160" sldId="315"/>
            <ac:spMk id="6" creationId="{CD299DC3-34A5-4B99-0659-CFEC384F143B}"/>
          </ac:spMkLst>
        </pc:spChg>
        <pc:spChg chg="del">
          <ac:chgData name="Uday Kiran Rage" userId="8cfd044a105e3dbd" providerId="LiveId" clId="{8B367F5B-1DBD-9D45-B352-B99D4C81C48D}" dt="2024-05-13T02:01:56.040" v="1375" actId="478"/>
          <ac:spMkLst>
            <pc:docMk/>
            <pc:sldMk cId="809047160" sldId="315"/>
            <ac:spMk id="10" creationId="{3BFC0C98-C307-E38E-B9C4-E563641F72D8}"/>
          </ac:spMkLst>
        </pc:spChg>
        <pc:spChg chg="del">
          <ac:chgData name="Uday Kiran Rage" userId="8cfd044a105e3dbd" providerId="LiveId" clId="{8B367F5B-1DBD-9D45-B352-B99D4C81C48D}" dt="2024-05-13T02:01:56.040" v="1375" actId="478"/>
          <ac:spMkLst>
            <pc:docMk/>
            <pc:sldMk cId="809047160" sldId="315"/>
            <ac:spMk id="11" creationId="{9076DA7B-C41C-CB02-8002-4626AC6EC102}"/>
          </ac:spMkLst>
        </pc:spChg>
        <pc:spChg chg="del">
          <ac:chgData name="Uday Kiran Rage" userId="8cfd044a105e3dbd" providerId="LiveId" clId="{8B367F5B-1DBD-9D45-B352-B99D4C81C48D}" dt="2024-05-13T02:01:56.040" v="1375" actId="478"/>
          <ac:spMkLst>
            <pc:docMk/>
            <pc:sldMk cId="809047160" sldId="315"/>
            <ac:spMk id="12" creationId="{75236DBB-075D-3221-F899-6A7ED7D8B775}"/>
          </ac:spMkLst>
        </pc:spChg>
        <pc:spChg chg="mod">
          <ac:chgData name="Uday Kiran Rage" userId="8cfd044a105e3dbd" providerId="LiveId" clId="{8B367F5B-1DBD-9D45-B352-B99D4C81C48D}" dt="2024-05-13T02:04:16.885" v="1581" actId="313"/>
          <ac:spMkLst>
            <pc:docMk/>
            <pc:sldMk cId="809047160" sldId="315"/>
            <ac:spMk id="13" creationId="{CBB8CBCC-0655-C67B-2FDF-6E83C5E8F5E5}"/>
          </ac:spMkLst>
        </pc:spChg>
        <pc:spChg chg="del">
          <ac:chgData name="Uday Kiran Rage" userId="8cfd044a105e3dbd" providerId="LiveId" clId="{8B367F5B-1DBD-9D45-B352-B99D4C81C48D}" dt="2024-05-13T02:01:56.040" v="1375" actId="478"/>
          <ac:spMkLst>
            <pc:docMk/>
            <pc:sldMk cId="809047160" sldId="315"/>
            <ac:spMk id="18" creationId="{12CB8B87-F94A-68D6-53F8-3B0C596AFAA1}"/>
          </ac:spMkLst>
        </pc:spChg>
        <pc:spChg chg="del">
          <ac:chgData name="Uday Kiran Rage" userId="8cfd044a105e3dbd" providerId="LiveId" clId="{8B367F5B-1DBD-9D45-B352-B99D4C81C48D}" dt="2024-05-13T02:01:56.040" v="1375" actId="478"/>
          <ac:spMkLst>
            <pc:docMk/>
            <pc:sldMk cId="809047160" sldId="315"/>
            <ac:spMk id="22" creationId="{6153327E-EBAC-FD63-753B-BF6D957C8379}"/>
          </ac:spMkLst>
        </pc:spChg>
        <pc:spChg chg="del">
          <ac:chgData name="Uday Kiran Rage" userId="8cfd044a105e3dbd" providerId="LiveId" clId="{8B367F5B-1DBD-9D45-B352-B99D4C81C48D}" dt="2024-05-13T02:01:56.040" v="1375" actId="478"/>
          <ac:spMkLst>
            <pc:docMk/>
            <pc:sldMk cId="809047160" sldId="315"/>
            <ac:spMk id="23" creationId="{6F496BD2-0825-074D-238E-457200A1466E}"/>
          </ac:spMkLst>
        </pc:spChg>
        <pc:spChg chg="add mod">
          <ac:chgData name="Uday Kiran Rage" userId="8cfd044a105e3dbd" providerId="LiveId" clId="{8B367F5B-1DBD-9D45-B352-B99D4C81C48D}" dt="2024-05-13T02:03:28.403" v="1514" actId="1076"/>
          <ac:spMkLst>
            <pc:docMk/>
            <pc:sldMk cId="809047160" sldId="315"/>
            <ac:spMk id="26" creationId="{06FF3D01-C59C-4B4F-2E9A-9B2FC2B2D5C9}"/>
          </ac:spMkLst>
        </pc:spChg>
        <pc:spChg chg="del">
          <ac:chgData name="Uday Kiran Rage" userId="8cfd044a105e3dbd" providerId="LiveId" clId="{8B367F5B-1DBD-9D45-B352-B99D4C81C48D}" dt="2024-05-13T02:01:56.040" v="1375" actId="478"/>
          <ac:spMkLst>
            <pc:docMk/>
            <pc:sldMk cId="809047160" sldId="315"/>
            <ac:spMk id="33" creationId="{5889A352-C0F7-3A4C-5BBD-BEFE34226ABD}"/>
          </ac:spMkLst>
        </pc:spChg>
        <pc:spChg chg="del">
          <ac:chgData name="Uday Kiran Rage" userId="8cfd044a105e3dbd" providerId="LiveId" clId="{8B367F5B-1DBD-9D45-B352-B99D4C81C48D}" dt="2024-05-13T02:01:56.040" v="1375" actId="478"/>
          <ac:spMkLst>
            <pc:docMk/>
            <pc:sldMk cId="809047160" sldId="315"/>
            <ac:spMk id="34" creationId="{87FE9815-7B7F-233C-B0F4-003C007F4687}"/>
          </ac:spMkLst>
        </pc:spChg>
        <pc:spChg chg="del">
          <ac:chgData name="Uday Kiran Rage" userId="8cfd044a105e3dbd" providerId="LiveId" clId="{8B367F5B-1DBD-9D45-B352-B99D4C81C48D}" dt="2024-05-13T02:01:56.040" v="1375" actId="478"/>
          <ac:spMkLst>
            <pc:docMk/>
            <pc:sldMk cId="809047160" sldId="315"/>
            <ac:spMk id="35" creationId="{DDC47E06-D390-9416-808C-673EFA071144}"/>
          </ac:spMkLst>
        </pc:spChg>
        <pc:spChg chg="del">
          <ac:chgData name="Uday Kiran Rage" userId="8cfd044a105e3dbd" providerId="LiveId" clId="{8B367F5B-1DBD-9D45-B352-B99D4C81C48D}" dt="2024-05-13T02:01:56.040" v="1375" actId="478"/>
          <ac:spMkLst>
            <pc:docMk/>
            <pc:sldMk cId="809047160" sldId="315"/>
            <ac:spMk id="36" creationId="{A2105FD5-9189-67B4-32F8-0EEB6A0D7233}"/>
          </ac:spMkLst>
        </pc:spChg>
        <pc:spChg chg="del">
          <ac:chgData name="Uday Kiran Rage" userId="8cfd044a105e3dbd" providerId="LiveId" clId="{8B367F5B-1DBD-9D45-B352-B99D4C81C48D}" dt="2024-05-13T02:01:56.040" v="1375" actId="478"/>
          <ac:spMkLst>
            <pc:docMk/>
            <pc:sldMk cId="809047160" sldId="315"/>
            <ac:spMk id="37" creationId="{AD193095-8013-E608-C504-F10F3EDB54F3}"/>
          </ac:spMkLst>
        </pc:spChg>
        <pc:spChg chg="del">
          <ac:chgData name="Uday Kiran Rage" userId="8cfd044a105e3dbd" providerId="LiveId" clId="{8B367F5B-1DBD-9D45-B352-B99D4C81C48D}" dt="2024-05-13T02:01:56.040" v="1375" actId="478"/>
          <ac:spMkLst>
            <pc:docMk/>
            <pc:sldMk cId="809047160" sldId="315"/>
            <ac:spMk id="43" creationId="{FABEEA3B-9872-389A-C049-348B23331369}"/>
          </ac:spMkLst>
        </pc:spChg>
        <pc:spChg chg="del">
          <ac:chgData name="Uday Kiran Rage" userId="8cfd044a105e3dbd" providerId="LiveId" clId="{8B367F5B-1DBD-9D45-B352-B99D4C81C48D}" dt="2024-05-13T02:01:56.040" v="1375" actId="478"/>
          <ac:spMkLst>
            <pc:docMk/>
            <pc:sldMk cId="809047160" sldId="315"/>
            <ac:spMk id="44" creationId="{70BA5708-E53D-35A8-1B66-00CD68826B07}"/>
          </ac:spMkLst>
        </pc:spChg>
        <pc:spChg chg="del">
          <ac:chgData name="Uday Kiran Rage" userId="8cfd044a105e3dbd" providerId="LiveId" clId="{8B367F5B-1DBD-9D45-B352-B99D4C81C48D}" dt="2024-05-13T02:01:56.040" v="1375" actId="478"/>
          <ac:spMkLst>
            <pc:docMk/>
            <pc:sldMk cId="809047160" sldId="315"/>
            <ac:spMk id="45" creationId="{BB9B29DD-EFB8-D95E-45B2-CDB4CEB6E14F}"/>
          </ac:spMkLst>
        </pc:spChg>
        <pc:spChg chg="del">
          <ac:chgData name="Uday Kiran Rage" userId="8cfd044a105e3dbd" providerId="LiveId" clId="{8B367F5B-1DBD-9D45-B352-B99D4C81C48D}" dt="2024-05-13T02:01:56.040" v="1375" actId="478"/>
          <ac:spMkLst>
            <pc:docMk/>
            <pc:sldMk cId="809047160" sldId="315"/>
            <ac:spMk id="47" creationId="{D446895D-2994-9D66-98F0-10059554F35B}"/>
          </ac:spMkLst>
        </pc:spChg>
        <pc:picChg chg="add del mod">
          <ac:chgData name="Uday Kiran Rage" userId="8cfd044a105e3dbd" providerId="LiveId" clId="{8B367F5B-1DBD-9D45-B352-B99D4C81C48D}" dt="2024-05-13T02:05:15.472" v="1583" actId="478"/>
          <ac:picMkLst>
            <pc:docMk/>
            <pc:sldMk cId="809047160" sldId="315"/>
            <ac:picMk id="19" creationId="{615BD876-2634-DA6B-C260-493A35533ECE}"/>
          </ac:picMkLst>
        </pc:picChg>
        <pc:picChg chg="add mod">
          <ac:chgData name="Uday Kiran Rage" userId="8cfd044a105e3dbd" providerId="LiveId" clId="{8B367F5B-1DBD-9D45-B352-B99D4C81C48D}" dt="2024-05-13T02:05:33.548" v="1590" actId="14100"/>
          <ac:picMkLst>
            <pc:docMk/>
            <pc:sldMk cId="809047160" sldId="315"/>
            <ac:picMk id="48" creationId="{EF54FCF0-150F-AC69-8F91-2A8792C859C7}"/>
          </ac:picMkLst>
        </pc:picChg>
        <pc:cxnChg chg="del">
          <ac:chgData name="Uday Kiran Rage" userId="8cfd044a105e3dbd" providerId="LiveId" clId="{8B367F5B-1DBD-9D45-B352-B99D4C81C48D}" dt="2024-05-13T02:01:56.040" v="1375" actId="478"/>
          <ac:cxnSpMkLst>
            <pc:docMk/>
            <pc:sldMk cId="809047160" sldId="315"/>
            <ac:cxnSpMk id="3" creationId="{E7D6A15B-2FD1-E7A6-5972-62AAD97E1E5B}"/>
          </ac:cxnSpMkLst>
        </pc:cxnChg>
        <pc:cxnChg chg="del mod">
          <ac:chgData name="Uday Kiran Rage" userId="8cfd044a105e3dbd" providerId="LiveId" clId="{8B367F5B-1DBD-9D45-B352-B99D4C81C48D}" dt="2024-05-13T02:01:56.040" v="1375" actId="478"/>
          <ac:cxnSpMkLst>
            <pc:docMk/>
            <pc:sldMk cId="809047160" sldId="315"/>
            <ac:cxnSpMk id="7" creationId="{DE92E991-53A6-4E24-50CE-3D5956263BD1}"/>
          </ac:cxnSpMkLst>
        </pc:cxnChg>
        <pc:cxnChg chg="del">
          <ac:chgData name="Uday Kiran Rage" userId="8cfd044a105e3dbd" providerId="LiveId" clId="{8B367F5B-1DBD-9D45-B352-B99D4C81C48D}" dt="2024-05-13T02:01:56.040" v="1375" actId="478"/>
          <ac:cxnSpMkLst>
            <pc:docMk/>
            <pc:sldMk cId="809047160" sldId="315"/>
            <ac:cxnSpMk id="14" creationId="{EB201331-2FB0-F9AE-B682-75F1A56CDCBD}"/>
          </ac:cxnSpMkLst>
        </pc:cxnChg>
        <pc:cxnChg chg="del mod">
          <ac:chgData name="Uday Kiran Rage" userId="8cfd044a105e3dbd" providerId="LiveId" clId="{8B367F5B-1DBD-9D45-B352-B99D4C81C48D}" dt="2024-05-13T02:01:56.040" v="1375" actId="478"/>
          <ac:cxnSpMkLst>
            <pc:docMk/>
            <pc:sldMk cId="809047160" sldId="315"/>
            <ac:cxnSpMk id="15" creationId="{5F646F54-6EC0-AD22-1DB7-1E59DDA84FA0}"/>
          </ac:cxnSpMkLst>
        </pc:cxnChg>
        <pc:cxnChg chg="del">
          <ac:chgData name="Uday Kiran Rage" userId="8cfd044a105e3dbd" providerId="LiveId" clId="{8B367F5B-1DBD-9D45-B352-B99D4C81C48D}" dt="2024-05-13T02:01:56.040" v="1375" actId="478"/>
          <ac:cxnSpMkLst>
            <pc:docMk/>
            <pc:sldMk cId="809047160" sldId="315"/>
            <ac:cxnSpMk id="16" creationId="{1C495B3B-C5B1-199C-1FE3-6B9EF40B5109}"/>
          </ac:cxnSpMkLst>
        </pc:cxnChg>
        <pc:cxnChg chg="del">
          <ac:chgData name="Uday Kiran Rage" userId="8cfd044a105e3dbd" providerId="LiveId" clId="{8B367F5B-1DBD-9D45-B352-B99D4C81C48D}" dt="2024-05-13T02:01:56.040" v="1375" actId="478"/>
          <ac:cxnSpMkLst>
            <pc:docMk/>
            <pc:sldMk cId="809047160" sldId="315"/>
            <ac:cxnSpMk id="17" creationId="{6942E550-9567-076B-7781-EE539C4CF393}"/>
          </ac:cxnSpMkLst>
        </pc:cxnChg>
        <pc:cxnChg chg="del">
          <ac:chgData name="Uday Kiran Rage" userId="8cfd044a105e3dbd" providerId="LiveId" clId="{8B367F5B-1DBD-9D45-B352-B99D4C81C48D}" dt="2024-05-13T02:01:56.040" v="1375" actId="478"/>
          <ac:cxnSpMkLst>
            <pc:docMk/>
            <pc:sldMk cId="809047160" sldId="315"/>
            <ac:cxnSpMk id="20" creationId="{70824A1E-1BBA-3FB4-5A21-FA22DBC427E3}"/>
          </ac:cxnSpMkLst>
        </pc:cxnChg>
        <pc:cxnChg chg="del">
          <ac:chgData name="Uday Kiran Rage" userId="8cfd044a105e3dbd" providerId="LiveId" clId="{8B367F5B-1DBD-9D45-B352-B99D4C81C48D}" dt="2024-05-13T02:01:56.040" v="1375" actId="478"/>
          <ac:cxnSpMkLst>
            <pc:docMk/>
            <pc:sldMk cId="809047160" sldId="315"/>
            <ac:cxnSpMk id="21" creationId="{5EA699AD-275D-FE0C-A12E-06CF25FB5ECE}"/>
          </ac:cxnSpMkLst>
        </pc:cxnChg>
        <pc:cxnChg chg="del">
          <ac:chgData name="Uday Kiran Rage" userId="8cfd044a105e3dbd" providerId="LiveId" clId="{8B367F5B-1DBD-9D45-B352-B99D4C81C48D}" dt="2024-05-13T02:01:56.040" v="1375" actId="478"/>
          <ac:cxnSpMkLst>
            <pc:docMk/>
            <pc:sldMk cId="809047160" sldId="315"/>
            <ac:cxnSpMk id="24" creationId="{FAD796C1-2232-A5F3-53D6-9320E68B8A2C}"/>
          </ac:cxnSpMkLst>
        </pc:cxnChg>
        <pc:cxnChg chg="del">
          <ac:chgData name="Uday Kiran Rage" userId="8cfd044a105e3dbd" providerId="LiveId" clId="{8B367F5B-1DBD-9D45-B352-B99D4C81C48D}" dt="2024-05-13T02:01:56.040" v="1375" actId="478"/>
          <ac:cxnSpMkLst>
            <pc:docMk/>
            <pc:sldMk cId="809047160" sldId="315"/>
            <ac:cxnSpMk id="25" creationId="{C6E932DF-E817-EE01-AC30-FBA643E55F87}"/>
          </ac:cxnSpMkLst>
        </pc:cxnChg>
        <pc:cxnChg chg="del">
          <ac:chgData name="Uday Kiran Rage" userId="8cfd044a105e3dbd" providerId="LiveId" clId="{8B367F5B-1DBD-9D45-B352-B99D4C81C48D}" dt="2024-05-13T02:01:56.040" v="1375" actId="478"/>
          <ac:cxnSpMkLst>
            <pc:docMk/>
            <pc:sldMk cId="809047160" sldId="315"/>
            <ac:cxnSpMk id="27" creationId="{6A65F91E-A6A9-1646-7135-405DCA02DB6E}"/>
          </ac:cxnSpMkLst>
        </pc:cxnChg>
        <pc:cxnChg chg="del">
          <ac:chgData name="Uday Kiran Rage" userId="8cfd044a105e3dbd" providerId="LiveId" clId="{8B367F5B-1DBD-9D45-B352-B99D4C81C48D}" dt="2024-05-13T02:01:56.040" v="1375" actId="478"/>
          <ac:cxnSpMkLst>
            <pc:docMk/>
            <pc:sldMk cId="809047160" sldId="315"/>
            <ac:cxnSpMk id="28" creationId="{3BC01B25-32A2-14BF-EFFA-5DD61152F1FB}"/>
          </ac:cxnSpMkLst>
        </pc:cxnChg>
        <pc:cxnChg chg="del">
          <ac:chgData name="Uday Kiran Rage" userId="8cfd044a105e3dbd" providerId="LiveId" clId="{8B367F5B-1DBD-9D45-B352-B99D4C81C48D}" dt="2024-05-13T02:01:56.040" v="1375" actId="478"/>
          <ac:cxnSpMkLst>
            <pc:docMk/>
            <pc:sldMk cId="809047160" sldId="315"/>
            <ac:cxnSpMk id="29" creationId="{9DFC9141-DA4D-FD90-4E70-776B652242DF}"/>
          </ac:cxnSpMkLst>
        </pc:cxnChg>
        <pc:cxnChg chg="del">
          <ac:chgData name="Uday Kiran Rage" userId="8cfd044a105e3dbd" providerId="LiveId" clId="{8B367F5B-1DBD-9D45-B352-B99D4C81C48D}" dt="2024-05-13T02:01:56.040" v="1375" actId="478"/>
          <ac:cxnSpMkLst>
            <pc:docMk/>
            <pc:sldMk cId="809047160" sldId="315"/>
            <ac:cxnSpMk id="30" creationId="{EB621EA6-04CA-98EA-701A-D1FF5B1F4EBF}"/>
          </ac:cxnSpMkLst>
        </pc:cxnChg>
        <pc:cxnChg chg="del">
          <ac:chgData name="Uday Kiran Rage" userId="8cfd044a105e3dbd" providerId="LiveId" clId="{8B367F5B-1DBD-9D45-B352-B99D4C81C48D}" dt="2024-05-13T02:01:56.040" v="1375" actId="478"/>
          <ac:cxnSpMkLst>
            <pc:docMk/>
            <pc:sldMk cId="809047160" sldId="315"/>
            <ac:cxnSpMk id="31" creationId="{F8908766-8435-7150-E31F-7A02F9C4E057}"/>
          </ac:cxnSpMkLst>
        </pc:cxnChg>
        <pc:cxnChg chg="del">
          <ac:chgData name="Uday Kiran Rage" userId="8cfd044a105e3dbd" providerId="LiveId" clId="{8B367F5B-1DBD-9D45-B352-B99D4C81C48D}" dt="2024-05-13T02:01:56.040" v="1375" actId="478"/>
          <ac:cxnSpMkLst>
            <pc:docMk/>
            <pc:sldMk cId="809047160" sldId="315"/>
            <ac:cxnSpMk id="32" creationId="{3DF5BBC8-F196-6D24-45B9-3DD0244AFF21}"/>
          </ac:cxnSpMkLst>
        </pc:cxnChg>
        <pc:cxnChg chg="del">
          <ac:chgData name="Uday Kiran Rage" userId="8cfd044a105e3dbd" providerId="LiveId" clId="{8B367F5B-1DBD-9D45-B352-B99D4C81C48D}" dt="2024-05-13T02:01:56.040" v="1375" actId="478"/>
          <ac:cxnSpMkLst>
            <pc:docMk/>
            <pc:sldMk cId="809047160" sldId="315"/>
            <ac:cxnSpMk id="38" creationId="{DB1E84F4-AFD4-0907-4720-C76F7D48E52A}"/>
          </ac:cxnSpMkLst>
        </pc:cxnChg>
        <pc:cxnChg chg="del">
          <ac:chgData name="Uday Kiran Rage" userId="8cfd044a105e3dbd" providerId="LiveId" clId="{8B367F5B-1DBD-9D45-B352-B99D4C81C48D}" dt="2024-05-13T02:01:56.040" v="1375" actId="478"/>
          <ac:cxnSpMkLst>
            <pc:docMk/>
            <pc:sldMk cId="809047160" sldId="315"/>
            <ac:cxnSpMk id="39" creationId="{A9D59359-048E-C993-1691-B3B051F26FA4}"/>
          </ac:cxnSpMkLst>
        </pc:cxnChg>
        <pc:cxnChg chg="del">
          <ac:chgData name="Uday Kiran Rage" userId="8cfd044a105e3dbd" providerId="LiveId" clId="{8B367F5B-1DBD-9D45-B352-B99D4C81C48D}" dt="2024-05-13T02:01:56.040" v="1375" actId="478"/>
          <ac:cxnSpMkLst>
            <pc:docMk/>
            <pc:sldMk cId="809047160" sldId="315"/>
            <ac:cxnSpMk id="40" creationId="{ECDF052E-CF34-DE1F-79D2-36C3578C60A4}"/>
          </ac:cxnSpMkLst>
        </pc:cxnChg>
        <pc:cxnChg chg="del">
          <ac:chgData name="Uday Kiran Rage" userId="8cfd044a105e3dbd" providerId="LiveId" clId="{8B367F5B-1DBD-9D45-B352-B99D4C81C48D}" dt="2024-05-13T02:01:56.040" v="1375" actId="478"/>
          <ac:cxnSpMkLst>
            <pc:docMk/>
            <pc:sldMk cId="809047160" sldId="315"/>
            <ac:cxnSpMk id="41" creationId="{E4341633-35B6-0FDF-46AD-89C0777B2A6D}"/>
          </ac:cxnSpMkLst>
        </pc:cxnChg>
        <pc:cxnChg chg="del">
          <ac:chgData name="Uday Kiran Rage" userId="8cfd044a105e3dbd" providerId="LiveId" clId="{8B367F5B-1DBD-9D45-B352-B99D4C81C48D}" dt="2024-05-13T02:01:56.040" v="1375" actId="478"/>
          <ac:cxnSpMkLst>
            <pc:docMk/>
            <pc:sldMk cId="809047160" sldId="315"/>
            <ac:cxnSpMk id="42" creationId="{ACBBBDD9-255E-B257-5367-D6C73B7B6951}"/>
          </ac:cxnSpMkLst>
        </pc:cxnChg>
        <pc:cxnChg chg="del">
          <ac:chgData name="Uday Kiran Rage" userId="8cfd044a105e3dbd" providerId="LiveId" clId="{8B367F5B-1DBD-9D45-B352-B99D4C81C48D}" dt="2024-05-13T02:01:56.040" v="1375" actId="478"/>
          <ac:cxnSpMkLst>
            <pc:docMk/>
            <pc:sldMk cId="809047160" sldId="315"/>
            <ac:cxnSpMk id="46" creationId="{BE6AC61C-E633-55C5-6A64-488B0AC89D27}"/>
          </ac:cxnSpMkLst>
        </pc:cxnChg>
      </pc:sldChg>
      <pc:sldChg chg="addSp delSp modSp add mod modAnim">
        <pc:chgData name="Uday Kiran Rage" userId="8cfd044a105e3dbd" providerId="LiveId" clId="{8B367F5B-1DBD-9D45-B352-B99D4C81C48D}" dt="2024-05-13T10:15:56.232" v="2806" actId="20577"/>
        <pc:sldMkLst>
          <pc:docMk/>
          <pc:sldMk cId="638045470" sldId="316"/>
        </pc:sldMkLst>
        <pc:spChg chg="add mod">
          <ac:chgData name="Uday Kiran Rage" userId="8cfd044a105e3dbd" providerId="LiveId" clId="{8B367F5B-1DBD-9D45-B352-B99D4C81C48D}" dt="2024-05-13T10:15:56.232" v="2806" actId="20577"/>
          <ac:spMkLst>
            <pc:docMk/>
            <pc:sldMk cId="638045470" sldId="316"/>
            <ac:spMk id="3" creationId="{93C7BC1C-0D4E-673A-6696-28D1B30FE52D}"/>
          </ac:spMkLst>
        </pc:spChg>
        <pc:spChg chg="mod">
          <ac:chgData name="Uday Kiran Rage" userId="8cfd044a105e3dbd" providerId="LiveId" clId="{8B367F5B-1DBD-9D45-B352-B99D4C81C48D}" dt="2024-05-13T02:12:58.938" v="1996" actId="20577"/>
          <ac:spMkLst>
            <pc:docMk/>
            <pc:sldMk cId="638045470" sldId="316"/>
            <ac:spMk id="6" creationId="{CD299DC3-34A5-4B99-0659-CFEC384F143B}"/>
          </ac:spMkLst>
        </pc:spChg>
        <pc:spChg chg="mod">
          <ac:chgData name="Uday Kiran Rage" userId="8cfd044a105e3dbd" providerId="LiveId" clId="{8B367F5B-1DBD-9D45-B352-B99D4C81C48D}" dt="2024-05-13T02:11:47.372" v="1962" actId="20577"/>
          <ac:spMkLst>
            <pc:docMk/>
            <pc:sldMk cId="638045470" sldId="316"/>
            <ac:spMk id="13" creationId="{CBB8CBCC-0655-C67B-2FDF-6E83C5E8F5E5}"/>
          </ac:spMkLst>
        </pc:spChg>
        <pc:spChg chg="mod">
          <ac:chgData name="Uday Kiran Rage" userId="8cfd044a105e3dbd" providerId="LiveId" clId="{8B367F5B-1DBD-9D45-B352-B99D4C81C48D}" dt="2024-05-13T02:30:11.373" v="2158" actId="20577"/>
          <ac:spMkLst>
            <pc:docMk/>
            <pc:sldMk cId="638045470" sldId="316"/>
            <ac:spMk id="26" creationId="{06FF3D01-C59C-4B4F-2E9A-9B2FC2B2D5C9}"/>
          </ac:spMkLst>
        </pc:spChg>
        <pc:picChg chg="del">
          <ac:chgData name="Uday Kiran Rage" userId="8cfd044a105e3dbd" providerId="LiveId" clId="{8B367F5B-1DBD-9D45-B352-B99D4C81C48D}" dt="2024-05-13T02:06:45.774" v="1593" actId="478"/>
          <ac:picMkLst>
            <pc:docMk/>
            <pc:sldMk cId="638045470" sldId="316"/>
            <ac:picMk id="48" creationId="{EF54FCF0-150F-AC69-8F91-2A8792C859C7}"/>
          </ac:picMkLst>
        </pc:picChg>
      </pc:sldChg>
      <pc:sldChg chg="modSp add mod modAnim">
        <pc:chgData name="Uday Kiran Rage" userId="8cfd044a105e3dbd" providerId="LiveId" clId="{8B367F5B-1DBD-9D45-B352-B99D4C81C48D}" dt="2024-05-13T10:15:59.316" v="2807" actId="20577"/>
        <pc:sldMkLst>
          <pc:docMk/>
          <pc:sldMk cId="3146916976" sldId="317"/>
        </pc:sldMkLst>
        <pc:spChg chg="mod">
          <ac:chgData name="Uday Kiran Rage" userId="8cfd044a105e3dbd" providerId="LiveId" clId="{8B367F5B-1DBD-9D45-B352-B99D4C81C48D}" dt="2024-05-13T10:15:59.316" v="2807" actId="20577"/>
          <ac:spMkLst>
            <pc:docMk/>
            <pc:sldMk cId="3146916976" sldId="317"/>
            <ac:spMk id="3" creationId="{93C7BC1C-0D4E-673A-6696-28D1B30FE52D}"/>
          </ac:spMkLst>
        </pc:spChg>
        <pc:spChg chg="mod">
          <ac:chgData name="Uday Kiran Rage" userId="8cfd044a105e3dbd" providerId="LiveId" clId="{8B367F5B-1DBD-9D45-B352-B99D4C81C48D}" dt="2024-05-13T02:13:32.714" v="2017" actId="20577"/>
          <ac:spMkLst>
            <pc:docMk/>
            <pc:sldMk cId="3146916976" sldId="317"/>
            <ac:spMk id="6" creationId="{CD299DC3-34A5-4B99-0659-CFEC384F143B}"/>
          </ac:spMkLst>
        </pc:spChg>
        <pc:spChg chg="mod">
          <ac:chgData name="Uday Kiran Rage" userId="8cfd044a105e3dbd" providerId="LiveId" clId="{8B367F5B-1DBD-9D45-B352-B99D4C81C48D}" dt="2024-05-13T02:30:06.706" v="2154" actId="20577"/>
          <ac:spMkLst>
            <pc:docMk/>
            <pc:sldMk cId="3146916976" sldId="317"/>
            <ac:spMk id="26" creationId="{06FF3D01-C59C-4B4F-2E9A-9B2FC2B2D5C9}"/>
          </ac:spMkLst>
        </pc:spChg>
      </pc:sldChg>
      <pc:sldChg chg="modSp add mod">
        <pc:chgData name="Uday Kiran Rage" userId="8cfd044a105e3dbd" providerId="LiveId" clId="{8B367F5B-1DBD-9D45-B352-B99D4C81C48D}" dt="2024-05-13T10:22:17.745" v="2813" actId="20577"/>
        <pc:sldMkLst>
          <pc:docMk/>
          <pc:sldMk cId="718486527" sldId="318"/>
        </pc:sldMkLst>
        <pc:spChg chg="mod">
          <ac:chgData name="Uday Kiran Rage" userId="8cfd044a105e3dbd" providerId="LiveId" clId="{8B367F5B-1DBD-9D45-B352-B99D4C81C48D}" dt="2024-05-13T10:22:17.745" v="2813" actId="20577"/>
          <ac:spMkLst>
            <pc:docMk/>
            <pc:sldMk cId="718486527" sldId="318"/>
            <ac:spMk id="3" creationId="{93C7BC1C-0D4E-673A-6696-28D1B30FE52D}"/>
          </ac:spMkLst>
        </pc:spChg>
        <pc:spChg chg="mod">
          <ac:chgData name="Uday Kiran Rage" userId="8cfd044a105e3dbd" providerId="LiveId" clId="{8B367F5B-1DBD-9D45-B352-B99D4C81C48D}" dt="2024-05-13T02:29:44.361" v="2138" actId="113"/>
          <ac:spMkLst>
            <pc:docMk/>
            <pc:sldMk cId="718486527" sldId="318"/>
            <ac:spMk id="6" creationId="{CD299DC3-34A5-4B99-0659-CFEC384F143B}"/>
          </ac:spMkLst>
        </pc:spChg>
        <pc:spChg chg="mod">
          <ac:chgData name="Uday Kiran Rage" userId="8cfd044a105e3dbd" providerId="LiveId" clId="{8B367F5B-1DBD-9D45-B352-B99D4C81C48D}" dt="2024-05-13T02:35:06.783" v="2354" actId="20577"/>
          <ac:spMkLst>
            <pc:docMk/>
            <pc:sldMk cId="718486527" sldId="318"/>
            <ac:spMk id="13" creationId="{CBB8CBCC-0655-C67B-2FDF-6E83C5E8F5E5}"/>
          </ac:spMkLst>
        </pc:spChg>
        <pc:spChg chg="mod">
          <ac:chgData name="Uday Kiran Rage" userId="8cfd044a105e3dbd" providerId="LiveId" clId="{8B367F5B-1DBD-9D45-B352-B99D4C81C48D}" dt="2024-05-13T02:30:01.714" v="2150" actId="20577"/>
          <ac:spMkLst>
            <pc:docMk/>
            <pc:sldMk cId="718486527" sldId="318"/>
            <ac:spMk id="26" creationId="{06FF3D01-C59C-4B4F-2E9A-9B2FC2B2D5C9}"/>
          </ac:spMkLst>
        </pc:spChg>
      </pc:sldChg>
      <pc:sldChg chg="modSp add mod">
        <pc:chgData name="Uday Kiran Rage" userId="8cfd044a105e3dbd" providerId="LiveId" clId="{8B367F5B-1DBD-9D45-B352-B99D4C81C48D}" dt="2024-05-13T10:24:16.686" v="2826" actId="20577"/>
        <pc:sldMkLst>
          <pc:docMk/>
          <pc:sldMk cId="2198870226" sldId="319"/>
        </pc:sldMkLst>
        <pc:spChg chg="mod">
          <ac:chgData name="Uday Kiran Rage" userId="8cfd044a105e3dbd" providerId="LiveId" clId="{8B367F5B-1DBD-9D45-B352-B99D4C81C48D}" dt="2024-05-13T10:24:16.686" v="2826" actId="20577"/>
          <ac:spMkLst>
            <pc:docMk/>
            <pc:sldMk cId="2198870226" sldId="319"/>
            <ac:spMk id="3" creationId="{93C7BC1C-0D4E-673A-6696-28D1B30FE52D}"/>
          </ac:spMkLst>
        </pc:spChg>
        <pc:spChg chg="mod">
          <ac:chgData name="Uday Kiran Rage" userId="8cfd044a105e3dbd" providerId="LiveId" clId="{8B367F5B-1DBD-9D45-B352-B99D4C81C48D}" dt="2024-05-13T02:35:30.728" v="2389" actId="113"/>
          <ac:spMkLst>
            <pc:docMk/>
            <pc:sldMk cId="2198870226" sldId="319"/>
            <ac:spMk id="6" creationId="{CD299DC3-34A5-4B99-0659-CFEC384F143B}"/>
          </ac:spMkLst>
        </pc:spChg>
        <pc:spChg chg="mod">
          <ac:chgData name="Uday Kiran Rage" userId="8cfd044a105e3dbd" providerId="LiveId" clId="{8B367F5B-1DBD-9D45-B352-B99D4C81C48D}" dt="2024-05-13T02:37:03.935" v="2425" actId="20577"/>
          <ac:spMkLst>
            <pc:docMk/>
            <pc:sldMk cId="2198870226" sldId="319"/>
            <ac:spMk id="13" creationId="{CBB8CBCC-0655-C67B-2FDF-6E83C5E8F5E5}"/>
          </ac:spMkLst>
        </pc:spChg>
        <pc:spChg chg="mod">
          <ac:chgData name="Uday Kiran Rage" userId="8cfd044a105e3dbd" providerId="LiveId" clId="{8B367F5B-1DBD-9D45-B352-B99D4C81C48D}" dt="2024-05-13T02:35:47.569" v="2393" actId="20577"/>
          <ac:spMkLst>
            <pc:docMk/>
            <pc:sldMk cId="2198870226" sldId="319"/>
            <ac:spMk id="26" creationId="{06FF3D01-C59C-4B4F-2E9A-9B2FC2B2D5C9}"/>
          </ac:spMkLst>
        </pc:spChg>
      </pc:sldChg>
      <pc:sldChg chg="addSp delSp modSp add mod delAnim modAnim">
        <pc:chgData name="Uday Kiran Rage" userId="8cfd044a105e3dbd" providerId="LiveId" clId="{8B367F5B-1DBD-9D45-B352-B99D4C81C48D}" dt="2024-05-13T02:44:56.087" v="2633" actId="207"/>
        <pc:sldMkLst>
          <pc:docMk/>
          <pc:sldMk cId="3656904379" sldId="320"/>
        </pc:sldMkLst>
        <pc:spChg chg="del">
          <ac:chgData name="Uday Kiran Rage" userId="8cfd044a105e3dbd" providerId="LiveId" clId="{8B367F5B-1DBD-9D45-B352-B99D4C81C48D}" dt="2024-05-13T02:38:55.417" v="2497" actId="478"/>
          <ac:spMkLst>
            <pc:docMk/>
            <pc:sldMk cId="3656904379" sldId="320"/>
            <ac:spMk id="3" creationId="{93C7BC1C-0D4E-673A-6696-28D1B30FE52D}"/>
          </ac:spMkLst>
        </pc:spChg>
        <pc:spChg chg="mod">
          <ac:chgData name="Uday Kiran Rage" userId="8cfd044a105e3dbd" providerId="LiveId" clId="{8B367F5B-1DBD-9D45-B352-B99D4C81C48D}" dt="2024-05-13T02:38:49.727" v="2496" actId="113"/>
          <ac:spMkLst>
            <pc:docMk/>
            <pc:sldMk cId="3656904379" sldId="320"/>
            <ac:spMk id="6" creationId="{CD299DC3-34A5-4B99-0659-CFEC384F143B}"/>
          </ac:spMkLst>
        </pc:spChg>
        <pc:spChg chg="add mod">
          <ac:chgData name="Uday Kiran Rage" userId="8cfd044a105e3dbd" providerId="LiveId" clId="{8B367F5B-1DBD-9D45-B352-B99D4C81C48D}" dt="2024-05-13T02:44:56.087" v="2633" actId="207"/>
          <ac:spMkLst>
            <pc:docMk/>
            <pc:sldMk cId="3656904379" sldId="320"/>
            <ac:spMk id="10" creationId="{61EDB039-C700-8ACD-464B-2CB3A8F12FDB}"/>
          </ac:spMkLst>
        </pc:spChg>
        <pc:spChg chg="del">
          <ac:chgData name="Uday Kiran Rage" userId="8cfd044a105e3dbd" providerId="LiveId" clId="{8B367F5B-1DBD-9D45-B352-B99D4C81C48D}" dt="2024-05-13T02:39:01.571" v="2500" actId="478"/>
          <ac:spMkLst>
            <pc:docMk/>
            <pc:sldMk cId="3656904379" sldId="320"/>
            <ac:spMk id="13" creationId="{CBB8CBCC-0655-C67B-2FDF-6E83C5E8F5E5}"/>
          </ac:spMkLst>
        </pc:spChg>
        <pc:spChg chg="del mod">
          <ac:chgData name="Uday Kiran Rage" userId="8cfd044a105e3dbd" providerId="LiveId" clId="{8B367F5B-1DBD-9D45-B352-B99D4C81C48D}" dt="2024-05-13T02:39:02.528" v="2502"/>
          <ac:spMkLst>
            <pc:docMk/>
            <pc:sldMk cId="3656904379" sldId="320"/>
            <ac:spMk id="26" creationId="{06FF3D01-C59C-4B4F-2E9A-9B2FC2B2D5C9}"/>
          </ac:spMkLst>
        </pc:spChg>
      </pc:sldChg>
      <pc:sldChg chg="delSp modSp new mod">
        <pc:chgData name="Uday Kiran Rage" userId="8cfd044a105e3dbd" providerId="LiveId" clId="{8B367F5B-1DBD-9D45-B352-B99D4C81C48D}" dt="2024-05-13T02:45:21.853" v="2650" actId="113"/>
        <pc:sldMkLst>
          <pc:docMk/>
          <pc:sldMk cId="1634524048" sldId="321"/>
        </pc:sldMkLst>
        <pc:spChg chg="mod">
          <ac:chgData name="Uday Kiran Rage" userId="8cfd044a105e3dbd" providerId="LiveId" clId="{8B367F5B-1DBD-9D45-B352-B99D4C81C48D}" dt="2024-05-13T02:45:21.853" v="2650" actId="113"/>
          <ac:spMkLst>
            <pc:docMk/>
            <pc:sldMk cId="1634524048" sldId="321"/>
            <ac:spMk id="2" creationId="{D955E8CA-BE6B-B053-857A-CD136E11C24A}"/>
          </ac:spMkLst>
        </pc:spChg>
        <pc:spChg chg="del">
          <ac:chgData name="Uday Kiran Rage" userId="8cfd044a105e3dbd" providerId="LiveId" clId="{8B367F5B-1DBD-9D45-B352-B99D4C81C48D}" dt="2024-05-13T02:45:08.173" v="2636" actId="478"/>
          <ac:spMkLst>
            <pc:docMk/>
            <pc:sldMk cId="1634524048" sldId="321"/>
            <ac:spMk id="3" creationId="{4D587259-B209-EEA1-38AD-5B83EAA56A70}"/>
          </ac:spMkLst>
        </pc:spChg>
      </pc:sldChg>
    </pc:docChg>
  </pc:docChgLst>
  <pc:docChgLst>
    <pc:chgData name="Uday Kiran Rage" userId="8cfd044a105e3dbd" providerId="LiveId" clId="{343B4285-B112-6C4B-93F1-0B74DEC9DD50}"/>
    <pc:docChg chg="modSld">
      <pc:chgData name="Uday Kiran Rage" userId="8cfd044a105e3dbd" providerId="LiveId" clId="{343B4285-B112-6C4B-93F1-0B74DEC9DD50}" dt="2024-05-13T13:14:28.851" v="5" actId="20577"/>
      <pc:docMkLst>
        <pc:docMk/>
      </pc:docMkLst>
      <pc:sldChg chg="modSp">
        <pc:chgData name="Uday Kiran Rage" userId="8cfd044a105e3dbd" providerId="LiveId" clId="{343B4285-B112-6C4B-93F1-0B74DEC9DD50}" dt="2024-05-13T13:14:17.858" v="2" actId="20577"/>
        <pc:sldMkLst>
          <pc:docMk/>
          <pc:sldMk cId="3146916976" sldId="317"/>
        </pc:sldMkLst>
        <pc:spChg chg="mod">
          <ac:chgData name="Uday Kiran Rage" userId="8cfd044a105e3dbd" providerId="LiveId" clId="{343B4285-B112-6C4B-93F1-0B74DEC9DD50}" dt="2024-05-13T13:14:17.858" v="2" actId="20577"/>
          <ac:spMkLst>
            <pc:docMk/>
            <pc:sldMk cId="3146916976" sldId="317"/>
            <ac:spMk id="3" creationId="{93C7BC1C-0D4E-673A-6696-28D1B30FE52D}"/>
          </ac:spMkLst>
        </pc:spChg>
      </pc:sldChg>
      <pc:sldChg chg="modSp">
        <pc:chgData name="Uday Kiran Rage" userId="8cfd044a105e3dbd" providerId="LiveId" clId="{343B4285-B112-6C4B-93F1-0B74DEC9DD50}" dt="2024-05-13T13:14:28.851" v="5" actId="20577"/>
        <pc:sldMkLst>
          <pc:docMk/>
          <pc:sldMk cId="2198870226" sldId="319"/>
        </pc:sldMkLst>
        <pc:spChg chg="mod">
          <ac:chgData name="Uday Kiran Rage" userId="8cfd044a105e3dbd" providerId="LiveId" clId="{343B4285-B112-6C4B-93F1-0B74DEC9DD50}" dt="2024-05-13T13:14:28.851" v="5" actId="20577"/>
          <ac:spMkLst>
            <pc:docMk/>
            <pc:sldMk cId="2198870226" sldId="319"/>
            <ac:spMk id="3" creationId="{93C7BC1C-0D4E-673A-6696-28D1B30FE52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65EA2-4D2A-9145-8844-C4A656BD3643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8F429-83F2-6B43-BEA5-62BAB6A41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63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429-83F2-6B43-BEA5-62BAB6A41F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94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A7EE4-1A44-8D78-B62D-F6EDC6533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34AC79-A46F-8727-AC25-31910AD480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1D02E-AFA5-849B-AD60-B4B6A0256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073B-82EF-334A-9D31-CDC6AA106BBA}" type="datetimeFigureOut">
              <a:rPr lang="en-JP" smtClean="0"/>
              <a:t>05/13/2024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24056-71EC-2BF3-2E99-FF7C3F5CF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C4DA2-A23B-E778-9C3C-A396234D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556D-E66D-FB43-8710-7F6F9B9C148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408108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4ACCF-0D8A-3171-BB29-BA7AE31B5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6BC83B-3AE8-7700-6F0D-121AD6F52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04AC4-2CBB-9770-B5BE-BB018471F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073B-82EF-334A-9D31-CDC6AA106BBA}" type="datetimeFigureOut">
              <a:rPr lang="en-JP" smtClean="0"/>
              <a:t>05/13/2024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E1AE7-90E5-D230-EF4C-97C900A6B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9CE87-C6F6-AC06-FD06-0791481A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556D-E66D-FB43-8710-7F6F9B9C148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088664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EEACD4-20C5-64CA-2D0E-873A0A264D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508B4F-9B8A-AE56-2E41-12356FE5A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D56B7-5AC1-2317-5EFA-4089B6E78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073B-82EF-334A-9D31-CDC6AA106BBA}" type="datetimeFigureOut">
              <a:rPr lang="en-JP" smtClean="0"/>
              <a:t>05/13/2024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7A7A5-FAB4-6EF2-8753-BF74717F2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3FB9D-B26C-A78C-AC37-2F09C3155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556D-E66D-FB43-8710-7F6F9B9C148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30022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98E44-4811-4B39-E7C6-57D93FADA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F3D12-E79A-EBA3-C67A-3A39D3AD4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5D110-F225-C9E3-00E8-FAD56C50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073B-82EF-334A-9D31-CDC6AA106BBA}" type="datetimeFigureOut">
              <a:rPr lang="en-JP" smtClean="0"/>
              <a:t>05/13/2024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F0A0B-DBE6-3E56-5E4B-5058D5E2A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7D25D-DF4B-BB88-848A-46CA754A6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556D-E66D-FB43-8710-7F6F9B9C148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93870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E1535-9E3E-943E-6F43-EA4B2DA0B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AB026-8968-CE90-C73B-4DF3BEC65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6E467-98BC-16E5-FADC-D32C88551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073B-82EF-334A-9D31-CDC6AA106BBA}" type="datetimeFigureOut">
              <a:rPr lang="en-JP" smtClean="0"/>
              <a:t>05/13/2024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A1909-A6A0-5957-C3D1-643172B4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50F91-7424-F9EF-BE20-556CAFCF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556D-E66D-FB43-8710-7F6F9B9C148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08377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FE7C7-D6AE-3CC3-581B-111DDCE57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257B4-A62C-B19B-A629-A34AFBD13B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C8DDC-77D6-D878-1978-5BCC4E11D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92ED4-4BA3-D13E-5F17-8956AB888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073B-82EF-334A-9D31-CDC6AA106BBA}" type="datetimeFigureOut">
              <a:rPr lang="en-JP" smtClean="0"/>
              <a:t>05/13/2024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6A6D6-B117-7150-BFAB-DB9634372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0601D-4AE0-8D2C-B876-E38E09A4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556D-E66D-FB43-8710-7F6F9B9C148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22803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F6353-99D0-05AC-0247-CB5B5B0FE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C2F6F-B3CE-DBDA-207F-F743F6FE7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8A5F3-5446-7307-4592-8F919C0E0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06CCDE-FF2D-95F5-C9F3-571993F16B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683CFA-9B17-67B7-22EA-FFC1023BA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8013BF-F90F-F716-2A3E-0DA445B79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073B-82EF-334A-9D31-CDC6AA106BBA}" type="datetimeFigureOut">
              <a:rPr lang="en-JP" smtClean="0"/>
              <a:t>05/13/2024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0019B6-9FEE-B684-5A65-501BC6EA8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103456-471F-2DD3-88FA-D781F41B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556D-E66D-FB43-8710-7F6F9B9C148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97004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CACCA-B0BF-22B8-326F-F6FBA4F1D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9C73B-ED10-E04C-2135-8BCDAAD7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073B-82EF-334A-9D31-CDC6AA106BBA}" type="datetimeFigureOut">
              <a:rPr lang="en-JP" smtClean="0"/>
              <a:t>05/13/2024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602885-C20A-3DC2-89B4-4B80224DF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DA1B3-37ED-25CF-9224-753DACF4C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556D-E66D-FB43-8710-7F6F9B9C148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39977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EF84A3-C6C8-EAA4-DBE9-10E0D3984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073B-82EF-334A-9D31-CDC6AA106BBA}" type="datetimeFigureOut">
              <a:rPr lang="en-JP" smtClean="0"/>
              <a:t>05/13/2024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D54284-9228-99E8-E588-640D2D5F3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B84DE-D782-BF5D-CBB1-C9D532269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556D-E66D-FB43-8710-7F6F9B9C148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54150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92E07-2DE4-DDA3-727B-65449356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9CCCB-A480-2D93-06B3-35AFD4C18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72A2A-A0EC-AB24-EE9C-35E583B20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11E16-D1AF-A0E0-6259-297EE776E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073B-82EF-334A-9D31-CDC6AA106BBA}" type="datetimeFigureOut">
              <a:rPr lang="en-JP" smtClean="0"/>
              <a:t>05/13/2024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88C32-DF79-61C3-AE1B-E398E4BC1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F0D1D6-A220-199D-1C75-753A4DC58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556D-E66D-FB43-8710-7F6F9B9C148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482653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7E474-7F2C-3BAC-0FA1-6ADCEFAEE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37E2F-60DD-29DB-4AAC-6618967DB0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D65188-6282-D2C8-E96D-4A8A51490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8A797-C482-C04B-F05C-7AAD25E5F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073B-82EF-334A-9D31-CDC6AA106BBA}" type="datetimeFigureOut">
              <a:rPr lang="en-JP" smtClean="0"/>
              <a:t>05/13/2024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B7C54-2501-8E09-C890-C4B56752F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66047-56AE-8BDA-FB49-404FAB890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556D-E66D-FB43-8710-7F6F9B9C148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9127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960E3B-A6FF-A204-0AE6-A2A64D461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680CC-E9B4-CFFC-2D2A-7A6081820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04C12-0A53-EA01-5BA1-F898FF70EA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1073B-82EF-334A-9D31-CDC6AA106BBA}" type="datetimeFigureOut">
              <a:rPr lang="en-JP" smtClean="0"/>
              <a:t>05/13/2024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891C4-65F9-F822-410C-9DDBB336F3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DEF7F-E314-7558-6ABC-5BB31E944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C556D-E66D-FB43-8710-7F6F9B9C148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96919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0FC8A-E189-84DD-A4F4-FEAC5866ED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JP"/>
              <a:t>Packages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9D652-9FC5-B357-E229-48B2D895C2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JP"/>
              <a:t>by</a:t>
            </a:r>
          </a:p>
          <a:p>
            <a:r>
              <a:rPr lang="en-JP"/>
              <a:t>RAGE Uday Kiran</a:t>
            </a:r>
          </a:p>
        </p:txBody>
      </p:sp>
    </p:spTree>
    <p:extLst>
      <p:ext uri="{BB962C8B-B14F-4D97-AF65-F5344CB8AC3E}">
        <p14:creationId xmlns:p14="http://schemas.microsoft.com/office/powerpoint/2010/main" val="2359633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32AC4-6CD9-9AE3-6ABD-34CC66978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How to Create a package?</a:t>
            </a:r>
          </a:p>
        </p:txBody>
      </p:sp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7C78F99C-AE8B-B2AF-9A19-65D5EAECA9E8}"/>
              </a:ext>
            </a:extLst>
          </p:cNvPr>
          <p:cNvSpPr/>
          <p:nvPr/>
        </p:nvSpPr>
        <p:spPr>
          <a:xfrm>
            <a:off x="727093" y="3336108"/>
            <a:ext cx="2708834" cy="1426128"/>
          </a:xfrm>
          <a:prstGeom prst="wedgeRectCallout">
            <a:avLst>
              <a:gd name="adj1" fmla="val -32981"/>
              <a:gd name="adj2" fmla="val 6806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>
                <a:solidFill>
                  <a:schemeClr val="tx1"/>
                </a:solidFill>
              </a:rPr>
              <a:t>Packages are two types:</a:t>
            </a:r>
          </a:p>
          <a:p>
            <a:pPr marL="342900" indent="-342900" algn="ctr">
              <a:buAutoNum type="arabicPeriod"/>
            </a:pPr>
            <a:r>
              <a:rPr lang="en-US">
                <a:solidFill>
                  <a:schemeClr val="tx1"/>
                </a:solidFill>
              </a:rPr>
              <a:t>Built-in Packages</a:t>
            </a:r>
          </a:p>
          <a:p>
            <a:pPr marL="342900" indent="-342900" algn="ctr">
              <a:buAutoNum type="arabicPeriod"/>
            </a:pPr>
            <a:r>
              <a:rPr lang="en-US">
                <a:solidFill>
                  <a:schemeClr val="tx1"/>
                </a:solidFill>
              </a:rPr>
              <a:t>User-defined packages</a:t>
            </a:r>
            <a:endParaRPr lang="en-JP">
              <a:solidFill>
                <a:schemeClr val="tx1"/>
              </a:solidFill>
            </a:endParaRPr>
          </a:p>
        </p:txBody>
      </p:sp>
      <p:pic>
        <p:nvPicPr>
          <p:cNvPr id="3" name="Picture 4" descr="Cartoon Classics #4 – Dexter's Laboratory | Dexter's laboratory, Dexter  cartoon, Dexter laboratory">
            <a:extLst>
              <a:ext uri="{FF2B5EF4-FFF2-40B4-BE49-F238E27FC236}">
                <a16:creationId xmlns:a16="http://schemas.microsoft.com/office/drawing/2014/main" id="{4EFC0209-FCC5-7253-D1AA-0EA3C480F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4603" y="5057150"/>
            <a:ext cx="1495794" cy="124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Callout 3">
            <a:extLst>
              <a:ext uri="{FF2B5EF4-FFF2-40B4-BE49-F238E27FC236}">
                <a16:creationId xmlns:a16="http://schemas.microsoft.com/office/drawing/2014/main" id="{EEBA03BA-250D-D9E8-3FD2-A76D81A6B892}"/>
              </a:ext>
            </a:extLst>
          </p:cNvPr>
          <p:cNvSpPr/>
          <p:nvPr/>
        </p:nvSpPr>
        <p:spPr>
          <a:xfrm>
            <a:off x="1999755" y="5981848"/>
            <a:ext cx="2799619" cy="646331"/>
          </a:xfrm>
          <a:prstGeom prst="wedgeEllipseCallout">
            <a:avLst>
              <a:gd name="adj1" fmla="val -47461"/>
              <a:gd name="adj2" fmla="val -6703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B8B43F-0F8E-D6EE-10E8-4FB62250D2CB}"/>
              </a:ext>
            </a:extLst>
          </p:cNvPr>
          <p:cNvSpPr txBox="1"/>
          <p:nvPr/>
        </p:nvSpPr>
        <p:spPr>
          <a:xfrm>
            <a:off x="2453833" y="5981847"/>
            <a:ext cx="2327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/>
              <a:t>we develop user-defined packages</a:t>
            </a:r>
          </a:p>
        </p:txBody>
      </p:sp>
      <p:pic>
        <p:nvPicPr>
          <p:cNvPr id="3074" name="Picture 2" descr="Packages In Java - GeeksforGeeks">
            <a:extLst>
              <a:ext uri="{FF2B5EF4-FFF2-40B4-BE49-F238E27FC236}">
                <a16:creationId xmlns:a16="http://schemas.microsoft.com/office/drawing/2014/main" id="{579A9092-D5B4-64D4-D7BD-1F4B134DA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878" y="384031"/>
            <a:ext cx="3441122" cy="2435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uilt in packages in java">
            <a:extLst>
              <a:ext uri="{FF2B5EF4-FFF2-40B4-BE49-F238E27FC236}">
                <a16:creationId xmlns:a16="http://schemas.microsoft.com/office/drawing/2014/main" id="{DCEBDC90-B2D2-BC3C-06AA-6D1CF35E9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205" y="3649083"/>
            <a:ext cx="5658050" cy="203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24B1936-FBB0-6DE1-3523-3BD8D96FA8CE}"/>
              </a:ext>
            </a:extLst>
          </p:cNvPr>
          <p:cNvSpPr txBox="1"/>
          <p:nvPr/>
        </p:nvSpPr>
        <p:spPr>
          <a:xfrm>
            <a:off x="7817461" y="5935680"/>
            <a:ext cx="2759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Example of Built-in package</a:t>
            </a:r>
          </a:p>
        </p:txBody>
      </p:sp>
    </p:spTree>
    <p:extLst>
      <p:ext uri="{BB962C8B-B14F-4D97-AF65-F5344CB8AC3E}">
        <p14:creationId xmlns:p14="http://schemas.microsoft.com/office/powerpoint/2010/main" val="3234992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32AC4-6CD9-9AE3-6ABD-34CC66978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How to Create a package?</a:t>
            </a:r>
          </a:p>
        </p:txBody>
      </p:sp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7C78F99C-AE8B-B2AF-9A19-65D5EAECA9E8}"/>
              </a:ext>
            </a:extLst>
          </p:cNvPr>
          <p:cNvSpPr/>
          <p:nvPr/>
        </p:nvSpPr>
        <p:spPr>
          <a:xfrm>
            <a:off x="727093" y="3336108"/>
            <a:ext cx="2530680" cy="1426128"/>
          </a:xfrm>
          <a:prstGeom prst="wedgeRectCallout">
            <a:avLst>
              <a:gd name="adj1" fmla="val -32981"/>
              <a:gd name="adj2" fmla="val 6806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>
                <a:solidFill>
                  <a:schemeClr val="tx1"/>
                </a:solidFill>
              </a:rPr>
              <a:t>Step 1: Create a directory</a:t>
            </a:r>
          </a:p>
        </p:txBody>
      </p:sp>
      <p:pic>
        <p:nvPicPr>
          <p:cNvPr id="1026" name="Picture 2" descr="Typing Fast Excited GIF - Typing Fast Excited Didi - Discover &amp; Share GIFs">
            <a:extLst>
              <a:ext uri="{FF2B5EF4-FFF2-40B4-BE49-F238E27FC236}">
                <a16:creationId xmlns:a16="http://schemas.microsoft.com/office/drawing/2014/main" id="{94E0CCE0-3570-0C8A-D38B-1D1B38DA7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902" y="4869289"/>
            <a:ext cx="2139010" cy="1623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1EA02271-E37E-F421-5027-4B43D7BAF5AC}"/>
              </a:ext>
            </a:extLst>
          </p:cNvPr>
          <p:cNvSpPr/>
          <p:nvPr/>
        </p:nvSpPr>
        <p:spPr>
          <a:xfrm>
            <a:off x="6295294" y="3792534"/>
            <a:ext cx="2155978" cy="588984"/>
          </a:xfrm>
          <a:prstGeom prst="wedgeRectCallout">
            <a:avLst>
              <a:gd name="adj1" fmla="val -23528"/>
              <a:gd name="adj2" fmla="val 8283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D6D2FA-35C3-B07F-CC86-BC48B851565B}"/>
              </a:ext>
            </a:extLst>
          </p:cNvPr>
          <p:cNvSpPr txBox="1"/>
          <p:nvPr/>
        </p:nvSpPr>
        <p:spPr>
          <a:xfrm>
            <a:off x="6527410" y="3902360"/>
            <a:ext cx="1691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mkdir calculator</a:t>
            </a:r>
          </a:p>
        </p:txBody>
      </p:sp>
      <p:pic>
        <p:nvPicPr>
          <p:cNvPr id="3" name="Picture 4" descr="Cartoon Classics #4 – Dexter's Laboratory | Dexter's laboratory, Dexter  cartoon, Dexter laboratory">
            <a:extLst>
              <a:ext uri="{FF2B5EF4-FFF2-40B4-BE49-F238E27FC236}">
                <a16:creationId xmlns:a16="http://schemas.microsoft.com/office/drawing/2014/main" id="{4EFC0209-FCC5-7253-D1AA-0EA3C480F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4603" y="5057150"/>
            <a:ext cx="1495794" cy="124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520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32AC4-6CD9-9AE3-6ABD-34CC66978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How to Create a package?</a:t>
            </a:r>
          </a:p>
        </p:txBody>
      </p:sp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7C78F99C-AE8B-B2AF-9A19-65D5EAECA9E8}"/>
              </a:ext>
            </a:extLst>
          </p:cNvPr>
          <p:cNvSpPr/>
          <p:nvPr/>
        </p:nvSpPr>
        <p:spPr>
          <a:xfrm>
            <a:off x="727093" y="3336108"/>
            <a:ext cx="2530680" cy="1426128"/>
          </a:xfrm>
          <a:prstGeom prst="wedgeRectCallout">
            <a:avLst>
              <a:gd name="adj1" fmla="val -32981"/>
              <a:gd name="adj2" fmla="val 6806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>
                <a:solidFill>
                  <a:schemeClr val="tx1"/>
                </a:solidFill>
              </a:rPr>
              <a:t>Step 2: At the begin</a:t>
            </a:r>
            <a:r>
              <a:rPr lang="en-US">
                <a:solidFill>
                  <a:schemeClr val="tx1"/>
                </a:solidFill>
              </a:rPr>
              <a:t>n</a:t>
            </a:r>
            <a:r>
              <a:rPr lang="en-JP">
                <a:solidFill>
                  <a:schemeClr val="tx1"/>
                </a:solidFill>
              </a:rPr>
              <a:t>ing of a Java program add</a:t>
            </a:r>
          </a:p>
          <a:p>
            <a:pPr algn="ctr"/>
            <a:endParaRPr lang="en-JP">
              <a:solidFill>
                <a:schemeClr val="tx1"/>
              </a:solidFill>
            </a:endParaRPr>
          </a:p>
          <a:p>
            <a:pPr algn="ctr"/>
            <a:r>
              <a:rPr lang="en-JP" i="1">
                <a:solidFill>
                  <a:schemeClr val="tx1"/>
                </a:solidFill>
              </a:rPr>
              <a:t>package packageName</a:t>
            </a:r>
          </a:p>
        </p:txBody>
      </p:sp>
      <p:pic>
        <p:nvPicPr>
          <p:cNvPr id="1026" name="Picture 2" descr="Typing Fast Excited GIF - Typing Fast Excited Didi - Discover &amp; Share GIFs">
            <a:extLst>
              <a:ext uri="{FF2B5EF4-FFF2-40B4-BE49-F238E27FC236}">
                <a16:creationId xmlns:a16="http://schemas.microsoft.com/office/drawing/2014/main" id="{94E0CCE0-3570-0C8A-D38B-1D1B38DA7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902" y="4869289"/>
            <a:ext cx="2139010" cy="1623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Cartoon Classics #4 – Dexter's Laboratory | Dexter's laboratory, Dexter  cartoon, Dexter laboratory">
            <a:extLst>
              <a:ext uri="{FF2B5EF4-FFF2-40B4-BE49-F238E27FC236}">
                <a16:creationId xmlns:a16="http://schemas.microsoft.com/office/drawing/2014/main" id="{4EFC0209-FCC5-7253-D1AA-0EA3C480F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4603" y="5057150"/>
            <a:ext cx="1495794" cy="124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Vertical Scroll 3">
            <a:extLst>
              <a:ext uri="{FF2B5EF4-FFF2-40B4-BE49-F238E27FC236}">
                <a16:creationId xmlns:a16="http://schemas.microsoft.com/office/drawing/2014/main" id="{B00B3443-6633-B606-5701-030AD6C2EDC4}"/>
              </a:ext>
            </a:extLst>
          </p:cNvPr>
          <p:cNvSpPr/>
          <p:nvPr/>
        </p:nvSpPr>
        <p:spPr>
          <a:xfrm>
            <a:off x="5172364" y="1570271"/>
            <a:ext cx="2937163" cy="3114781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EE3F2B-66E7-59A4-54F6-BF9135893910}"/>
              </a:ext>
            </a:extLst>
          </p:cNvPr>
          <p:cNvSpPr txBox="1"/>
          <p:nvPr/>
        </p:nvSpPr>
        <p:spPr>
          <a:xfrm>
            <a:off x="6364565" y="1649081"/>
            <a:ext cx="1141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>
                <a:solidFill>
                  <a:schemeClr val="bg1"/>
                </a:solidFill>
              </a:rPr>
              <a:t>SUM.JAVA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9CA8C1-F050-DAF7-88E0-B12EEF29F46C}"/>
              </a:ext>
            </a:extLst>
          </p:cNvPr>
          <p:cNvSpPr txBox="1"/>
          <p:nvPr/>
        </p:nvSpPr>
        <p:spPr>
          <a:xfrm>
            <a:off x="5590216" y="2583306"/>
            <a:ext cx="19181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>
                <a:solidFill>
                  <a:schemeClr val="bg1"/>
                </a:solidFill>
              </a:rPr>
              <a:t>package calculator</a:t>
            </a:r>
          </a:p>
          <a:p>
            <a:endParaRPr lang="en-JP">
              <a:solidFill>
                <a:schemeClr val="bg1"/>
              </a:solidFill>
            </a:endParaRPr>
          </a:p>
          <a:p>
            <a:r>
              <a:rPr lang="en-JP">
                <a:solidFill>
                  <a:schemeClr val="bg1"/>
                </a:solidFill>
              </a:rPr>
              <a:t>public class SUM{</a:t>
            </a:r>
          </a:p>
          <a:p>
            <a:endParaRPr lang="en-JP">
              <a:solidFill>
                <a:schemeClr val="bg1"/>
              </a:solidFill>
            </a:endParaRPr>
          </a:p>
          <a:p>
            <a:r>
              <a:rPr lang="en-JP">
                <a:solidFill>
                  <a:schemeClr val="bg1"/>
                </a:solidFill>
              </a:rPr>
              <a:t>	…</a:t>
            </a:r>
          </a:p>
          <a:p>
            <a:r>
              <a:rPr lang="en-JP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0" name="Rectangular Callout 9">
            <a:extLst>
              <a:ext uri="{FF2B5EF4-FFF2-40B4-BE49-F238E27FC236}">
                <a16:creationId xmlns:a16="http://schemas.microsoft.com/office/drawing/2014/main" id="{82B0E6E1-D4A9-B0FC-0858-284F251FFCDC}"/>
              </a:ext>
            </a:extLst>
          </p:cNvPr>
          <p:cNvSpPr/>
          <p:nvPr/>
        </p:nvSpPr>
        <p:spPr>
          <a:xfrm>
            <a:off x="8475074" y="5533400"/>
            <a:ext cx="2793289" cy="744836"/>
          </a:xfrm>
          <a:prstGeom prst="wedgeRectCallout">
            <a:avLst>
              <a:gd name="adj1" fmla="val -46234"/>
              <a:gd name="adj2" fmla="val -1069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0727D2-054B-4293-ED22-EBD2C9F5EDF5}"/>
              </a:ext>
            </a:extLst>
          </p:cNvPr>
          <p:cNvSpPr txBox="1"/>
          <p:nvPr/>
        </p:nvSpPr>
        <p:spPr>
          <a:xfrm>
            <a:off x="8475075" y="5599164"/>
            <a:ext cx="2717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"/>
              <a:t>Added the package packageName</a:t>
            </a:r>
          </a:p>
          <a:p>
            <a:r>
              <a:rPr lang="en-JP" sz="1400"/>
              <a:t>at the begin</a:t>
            </a:r>
            <a:r>
              <a:rPr lang="en-US" sz="1400"/>
              <a:t>n</a:t>
            </a:r>
            <a:r>
              <a:rPr lang="en-JP" sz="1400"/>
              <a:t>ing of every program.</a:t>
            </a:r>
          </a:p>
        </p:txBody>
      </p:sp>
      <p:sp>
        <p:nvSpPr>
          <p:cNvPr id="12" name="Vertical Scroll 11">
            <a:extLst>
              <a:ext uri="{FF2B5EF4-FFF2-40B4-BE49-F238E27FC236}">
                <a16:creationId xmlns:a16="http://schemas.microsoft.com/office/drawing/2014/main" id="{79A1C4D2-BFC8-175D-AA78-5BAD7AA645BB}"/>
              </a:ext>
            </a:extLst>
          </p:cNvPr>
          <p:cNvSpPr/>
          <p:nvPr/>
        </p:nvSpPr>
        <p:spPr>
          <a:xfrm>
            <a:off x="8118764" y="1588744"/>
            <a:ext cx="2937163" cy="3114781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43A898-C3E9-C3D0-B006-4E6AD96184F7}"/>
              </a:ext>
            </a:extLst>
          </p:cNvPr>
          <p:cNvSpPr txBox="1"/>
          <p:nvPr/>
        </p:nvSpPr>
        <p:spPr>
          <a:xfrm>
            <a:off x="9310965" y="1667554"/>
            <a:ext cx="1081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>
                <a:solidFill>
                  <a:schemeClr val="bg1"/>
                </a:solidFill>
              </a:rPr>
              <a:t>DIFF.JAVA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50DC94-488B-5B8F-499A-ACE59E940882}"/>
              </a:ext>
            </a:extLst>
          </p:cNvPr>
          <p:cNvSpPr txBox="1"/>
          <p:nvPr/>
        </p:nvSpPr>
        <p:spPr>
          <a:xfrm>
            <a:off x="8536616" y="2601779"/>
            <a:ext cx="19181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>
                <a:solidFill>
                  <a:schemeClr val="bg1"/>
                </a:solidFill>
              </a:rPr>
              <a:t>package calculator</a:t>
            </a:r>
          </a:p>
          <a:p>
            <a:endParaRPr lang="en-JP">
              <a:solidFill>
                <a:schemeClr val="bg1"/>
              </a:solidFill>
            </a:endParaRPr>
          </a:p>
          <a:p>
            <a:r>
              <a:rPr lang="en-JP">
                <a:solidFill>
                  <a:schemeClr val="bg1"/>
                </a:solidFill>
              </a:rPr>
              <a:t>public class DIFF{</a:t>
            </a:r>
          </a:p>
          <a:p>
            <a:endParaRPr lang="en-JP">
              <a:solidFill>
                <a:schemeClr val="bg1"/>
              </a:solidFill>
            </a:endParaRPr>
          </a:p>
          <a:p>
            <a:r>
              <a:rPr lang="en-JP">
                <a:solidFill>
                  <a:schemeClr val="bg1"/>
                </a:solidFill>
              </a:rPr>
              <a:t>	…</a:t>
            </a:r>
          </a:p>
          <a:p>
            <a:r>
              <a:rPr lang="en-JP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8E6DEE-54ED-BDAC-93BD-A604C0F1098B}"/>
              </a:ext>
            </a:extLst>
          </p:cNvPr>
          <p:cNvSpPr txBox="1"/>
          <p:nvPr/>
        </p:nvSpPr>
        <p:spPr>
          <a:xfrm>
            <a:off x="11250990" y="2782362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440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95536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32AC4-6CD9-9AE3-6ABD-34CC66978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How to Create a package?</a:t>
            </a:r>
          </a:p>
        </p:txBody>
      </p:sp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7C78F99C-AE8B-B2AF-9A19-65D5EAECA9E8}"/>
              </a:ext>
            </a:extLst>
          </p:cNvPr>
          <p:cNvSpPr/>
          <p:nvPr/>
        </p:nvSpPr>
        <p:spPr>
          <a:xfrm>
            <a:off x="727093" y="3336108"/>
            <a:ext cx="2530680" cy="1426128"/>
          </a:xfrm>
          <a:prstGeom prst="wedgeRectCallout">
            <a:avLst>
              <a:gd name="adj1" fmla="val -32981"/>
              <a:gd name="adj2" fmla="val 6806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>
                <a:solidFill>
                  <a:schemeClr val="tx1"/>
                </a:solidFill>
              </a:rPr>
              <a:t>Step 3: </a:t>
            </a:r>
            <a:r>
              <a:rPr lang="en-US">
                <a:solidFill>
                  <a:schemeClr val="tx1"/>
                </a:solidFill>
              </a:rPr>
              <a:t>Move the files into the package directory</a:t>
            </a:r>
            <a:endParaRPr lang="en-JP" i="1">
              <a:solidFill>
                <a:schemeClr val="tx1"/>
              </a:solidFill>
            </a:endParaRPr>
          </a:p>
        </p:txBody>
      </p:sp>
      <p:pic>
        <p:nvPicPr>
          <p:cNvPr id="1026" name="Picture 2" descr="Typing Fast Excited GIF - Typing Fast Excited Didi - Discover &amp; Share GIFs">
            <a:extLst>
              <a:ext uri="{FF2B5EF4-FFF2-40B4-BE49-F238E27FC236}">
                <a16:creationId xmlns:a16="http://schemas.microsoft.com/office/drawing/2014/main" id="{94E0CCE0-3570-0C8A-D38B-1D1B38DA7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902" y="4869289"/>
            <a:ext cx="2139010" cy="1623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Cartoon Classics #4 – Dexter's Laboratory | Dexter's laboratory, Dexter  cartoon, Dexter laboratory">
            <a:extLst>
              <a:ext uri="{FF2B5EF4-FFF2-40B4-BE49-F238E27FC236}">
                <a16:creationId xmlns:a16="http://schemas.microsoft.com/office/drawing/2014/main" id="{4EFC0209-FCC5-7253-D1AA-0EA3C480F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4603" y="5057150"/>
            <a:ext cx="1495794" cy="124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EA50F33C-2748-3AAF-11BE-459D82FA1752}"/>
              </a:ext>
            </a:extLst>
          </p:cNvPr>
          <p:cNvSpPr/>
          <p:nvPr/>
        </p:nvSpPr>
        <p:spPr>
          <a:xfrm>
            <a:off x="6295294" y="1988710"/>
            <a:ext cx="2867180" cy="2392807"/>
          </a:xfrm>
          <a:prstGeom prst="wedgeRectCallout">
            <a:avLst>
              <a:gd name="adj1" fmla="val -26955"/>
              <a:gd name="adj2" fmla="val 6558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00E69B-2F7D-841B-5F1D-AE7063828EB9}"/>
              </a:ext>
            </a:extLst>
          </p:cNvPr>
          <p:cNvSpPr txBox="1"/>
          <p:nvPr/>
        </p:nvSpPr>
        <p:spPr>
          <a:xfrm>
            <a:off x="6582424" y="2093044"/>
            <a:ext cx="246279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mv SUM.java calculator/</a:t>
            </a:r>
          </a:p>
          <a:p>
            <a:endParaRPr lang="en-JP"/>
          </a:p>
          <a:p>
            <a:r>
              <a:rPr lang="en-JP"/>
              <a:t>mv DIFF.java calculator/</a:t>
            </a:r>
          </a:p>
          <a:p>
            <a:endParaRPr lang="en-JP"/>
          </a:p>
          <a:p>
            <a:r>
              <a:rPr lang="en-JP"/>
              <a:t>mv MUL.java calculator/</a:t>
            </a:r>
          </a:p>
          <a:p>
            <a:endParaRPr lang="en-JP"/>
          </a:p>
          <a:p>
            <a:r>
              <a:rPr lang="en-JP"/>
              <a:t>mv DIV.java calculator/</a:t>
            </a:r>
          </a:p>
        </p:txBody>
      </p:sp>
      <p:sp>
        <p:nvSpPr>
          <p:cNvPr id="16" name="Rectangular Callout 15">
            <a:extLst>
              <a:ext uri="{FF2B5EF4-FFF2-40B4-BE49-F238E27FC236}">
                <a16:creationId xmlns:a16="http://schemas.microsoft.com/office/drawing/2014/main" id="{C94331F6-70FF-96E9-D6DA-C3164AC6AD93}"/>
              </a:ext>
            </a:extLst>
          </p:cNvPr>
          <p:cNvSpPr/>
          <p:nvPr/>
        </p:nvSpPr>
        <p:spPr>
          <a:xfrm>
            <a:off x="2181821" y="5239857"/>
            <a:ext cx="2530680" cy="1426128"/>
          </a:xfrm>
          <a:prstGeom prst="wedgeRectCallout">
            <a:avLst>
              <a:gd name="adj1" fmla="val -59259"/>
              <a:gd name="adj2" fmla="val -2844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Avoid this step if you are creating programs directly in this folder. </a:t>
            </a:r>
            <a:endParaRPr lang="en-JP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334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32AC4-6CD9-9AE3-6ABD-34CC66978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How to Create a package?</a:t>
            </a:r>
          </a:p>
        </p:txBody>
      </p:sp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7C78F99C-AE8B-B2AF-9A19-65D5EAECA9E8}"/>
              </a:ext>
            </a:extLst>
          </p:cNvPr>
          <p:cNvSpPr/>
          <p:nvPr/>
        </p:nvSpPr>
        <p:spPr>
          <a:xfrm>
            <a:off x="727093" y="3336108"/>
            <a:ext cx="2530680" cy="1426128"/>
          </a:xfrm>
          <a:prstGeom prst="wedgeRectCallout">
            <a:avLst>
              <a:gd name="adj1" fmla="val -32981"/>
              <a:gd name="adj2" fmla="val 6806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>
                <a:solidFill>
                  <a:schemeClr val="tx1"/>
                </a:solidFill>
              </a:rPr>
              <a:t>Step 4: </a:t>
            </a:r>
            <a:r>
              <a:rPr lang="en-US">
                <a:solidFill>
                  <a:schemeClr val="tx1"/>
                </a:solidFill>
              </a:rPr>
              <a:t>Compile the entire package directory using</a:t>
            </a:r>
          </a:p>
          <a:p>
            <a:pPr algn="ctr"/>
            <a:endParaRPr lang="en-US" i="1">
              <a:solidFill>
                <a:schemeClr val="tx1"/>
              </a:solidFill>
            </a:endParaRPr>
          </a:p>
          <a:p>
            <a:pPr algn="ctr"/>
            <a:r>
              <a:rPr lang="en-US" i="1" err="1">
                <a:solidFill>
                  <a:schemeClr val="tx1"/>
                </a:solidFill>
              </a:rPr>
              <a:t>javac</a:t>
            </a:r>
            <a:r>
              <a:rPr lang="en-US" i="1">
                <a:solidFill>
                  <a:schemeClr val="tx1"/>
                </a:solidFill>
              </a:rPr>
              <a:t> –cp package/*.java</a:t>
            </a:r>
            <a:endParaRPr lang="en-JP" i="1">
              <a:solidFill>
                <a:schemeClr val="tx1"/>
              </a:solidFill>
            </a:endParaRPr>
          </a:p>
        </p:txBody>
      </p:sp>
      <p:pic>
        <p:nvPicPr>
          <p:cNvPr id="1026" name="Picture 2" descr="Typing Fast Excited GIF - Typing Fast Excited Didi - Discover &amp; Share GIFs">
            <a:extLst>
              <a:ext uri="{FF2B5EF4-FFF2-40B4-BE49-F238E27FC236}">
                <a16:creationId xmlns:a16="http://schemas.microsoft.com/office/drawing/2014/main" id="{94E0CCE0-3570-0C8A-D38B-1D1B38DA7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902" y="4869289"/>
            <a:ext cx="2139010" cy="1623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Cartoon Classics #4 – Dexter's Laboratory | Dexter's laboratory, Dexter  cartoon, Dexter laboratory">
            <a:extLst>
              <a:ext uri="{FF2B5EF4-FFF2-40B4-BE49-F238E27FC236}">
                <a16:creationId xmlns:a16="http://schemas.microsoft.com/office/drawing/2014/main" id="{4EFC0209-FCC5-7253-D1AA-0EA3C480F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4603" y="5057150"/>
            <a:ext cx="1495794" cy="124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EA50F33C-2748-3AAF-11BE-459D82FA1752}"/>
              </a:ext>
            </a:extLst>
          </p:cNvPr>
          <p:cNvSpPr/>
          <p:nvPr/>
        </p:nvSpPr>
        <p:spPr>
          <a:xfrm>
            <a:off x="6461549" y="3759199"/>
            <a:ext cx="2867180" cy="788572"/>
          </a:xfrm>
          <a:prstGeom prst="wedgeRectCallout">
            <a:avLst>
              <a:gd name="adj1" fmla="val -23089"/>
              <a:gd name="adj2" fmla="val 7613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00E69B-2F7D-841B-5F1D-AE7063828EB9}"/>
              </a:ext>
            </a:extLst>
          </p:cNvPr>
          <p:cNvSpPr txBox="1"/>
          <p:nvPr/>
        </p:nvSpPr>
        <p:spPr>
          <a:xfrm>
            <a:off x="6515562" y="3931080"/>
            <a:ext cx="2759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javac –cp . calculator/*.java</a:t>
            </a:r>
          </a:p>
        </p:txBody>
      </p:sp>
    </p:spTree>
    <p:extLst>
      <p:ext uri="{BB962C8B-B14F-4D97-AF65-F5344CB8AC3E}">
        <p14:creationId xmlns:p14="http://schemas.microsoft.com/office/powerpoint/2010/main" val="3651514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9A9E5-C921-74B5-5269-22873ABFC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How to Create a package?</a:t>
            </a:r>
          </a:p>
        </p:txBody>
      </p:sp>
      <p:pic>
        <p:nvPicPr>
          <p:cNvPr id="4" name="Picture 2" descr="Dee Dee's Tail | Dexter's Laboratory Wiki | Fandom">
            <a:extLst>
              <a:ext uri="{FF2B5EF4-FFF2-40B4-BE49-F238E27FC236}">
                <a16:creationId xmlns:a16="http://schemas.microsoft.com/office/drawing/2014/main" id="{C0654732-783C-2F32-9996-2273AC901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29767"/>
            <a:ext cx="2199092" cy="164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E63B34A9-88EA-F06C-F276-99A758CB8E4E}"/>
              </a:ext>
            </a:extLst>
          </p:cNvPr>
          <p:cNvSpPr/>
          <p:nvPr/>
        </p:nvSpPr>
        <p:spPr>
          <a:xfrm>
            <a:off x="1369973" y="3292506"/>
            <a:ext cx="2269153" cy="1200329"/>
          </a:xfrm>
          <a:prstGeom prst="wedgeRectCallout">
            <a:avLst>
              <a:gd name="adj1" fmla="val -13320"/>
              <a:gd name="adj2" fmla="val 8082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>
                <a:solidFill>
                  <a:schemeClr val="tx1"/>
                </a:solidFill>
              </a:rPr>
              <a:t>I am getting errors!</a:t>
            </a:r>
          </a:p>
          <a:p>
            <a:pPr algn="ctr"/>
            <a:endParaRPr lang="en-JP">
              <a:solidFill>
                <a:schemeClr val="tx1"/>
              </a:solidFill>
            </a:endParaRPr>
          </a:p>
          <a:p>
            <a:pPr algn="ctr"/>
            <a:r>
              <a:rPr lang="en-JP">
                <a:solidFill>
                  <a:schemeClr val="tx1"/>
                </a:solidFill>
              </a:rPr>
              <a:t>some libraries are not found</a:t>
            </a:r>
          </a:p>
        </p:txBody>
      </p:sp>
      <p:pic>
        <p:nvPicPr>
          <p:cNvPr id="6" name="Picture 4" descr="Cartoon Classics #4 – Dexter's Laboratory | Dexter's laboratory, Dexter  cartoon, Dexter laboratory">
            <a:extLst>
              <a:ext uri="{FF2B5EF4-FFF2-40B4-BE49-F238E27FC236}">
                <a16:creationId xmlns:a16="http://schemas.microsoft.com/office/drawing/2014/main" id="{FFCEAA40-0808-86E3-1E65-F9551381E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113428" y="5245011"/>
            <a:ext cx="1495794" cy="124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50C89F6E-D7A4-E5B5-0AF6-7EEB26BD669D}"/>
              </a:ext>
            </a:extLst>
          </p:cNvPr>
          <p:cNvSpPr/>
          <p:nvPr/>
        </p:nvSpPr>
        <p:spPr>
          <a:xfrm>
            <a:off x="6095999" y="2438239"/>
            <a:ext cx="4858328" cy="2687943"/>
          </a:xfrm>
          <a:prstGeom prst="wedgeRectCallout">
            <a:avLst>
              <a:gd name="adj1" fmla="val 31824"/>
              <a:gd name="adj2" fmla="val 6204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A7C1EE-4D6A-8D21-4825-2B2214DA64A9}"/>
              </a:ext>
            </a:extLst>
          </p:cNvPr>
          <p:cNvSpPr txBox="1"/>
          <p:nvPr/>
        </p:nvSpPr>
        <p:spPr>
          <a:xfrm>
            <a:off x="6096000" y="2555821"/>
            <a:ext cx="679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Do not worry!</a:t>
            </a:r>
          </a:p>
          <a:p>
            <a:endParaRPr lang="en-US"/>
          </a:p>
          <a:p>
            <a:r>
              <a:rPr lang="en-US"/>
              <a:t>add those libraries to the </a:t>
            </a:r>
            <a:r>
              <a:rPr lang="en-US" err="1"/>
              <a:t>classpath</a:t>
            </a:r>
            <a:r>
              <a:rPr lang="en-US"/>
              <a:t> variable</a:t>
            </a:r>
          </a:p>
          <a:p>
            <a:endParaRPr lang="en-US"/>
          </a:p>
          <a:p>
            <a:r>
              <a:rPr lang="en-US"/>
              <a:t>or, execute the command as follows</a:t>
            </a:r>
          </a:p>
          <a:p>
            <a:endParaRPr lang="en-US"/>
          </a:p>
          <a:p>
            <a:r>
              <a:rPr lang="en-US" sz="1600" i="1" err="1"/>
              <a:t>javac</a:t>
            </a:r>
            <a:r>
              <a:rPr lang="en-US" sz="1600" i="1"/>
              <a:t> –cp locationOfLibrary1.jar: locationOfLibrary2.jar </a:t>
            </a:r>
          </a:p>
          <a:p>
            <a:r>
              <a:rPr lang="en-US" sz="1600" i="1"/>
              <a:t>                  </a:t>
            </a:r>
            <a:r>
              <a:rPr lang="en-US" sz="1600" i="1" err="1"/>
              <a:t>packageName</a:t>
            </a:r>
            <a:r>
              <a:rPr lang="en-US" sz="1600" i="1"/>
              <a:t>/*.java</a:t>
            </a:r>
            <a:endParaRPr lang="en-JP" sz="1600" i="1"/>
          </a:p>
        </p:txBody>
      </p:sp>
    </p:spTree>
    <p:extLst>
      <p:ext uri="{BB962C8B-B14F-4D97-AF65-F5344CB8AC3E}">
        <p14:creationId xmlns:p14="http://schemas.microsoft.com/office/powerpoint/2010/main" val="3394937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32AC4-6CD9-9AE3-6ABD-34CC66978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How to Create a package?</a:t>
            </a:r>
          </a:p>
        </p:txBody>
      </p:sp>
      <p:pic>
        <p:nvPicPr>
          <p:cNvPr id="1026" name="Picture 2" descr="Typing Fast Excited GIF - Typing Fast Excited Didi - Discover &amp; Share GIFs">
            <a:extLst>
              <a:ext uri="{FF2B5EF4-FFF2-40B4-BE49-F238E27FC236}">
                <a16:creationId xmlns:a16="http://schemas.microsoft.com/office/drawing/2014/main" id="{94E0CCE0-3570-0C8A-D38B-1D1B38DA7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720" y="4749216"/>
            <a:ext cx="2139010" cy="1623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Cartoon Classics #4 – Dexter's Laboratory | Dexter's laboratory, Dexter  cartoon, Dexter laboratory">
            <a:extLst>
              <a:ext uri="{FF2B5EF4-FFF2-40B4-BE49-F238E27FC236}">
                <a16:creationId xmlns:a16="http://schemas.microsoft.com/office/drawing/2014/main" id="{4EFC0209-FCC5-7253-D1AA-0EA3C480F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4603" y="5057150"/>
            <a:ext cx="1495794" cy="124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EA50F33C-2748-3AAF-11BE-459D82FA1752}"/>
              </a:ext>
            </a:extLst>
          </p:cNvPr>
          <p:cNvSpPr/>
          <p:nvPr/>
        </p:nvSpPr>
        <p:spPr>
          <a:xfrm>
            <a:off x="3533581" y="3968024"/>
            <a:ext cx="1269287" cy="616691"/>
          </a:xfrm>
          <a:prstGeom prst="wedgeRectCallout">
            <a:avLst>
              <a:gd name="adj1" fmla="val -23089"/>
              <a:gd name="adj2" fmla="val 7613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00E69B-2F7D-841B-5F1D-AE7063828EB9}"/>
              </a:ext>
            </a:extLst>
          </p:cNvPr>
          <p:cNvSpPr txBox="1"/>
          <p:nvPr/>
        </p:nvSpPr>
        <p:spPr>
          <a:xfrm>
            <a:off x="3533581" y="4091703"/>
            <a:ext cx="1141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Let me try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AFB35F-DA2D-EA85-E4D3-932B4AD55BB4}"/>
              </a:ext>
            </a:extLst>
          </p:cNvPr>
          <p:cNvSpPr txBox="1"/>
          <p:nvPr/>
        </p:nvSpPr>
        <p:spPr>
          <a:xfrm>
            <a:off x="5070764" y="4051128"/>
            <a:ext cx="7028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err="1"/>
              <a:t>javac</a:t>
            </a:r>
            <a:r>
              <a:rPr lang="en-US"/>
              <a:t> -cp .:</a:t>
            </a:r>
            <a:r>
              <a:rPr lang="en-US" err="1"/>
              <a:t>some_library.jar:lib</a:t>
            </a:r>
            <a:r>
              <a:rPr lang="en-US"/>
              <a:t>/</a:t>
            </a:r>
            <a:r>
              <a:rPr lang="en-US" err="1"/>
              <a:t>another_library.java</a:t>
            </a:r>
            <a:r>
              <a:rPr lang="en-US"/>
              <a:t>  calculator</a:t>
            </a:r>
            <a:r>
              <a:rPr lang="en-US">
                <a:effectLst/>
                <a:latin typeface="inherit"/>
              </a:rPr>
              <a:t>/*.java</a:t>
            </a:r>
            <a:endParaRPr lang="en-JP"/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2BF9446C-7FF3-6AE5-1F4D-DD85F756EF0F}"/>
              </a:ext>
            </a:extLst>
          </p:cNvPr>
          <p:cNvSpPr/>
          <p:nvPr/>
        </p:nvSpPr>
        <p:spPr>
          <a:xfrm>
            <a:off x="5237730" y="5478171"/>
            <a:ext cx="1269287" cy="616691"/>
          </a:xfrm>
          <a:prstGeom prst="wedgeRectCallout">
            <a:avLst>
              <a:gd name="adj1" fmla="val -45648"/>
              <a:gd name="adj2" fmla="val -7963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736857-CF29-31E1-9B29-2C95A0E73B2D}"/>
              </a:ext>
            </a:extLst>
          </p:cNvPr>
          <p:cNvSpPr txBox="1"/>
          <p:nvPr/>
        </p:nvSpPr>
        <p:spPr>
          <a:xfrm>
            <a:off x="5237730" y="5601850"/>
            <a:ext cx="1187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It works :D</a:t>
            </a:r>
          </a:p>
        </p:txBody>
      </p:sp>
      <p:pic>
        <p:nvPicPr>
          <p:cNvPr id="6146" name="Picture 2" descr="Deedee cartoon dexter GIF on GIFER - by Agasius">
            <a:extLst>
              <a:ext uri="{FF2B5EF4-FFF2-40B4-BE49-F238E27FC236}">
                <a16:creationId xmlns:a16="http://schemas.microsoft.com/office/drawing/2014/main" id="{DF943D27-D3F8-48CA-0371-44EF132F0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234" y="5206180"/>
            <a:ext cx="2049829" cy="1549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ular Callout 10">
            <a:extLst>
              <a:ext uri="{FF2B5EF4-FFF2-40B4-BE49-F238E27FC236}">
                <a16:creationId xmlns:a16="http://schemas.microsoft.com/office/drawing/2014/main" id="{4FDB133B-E015-2DF2-92BC-9E7FEA455424}"/>
              </a:ext>
            </a:extLst>
          </p:cNvPr>
          <p:cNvSpPr/>
          <p:nvPr/>
        </p:nvSpPr>
        <p:spPr>
          <a:xfrm>
            <a:off x="9493419" y="4712264"/>
            <a:ext cx="1693284" cy="616691"/>
          </a:xfrm>
          <a:prstGeom prst="wedgeRectCallout">
            <a:avLst>
              <a:gd name="adj1" fmla="val -23089"/>
              <a:gd name="adj2" fmla="val 7613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779D5E-04A2-D4D5-4A6F-2D87B7266D9F}"/>
              </a:ext>
            </a:extLst>
          </p:cNvPr>
          <p:cNvSpPr txBox="1"/>
          <p:nvPr/>
        </p:nvSpPr>
        <p:spPr>
          <a:xfrm>
            <a:off x="9493419" y="4835943"/>
            <a:ext cx="169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My App is ready</a:t>
            </a:r>
          </a:p>
        </p:txBody>
      </p:sp>
    </p:spTree>
    <p:extLst>
      <p:ext uri="{BB962C8B-B14F-4D97-AF65-F5344CB8AC3E}">
        <p14:creationId xmlns:p14="http://schemas.microsoft.com/office/powerpoint/2010/main" val="3933702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C538E-F3EB-CF4E-B05F-C80EB04F6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How to use a package?</a:t>
            </a:r>
          </a:p>
        </p:txBody>
      </p:sp>
      <p:pic>
        <p:nvPicPr>
          <p:cNvPr id="7170" name="Picture 2" descr="Dee Dee and Dexter | Dexter cartoon, Old cartoon network, Classic cartoon  characters">
            <a:extLst>
              <a:ext uri="{FF2B5EF4-FFF2-40B4-BE49-F238E27FC236}">
                <a16:creationId xmlns:a16="http://schemas.microsoft.com/office/drawing/2014/main" id="{C5BE185E-84FC-CED3-2512-4C69928A3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23" y="2974109"/>
            <a:ext cx="2984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76FC6191-9D88-B32D-4BB8-52CE65396DCD}"/>
              </a:ext>
            </a:extLst>
          </p:cNvPr>
          <p:cNvSpPr/>
          <p:nvPr/>
        </p:nvSpPr>
        <p:spPr>
          <a:xfrm>
            <a:off x="2612327" y="2665763"/>
            <a:ext cx="2162871" cy="770010"/>
          </a:xfrm>
          <a:prstGeom prst="wedgeRectCallout">
            <a:avLst>
              <a:gd name="adj1" fmla="val -38463"/>
              <a:gd name="adj2" fmla="val 8692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23756F-A6C0-6B8A-3980-B45193C5364E}"/>
              </a:ext>
            </a:extLst>
          </p:cNvPr>
          <p:cNvSpPr txBox="1"/>
          <p:nvPr/>
        </p:nvSpPr>
        <p:spPr>
          <a:xfrm>
            <a:off x="2676983" y="2727602"/>
            <a:ext cx="2162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/>
              <a:t>Customers, use my Calculator App</a:t>
            </a:r>
          </a:p>
        </p:txBody>
      </p:sp>
      <p:pic>
        <p:nvPicPr>
          <p:cNvPr id="7172" name="Picture 4" descr="Mandark | Warner Bros. Entertainment Wiki | Fandom">
            <a:extLst>
              <a:ext uri="{FF2B5EF4-FFF2-40B4-BE49-F238E27FC236}">
                <a16:creationId xmlns:a16="http://schemas.microsoft.com/office/drawing/2014/main" id="{D471488A-24C1-31D3-B0D9-F45BAE96B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162" y="4521490"/>
            <a:ext cx="1433033" cy="2197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A5369DFA-A8B3-F72A-4BD7-28D876EDB5B8}"/>
              </a:ext>
            </a:extLst>
          </p:cNvPr>
          <p:cNvSpPr/>
          <p:nvPr/>
        </p:nvSpPr>
        <p:spPr>
          <a:xfrm>
            <a:off x="8893055" y="3807101"/>
            <a:ext cx="1693284" cy="616691"/>
          </a:xfrm>
          <a:prstGeom prst="wedgeRectCallout">
            <a:avLst>
              <a:gd name="adj1" fmla="val -23089"/>
              <a:gd name="adj2" fmla="val 7613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26F006-64DC-5212-7E99-E9E5076BE23D}"/>
              </a:ext>
            </a:extLst>
          </p:cNvPr>
          <p:cNvSpPr txBox="1"/>
          <p:nvPr/>
        </p:nvSpPr>
        <p:spPr>
          <a:xfrm>
            <a:off x="8893055" y="3930780"/>
            <a:ext cx="173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Sure! Let me try.</a:t>
            </a:r>
          </a:p>
        </p:txBody>
      </p:sp>
    </p:spTree>
    <p:extLst>
      <p:ext uri="{BB962C8B-B14F-4D97-AF65-F5344CB8AC3E}">
        <p14:creationId xmlns:p14="http://schemas.microsoft.com/office/powerpoint/2010/main" val="3623647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Mandark Dexters Laboratory Cartoon Sticker Bumper Decal - ''SIZES'' | eBay">
            <a:extLst>
              <a:ext uri="{FF2B5EF4-FFF2-40B4-BE49-F238E27FC236}">
                <a16:creationId xmlns:a16="http://schemas.microsoft.com/office/drawing/2014/main" id="{1137E3CB-F513-9D73-F122-D7F14476C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719409"/>
            <a:ext cx="1969655" cy="186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55FB8264-2F15-FAAB-8358-5F6459FB0715}"/>
              </a:ext>
            </a:extLst>
          </p:cNvPr>
          <p:cNvSpPr/>
          <p:nvPr/>
        </p:nvSpPr>
        <p:spPr>
          <a:xfrm>
            <a:off x="1357744" y="3001819"/>
            <a:ext cx="3873211" cy="1416211"/>
          </a:xfrm>
          <a:prstGeom prst="wedgeRoundRectCallout">
            <a:avLst>
              <a:gd name="adj1" fmla="val -27619"/>
              <a:gd name="adj2" fmla="val 7097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E6C8C7-C4A2-0270-7ED0-94C3F1F862B4}"/>
              </a:ext>
            </a:extLst>
          </p:cNvPr>
          <p:cNvSpPr txBox="1"/>
          <p:nvPr/>
        </p:nvSpPr>
        <p:spPr>
          <a:xfrm>
            <a:off x="1459346" y="3248259"/>
            <a:ext cx="37716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oh! God.</a:t>
            </a:r>
          </a:p>
          <a:p>
            <a:endParaRPr lang="en-JP"/>
          </a:p>
          <a:p>
            <a:r>
              <a:rPr lang="en-JP"/>
              <a:t>How to call the java files in a package?</a:t>
            </a:r>
          </a:p>
        </p:txBody>
      </p:sp>
      <p:pic>
        <p:nvPicPr>
          <p:cNvPr id="8196" name="Picture 4" descr="Pin on Guardado rápido">
            <a:extLst>
              <a:ext uri="{FF2B5EF4-FFF2-40B4-BE49-F238E27FC236}">
                <a16:creationId xmlns:a16="http://schemas.microsoft.com/office/drawing/2014/main" id="{EAF60195-623E-0016-1CFB-7AE42937E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570" y="4881035"/>
            <a:ext cx="2633230" cy="169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D445C4E0-C47D-8365-EBE2-526F4E7FCFCC}"/>
              </a:ext>
            </a:extLst>
          </p:cNvPr>
          <p:cNvSpPr/>
          <p:nvPr/>
        </p:nvSpPr>
        <p:spPr>
          <a:xfrm>
            <a:off x="8632829" y="3709924"/>
            <a:ext cx="2857208" cy="923330"/>
          </a:xfrm>
          <a:prstGeom prst="wedgeRoundRectCallout">
            <a:avLst>
              <a:gd name="adj1" fmla="val -12102"/>
              <a:gd name="adj2" fmla="val 7197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AF67D6-E326-B900-4710-B172BE3A8043}"/>
              </a:ext>
            </a:extLst>
          </p:cNvPr>
          <p:cNvSpPr txBox="1"/>
          <p:nvPr/>
        </p:nvSpPr>
        <p:spPr>
          <a:xfrm>
            <a:off x="8632827" y="3925148"/>
            <a:ext cx="2700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/>
              <a:t>Dexter, how to call my java programs?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A90792B-244E-4B08-644E-640728EE2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JP"/>
              <a:t>How to use a package?</a:t>
            </a:r>
          </a:p>
        </p:txBody>
      </p:sp>
    </p:spTree>
    <p:extLst>
      <p:ext uri="{BB962C8B-B14F-4D97-AF65-F5344CB8AC3E}">
        <p14:creationId xmlns:p14="http://schemas.microsoft.com/office/powerpoint/2010/main" val="2431529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9263B250-B611-557A-16A3-160960F1E576}"/>
              </a:ext>
            </a:extLst>
          </p:cNvPr>
          <p:cNvSpPr/>
          <p:nvPr/>
        </p:nvSpPr>
        <p:spPr>
          <a:xfrm>
            <a:off x="727093" y="3336108"/>
            <a:ext cx="2530680" cy="1426128"/>
          </a:xfrm>
          <a:prstGeom prst="wedgeRectCallout">
            <a:avLst>
              <a:gd name="adj1" fmla="val -32981"/>
              <a:gd name="adj2" fmla="val 6806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i="1">
                <a:solidFill>
                  <a:schemeClr val="tx1"/>
                </a:solidFill>
              </a:rPr>
              <a:t>Its simple. Use</a:t>
            </a:r>
          </a:p>
          <a:p>
            <a:pPr algn="ctr"/>
            <a:endParaRPr lang="en-JP" i="1">
              <a:solidFill>
                <a:schemeClr val="tx1"/>
              </a:solidFill>
            </a:endParaRPr>
          </a:p>
          <a:p>
            <a:pPr algn="ctr"/>
            <a:r>
              <a:rPr lang="en-JP" i="1">
                <a:solidFill>
                  <a:schemeClr val="tx1"/>
                </a:solidFill>
              </a:rPr>
              <a:t>import keyword</a:t>
            </a:r>
          </a:p>
        </p:txBody>
      </p:sp>
      <p:pic>
        <p:nvPicPr>
          <p:cNvPr id="5" name="Picture 4" descr="Cartoon Classics #4 – Dexter's Laboratory | Dexter's laboratory, Dexter  cartoon, Dexter laboratory">
            <a:extLst>
              <a:ext uri="{FF2B5EF4-FFF2-40B4-BE49-F238E27FC236}">
                <a16:creationId xmlns:a16="http://schemas.microsoft.com/office/drawing/2014/main" id="{357C78A2-898F-1569-A176-484B66B4D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4603" y="5057150"/>
            <a:ext cx="1495794" cy="124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Rude Dee Dee | Dexter's Laboratory Wiki | Fandom">
            <a:extLst>
              <a:ext uri="{FF2B5EF4-FFF2-40B4-BE49-F238E27FC236}">
                <a16:creationId xmlns:a16="http://schemas.microsoft.com/office/drawing/2014/main" id="{91743ED1-87E2-83FC-E7A9-50320A2E1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182" y="4219601"/>
            <a:ext cx="1390072" cy="2333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8D0FE609-B322-01DD-0FC9-DC8954146504}"/>
              </a:ext>
            </a:extLst>
          </p:cNvPr>
          <p:cNvSpPr/>
          <p:nvPr/>
        </p:nvSpPr>
        <p:spPr>
          <a:xfrm>
            <a:off x="8893055" y="3807101"/>
            <a:ext cx="1693284" cy="616691"/>
          </a:xfrm>
          <a:prstGeom prst="wedgeRectCallout">
            <a:avLst>
              <a:gd name="adj1" fmla="val -23089"/>
              <a:gd name="adj2" fmla="val 7613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63B282-B741-AECB-9016-9432B98FE35F}"/>
              </a:ext>
            </a:extLst>
          </p:cNvPr>
          <p:cNvSpPr txBox="1"/>
          <p:nvPr/>
        </p:nvSpPr>
        <p:spPr>
          <a:xfrm>
            <a:off x="8893055" y="3930780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Explain clearly?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7025CD7-E091-9775-9CE6-66733007A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JP"/>
              <a:t>How to use a package?</a:t>
            </a:r>
          </a:p>
        </p:txBody>
      </p:sp>
    </p:spTree>
    <p:extLst>
      <p:ext uri="{BB962C8B-B14F-4D97-AF65-F5344CB8AC3E}">
        <p14:creationId xmlns:p14="http://schemas.microsoft.com/office/powerpoint/2010/main" val="623383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48EF3-D1EA-6637-8FD3-28379EA2A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AC837-915A-CA49-C83A-D243F5889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/>
              <a:t>What is a package?</a:t>
            </a:r>
          </a:p>
          <a:p>
            <a:endParaRPr lang="en-JP"/>
          </a:p>
          <a:p>
            <a:r>
              <a:rPr lang="en-JP"/>
              <a:t>How to create a package?</a:t>
            </a:r>
          </a:p>
          <a:p>
            <a:endParaRPr lang="en-JP"/>
          </a:p>
          <a:p>
            <a:r>
              <a:rPr lang="en-JP"/>
              <a:t>How to use a package?</a:t>
            </a:r>
            <a:endParaRPr lang="en-US"/>
          </a:p>
          <a:p>
            <a:endParaRPr lang="en-US"/>
          </a:p>
          <a:p>
            <a:r>
              <a:rPr lang="en-US"/>
              <a:t>Designing An Application: Calculator</a:t>
            </a:r>
            <a:endParaRPr lang="en-JP"/>
          </a:p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81548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2327617D-471C-C5E2-F8D9-3D4DD118B6A2}"/>
              </a:ext>
            </a:extLst>
          </p:cNvPr>
          <p:cNvSpPr/>
          <p:nvPr/>
        </p:nvSpPr>
        <p:spPr>
          <a:xfrm>
            <a:off x="727093" y="3336108"/>
            <a:ext cx="2530680" cy="1426128"/>
          </a:xfrm>
          <a:prstGeom prst="wedgeRectCallout">
            <a:avLst>
              <a:gd name="adj1" fmla="val -32981"/>
              <a:gd name="adj2" fmla="val 6806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i="1">
                <a:solidFill>
                  <a:schemeClr val="tx1"/>
                </a:solidFill>
              </a:rPr>
              <a:t>If you want to use a single file in a package use </a:t>
            </a:r>
          </a:p>
          <a:p>
            <a:pPr algn="ctr"/>
            <a:endParaRPr lang="en-JP" i="1">
              <a:solidFill>
                <a:schemeClr val="tx1"/>
              </a:solidFill>
            </a:endParaRPr>
          </a:p>
          <a:p>
            <a:pPr algn="ctr"/>
            <a:r>
              <a:rPr lang="en-JP" i="1">
                <a:solidFill>
                  <a:schemeClr val="tx1"/>
                </a:solidFill>
              </a:rPr>
              <a:t>import package.file</a:t>
            </a:r>
          </a:p>
        </p:txBody>
      </p:sp>
      <p:pic>
        <p:nvPicPr>
          <p:cNvPr id="5" name="Picture 4" descr="Cartoon Classics #4 – Dexter's Laboratory | Dexter's laboratory, Dexter  cartoon, Dexter laboratory">
            <a:extLst>
              <a:ext uri="{FF2B5EF4-FFF2-40B4-BE49-F238E27FC236}">
                <a16:creationId xmlns:a16="http://schemas.microsoft.com/office/drawing/2014/main" id="{DE1D94A7-9369-6AC4-173D-500AD780D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4603" y="5057150"/>
            <a:ext cx="1495794" cy="124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tical Scroll 5">
            <a:extLst>
              <a:ext uri="{FF2B5EF4-FFF2-40B4-BE49-F238E27FC236}">
                <a16:creationId xmlns:a16="http://schemas.microsoft.com/office/drawing/2014/main" id="{74BA188C-9964-FEC5-6A5E-5746DC337E12}"/>
              </a:ext>
            </a:extLst>
          </p:cNvPr>
          <p:cNvSpPr/>
          <p:nvPr/>
        </p:nvSpPr>
        <p:spPr>
          <a:xfrm>
            <a:off x="7675418" y="3055109"/>
            <a:ext cx="3694546" cy="3114781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ADDF11-FA9D-A5DB-7A72-BD6A051B7D7E}"/>
              </a:ext>
            </a:extLst>
          </p:cNvPr>
          <p:cNvSpPr txBox="1"/>
          <p:nvPr/>
        </p:nvSpPr>
        <p:spPr>
          <a:xfrm>
            <a:off x="8867619" y="3133919"/>
            <a:ext cx="1520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>
                <a:solidFill>
                  <a:schemeClr val="bg1"/>
                </a:solidFill>
              </a:rPr>
              <a:t>calUsage.JAVA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E9E022-9F35-FC59-EAD0-73F910A43229}"/>
              </a:ext>
            </a:extLst>
          </p:cNvPr>
          <p:cNvSpPr txBox="1"/>
          <p:nvPr/>
        </p:nvSpPr>
        <p:spPr>
          <a:xfrm>
            <a:off x="8093270" y="4068144"/>
            <a:ext cx="234006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>
                <a:solidFill>
                  <a:schemeClr val="bg1"/>
                </a:solidFill>
              </a:rPr>
              <a:t>import calculator.SUM;</a:t>
            </a:r>
          </a:p>
          <a:p>
            <a:endParaRPr lang="en-JP">
              <a:solidFill>
                <a:schemeClr val="bg1"/>
              </a:solidFill>
            </a:endParaRPr>
          </a:p>
          <a:p>
            <a:r>
              <a:rPr lang="en-JP">
                <a:solidFill>
                  <a:schemeClr val="bg1"/>
                </a:solidFill>
              </a:rPr>
              <a:t>public class calUsage{</a:t>
            </a:r>
          </a:p>
          <a:p>
            <a:r>
              <a:rPr lang="en-JP">
                <a:solidFill>
                  <a:schemeClr val="bg1"/>
                </a:solidFill>
              </a:rPr>
              <a:t>	SUM sum;</a:t>
            </a:r>
          </a:p>
          <a:p>
            <a:endParaRPr lang="en-JP">
              <a:solidFill>
                <a:schemeClr val="bg1"/>
              </a:solidFill>
            </a:endParaRPr>
          </a:p>
          <a:p>
            <a:r>
              <a:rPr lang="en-JP">
                <a:solidFill>
                  <a:schemeClr val="bg1"/>
                </a:solidFill>
              </a:rPr>
              <a:t>	…</a:t>
            </a:r>
          </a:p>
          <a:p>
            <a:r>
              <a:rPr lang="en-JP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8C64BAD-C881-B396-9978-839831417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JP"/>
              <a:t>How to use a package?</a:t>
            </a:r>
          </a:p>
        </p:txBody>
      </p:sp>
    </p:spTree>
    <p:extLst>
      <p:ext uri="{BB962C8B-B14F-4D97-AF65-F5344CB8AC3E}">
        <p14:creationId xmlns:p14="http://schemas.microsoft.com/office/powerpoint/2010/main" val="2202409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2327617D-471C-C5E2-F8D9-3D4DD118B6A2}"/>
              </a:ext>
            </a:extLst>
          </p:cNvPr>
          <p:cNvSpPr/>
          <p:nvPr/>
        </p:nvSpPr>
        <p:spPr>
          <a:xfrm>
            <a:off x="727093" y="3336108"/>
            <a:ext cx="2530680" cy="1426128"/>
          </a:xfrm>
          <a:prstGeom prst="wedgeRectCallout">
            <a:avLst>
              <a:gd name="adj1" fmla="val -32981"/>
              <a:gd name="adj2" fmla="val 6806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i="1">
                <a:solidFill>
                  <a:schemeClr val="tx1"/>
                </a:solidFill>
              </a:rPr>
              <a:t>If you want to use all files in a package, then</a:t>
            </a:r>
          </a:p>
          <a:p>
            <a:pPr algn="ctr"/>
            <a:endParaRPr lang="en-JP" i="1">
              <a:solidFill>
                <a:schemeClr val="tx1"/>
              </a:solidFill>
            </a:endParaRPr>
          </a:p>
          <a:p>
            <a:pPr algn="ctr"/>
            <a:r>
              <a:rPr lang="en-JP" i="1">
                <a:solidFill>
                  <a:schemeClr val="tx1"/>
                </a:solidFill>
              </a:rPr>
              <a:t>import package.*</a:t>
            </a:r>
          </a:p>
        </p:txBody>
      </p:sp>
      <p:pic>
        <p:nvPicPr>
          <p:cNvPr id="5" name="Picture 4" descr="Cartoon Classics #4 – Dexter's Laboratory | Dexter's laboratory, Dexter  cartoon, Dexter laboratory">
            <a:extLst>
              <a:ext uri="{FF2B5EF4-FFF2-40B4-BE49-F238E27FC236}">
                <a16:creationId xmlns:a16="http://schemas.microsoft.com/office/drawing/2014/main" id="{DE1D94A7-9369-6AC4-173D-500AD780D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4603" y="5057150"/>
            <a:ext cx="1495794" cy="124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tical Scroll 5">
            <a:extLst>
              <a:ext uri="{FF2B5EF4-FFF2-40B4-BE49-F238E27FC236}">
                <a16:creationId xmlns:a16="http://schemas.microsoft.com/office/drawing/2014/main" id="{74BA188C-9964-FEC5-6A5E-5746DC337E12}"/>
              </a:ext>
            </a:extLst>
          </p:cNvPr>
          <p:cNvSpPr/>
          <p:nvPr/>
        </p:nvSpPr>
        <p:spPr>
          <a:xfrm>
            <a:off x="7675418" y="3055109"/>
            <a:ext cx="3694546" cy="3114781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ADDF11-FA9D-A5DB-7A72-BD6A051B7D7E}"/>
              </a:ext>
            </a:extLst>
          </p:cNvPr>
          <p:cNvSpPr txBox="1"/>
          <p:nvPr/>
        </p:nvSpPr>
        <p:spPr>
          <a:xfrm>
            <a:off x="8867619" y="3133919"/>
            <a:ext cx="1520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>
                <a:solidFill>
                  <a:schemeClr val="bg1"/>
                </a:solidFill>
              </a:rPr>
              <a:t>calUsage.JAVA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E9E022-9F35-FC59-EAD0-73F910A43229}"/>
              </a:ext>
            </a:extLst>
          </p:cNvPr>
          <p:cNvSpPr txBox="1"/>
          <p:nvPr/>
        </p:nvSpPr>
        <p:spPr>
          <a:xfrm>
            <a:off x="8526852" y="3543909"/>
            <a:ext cx="220220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>
                <a:solidFill>
                  <a:schemeClr val="bg1"/>
                </a:solidFill>
              </a:rPr>
              <a:t>import calculator.*;</a:t>
            </a:r>
          </a:p>
          <a:p>
            <a:endParaRPr lang="en-JP">
              <a:solidFill>
                <a:schemeClr val="bg1"/>
              </a:solidFill>
            </a:endParaRPr>
          </a:p>
          <a:p>
            <a:r>
              <a:rPr lang="en-JP">
                <a:solidFill>
                  <a:schemeClr val="bg1"/>
                </a:solidFill>
              </a:rPr>
              <a:t>public class calUsage{</a:t>
            </a:r>
          </a:p>
          <a:p>
            <a:r>
              <a:rPr lang="en-JP">
                <a:solidFill>
                  <a:schemeClr val="bg1"/>
                </a:solidFill>
              </a:rPr>
              <a:t>	SUM sum;</a:t>
            </a:r>
          </a:p>
          <a:p>
            <a:r>
              <a:rPr lang="en-JP">
                <a:solidFill>
                  <a:schemeClr val="bg1"/>
                </a:solidFill>
              </a:rPr>
              <a:t>	DIFF diff;</a:t>
            </a:r>
          </a:p>
          <a:p>
            <a:r>
              <a:rPr lang="en-JP">
                <a:solidFill>
                  <a:schemeClr val="bg1"/>
                </a:solidFill>
              </a:rPr>
              <a:t>	MUL mul;</a:t>
            </a:r>
          </a:p>
          <a:p>
            <a:endParaRPr lang="en-JP">
              <a:solidFill>
                <a:schemeClr val="bg1"/>
              </a:solidFill>
            </a:endParaRPr>
          </a:p>
          <a:p>
            <a:r>
              <a:rPr lang="en-JP">
                <a:solidFill>
                  <a:schemeClr val="bg1"/>
                </a:solidFill>
              </a:rPr>
              <a:t>	…</a:t>
            </a:r>
          </a:p>
          <a:p>
            <a:r>
              <a:rPr lang="en-JP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5FDBD-66F6-4572-ECED-150E25DEF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JP"/>
              <a:t>How to use a package?</a:t>
            </a:r>
          </a:p>
        </p:txBody>
      </p:sp>
    </p:spTree>
    <p:extLst>
      <p:ext uri="{BB962C8B-B14F-4D97-AF65-F5344CB8AC3E}">
        <p14:creationId xmlns:p14="http://schemas.microsoft.com/office/powerpoint/2010/main" val="1729656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>
            <a:extLst>
              <a:ext uri="{FF2B5EF4-FFF2-40B4-BE49-F238E27FC236}">
                <a16:creationId xmlns:a16="http://schemas.microsoft.com/office/drawing/2014/main" id="{C5B9C1B1-2B90-6A29-0FCE-5D3F0228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ja-JP" sz="1400"/>
              <a:t>Java Programming I</a:t>
            </a:r>
          </a:p>
        </p:txBody>
      </p:sp>
      <p:sp>
        <p:nvSpPr>
          <p:cNvPr id="43" name="Slide Number Placeholder 5">
            <a:extLst>
              <a:ext uri="{FF2B5EF4-FFF2-40B4-BE49-F238E27FC236}">
                <a16:creationId xmlns:a16="http://schemas.microsoft.com/office/drawing/2014/main" id="{D4E25F0C-D50F-429F-A312-298A0A4F1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47D0570-E6CE-6C4B-A0D0-17C86F95C1AA}" type="slidenum">
              <a:rPr kumimoji="0" lang="ko-KR" altLang="en-US" sz="1200">
                <a:latin typeface="Times New Roman" panose="02020603050405020304" pitchFamily="18" charset="0"/>
                <a:ea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r>
              <a:rPr kumimoji="0" lang="en-US" altLang="ko-KR" sz="1200">
                <a:latin typeface="굴림" panose="020B0600000101010101" pitchFamily="34" charset="-127"/>
                <a:ea typeface="굴림" panose="020B0600000101010101" pitchFamily="34" charset="-127"/>
              </a:rPr>
              <a:t> </a:t>
            </a:r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28D559DD-BE8E-6FA5-980F-6B2D418443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228601"/>
            <a:ext cx="8458200" cy="7159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600">
                <a:ea typeface="MS PGothic" panose="020B0600070205080204" pitchFamily="34" charset="-128"/>
              </a:rPr>
              <a:t>Controlling Access to Members of a Class</a:t>
            </a:r>
            <a:br>
              <a:rPr lang="en-US" altLang="en-US" sz="3600">
                <a:ea typeface="MS PGothic" panose="020B0600070205080204" pitchFamily="34" charset="-128"/>
              </a:rPr>
            </a:br>
            <a:r>
              <a:rPr lang="en-US" altLang="en-US" sz="2000">
                <a:ea typeface="MS PGothic" panose="020B0600070205080204" pitchFamily="34" charset="-128"/>
              </a:rPr>
              <a:t>(review of CHAPTER 4)</a:t>
            </a:r>
          </a:p>
        </p:txBody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29E95046-AB07-4F10-08B4-14E6E96913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>
                <a:ea typeface="MS PGothic" panose="020B0600070205080204" pitchFamily="34" charset="-128"/>
              </a:rPr>
              <a:t>The first data column indicates whether the class itself has access to the member defined by the access level.</a:t>
            </a:r>
          </a:p>
          <a:p>
            <a:pPr eaLnBrk="1" hangingPunct="1"/>
            <a:r>
              <a:rPr lang="en-US" altLang="en-US" sz="2400">
                <a:ea typeface="MS PGothic" panose="020B0600070205080204" pitchFamily="34" charset="-128"/>
              </a:rPr>
              <a:t>The second column indicates whether classes in the same package as the class (regardless of their parentage) have access to the member.</a:t>
            </a:r>
          </a:p>
          <a:p>
            <a:pPr eaLnBrk="1" hangingPunct="1"/>
            <a:r>
              <a:rPr lang="en-US" altLang="en-US" sz="2400">
                <a:ea typeface="MS PGothic" panose="020B0600070205080204" pitchFamily="34" charset="-128"/>
              </a:rPr>
              <a:t>The fourth column indicates whether all classes have access to the member.</a:t>
            </a:r>
          </a:p>
        </p:txBody>
      </p:sp>
      <p:graphicFrame>
        <p:nvGraphicFramePr>
          <p:cNvPr id="109621" name="Group 53">
            <a:extLst>
              <a:ext uri="{FF2B5EF4-FFF2-40B4-BE49-F238E27FC236}">
                <a16:creationId xmlns:a16="http://schemas.microsoft.com/office/drawing/2014/main" id="{E322AB0D-E936-4D9B-A70F-DFB6B28AC7F5}"/>
              </a:ext>
            </a:extLst>
          </p:cNvPr>
          <p:cNvGraphicFramePr>
            <a:graphicFrameLocks noGrp="1"/>
          </p:cNvGraphicFramePr>
          <p:nvPr/>
        </p:nvGraphicFramePr>
        <p:xfrm>
          <a:off x="4800600" y="4114801"/>
          <a:ext cx="5181600" cy="2322513"/>
        </p:xfrm>
        <a:graphic>
          <a:graphicData uri="http://schemas.openxmlformats.org/drawingml/2006/table">
            <a:tbl>
              <a:tblPr rtl="1"/>
              <a:tblGrid>
                <a:gridCol w="1036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66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World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Subclass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Package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Class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Modifier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2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Y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Y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Y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Y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public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Y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Y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Y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protected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Y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Y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no modifier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4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Y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private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>
            <a:extLst>
              <a:ext uri="{FF2B5EF4-FFF2-40B4-BE49-F238E27FC236}">
                <a16:creationId xmlns:a16="http://schemas.microsoft.com/office/drawing/2014/main" id="{E3B249F2-EB4E-A403-722B-F4161B303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ja-JP" sz="1400"/>
              <a:t>Java Programming I</a:t>
            </a:r>
          </a:p>
        </p:txBody>
      </p:sp>
      <p:sp>
        <p:nvSpPr>
          <p:cNvPr id="53" name="Slide Number Placeholder 4">
            <a:extLst>
              <a:ext uri="{FF2B5EF4-FFF2-40B4-BE49-F238E27FC236}">
                <a16:creationId xmlns:a16="http://schemas.microsoft.com/office/drawing/2014/main" id="{0969E434-5655-4E7A-A0DE-41193C916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4DA7018-A9CD-9B44-8310-F33D8A57972E}" type="slidenum">
              <a:rPr kumimoji="0" lang="ko-KR" altLang="en-US" sz="1200">
                <a:latin typeface="Times New Roman" panose="02020603050405020304" pitchFamily="18" charset="0"/>
                <a:ea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r>
              <a:rPr kumimoji="0" lang="en-US" altLang="ko-KR" sz="1200">
                <a:latin typeface="굴림" panose="020B0600000101010101" pitchFamily="34" charset="-127"/>
                <a:ea typeface="굴림" panose="020B0600000101010101" pitchFamily="34" charset="-127"/>
              </a:rPr>
              <a:t> </a:t>
            </a:r>
          </a:p>
        </p:txBody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3F86FADA-CA53-9346-BFD6-79B9045CE3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76201"/>
            <a:ext cx="8229600" cy="715963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panose="020B0600070205080204" pitchFamily="34" charset="-128"/>
              </a:rPr>
              <a:t>Visibility </a:t>
            </a:r>
            <a:r>
              <a:rPr lang="en-US" altLang="en-US" sz="2000">
                <a:ea typeface="MS PGothic" panose="020B0600070205080204" pitchFamily="34" charset="-128"/>
              </a:rPr>
              <a:t>(review of CHAPTER 4)</a:t>
            </a:r>
          </a:p>
        </p:txBody>
      </p:sp>
      <p:graphicFrame>
        <p:nvGraphicFramePr>
          <p:cNvPr id="111671" name="Group 55">
            <a:extLst>
              <a:ext uri="{FF2B5EF4-FFF2-40B4-BE49-F238E27FC236}">
                <a16:creationId xmlns:a16="http://schemas.microsoft.com/office/drawing/2014/main" id="{D58F839C-A75D-4D02-8DB2-A9F17FEAD46B}"/>
              </a:ext>
            </a:extLst>
          </p:cNvPr>
          <p:cNvGraphicFramePr>
            <a:graphicFrameLocks noGrp="1"/>
          </p:cNvGraphicFramePr>
          <p:nvPr/>
        </p:nvGraphicFramePr>
        <p:xfrm>
          <a:off x="3352801" y="3429001"/>
          <a:ext cx="5484813" cy="2322513"/>
        </p:xfrm>
        <a:graphic>
          <a:graphicData uri="http://schemas.openxmlformats.org/drawingml/2006/table">
            <a:tbl>
              <a:tblPr rtl="1"/>
              <a:tblGrid>
                <a:gridCol w="1096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6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6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69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69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Gamma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AlphaSub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Beta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Alpha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Modifier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2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Y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Y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Y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Y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public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Y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Y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Y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protected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Y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Y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no modifier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4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Y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private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2811" name="Group 56">
            <a:extLst>
              <a:ext uri="{FF2B5EF4-FFF2-40B4-BE49-F238E27FC236}">
                <a16:creationId xmlns:a16="http://schemas.microsoft.com/office/drawing/2014/main" id="{AF89777A-AA26-2CA4-0CD6-16DD6398B6F5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762000"/>
            <a:ext cx="5486400" cy="2514600"/>
            <a:chOff x="1152" y="768"/>
            <a:chExt cx="3456" cy="1584"/>
          </a:xfrm>
        </p:grpSpPr>
        <p:sp>
          <p:nvSpPr>
            <p:cNvPr id="32813" name="Rectangle 42">
              <a:extLst>
                <a:ext uri="{FF2B5EF4-FFF2-40B4-BE49-F238E27FC236}">
                  <a16:creationId xmlns:a16="http://schemas.microsoft.com/office/drawing/2014/main" id="{7E98E784-110D-8DA5-AA8F-222CEBEF1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056"/>
              <a:ext cx="1104" cy="1296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u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7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Arial" panose="020B0604020202020204" pitchFamily="34" charset="0"/>
                <a:buChar char="―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70000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80000"/>
                </a:lnSpc>
                <a:buClrTx/>
                <a:buFont typeface="Wingdings" pitchFamily="2" charset="2"/>
                <a:buChar char="•"/>
              </a:pPr>
              <a:endParaRPr lang="en-US" altLang="en-US" sz="1800"/>
            </a:p>
          </p:txBody>
        </p:sp>
        <p:sp>
          <p:nvSpPr>
            <p:cNvPr id="32814" name="Rectangle 43">
              <a:extLst>
                <a:ext uri="{FF2B5EF4-FFF2-40B4-BE49-F238E27FC236}">
                  <a16:creationId xmlns:a16="http://schemas.microsoft.com/office/drawing/2014/main" id="{A0E7EF61-8238-877E-ECE8-683BB8A5D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248"/>
              <a:ext cx="816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u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7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Arial" panose="020B0604020202020204" pitchFamily="34" charset="0"/>
                <a:buChar char="―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70000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ClrTx/>
                <a:buFont typeface="Wingdings" pitchFamily="2" charset="2"/>
                <a:buNone/>
              </a:pPr>
              <a:r>
                <a:rPr lang="en-US" altLang="en-US" sz="1800"/>
                <a:t>Alpha</a:t>
              </a:r>
            </a:p>
          </p:txBody>
        </p:sp>
        <p:sp>
          <p:nvSpPr>
            <p:cNvPr id="32815" name="Rectangle 44">
              <a:extLst>
                <a:ext uri="{FF2B5EF4-FFF2-40B4-BE49-F238E27FC236}">
                  <a16:creationId xmlns:a16="http://schemas.microsoft.com/office/drawing/2014/main" id="{8FAA71BA-ECD8-2CA9-24E3-D561291BB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776"/>
              <a:ext cx="816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u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7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Arial" panose="020B0604020202020204" pitchFamily="34" charset="0"/>
                <a:buChar char="―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70000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ClrTx/>
                <a:buFont typeface="Wingdings" pitchFamily="2" charset="2"/>
                <a:buNone/>
              </a:pPr>
              <a:r>
                <a:rPr lang="en-US" altLang="en-US" sz="1800"/>
                <a:t>Beta</a:t>
              </a:r>
            </a:p>
          </p:txBody>
        </p:sp>
        <p:sp>
          <p:nvSpPr>
            <p:cNvPr id="32816" name="Rectangle 45">
              <a:extLst>
                <a:ext uri="{FF2B5EF4-FFF2-40B4-BE49-F238E27FC236}">
                  <a16:creationId xmlns:a16="http://schemas.microsoft.com/office/drawing/2014/main" id="{A1F8EE78-B685-FE00-8EFF-5DDEE463C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1056"/>
              <a:ext cx="1104" cy="1296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u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7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Arial" panose="020B0604020202020204" pitchFamily="34" charset="0"/>
                <a:buChar char="―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70000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80000"/>
                </a:lnSpc>
                <a:buClrTx/>
                <a:buFont typeface="Wingdings" pitchFamily="2" charset="2"/>
                <a:buChar char="•"/>
              </a:pPr>
              <a:endParaRPr lang="en-US" altLang="en-US" sz="1800"/>
            </a:p>
          </p:txBody>
        </p:sp>
        <p:sp>
          <p:nvSpPr>
            <p:cNvPr id="32817" name="Rectangle 46">
              <a:extLst>
                <a:ext uri="{FF2B5EF4-FFF2-40B4-BE49-F238E27FC236}">
                  <a16:creationId xmlns:a16="http://schemas.microsoft.com/office/drawing/2014/main" id="{DC90B38D-5615-84CF-7568-4CBE6F1F8D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248"/>
              <a:ext cx="816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u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7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Arial" panose="020B0604020202020204" pitchFamily="34" charset="0"/>
                <a:buChar char="―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70000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ClrTx/>
                <a:buFont typeface="Wingdings" pitchFamily="2" charset="2"/>
                <a:buNone/>
              </a:pPr>
              <a:r>
                <a:rPr lang="en-US" altLang="en-US" sz="1800"/>
                <a:t>AlphaSub</a:t>
              </a:r>
            </a:p>
          </p:txBody>
        </p:sp>
        <p:sp>
          <p:nvSpPr>
            <p:cNvPr id="32818" name="Rectangle 47">
              <a:extLst>
                <a:ext uri="{FF2B5EF4-FFF2-40B4-BE49-F238E27FC236}">
                  <a16:creationId xmlns:a16="http://schemas.microsoft.com/office/drawing/2014/main" id="{BCF81FFA-4AED-394D-9E3E-C14119860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776"/>
              <a:ext cx="816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u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7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Arial" panose="020B0604020202020204" pitchFamily="34" charset="0"/>
                <a:buChar char="―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70000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ClrTx/>
                <a:buFont typeface="Wingdings" pitchFamily="2" charset="2"/>
                <a:buNone/>
              </a:pPr>
              <a:r>
                <a:rPr lang="en-US" altLang="en-US" sz="1800"/>
                <a:t>Gamma</a:t>
              </a:r>
            </a:p>
          </p:txBody>
        </p:sp>
        <p:sp>
          <p:nvSpPr>
            <p:cNvPr id="32819" name="Text Box 48">
              <a:extLst>
                <a:ext uri="{FF2B5EF4-FFF2-40B4-BE49-F238E27FC236}">
                  <a16:creationId xmlns:a16="http://schemas.microsoft.com/office/drawing/2014/main" id="{2C1EFEC9-1499-6D81-9FB7-B5833CEEB0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0" y="771"/>
              <a:ext cx="988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u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7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Arial" panose="020B0604020202020204" pitchFamily="34" charset="0"/>
                <a:buChar char="―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70000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80000"/>
                </a:lnSpc>
                <a:buClrTx/>
                <a:buFont typeface="Wingdings" pitchFamily="2" charset="2"/>
                <a:buNone/>
              </a:pPr>
              <a:r>
                <a:rPr lang="en-US" altLang="en-US" sz="1800"/>
                <a:t>Package One</a:t>
              </a:r>
            </a:p>
          </p:txBody>
        </p:sp>
        <p:sp>
          <p:nvSpPr>
            <p:cNvPr id="32820" name="Text Box 49">
              <a:extLst>
                <a:ext uri="{FF2B5EF4-FFF2-40B4-BE49-F238E27FC236}">
                  <a16:creationId xmlns:a16="http://schemas.microsoft.com/office/drawing/2014/main" id="{B3DC1B80-B66C-FBC9-B33E-E2A740796C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768"/>
              <a:ext cx="988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u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7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Arial" panose="020B0604020202020204" pitchFamily="34" charset="0"/>
                <a:buChar char="―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70000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80000"/>
                </a:lnSpc>
                <a:buClrTx/>
                <a:buFont typeface="Wingdings" pitchFamily="2" charset="2"/>
                <a:buNone/>
              </a:pPr>
              <a:r>
                <a:rPr lang="en-US" altLang="en-US" sz="1800"/>
                <a:t>Package Two</a:t>
              </a:r>
            </a:p>
          </p:txBody>
        </p:sp>
        <p:cxnSp>
          <p:nvCxnSpPr>
            <p:cNvPr id="32821" name="AutoShape 50">
              <a:extLst>
                <a:ext uri="{FF2B5EF4-FFF2-40B4-BE49-F238E27FC236}">
                  <a16:creationId xmlns:a16="http://schemas.microsoft.com/office/drawing/2014/main" id="{8ECFC066-7184-56CB-1FFC-7B93B424F97C}"/>
                </a:ext>
              </a:extLst>
            </p:cNvPr>
            <p:cNvCxnSpPr>
              <a:cxnSpLocks noChangeShapeType="1"/>
              <a:stCxn id="32817" idx="1"/>
              <a:endCxn id="32814" idx="3"/>
            </p:cNvCxnSpPr>
            <p:nvPr/>
          </p:nvCxnSpPr>
          <p:spPr bwMode="auto">
            <a:xfrm flipH="1">
              <a:off x="2112" y="1464"/>
              <a:ext cx="153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822" name="Text Box 51">
              <a:extLst>
                <a:ext uri="{FF2B5EF4-FFF2-40B4-BE49-F238E27FC236}">
                  <a16:creationId xmlns:a16="http://schemas.microsoft.com/office/drawing/2014/main" id="{4BDD33B8-56A0-AFF4-04B9-6B3B5A2FB3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6" y="1248"/>
              <a:ext cx="700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u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7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Arial" panose="020B0604020202020204" pitchFamily="34" charset="0"/>
                <a:buChar char="―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70000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80000"/>
                </a:lnSpc>
                <a:buClrTx/>
                <a:buFont typeface="Wingdings" pitchFamily="2" charset="2"/>
                <a:buNone/>
              </a:pPr>
              <a:r>
                <a:rPr lang="en-US" altLang="en-US" sz="1800"/>
                <a:t>Subclass</a:t>
              </a:r>
            </a:p>
          </p:txBody>
        </p:sp>
      </p:grpSp>
      <p:sp>
        <p:nvSpPr>
          <p:cNvPr id="32812" name="TextBox 16">
            <a:extLst>
              <a:ext uri="{FF2B5EF4-FFF2-40B4-BE49-F238E27FC236}">
                <a16:creationId xmlns:a16="http://schemas.microsoft.com/office/drawing/2014/main" id="{D2A659F5-5EBB-C73D-69DB-72EA6A2BD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867400"/>
            <a:ext cx="8186738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buClrTx/>
              <a:buFont typeface="Wingdings" pitchFamily="2" charset="2"/>
              <a:buNone/>
            </a:pPr>
            <a:r>
              <a:rPr lang="en-US" altLang="en-US" sz="1800"/>
              <a:t>This table shows where members of the alpha class are visible for each of the </a:t>
            </a:r>
          </a:p>
          <a:p>
            <a:pPr eaLnBrk="1" hangingPunct="1">
              <a:lnSpc>
                <a:spcPct val="80000"/>
              </a:lnSpc>
              <a:buClrTx/>
              <a:buFont typeface="Wingdings" pitchFamily="2" charset="2"/>
              <a:buNone/>
            </a:pPr>
            <a:r>
              <a:rPr lang="en-US" altLang="en-US" sz="1800"/>
              <a:t>access  modifiers that can be applied to them.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4">
            <a:extLst>
              <a:ext uri="{FF2B5EF4-FFF2-40B4-BE49-F238E27FC236}">
                <a16:creationId xmlns:a16="http://schemas.microsoft.com/office/drawing/2014/main" id="{DCC08935-D55A-4B56-10F5-D7841271C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ja-JP" sz="1400"/>
              <a:t>Java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89A87-0C2D-4D5C-9BF9-88B3A635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280949F-E028-FF48-8740-BA9BFAFD49A0}" type="slidenum">
              <a:rPr kumimoji="0" lang="ko-KR" altLang="en-US" sz="1200">
                <a:latin typeface="Times New Roman" panose="02020603050405020304" pitchFamily="18" charset="0"/>
                <a:ea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r>
              <a:rPr kumimoji="0" lang="en-US" altLang="ko-KR" sz="1200">
                <a:latin typeface="굴림" panose="020B0600000101010101" pitchFamily="34" charset="-127"/>
                <a:ea typeface="굴림" panose="020B0600000101010101" pitchFamily="34" charset="-127"/>
              </a:rPr>
              <a:t> </a:t>
            </a:r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D08BDB39-7A3B-9807-88E7-BDCF4B49E6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228601"/>
            <a:ext cx="8686800" cy="715963"/>
          </a:xfrm>
        </p:spPr>
        <p:txBody>
          <a:bodyPr/>
          <a:lstStyle/>
          <a:p>
            <a:pPr eaLnBrk="1" hangingPunct="1"/>
            <a:r>
              <a:rPr lang="en-US" altLang="ja-JP" sz="3600">
                <a:ea typeface="MS PGothic" panose="020B0600070205080204" pitchFamily="34" charset="-128"/>
              </a:rPr>
              <a:t>Summary of Creating and Using Packages</a:t>
            </a:r>
          </a:p>
        </p:txBody>
      </p:sp>
      <p:sp>
        <p:nvSpPr>
          <p:cNvPr id="33797" name="Rectangle 3">
            <a:extLst>
              <a:ext uri="{FF2B5EF4-FFF2-40B4-BE49-F238E27FC236}">
                <a16:creationId xmlns:a16="http://schemas.microsoft.com/office/drawing/2014/main" id="{3B27ECE3-4722-4DB9-6BC1-93DAA5A6D1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ja-JP" sz="2400">
                <a:ea typeface="MS PGothic" panose="020B0600070205080204" pitchFamily="34" charset="-128"/>
              </a:rPr>
              <a:t>To create a package for a type, put a package statement as the first statement in the source file that contains the type (class or interface).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400">
                <a:ea typeface="MS PGothic" panose="020B0600070205080204" pitchFamily="34" charset="-128"/>
              </a:rPr>
              <a:t>To use a public type that is in a different package, you have three choices: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000">
                <a:ea typeface="MS PGothic" panose="020B0600070205080204" pitchFamily="34" charset="-128"/>
              </a:rPr>
              <a:t>use the fully qualified name of the type,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000">
                <a:ea typeface="MS PGothic" panose="020B0600070205080204" pitchFamily="34" charset="-128"/>
              </a:rPr>
              <a:t>import the type, or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000">
                <a:ea typeface="MS PGothic" panose="020B0600070205080204" pitchFamily="34" charset="-128"/>
              </a:rPr>
              <a:t>import the entire package of which the type is a member.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400">
                <a:ea typeface="MS PGothic" panose="020B0600070205080204" pitchFamily="34" charset="-128"/>
              </a:rPr>
              <a:t>The path names for a package's source and class files mirror the name of the package.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400">
                <a:ea typeface="MS PGothic" panose="020B0600070205080204" pitchFamily="34" charset="-128"/>
              </a:rPr>
              <a:t>You might have to set your CLASSPATH so that the compiler and the JVM can find the .class files for your types.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rtoon Classics #4 – Dexter's Laboratory | Dexter's laboratory, Dexter  cartoon, Dexter laboratory">
            <a:extLst>
              <a:ext uri="{FF2B5EF4-FFF2-40B4-BE49-F238E27FC236}">
                <a16:creationId xmlns:a16="http://schemas.microsoft.com/office/drawing/2014/main" id="{EEA5C54D-938A-36CA-2489-8472D2F8C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288" y="5275264"/>
            <a:ext cx="1495794" cy="124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AF8869-3844-26FA-A129-18CCA98C5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78" y="113455"/>
            <a:ext cx="11853644" cy="1325563"/>
          </a:xfrm>
        </p:spPr>
        <p:txBody>
          <a:bodyPr>
            <a:normAutofit/>
          </a:bodyPr>
          <a:lstStyle/>
          <a:p>
            <a:r>
              <a:rPr lang="en-US" sz="4000" b="1"/>
              <a:t>Class Work: Proper Designing of Calculator Application</a:t>
            </a:r>
            <a:endParaRPr lang="en-JP" sz="4000" b="1"/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8E906A75-FE28-4E36-5AD1-7099A296E27F}"/>
              </a:ext>
            </a:extLst>
          </p:cNvPr>
          <p:cNvSpPr/>
          <p:nvPr/>
        </p:nvSpPr>
        <p:spPr>
          <a:xfrm>
            <a:off x="1389823" y="3095538"/>
            <a:ext cx="3898086" cy="2179726"/>
          </a:xfrm>
          <a:prstGeom prst="wedgeRectCallout">
            <a:avLst>
              <a:gd name="adj1" fmla="val -55946"/>
              <a:gd name="adj2" fmla="val 4681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i="1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299DC3-34A5-4B99-0659-CFEC384F143B}"/>
              </a:ext>
            </a:extLst>
          </p:cNvPr>
          <p:cNvSpPr txBox="1"/>
          <p:nvPr/>
        </p:nvSpPr>
        <p:spPr>
          <a:xfrm>
            <a:off x="1481258" y="3183805"/>
            <a:ext cx="38980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/>
              <a:t>Let us create calculator application together.</a:t>
            </a:r>
          </a:p>
          <a:p>
            <a:pPr marL="342900" indent="-342900">
              <a:buFont typeface="+mj-lt"/>
              <a:buAutoNum type="arabicPeriod"/>
            </a:pPr>
            <a:endParaRPr lang="en-US"/>
          </a:p>
          <a:p>
            <a:pPr marL="342900" indent="-342900">
              <a:buFont typeface="+mj-lt"/>
              <a:buAutoNum type="arabicPeriod"/>
            </a:pPr>
            <a:r>
              <a:rPr lang="en-US"/>
              <a:t>It should support basic math calculations (SUM, DIFF, MUL, DIV, and </a:t>
            </a:r>
            <a:r>
              <a:rPr lang="en-US" err="1"/>
              <a:t>ModDiv</a:t>
            </a:r>
            <a:r>
              <a:rPr lang="en-US"/>
              <a:t>) and trigonometry (SIN, COS, and Tan).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371603-5088-2E05-0310-FC5B4425C967}"/>
              </a:ext>
            </a:extLst>
          </p:cNvPr>
          <p:cNvCxnSpPr/>
          <p:nvPr/>
        </p:nvCxnSpPr>
        <p:spPr>
          <a:xfrm>
            <a:off x="5652655" y="1339273"/>
            <a:ext cx="0" cy="5518727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E3A1A4A-A36D-0DC7-21CE-6F0103AD59B7}"/>
              </a:ext>
            </a:extLst>
          </p:cNvPr>
          <p:cNvSpPr txBox="1"/>
          <p:nvPr/>
        </p:nvSpPr>
        <p:spPr>
          <a:xfrm>
            <a:off x="8386618" y="1154607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/>
              <a:t>Execution area</a:t>
            </a:r>
          </a:p>
        </p:txBody>
      </p:sp>
    </p:spTree>
    <p:extLst>
      <p:ext uri="{BB962C8B-B14F-4D97-AF65-F5344CB8AC3E}">
        <p14:creationId xmlns:p14="http://schemas.microsoft.com/office/powerpoint/2010/main" val="5915176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rtoon Classics #4 – Dexter's Laboratory | Dexter's laboratory, Dexter  cartoon, Dexter laboratory">
            <a:extLst>
              <a:ext uri="{FF2B5EF4-FFF2-40B4-BE49-F238E27FC236}">
                <a16:creationId xmlns:a16="http://schemas.microsoft.com/office/drawing/2014/main" id="{EEA5C54D-938A-36CA-2489-8472D2F8C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288" y="5275264"/>
            <a:ext cx="1495794" cy="124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AF8869-3844-26FA-A129-18CCA98C5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78" y="113455"/>
            <a:ext cx="11853644" cy="1325563"/>
          </a:xfrm>
        </p:spPr>
        <p:txBody>
          <a:bodyPr>
            <a:normAutofit/>
          </a:bodyPr>
          <a:lstStyle/>
          <a:p>
            <a:r>
              <a:rPr lang="en-US" sz="4000" b="1"/>
              <a:t>Class Work: Proper Designing of Calculator Application</a:t>
            </a:r>
            <a:endParaRPr lang="en-JP" sz="4000" b="1"/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8E906A75-FE28-4E36-5AD1-7099A296E27F}"/>
              </a:ext>
            </a:extLst>
          </p:cNvPr>
          <p:cNvSpPr/>
          <p:nvPr/>
        </p:nvSpPr>
        <p:spPr>
          <a:xfrm>
            <a:off x="1463714" y="2412047"/>
            <a:ext cx="3898086" cy="3770256"/>
          </a:xfrm>
          <a:prstGeom prst="wedgeRectCallout">
            <a:avLst>
              <a:gd name="adj1" fmla="val -53577"/>
              <a:gd name="adj2" fmla="val 2623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i="1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299DC3-34A5-4B99-0659-CFEC384F143B}"/>
              </a:ext>
            </a:extLst>
          </p:cNvPr>
          <p:cNvSpPr txBox="1"/>
          <p:nvPr/>
        </p:nvSpPr>
        <p:spPr>
          <a:xfrm>
            <a:off x="1463714" y="2488984"/>
            <a:ext cx="38980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Step 1: Designing the package hierarchy</a:t>
            </a:r>
          </a:p>
          <a:p>
            <a:endParaRPr lang="en-US"/>
          </a:p>
          <a:p>
            <a:pPr marL="342900" indent="-342900">
              <a:buFont typeface="+mj-lt"/>
              <a:buAutoNum type="arabicPeriod"/>
            </a:pPr>
            <a:r>
              <a:rPr lang="en-US" b="1"/>
              <a:t>Start the top-level package name with a domain/license type.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/>
              <a:t>com – commerce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/>
              <a:t>org – organization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/>
              <a:t>net – network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err="1"/>
              <a:t>edu</a:t>
            </a:r>
            <a:r>
              <a:rPr lang="en-US"/>
              <a:t> – education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/>
              <a:t>floss – open source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/>
              <a:t>gnu  - license type</a:t>
            </a:r>
          </a:p>
          <a:p>
            <a:pPr lvl="1"/>
            <a:endParaRPr lang="en-US"/>
          </a:p>
          <a:p>
            <a:pPr lvl="1"/>
            <a:r>
              <a:rPr lang="en-US" sz="1400"/>
              <a:t>https://</a:t>
            </a:r>
            <a:r>
              <a:rPr lang="en-US" sz="1400" err="1"/>
              <a:t>en.wikipedia.org</a:t>
            </a:r>
            <a:r>
              <a:rPr lang="en-US" sz="1400"/>
              <a:t>/wiki/</a:t>
            </a:r>
            <a:r>
              <a:rPr lang="en-US" sz="1400" err="1"/>
              <a:t>List_of_Internet_top-level_domains</a:t>
            </a:r>
            <a:endParaRPr lang="en-US" sz="140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371603-5088-2E05-0310-FC5B4425C967}"/>
              </a:ext>
            </a:extLst>
          </p:cNvPr>
          <p:cNvCxnSpPr/>
          <p:nvPr/>
        </p:nvCxnSpPr>
        <p:spPr>
          <a:xfrm>
            <a:off x="5652655" y="1339273"/>
            <a:ext cx="0" cy="5518727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E3A1A4A-A36D-0DC7-21CE-6F0103AD59B7}"/>
              </a:ext>
            </a:extLst>
          </p:cNvPr>
          <p:cNvSpPr txBox="1"/>
          <p:nvPr/>
        </p:nvSpPr>
        <p:spPr>
          <a:xfrm>
            <a:off x="8386618" y="1154607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/>
              <a:t>Execution area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FC0C98-C307-E38E-B9C4-E563641F72D8}"/>
              </a:ext>
            </a:extLst>
          </p:cNvPr>
          <p:cNvSpPr txBox="1"/>
          <p:nvPr/>
        </p:nvSpPr>
        <p:spPr>
          <a:xfrm>
            <a:off x="8857672" y="1893454"/>
            <a:ext cx="492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org</a:t>
            </a:r>
          </a:p>
        </p:txBody>
      </p:sp>
    </p:spTree>
    <p:extLst>
      <p:ext uri="{BB962C8B-B14F-4D97-AF65-F5344CB8AC3E}">
        <p14:creationId xmlns:p14="http://schemas.microsoft.com/office/powerpoint/2010/main" val="222290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rtoon Classics #4 – Dexter's Laboratory | Dexter's laboratory, Dexter  cartoon, Dexter laboratory">
            <a:extLst>
              <a:ext uri="{FF2B5EF4-FFF2-40B4-BE49-F238E27FC236}">
                <a16:creationId xmlns:a16="http://schemas.microsoft.com/office/drawing/2014/main" id="{EEA5C54D-938A-36CA-2489-8472D2F8C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288" y="5275264"/>
            <a:ext cx="1495794" cy="124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AF8869-3844-26FA-A129-18CCA98C5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78" y="113455"/>
            <a:ext cx="11853644" cy="1325563"/>
          </a:xfrm>
        </p:spPr>
        <p:txBody>
          <a:bodyPr>
            <a:normAutofit/>
          </a:bodyPr>
          <a:lstStyle/>
          <a:p>
            <a:r>
              <a:rPr lang="en-US" sz="4000" b="1"/>
              <a:t>Class Work: Proper Designing of Calculator Application</a:t>
            </a:r>
            <a:endParaRPr lang="en-JP" sz="4000" b="1"/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8E906A75-FE28-4E36-5AD1-7099A296E27F}"/>
              </a:ext>
            </a:extLst>
          </p:cNvPr>
          <p:cNvSpPr/>
          <p:nvPr/>
        </p:nvSpPr>
        <p:spPr>
          <a:xfrm>
            <a:off x="1463714" y="2412047"/>
            <a:ext cx="3898086" cy="3770256"/>
          </a:xfrm>
          <a:prstGeom prst="wedgeRectCallout">
            <a:avLst>
              <a:gd name="adj1" fmla="val -53577"/>
              <a:gd name="adj2" fmla="val 2623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i="1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299DC3-34A5-4B99-0659-CFEC384F143B}"/>
              </a:ext>
            </a:extLst>
          </p:cNvPr>
          <p:cNvSpPr txBox="1"/>
          <p:nvPr/>
        </p:nvSpPr>
        <p:spPr>
          <a:xfrm>
            <a:off x="1463714" y="2488984"/>
            <a:ext cx="38980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Step 1: Designing the package hierarchy</a:t>
            </a:r>
          </a:p>
          <a:p>
            <a:endParaRPr lang="en-US"/>
          </a:p>
          <a:p>
            <a:pPr marL="342900" indent="-342900">
              <a:buFont typeface="+mj-lt"/>
              <a:buAutoNum type="arabicPeriod"/>
            </a:pPr>
            <a:r>
              <a:rPr lang="en-US"/>
              <a:t>Start the top-level package name with a domain/license type.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/>
              <a:t>Set the second-level of package name with institute/company.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err="1"/>
              <a:t>uaizu</a:t>
            </a:r>
            <a:endParaRPr lang="en-US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/>
              <a:t>amazon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/>
              <a:t>…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371603-5088-2E05-0310-FC5B4425C967}"/>
              </a:ext>
            </a:extLst>
          </p:cNvPr>
          <p:cNvCxnSpPr/>
          <p:nvPr/>
        </p:nvCxnSpPr>
        <p:spPr>
          <a:xfrm>
            <a:off x="5652655" y="1339273"/>
            <a:ext cx="0" cy="5518727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E3A1A4A-A36D-0DC7-21CE-6F0103AD59B7}"/>
              </a:ext>
            </a:extLst>
          </p:cNvPr>
          <p:cNvSpPr txBox="1"/>
          <p:nvPr/>
        </p:nvSpPr>
        <p:spPr>
          <a:xfrm>
            <a:off x="8386618" y="1154607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/>
              <a:t>Execution area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FC0C98-C307-E38E-B9C4-E563641F72D8}"/>
              </a:ext>
            </a:extLst>
          </p:cNvPr>
          <p:cNvSpPr txBox="1"/>
          <p:nvPr/>
        </p:nvSpPr>
        <p:spPr>
          <a:xfrm>
            <a:off x="8857672" y="1893454"/>
            <a:ext cx="492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org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92E991-53A6-4E24-50CE-3D5956263BD1}"/>
              </a:ext>
            </a:extLst>
          </p:cNvPr>
          <p:cNvCxnSpPr>
            <a:stCxn id="10" idx="2"/>
          </p:cNvCxnSpPr>
          <p:nvPr/>
        </p:nvCxnSpPr>
        <p:spPr>
          <a:xfrm flipH="1">
            <a:off x="9097818" y="2262786"/>
            <a:ext cx="6108" cy="480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076DA7B-C41C-CB02-8002-4626AC6EC102}"/>
              </a:ext>
            </a:extLst>
          </p:cNvPr>
          <p:cNvSpPr txBox="1"/>
          <p:nvPr/>
        </p:nvSpPr>
        <p:spPr>
          <a:xfrm>
            <a:off x="8756795" y="2743200"/>
            <a:ext cx="682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uaizu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rtoon Classics #4 – Dexter's Laboratory | Dexter's laboratory, Dexter  cartoon, Dexter laboratory">
            <a:extLst>
              <a:ext uri="{FF2B5EF4-FFF2-40B4-BE49-F238E27FC236}">
                <a16:creationId xmlns:a16="http://schemas.microsoft.com/office/drawing/2014/main" id="{EEA5C54D-938A-36CA-2489-8472D2F8C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288" y="5275264"/>
            <a:ext cx="1495794" cy="124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AF8869-3844-26FA-A129-18CCA98C5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78" y="113455"/>
            <a:ext cx="11853644" cy="1325563"/>
          </a:xfrm>
        </p:spPr>
        <p:txBody>
          <a:bodyPr>
            <a:normAutofit/>
          </a:bodyPr>
          <a:lstStyle/>
          <a:p>
            <a:r>
              <a:rPr lang="en-US" sz="4000" b="1"/>
              <a:t>Class Work: Proper Designing of Calculator Application</a:t>
            </a:r>
            <a:endParaRPr lang="en-JP" sz="4000" b="1"/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8E906A75-FE28-4E36-5AD1-7099A296E27F}"/>
              </a:ext>
            </a:extLst>
          </p:cNvPr>
          <p:cNvSpPr/>
          <p:nvPr/>
        </p:nvSpPr>
        <p:spPr>
          <a:xfrm>
            <a:off x="1463714" y="2412047"/>
            <a:ext cx="3898086" cy="3770256"/>
          </a:xfrm>
          <a:prstGeom prst="wedgeRectCallout">
            <a:avLst>
              <a:gd name="adj1" fmla="val -53577"/>
              <a:gd name="adj2" fmla="val 2623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i="1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299DC3-34A5-4B99-0659-CFEC384F143B}"/>
              </a:ext>
            </a:extLst>
          </p:cNvPr>
          <p:cNvSpPr txBox="1"/>
          <p:nvPr/>
        </p:nvSpPr>
        <p:spPr>
          <a:xfrm>
            <a:off x="1463714" y="2488984"/>
            <a:ext cx="38980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Step 1: Designing the package hierarchy</a:t>
            </a:r>
          </a:p>
          <a:p>
            <a:endParaRPr lang="en-US"/>
          </a:p>
          <a:p>
            <a:pPr marL="342900" indent="-342900">
              <a:buFont typeface="+mj-lt"/>
              <a:buAutoNum type="arabicPeriod"/>
            </a:pPr>
            <a:r>
              <a:rPr lang="en-US"/>
              <a:t>Start the top-level package name with a domain/license type.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Set the second-level of package name with institute/company.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/>
              <a:t>Specify the package name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/>
              <a:t>You can skip above two steps.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/>
              <a:t>But the package must start from the third step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371603-5088-2E05-0310-FC5B4425C967}"/>
              </a:ext>
            </a:extLst>
          </p:cNvPr>
          <p:cNvCxnSpPr/>
          <p:nvPr/>
        </p:nvCxnSpPr>
        <p:spPr>
          <a:xfrm>
            <a:off x="5652655" y="1339273"/>
            <a:ext cx="0" cy="5518727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E3A1A4A-A36D-0DC7-21CE-6F0103AD59B7}"/>
              </a:ext>
            </a:extLst>
          </p:cNvPr>
          <p:cNvSpPr txBox="1"/>
          <p:nvPr/>
        </p:nvSpPr>
        <p:spPr>
          <a:xfrm>
            <a:off x="8386618" y="1154607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/>
              <a:t>Execution area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FC0C98-C307-E38E-B9C4-E563641F72D8}"/>
              </a:ext>
            </a:extLst>
          </p:cNvPr>
          <p:cNvSpPr txBox="1"/>
          <p:nvPr/>
        </p:nvSpPr>
        <p:spPr>
          <a:xfrm>
            <a:off x="8857672" y="1893454"/>
            <a:ext cx="492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org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92E991-53A6-4E24-50CE-3D5956263BD1}"/>
              </a:ext>
            </a:extLst>
          </p:cNvPr>
          <p:cNvCxnSpPr>
            <a:stCxn id="10" idx="2"/>
          </p:cNvCxnSpPr>
          <p:nvPr/>
        </p:nvCxnSpPr>
        <p:spPr>
          <a:xfrm flipH="1">
            <a:off x="9097818" y="2262786"/>
            <a:ext cx="6108" cy="480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076DA7B-C41C-CB02-8002-4626AC6EC102}"/>
              </a:ext>
            </a:extLst>
          </p:cNvPr>
          <p:cNvSpPr txBox="1"/>
          <p:nvPr/>
        </p:nvSpPr>
        <p:spPr>
          <a:xfrm>
            <a:off x="8756795" y="2743200"/>
            <a:ext cx="682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uaizu</a:t>
            </a:r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7D6A15B-2FD1-E7A6-5972-62AAD97E1E5B}"/>
              </a:ext>
            </a:extLst>
          </p:cNvPr>
          <p:cNvCxnSpPr/>
          <p:nvPr/>
        </p:nvCxnSpPr>
        <p:spPr>
          <a:xfrm flipH="1">
            <a:off x="9097818" y="3058556"/>
            <a:ext cx="6108" cy="480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5236DBB-075D-3221-F899-6A7ED7D8B775}"/>
              </a:ext>
            </a:extLst>
          </p:cNvPr>
          <p:cNvSpPr txBox="1"/>
          <p:nvPr/>
        </p:nvSpPr>
        <p:spPr>
          <a:xfrm>
            <a:off x="8546962" y="3528290"/>
            <a:ext cx="1101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calculator</a:t>
            </a:r>
          </a:p>
        </p:txBody>
      </p:sp>
    </p:spTree>
    <p:extLst>
      <p:ext uri="{BB962C8B-B14F-4D97-AF65-F5344CB8AC3E}">
        <p14:creationId xmlns:p14="http://schemas.microsoft.com/office/powerpoint/2010/main" val="37660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rtoon Classics #4 – Dexter's Laboratory | Dexter's laboratory, Dexter  cartoon, Dexter laboratory">
            <a:extLst>
              <a:ext uri="{FF2B5EF4-FFF2-40B4-BE49-F238E27FC236}">
                <a16:creationId xmlns:a16="http://schemas.microsoft.com/office/drawing/2014/main" id="{EEA5C54D-938A-36CA-2489-8472D2F8C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288" y="5275264"/>
            <a:ext cx="1495794" cy="124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AF8869-3844-26FA-A129-18CCA98C5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78" y="113455"/>
            <a:ext cx="11853644" cy="1325563"/>
          </a:xfrm>
        </p:spPr>
        <p:txBody>
          <a:bodyPr>
            <a:normAutofit/>
          </a:bodyPr>
          <a:lstStyle/>
          <a:p>
            <a:r>
              <a:rPr lang="en-US" sz="4000" b="1"/>
              <a:t>Class Work: Proper Designing of Calculator Application</a:t>
            </a:r>
            <a:endParaRPr lang="en-JP" sz="4000" b="1"/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8E906A75-FE28-4E36-5AD1-7099A296E27F}"/>
              </a:ext>
            </a:extLst>
          </p:cNvPr>
          <p:cNvSpPr/>
          <p:nvPr/>
        </p:nvSpPr>
        <p:spPr>
          <a:xfrm>
            <a:off x="1463714" y="2412047"/>
            <a:ext cx="3898086" cy="3770256"/>
          </a:xfrm>
          <a:prstGeom prst="wedgeRectCallout">
            <a:avLst>
              <a:gd name="adj1" fmla="val -53577"/>
              <a:gd name="adj2" fmla="val 2623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i="1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299DC3-34A5-4B99-0659-CFEC384F143B}"/>
              </a:ext>
            </a:extLst>
          </p:cNvPr>
          <p:cNvSpPr txBox="1"/>
          <p:nvPr/>
        </p:nvSpPr>
        <p:spPr>
          <a:xfrm>
            <a:off x="1463714" y="2488984"/>
            <a:ext cx="38980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Step 1: Designing the package hierarchy</a:t>
            </a:r>
          </a:p>
          <a:p>
            <a:endParaRPr lang="en-US"/>
          </a:p>
          <a:p>
            <a:pPr marL="342900" indent="-342900">
              <a:buFont typeface="+mj-lt"/>
              <a:buAutoNum type="arabicPeriod"/>
            </a:pPr>
            <a:r>
              <a:rPr lang="en-US"/>
              <a:t>Start the top-level package name with a domain/license type.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Set the second-level of package name with institute/company.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Specify the package 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/>
              <a:t>Look at the problem definition and create a hierarchy.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/>
              <a:t>support basic math calculations (SUM, DIFF, MUL, DIV, and </a:t>
            </a:r>
            <a:r>
              <a:rPr lang="en-US" err="1"/>
              <a:t>ModDiv</a:t>
            </a:r>
            <a:r>
              <a:rPr lang="en-US"/>
              <a:t>) and trigonometry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371603-5088-2E05-0310-FC5B4425C967}"/>
              </a:ext>
            </a:extLst>
          </p:cNvPr>
          <p:cNvCxnSpPr/>
          <p:nvPr/>
        </p:nvCxnSpPr>
        <p:spPr>
          <a:xfrm>
            <a:off x="5652655" y="1339273"/>
            <a:ext cx="0" cy="5518727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E3A1A4A-A36D-0DC7-21CE-6F0103AD59B7}"/>
              </a:ext>
            </a:extLst>
          </p:cNvPr>
          <p:cNvSpPr txBox="1"/>
          <p:nvPr/>
        </p:nvSpPr>
        <p:spPr>
          <a:xfrm>
            <a:off x="8386618" y="1154607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/>
              <a:t>Execution area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FC0C98-C307-E38E-B9C4-E563641F72D8}"/>
              </a:ext>
            </a:extLst>
          </p:cNvPr>
          <p:cNvSpPr txBox="1"/>
          <p:nvPr/>
        </p:nvSpPr>
        <p:spPr>
          <a:xfrm>
            <a:off x="8857672" y="1893454"/>
            <a:ext cx="492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org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92E991-53A6-4E24-50CE-3D5956263BD1}"/>
              </a:ext>
            </a:extLst>
          </p:cNvPr>
          <p:cNvCxnSpPr>
            <a:stCxn id="10" idx="2"/>
          </p:cNvCxnSpPr>
          <p:nvPr/>
        </p:nvCxnSpPr>
        <p:spPr>
          <a:xfrm flipH="1">
            <a:off x="9097818" y="2262786"/>
            <a:ext cx="6108" cy="480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076DA7B-C41C-CB02-8002-4626AC6EC102}"/>
              </a:ext>
            </a:extLst>
          </p:cNvPr>
          <p:cNvSpPr txBox="1"/>
          <p:nvPr/>
        </p:nvSpPr>
        <p:spPr>
          <a:xfrm>
            <a:off x="8756795" y="2743200"/>
            <a:ext cx="682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uaizu</a:t>
            </a:r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7D6A15B-2FD1-E7A6-5972-62AAD97E1E5B}"/>
              </a:ext>
            </a:extLst>
          </p:cNvPr>
          <p:cNvCxnSpPr/>
          <p:nvPr/>
        </p:nvCxnSpPr>
        <p:spPr>
          <a:xfrm flipH="1">
            <a:off x="9097818" y="3058556"/>
            <a:ext cx="6108" cy="480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5236DBB-075D-3221-F899-6A7ED7D8B775}"/>
              </a:ext>
            </a:extLst>
          </p:cNvPr>
          <p:cNvSpPr txBox="1"/>
          <p:nvPr/>
        </p:nvSpPr>
        <p:spPr>
          <a:xfrm>
            <a:off x="8546962" y="3528290"/>
            <a:ext cx="1101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calculator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8CBCC-0655-C67B-2FDF-6E83C5E8F5E5}"/>
              </a:ext>
            </a:extLst>
          </p:cNvPr>
          <p:cNvSpPr txBox="1"/>
          <p:nvPr/>
        </p:nvSpPr>
        <p:spPr>
          <a:xfrm>
            <a:off x="1324300" y="6375213"/>
            <a:ext cx="4339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6"/>
                </a:solidFill>
              </a:rPr>
              <a:t>Task: In five minutes, develop a hierarchy**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F646F54-6EC0-AD22-1DB7-1E59DDA84FA0}"/>
              </a:ext>
            </a:extLst>
          </p:cNvPr>
          <p:cNvCxnSpPr>
            <a:stCxn id="12" idx="2"/>
          </p:cNvCxnSpPr>
          <p:nvPr/>
        </p:nvCxnSpPr>
        <p:spPr>
          <a:xfrm>
            <a:off x="9097818" y="3897622"/>
            <a:ext cx="0" cy="332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942E550-9567-076B-7781-EE539C4CF393}"/>
              </a:ext>
            </a:extLst>
          </p:cNvPr>
          <p:cNvCxnSpPr>
            <a:cxnSpLocks/>
          </p:cNvCxnSpPr>
          <p:nvPr/>
        </p:nvCxnSpPr>
        <p:spPr>
          <a:xfrm>
            <a:off x="7213600" y="4232050"/>
            <a:ext cx="37776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0824A1E-1BBA-3FB4-5A21-FA22DBC427E3}"/>
              </a:ext>
            </a:extLst>
          </p:cNvPr>
          <p:cNvCxnSpPr/>
          <p:nvPr/>
        </p:nvCxnSpPr>
        <p:spPr>
          <a:xfrm>
            <a:off x="7213600" y="4230255"/>
            <a:ext cx="0" cy="332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EA699AD-275D-FE0C-A12E-06CF25FB5ECE}"/>
              </a:ext>
            </a:extLst>
          </p:cNvPr>
          <p:cNvCxnSpPr/>
          <p:nvPr/>
        </p:nvCxnSpPr>
        <p:spPr>
          <a:xfrm>
            <a:off x="10982036" y="4230255"/>
            <a:ext cx="0" cy="332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53327E-EBAC-FD63-753B-BF6D957C8379}"/>
              </a:ext>
            </a:extLst>
          </p:cNvPr>
          <p:cNvSpPr txBox="1"/>
          <p:nvPr/>
        </p:nvSpPr>
        <p:spPr>
          <a:xfrm>
            <a:off x="6926388" y="4518501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basic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496BD2-0825-074D-238E-457200A1466E}"/>
              </a:ext>
            </a:extLst>
          </p:cNvPr>
          <p:cNvSpPr txBox="1"/>
          <p:nvPr/>
        </p:nvSpPr>
        <p:spPr>
          <a:xfrm>
            <a:off x="10267769" y="4518501"/>
            <a:ext cx="1428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trigonometry</a:t>
            </a:r>
          </a:p>
        </p:txBody>
      </p:sp>
    </p:spTree>
    <p:extLst>
      <p:ext uri="{BB962C8B-B14F-4D97-AF65-F5344CB8AC3E}">
        <p14:creationId xmlns:p14="http://schemas.microsoft.com/office/powerpoint/2010/main" val="98605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6D21C-2DB5-8B73-C5D3-B62ED3E20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What is a package?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6B8484-0B52-6DAE-61E4-D65B51006472}"/>
              </a:ext>
            </a:extLst>
          </p:cNvPr>
          <p:cNvSpPr txBox="1"/>
          <p:nvPr/>
        </p:nvSpPr>
        <p:spPr>
          <a:xfrm>
            <a:off x="2182038" y="2433203"/>
            <a:ext cx="25479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/>
              <a:t>Brother, I have created  SUM, DIFF, MUL, DIV class files</a:t>
            </a:r>
          </a:p>
        </p:txBody>
      </p:sp>
      <p:pic>
        <p:nvPicPr>
          <p:cNvPr id="7" name="Picture 4" descr="Cartoon Classics #4 – Dexter's Laboratory | Dexter's laboratory, Dexter  cartoon, Dexter laboratory">
            <a:extLst>
              <a:ext uri="{FF2B5EF4-FFF2-40B4-BE49-F238E27FC236}">
                <a16:creationId xmlns:a16="http://schemas.microsoft.com/office/drawing/2014/main" id="{50A83D65-2EBF-54EF-8F43-6C8472CEA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30920" y="3960826"/>
            <a:ext cx="1495794" cy="124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17063BC8-E08C-E5FE-58A3-951A6F60E411}"/>
              </a:ext>
            </a:extLst>
          </p:cNvPr>
          <p:cNvSpPr/>
          <p:nvPr/>
        </p:nvSpPr>
        <p:spPr>
          <a:xfrm>
            <a:off x="2182039" y="2347936"/>
            <a:ext cx="2547906" cy="1153532"/>
          </a:xfrm>
          <a:prstGeom prst="wedgeRectCallout">
            <a:avLst>
              <a:gd name="adj1" fmla="val -46405"/>
              <a:gd name="adj2" fmla="val 7212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E5D8F50E-689B-4A53-4CD2-5AE1277F8A2D}"/>
              </a:ext>
            </a:extLst>
          </p:cNvPr>
          <p:cNvSpPr/>
          <p:nvPr/>
        </p:nvSpPr>
        <p:spPr>
          <a:xfrm>
            <a:off x="8731577" y="2994267"/>
            <a:ext cx="1147240" cy="699498"/>
          </a:xfrm>
          <a:prstGeom prst="wedgeRectCallout">
            <a:avLst>
              <a:gd name="adj1" fmla="val 18097"/>
              <a:gd name="adj2" fmla="val 7212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pic>
        <p:nvPicPr>
          <p:cNvPr id="11" name="Picture 4" descr="How to draw Dee Dee | Dexter's Laboratory - Sketchok">
            <a:extLst>
              <a:ext uri="{FF2B5EF4-FFF2-40B4-BE49-F238E27FC236}">
                <a16:creationId xmlns:a16="http://schemas.microsoft.com/office/drawing/2014/main" id="{EC5C31E9-69A5-1D82-49D8-D0AC2FC751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8" r="6828"/>
          <a:stretch/>
        </p:blipFill>
        <p:spPr bwMode="auto">
          <a:xfrm>
            <a:off x="1130463" y="2994267"/>
            <a:ext cx="1051575" cy="2150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F606112-0682-9622-D42A-97DC01B4EEC2}"/>
              </a:ext>
            </a:extLst>
          </p:cNvPr>
          <p:cNvSpPr txBox="1"/>
          <p:nvPr/>
        </p:nvSpPr>
        <p:spPr>
          <a:xfrm>
            <a:off x="663825" y="14992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JP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82FAB6-94B9-58B0-A856-56C393FE79DC}"/>
              </a:ext>
            </a:extLst>
          </p:cNvPr>
          <p:cNvSpPr txBox="1"/>
          <p:nvPr/>
        </p:nvSpPr>
        <p:spPr>
          <a:xfrm>
            <a:off x="9100160" y="3159350"/>
            <a:ext cx="51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Ok</a:t>
            </a:r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57186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rtoon Classics #4 – Dexter's Laboratory | Dexter's laboratory, Dexter  cartoon, Dexter laboratory">
            <a:extLst>
              <a:ext uri="{FF2B5EF4-FFF2-40B4-BE49-F238E27FC236}">
                <a16:creationId xmlns:a16="http://schemas.microsoft.com/office/drawing/2014/main" id="{EEA5C54D-938A-36CA-2489-8472D2F8C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288" y="5275264"/>
            <a:ext cx="1495794" cy="124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AF8869-3844-26FA-A129-18CCA98C5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78" y="113455"/>
            <a:ext cx="11853644" cy="1325563"/>
          </a:xfrm>
        </p:spPr>
        <p:txBody>
          <a:bodyPr>
            <a:normAutofit/>
          </a:bodyPr>
          <a:lstStyle/>
          <a:p>
            <a:r>
              <a:rPr lang="en-US" sz="4000" b="1"/>
              <a:t>Class Work: Proper Designing of Calculator Application</a:t>
            </a:r>
            <a:endParaRPr lang="en-JP" sz="4000" b="1"/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8E906A75-FE28-4E36-5AD1-7099A296E27F}"/>
              </a:ext>
            </a:extLst>
          </p:cNvPr>
          <p:cNvSpPr/>
          <p:nvPr/>
        </p:nvSpPr>
        <p:spPr>
          <a:xfrm>
            <a:off x="1463714" y="2412047"/>
            <a:ext cx="3898086" cy="3770256"/>
          </a:xfrm>
          <a:prstGeom prst="wedgeRectCallout">
            <a:avLst>
              <a:gd name="adj1" fmla="val -53577"/>
              <a:gd name="adj2" fmla="val 2623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i="1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299DC3-34A5-4B99-0659-CFEC384F143B}"/>
              </a:ext>
            </a:extLst>
          </p:cNvPr>
          <p:cNvSpPr txBox="1"/>
          <p:nvPr/>
        </p:nvSpPr>
        <p:spPr>
          <a:xfrm>
            <a:off x="1463714" y="2488984"/>
            <a:ext cx="38980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Step 1: Designing the package hierarchy</a:t>
            </a:r>
          </a:p>
          <a:p>
            <a:endParaRPr lang="en-US"/>
          </a:p>
          <a:p>
            <a:pPr marL="342900" indent="-342900">
              <a:buFont typeface="+mj-lt"/>
              <a:buAutoNum type="arabicPeriod"/>
            </a:pPr>
            <a:r>
              <a:rPr lang="en-US"/>
              <a:t>Start the top-level package name with a domain/license type.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Set the second-level of package name with institute/company.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Specify the package name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Look at the problem definition and create a hierarchy.</a:t>
            </a:r>
          </a:p>
          <a:p>
            <a:pPr lvl="1"/>
            <a:r>
              <a:rPr lang="en-US" b="1" u="sng">
                <a:solidFill>
                  <a:srgbClr val="FF0000"/>
                </a:solidFill>
              </a:rPr>
              <a:t>Note:</a:t>
            </a:r>
            <a:r>
              <a:rPr lang="en-US">
                <a:solidFill>
                  <a:srgbClr val="FF0000"/>
                </a:solidFill>
              </a:rPr>
              <a:t> hierarchy can also be unbalanced.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/>
              <a:t>Mention the class files.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371603-5088-2E05-0310-FC5B4425C967}"/>
              </a:ext>
            </a:extLst>
          </p:cNvPr>
          <p:cNvCxnSpPr/>
          <p:nvPr/>
        </p:nvCxnSpPr>
        <p:spPr>
          <a:xfrm>
            <a:off x="5652655" y="1339273"/>
            <a:ext cx="0" cy="5518727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E3A1A4A-A36D-0DC7-21CE-6F0103AD59B7}"/>
              </a:ext>
            </a:extLst>
          </p:cNvPr>
          <p:cNvSpPr txBox="1"/>
          <p:nvPr/>
        </p:nvSpPr>
        <p:spPr>
          <a:xfrm>
            <a:off x="8386618" y="1154607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/>
              <a:t>Execution area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FC0C98-C307-E38E-B9C4-E563641F72D8}"/>
              </a:ext>
            </a:extLst>
          </p:cNvPr>
          <p:cNvSpPr txBox="1"/>
          <p:nvPr/>
        </p:nvSpPr>
        <p:spPr>
          <a:xfrm>
            <a:off x="8857672" y="1893454"/>
            <a:ext cx="492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org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92E991-53A6-4E24-50CE-3D5956263BD1}"/>
              </a:ext>
            </a:extLst>
          </p:cNvPr>
          <p:cNvCxnSpPr>
            <a:stCxn id="10" idx="2"/>
          </p:cNvCxnSpPr>
          <p:nvPr/>
        </p:nvCxnSpPr>
        <p:spPr>
          <a:xfrm flipH="1">
            <a:off x="9097818" y="2262786"/>
            <a:ext cx="6108" cy="480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076DA7B-C41C-CB02-8002-4626AC6EC102}"/>
              </a:ext>
            </a:extLst>
          </p:cNvPr>
          <p:cNvSpPr txBox="1"/>
          <p:nvPr/>
        </p:nvSpPr>
        <p:spPr>
          <a:xfrm>
            <a:off x="8756795" y="2743200"/>
            <a:ext cx="682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uaizu</a:t>
            </a:r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7D6A15B-2FD1-E7A6-5972-62AAD97E1E5B}"/>
              </a:ext>
            </a:extLst>
          </p:cNvPr>
          <p:cNvCxnSpPr/>
          <p:nvPr/>
        </p:nvCxnSpPr>
        <p:spPr>
          <a:xfrm flipH="1">
            <a:off x="9097818" y="3058556"/>
            <a:ext cx="6108" cy="480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5236DBB-075D-3221-F899-6A7ED7D8B775}"/>
              </a:ext>
            </a:extLst>
          </p:cNvPr>
          <p:cNvSpPr txBox="1"/>
          <p:nvPr/>
        </p:nvSpPr>
        <p:spPr>
          <a:xfrm>
            <a:off x="8546962" y="3528290"/>
            <a:ext cx="1101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calculator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F646F54-6EC0-AD22-1DB7-1E59DDA84FA0}"/>
              </a:ext>
            </a:extLst>
          </p:cNvPr>
          <p:cNvCxnSpPr>
            <a:stCxn id="12" idx="2"/>
          </p:cNvCxnSpPr>
          <p:nvPr/>
        </p:nvCxnSpPr>
        <p:spPr>
          <a:xfrm>
            <a:off x="9097818" y="3897622"/>
            <a:ext cx="0" cy="332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942E550-9567-076B-7781-EE539C4CF393}"/>
              </a:ext>
            </a:extLst>
          </p:cNvPr>
          <p:cNvCxnSpPr>
            <a:cxnSpLocks/>
          </p:cNvCxnSpPr>
          <p:nvPr/>
        </p:nvCxnSpPr>
        <p:spPr>
          <a:xfrm>
            <a:off x="7213600" y="4232050"/>
            <a:ext cx="37776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0824A1E-1BBA-3FB4-5A21-FA22DBC427E3}"/>
              </a:ext>
            </a:extLst>
          </p:cNvPr>
          <p:cNvCxnSpPr/>
          <p:nvPr/>
        </p:nvCxnSpPr>
        <p:spPr>
          <a:xfrm>
            <a:off x="7213600" y="4230255"/>
            <a:ext cx="0" cy="332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EA699AD-275D-FE0C-A12E-06CF25FB5ECE}"/>
              </a:ext>
            </a:extLst>
          </p:cNvPr>
          <p:cNvCxnSpPr/>
          <p:nvPr/>
        </p:nvCxnSpPr>
        <p:spPr>
          <a:xfrm>
            <a:off x="10982036" y="4230255"/>
            <a:ext cx="0" cy="332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53327E-EBAC-FD63-753B-BF6D957C8379}"/>
              </a:ext>
            </a:extLst>
          </p:cNvPr>
          <p:cNvSpPr txBox="1"/>
          <p:nvPr/>
        </p:nvSpPr>
        <p:spPr>
          <a:xfrm>
            <a:off x="6926388" y="4518501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basic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496BD2-0825-074D-238E-457200A1466E}"/>
              </a:ext>
            </a:extLst>
          </p:cNvPr>
          <p:cNvSpPr txBox="1"/>
          <p:nvPr/>
        </p:nvSpPr>
        <p:spPr>
          <a:xfrm>
            <a:off x="10267769" y="4518501"/>
            <a:ext cx="1428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trigonometry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495B3B-C5B1-199C-1FE3-6B9EF40B5109}"/>
              </a:ext>
            </a:extLst>
          </p:cNvPr>
          <p:cNvCxnSpPr>
            <a:cxnSpLocks/>
          </p:cNvCxnSpPr>
          <p:nvPr/>
        </p:nvCxnSpPr>
        <p:spPr>
          <a:xfrm>
            <a:off x="7213600" y="4860928"/>
            <a:ext cx="0" cy="414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E932DF-E817-EE01-AC30-FBA643E55F87}"/>
              </a:ext>
            </a:extLst>
          </p:cNvPr>
          <p:cNvCxnSpPr>
            <a:cxnSpLocks/>
          </p:cNvCxnSpPr>
          <p:nvPr/>
        </p:nvCxnSpPr>
        <p:spPr>
          <a:xfrm>
            <a:off x="5874327" y="5275264"/>
            <a:ext cx="22583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A65F91E-A6A9-1646-7135-405DCA02DB6E}"/>
              </a:ext>
            </a:extLst>
          </p:cNvPr>
          <p:cNvCxnSpPr/>
          <p:nvPr/>
        </p:nvCxnSpPr>
        <p:spPr>
          <a:xfrm>
            <a:off x="5874327" y="5275264"/>
            <a:ext cx="0" cy="368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BC01B25-32A2-14BF-EFFA-5DD61152F1FB}"/>
              </a:ext>
            </a:extLst>
          </p:cNvPr>
          <p:cNvCxnSpPr/>
          <p:nvPr/>
        </p:nvCxnSpPr>
        <p:spPr>
          <a:xfrm>
            <a:off x="6479772" y="5275264"/>
            <a:ext cx="0" cy="368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DFC9141-DA4D-FD90-4E70-776B652242DF}"/>
              </a:ext>
            </a:extLst>
          </p:cNvPr>
          <p:cNvCxnSpPr/>
          <p:nvPr/>
        </p:nvCxnSpPr>
        <p:spPr>
          <a:xfrm>
            <a:off x="7031426" y="5275264"/>
            <a:ext cx="0" cy="368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621EA6-04CA-98EA-701A-D1FF5B1F4EBF}"/>
              </a:ext>
            </a:extLst>
          </p:cNvPr>
          <p:cNvCxnSpPr/>
          <p:nvPr/>
        </p:nvCxnSpPr>
        <p:spPr>
          <a:xfrm>
            <a:off x="7583080" y="5275264"/>
            <a:ext cx="0" cy="368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8908766-8435-7150-E31F-7A02F9C4E057}"/>
              </a:ext>
            </a:extLst>
          </p:cNvPr>
          <p:cNvCxnSpPr/>
          <p:nvPr/>
        </p:nvCxnSpPr>
        <p:spPr>
          <a:xfrm>
            <a:off x="8132630" y="5275264"/>
            <a:ext cx="0" cy="368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889A352-C0F7-3A4C-5BBD-BEFE34226ABD}"/>
              </a:ext>
            </a:extLst>
          </p:cNvPr>
          <p:cNvSpPr txBox="1"/>
          <p:nvPr/>
        </p:nvSpPr>
        <p:spPr>
          <a:xfrm>
            <a:off x="5664271" y="5640573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SUM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FE9815-7B7F-233C-B0F4-003C007F4687}"/>
              </a:ext>
            </a:extLst>
          </p:cNvPr>
          <p:cNvSpPr txBox="1"/>
          <p:nvPr/>
        </p:nvSpPr>
        <p:spPr>
          <a:xfrm>
            <a:off x="6177703" y="5640573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DIFF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C47E06-D390-9416-808C-673EFA071144}"/>
              </a:ext>
            </a:extLst>
          </p:cNvPr>
          <p:cNvSpPr txBox="1"/>
          <p:nvPr/>
        </p:nvSpPr>
        <p:spPr>
          <a:xfrm>
            <a:off x="6733106" y="5640573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MUL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105FD5-9189-67B4-32F8-0EEB6A0D7233}"/>
              </a:ext>
            </a:extLst>
          </p:cNvPr>
          <p:cNvSpPr txBox="1"/>
          <p:nvPr/>
        </p:nvSpPr>
        <p:spPr>
          <a:xfrm>
            <a:off x="7310710" y="5640573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DIV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D193095-8013-E608-C504-F10F3EDB54F3}"/>
              </a:ext>
            </a:extLst>
          </p:cNvPr>
          <p:cNvSpPr txBox="1"/>
          <p:nvPr/>
        </p:nvSpPr>
        <p:spPr>
          <a:xfrm>
            <a:off x="7787151" y="5640573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MDIV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B1E84F4-AFD4-0907-4720-C76F7D48E52A}"/>
              </a:ext>
            </a:extLst>
          </p:cNvPr>
          <p:cNvCxnSpPr>
            <a:cxnSpLocks/>
          </p:cNvCxnSpPr>
          <p:nvPr/>
        </p:nvCxnSpPr>
        <p:spPr>
          <a:xfrm>
            <a:off x="10994372" y="4860928"/>
            <a:ext cx="0" cy="414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9D59359-048E-C993-1691-B3B051F26FA4}"/>
              </a:ext>
            </a:extLst>
          </p:cNvPr>
          <p:cNvCxnSpPr>
            <a:cxnSpLocks/>
          </p:cNvCxnSpPr>
          <p:nvPr/>
        </p:nvCxnSpPr>
        <p:spPr>
          <a:xfrm>
            <a:off x="10424766" y="5275264"/>
            <a:ext cx="11082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CDF052E-CF34-DE1F-79D2-36C3578C60A4}"/>
              </a:ext>
            </a:extLst>
          </p:cNvPr>
          <p:cNvCxnSpPr/>
          <p:nvPr/>
        </p:nvCxnSpPr>
        <p:spPr>
          <a:xfrm>
            <a:off x="10424766" y="5268010"/>
            <a:ext cx="0" cy="368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4341633-35B6-0FDF-46AD-89C0777B2A6D}"/>
              </a:ext>
            </a:extLst>
          </p:cNvPr>
          <p:cNvCxnSpPr/>
          <p:nvPr/>
        </p:nvCxnSpPr>
        <p:spPr>
          <a:xfrm>
            <a:off x="11002082" y="5268010"/>
            <a:ext cx="0" cy="368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CBBBDD9-255E-B257-5367-D6C73B7B6951}"/>
              </a:ext>
            </a:extLst>
          </p:cNvPr>
          <p:cNvCxnSpPr/>
          <p:nvPr/>
        </p:nvCxnSpPr>
        <p:spPr>
          <a:xfrm>
            <a:off x="11533047" y="5268010"/>
            <a:ext cx="0" cy="368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ABEEA3B-9872-389A-C049-348B23331369}"/>
              </a:ext>
            </a:extLst>
          </p:cNvPr>
          <p:cNvSpPr txBox="1"/>
          <p:nvPr/>
        </p:nvSpPr>
        <p:spPr>
          <a:xfrm>
            <a:off x="10214710" y="5633319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SIN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BA5708-E53D-35A8-1B66-00CD68826B07}"/>
              </a:ext>
            </a:extLst>
          </p:cNvPr>
          <p:cNvSpPr txBox="1"/>
          <p:nvPr/>
        </p:nvSpPr>
        <p:spPr>
          <a:xfrm>
            <a:off x="10700013" y="5633319"/>
            <a:ext cx="564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9B29DD-EFB8-D95E-45B2-CDB4CEB6E14F}"/>
              </a:ext>
            </a:extLst>
          </p:cNvPr>
          <p:cNvSpPr txBox="1"/>
          <p:nvPr/>
        </p:nvSpPr>
        <p:spPr>
          <a:xfrm>
            <a:off x="11234727" y="5633319"/>
            <a:ext cx="560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TAN</a:t>
            </a:r>
          </a:p>
        </p:txBody>
      </p:sp>
    </p:spTree>
    <p:extLst>
      <p:ext uri="{BB962C8B-B14F-4D97-AF65-F5344CB8AC3E}">
        <p14:creationId xmlns:p14="http://schemas.microsoft.com/office/powerpoint/2010/main" val="41009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7" grpId="0"/>
      <p:bldP spid="43" grpId="0"/>
      <p:bldP spid="44" grpId="0"/>
      <p:bldP spid="4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rtoon Classics #4 – Dexter's Laboratory | Dexter's laboratory, Dexter  cartoon, Dexter laboratory">
            <a:extLst>
              <a:ext uri="{FF2B5EF4-FFF2-40B4-BE49-F238E27FC236}">
                <a16:creationId xmlns:a16="http://schemas.microsoft.com/office/drawing/2014/main" id="{EEA5C54D-938A-36CA-2489-8472D2F8C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288" y="5275264"/>
            <a:ext cx="1495794" cy="124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AF8869-3844-26FA-A129-18CCA98C5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78" y="113455"/>
            <a:ext cx="11853644" cy="1325563"/>
          </a:xfrm>
        </p:spPr>
        <p:txBody>
          <a:bodyPr>
            <a:normAutofit/>
          </a:bodyPr>
          <a:lstStyle/>
          <a:p>
            <a:r>
              <a:rPr lang="en-US" sz="4000" b="1"/>
              <a:t>Class Work: Proper Designing of Calculator Application</a:t>
            </a:r>
            <a:endParaRPr lang="en-JP" sz="4000" b="1"/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8E906A75-FE28-4E36-5AD1-7099A296E27F}"/>
              </a:ext>
            </a:extLst>
          </p:cNvPr>
          <p:cNvSpPr/>
          <p:nvPr/>
        </p:nvSpPr>
        <p:spPr>
          <a:xfrm>
            <a:off x="1463714" y="2412047"/>
            <a:ext cx="3898086" cy="3770256"/>
          </a:xfrm>
          <a:prstGeom prst="wedgeRectCallout">
            <a:avLst>
              <a:gd name="adj1" fmla="val -53577"/>
              <a:gd name="adj2" fmla="val 2623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i="1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299DC3-34A5-4B99-0659-CFEC384F143B}"/>
              </a:ext>
            </a:extLst>
          </p:cNvPr>
          <p:cNvSpPr txBox="1"/>
          <p:nvPr/>
        </p:nvSpPr>
        <p:spPr>
          <a:xfrm>
            <a:off x="1463714" y="2488984"/>
            <a:ext cx="38980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Step 1: Designing the package hierarchy</a:t>
            </a:r>
          </a:p>
          <a:p>
            <a:endParaRPr lang="en-US"/>
          </a:p>
          <a:p>
            <a:pPr marL="342900" indent="-342900">
              <a:buFont typeface="+mj-lt"/>
              <a:buAutoNum type="arabicPeriod"/>
            </a:pPr>
            <a:r>
              <a:rPr lang="en-US"/>
              <a:t>Start the top-level package name with a domain/license type.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Set the second-level of package name with institute/company.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Specify the package name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Look at the problem definition and create a hierarchy.</a:t>
            </a:r>
          </a:p>
          <a:p>
            <a:pPr lvl="1"/>
            <a:r>
              <a:rPr lang="en-US" b="1" u="sng">
                <a:solidFill>
                  <a:srgbClr val="FF0000"/>
                </a:solidFill>
              </a:rPr>
              <a:t>Note:</a:t>
            </a:r>
            <a:r>
              <a:rPr lang="en-US">
                <a:solidFill>
                  <a:srgbClr val="FF0000"/>
                </a:solidFill>
              </a:rPr>
              <a:t> hierarchy can also be unbalanced.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Mention the class files.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/>
              <a:t>Define abstract class &amp; interfaces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371603-5088-2E05-0310-FC5B4425C967}"/>
              </a:ext>
            </a:extLst>
          </p:cNvPr>
          <p:cNvCxnSpPr/>
          <p:nvPr/>
        </p:nvCxnSpPr>
        <p:spPr>
          <a:xfrm>
            <a:off x="5652655" y="1339273"/>
            <a:ext cx="0" cy="5518727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E3A1A4A-A36D-0DC7-21CE-6F0103AD59B7}"/>
              </a:ext>
            </a:extLst>
          </p:cNvPr>
          <p:cNvSpPr txBox="1"/>
          <p:nvPr/>
        </p:nvSpPr>
        <p:spPr>
          <a:xfrm>
            <a:off x="8386618" y="1154607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/>
              <a:t>Execution area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FC0C98-C307-E38E-B9C4-E563641F72D8}"/>
              </a:ext>
            </a:extLst>
          </p:cNvPr>
          <p:cNvSpPr txBox="1"/>
          <p:nvPr/>
        </p:nvSpPr>
        <p:spPr>
          <a:xfrm>
            <a:off x="8857672" y="1893454"/>
            <a:ext cx="492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org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92E991-53A6-4E24-50CE-3D5956263BD1}"/>
              </a:ext>
            </a:extLst>
          </p:cNvPr>
          <p:cNvCxnSpPr>
            <a:stCxn id="10" idx="2"/>
          </p:cNvCxnSpPr>
          <p:nvPr/>
        </p:nvCxnSpPr>
        <p:spPr>
          <a:xfrm flipH="1">
            <a:off x="9097818" y="2262786"/>
            <a:ext cx="6108" cy="480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076DA7B-C41C-CB02-8002-4626AC6EC102}"/>
              </a:ext>
            </a:extLst>
          </p:cNvPr>
          <p:cNvSpPr txBox="1"/>
          <p:nvPr/>
        </p:nvSpPr>
        <p:spPr>
          <a:xfrm>
            <a:off x="8756795" y="2743200"/>
            <a:ext cx="682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uaizu</a:t>
            </a:r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7D6A15B-2FD1-E7A6-5972-62AAD97E1E5B}"/>
              </a:ext>
            </a:extLst>
          </p:cNvPr>
          <p:cNvCxnSpPr/>
          <p:nvPr/>
        </p:nvCxnSpPr>
        <p:spPr>
          <a:xfrm flipH="1">
            <a:off x="9097818" y="3058556"/>
            <a:ext cx="6108" cy="480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5236DBB-075D-3221-F899-6A7ED7D8B775}"/>
              </a:ext>
            </a:extLst>
          </p:cNvPr>
          <p:cNvSpPr txBox="1"/>
          <p:nvPr/>
        </p:nvSpPr>
        <p:spPr>
          <a:xfrm>
            <a:off x="8546962" y="3528290"/>
            <a:ext cx="1101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calculator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F646F54-6EC0-AD22-1DB7-1E59DDA84FA0}"/>
              </a:ext>
            </a:extLst>
          </p:cNvPr>
          <p:cNvCxnSpPr>
            <a:stCxn id="12" idx="2"/>
          </p:cNvCxnSpPr>
          <p:nvPr/>
        </p:nvCxnSpPr>
        <p:spPr>
          <a:xfrm>
            <a:off x="9097818" y="3897622"/>
            <a:ext cx="0" cy="332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942E550-9567-076B-7781-EE539C4CF393}"/>
              </a:ext>
            </a:extLst>
          </p:cNvPr>
          <p:cNvCxnSpPr>
            <a:cxnSpLocks/>
          </p:cNvCxnSpPr>
          <p:nvPr/>
        </p:nvCxnSpPr>
        <p:spPr>
          <a:xfrm>
            <a:off x="7213600" y="4232050"/>
            <a:ext cx="37776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0824A1E-1BBA-3FB4-5A21-FA22DBC427E3}"/>
              </a:ext>
            </a:extLst>
          </p:cNvPr>
          <p:cNvCxnSpPr/>
          <p:nvPr/>
        </p:nvCxnSpPr>
        <p:spPr>
          <a:xfrm>
            <a:off x="7213600" y="4230255"/>
            <a:ext cx="0" cy="332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EA699AD-275D-FE0C-A12E-06CF25FB5ECE}"/>
              </a:ext>
            </a:extLst>
          </p:cNvPr>
          <p:cNvCxnSpPr/>
          <p:nvPr/>
        </p:nvCxnSpPr>
        <p:spPr>
          <a:xfrm>
            <a:off x="10982036" y="4230255"/>
            <a:ext cx="0" cy="332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53327E-EBAC-FD63-753B-BF6D957C8379}"/>
              </a:ext>
            </a:extLst>
          </p:cNvPr>
          <p:cNvSpPr txBox="1"/>
          <p:nvPr/>
        </p:nvSpPr>
        <p:spPr>
          <a:xfrm>
            <a:off x="6926388" y="4518501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basic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496BD2-0825-074D-238E-457200A1466E}"/>
              </a:ext>
            </a:extLst>
          </p:cNvPr>
          <p:cNvSpPr txBox="1"/>
          <p:nvPr/>
        </p:nvSpPr>
        <p:spPr>
          <a:xfrm>
            <a:off x="10267769" y="4518501"/>
            <a:ext cx="1428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trigonometry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495B3B-C5B1-199C-1FE3-6B9EF40B5109}"/>
              </a:ext>
            </a:extLst>
          </p:cNvPr>
          <p:cNvCxnSpPr>
            <a:cxnSpLocks/>
          </p:cNvCxnSpPr>
          <p:nvPr/>
        </p:nvCxnSpPr>
        <p:spPr>
          <a:xfrm>
            <a:off x="7213600" y="4860928"/>
            <a:ext cx="0" cy="414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E932DF-E817-EE01-AC30-FBA643E55F87}"/>
              </a:ext>
            </a:extLst>
          </p:cNvPr>
          <p:cNvCxnSpPr>
            <a:cxnSpLocks/>
          </p:cNvCxnSpPr>
          <p:nvPr/>
        </p:nvCxnSpPr>
        <p:spPr>
          <a:xfrm>
            <a:off x="5874327" y="5275264"/>
            <a:ext cx="22583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A65F91E-A6A9-1646-7135-405DCA02DB6E}"/>
              </a:ext>
            </a:extLst>
          </p:cNvPr>
          <p:cNvCxnSpPr/>
          <p:nvPr/>
        </p:nvCxnSpPr>
        <p:spPr>
          <a:xfrm>
            <a:off x="5874327" y="5275264"/>
            <a:ext cx="0" cy="368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BC01B25-32A2-14BF-EFFA-5DD61152F1FB}"/>
              </a:ext>
            </a:extLst>
          </p:cNvPr>
          <p:cNvCxnSpPr/>
          <p:nvPr/>
        </p:nvCxnSpPr>
        <p:spPr>
          <a:xfrm>
            <a:off x="6479772" y="5275264"/>
            <a:ext cx="0" cy="368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DFC9141-DA4D-FD90-4E70-776B652242DF}"/>
              </a:ext>
            </a:extLst>
          </p:cNvPr>
          <p:cNvCxnSpPr/>
          <p:nvPr/>
        </p:nvCxnSpPr>
        <p:spPr>
          <a:xfrm>
            <a:off x="7031426" y="5275264"/>
            <a:ext cx="0" cy="368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621EA6-04CA-98EA-701A-D1FF5B1F4EBF}"/>
              </a:ext>
            </a:extLst>
          </p:cNvPr>
          <p:cNvCxnSpPr/>
          <p:nvPr/>
        </p:nvCxnSpPr>
        <p:spPr>
          <a:xfrm>
            <a:off x="7583080" y="5275264"/>
            <a:ext cx="0" cy="368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8908766-8435-7150-E31F-7A02F9C4E057}"/>
              </a:ext>
            </a:extLst>
          </p:cNvPr>
          <p:cNvCxnSpPr/>
          <p:nvPr/>
        </p:nvCxnSpPr>
        <p:spPr>
          <a:xfrm>
            <a:off x="8132630" y="5275264"/>
            <a:ext cx="0" cy="368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889A352-C0F7-3A4C-5BBD-BEFE34226ABD}"/>
              </a:ext>
            </a:extLst>
          </p:cNvPr>
          <p:cNvSpPr txBox="1"/>
          <p:nvPr/>
        </p:nvSpPr>
        <p:spPr>
          <a:xfrm>
            <a:off x="5664271" y="5640573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SUM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FE9815-7B7F-233C-B0F4-003C007F4687}"/>
              </a:ext>
            </a:extLst>
          </p:cNvPr>
          <p:cNvSpPr txBox="1"/>
          <p:nvPr/>
        </p:nvSpPr>
        <p:spPr>
          <a:xfrm>
            <a:off x="6177703" y="5640573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DIFF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C47E06-D390-9416-808C-673EFA071144}"/>
              </a:ext>
            </a:extLst>
          </p:cNvPr>
          <p:cNvSpPr txBox="1"/>
          <p:nvPr/>
        </p:nvSpPr>
        <p:spPr>
          <a:xfrm>
            <a:off x="6733106" y="5640573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MUL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105FD5-9189-67B4-32F8-0EEB6A0D7233}"/>
              </a:ext>
            </a:extLst>
          </p:cNvPr>
          <p:cNvSpPr txBox="1"/>
          <p:nvPr/>
        </p:nvSpPr>
        <p:spPr>
          <a:xfrm>
            <a:off x="7310710" y="5640573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DIV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D193095-8013-E608-C504-F10F3EDB54F3}"/>
              </a:ext>
            </a:extLst>
          </p:cNvPr>
          <p:cNvSpPr txBox="1"/>
          <p:nvPr/>
        </p:nvSpPr>
        <p:spPr>
          <a:xfrm>
            <a:off x="7787151" y="5640573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MDIV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B1E84F4-AFD4-0907-4720-C76F7D48E52A}"/>
              </a:ext>
            </a:extLst>
          </p:cNvPr>
          <p:cNvCxnSpPr>
            <a:cxnSpLocks/>
          </p:cNvCxnSpPr>
          <p:nvPr/>
        </p:nvCxnSpPr>
        <p:spPr>
          <a:xfrm>
            <a:off x="10994372" y="4860928"/>
            <a:ext cx="0" cy="414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9D59359-048E-C993-1691-B3B051F26FA4}"/>
              </a:ext>
            </a:extLst>
          </p:cNvPr>
          <p:cNvCxnSpPr>
            <a:cxnSpLocks/>
          </p:cNvCxnSpPr>
          <p:nvPr/>
        </p:nvCxnSpPr>
        <p:spPr>
          <a:xfrm>
            <a:off x="10424766" y="5275264"/>
            <a:ext cx="11082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CDF052E-CF34-DE1F-79D2-36C3578C60A4}"/>
              </a:ext>
            </a:extLst>
          </p:cNvPr>
          <p:cNvCxnSpPr/>
          <p:nvPr/>
        </p:nvCxnSpPr>
        <p:spPr>
          <a:xfrm>
            <a:off x="10424766" y="5268010"/>
            <a:ext cx="0" cy="368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4341633-35B6-0FDF-46AD-89C0777B2A6D}"/>
              </a:ext>
            </a:extLst>
          </p:cNvPr>
          <p:cNvCxnSpPr/>
          <p:nvPr/>
        </p:nvCxnSpPr>
        <p:spPr>
          <a:xfrm>
            <a:off x="11002082" y="5268010"/>
            <a:ext cx="0" cy="368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CBBBDD9-255E-B257-5367-D6C73B7B6951}"/>
              </a:ext>
            </a:extLst>
          </p:cNvPr>
          <p:cNvCxnSpPr/>
          <p:nvPr/>
        </p:nvCxnSpPr>
        <p:spPr>
          <a:xfrm>
            <a:off x="11533047" y="5268010"/>
            <a:ext cx="0" cy="368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ABEEA3B-9872-389A-C049-348B23331369}"/>
              </a:ext>
            </a:extLst>
          </p:cNvPr>
          <p:cNvSpPr txBox="1"/>
          <p:nvPr/>
        </p:nvSpPr>
        <p:spPr>
          <a:xfrm>
            <a:off x="10214710" y="5633319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SIN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BA5708-E53D-35A8-1B66-00CD68826B07}"/>
              </a:ext>
            </a:extLst>
          </p:cNvPr>
          <p:cNvSpPr txBox="1"/>
          <p:nvPr/>
        </p:nvSpPr>
        <p:spPr>
          <a:xfrm>
            <a:off x="10700013" y="5633319"/>
            <a:ext cx="564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9B29DD-EFB8-D95E-45B2-CDB4CEB6E14F}"/>
              </a:ext>
            </a:extLst>
          </p:cNvPr>
          <p:cNvSpPr txBox="1"/>
          <p:nvPr/>
        </p:nvSpPr>
        <p:spPr>
          <a:xfrm>
            <a:off x="11234727" y="5633319"/>
            <a:ext cx="560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TAN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B201331-2FB0-F9AE-B682-75F1A56CDCBD}"/>
              </a:ext>
            </a:extLst>
          </p:cNvPr>
          <p:cNvCxnSpPr/>
          <p:nvPr/>
        </p:nvCxnSpPr>
        <p:spPr>
          <a:xfrm>
            <a:off x="8760119" y="5275264"/>
            <a:ext cx="0" cy="36815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2CB8B87-F94A-68D6-53F8-3B0C596AFAA1}"/>
              </a:ext>
            </a:extLst>
          </p:cNvPr>
          <p:cNvSpPr txBox="1"/>
          <p:nvPr/>
        </p:nvSpPr>
        <p:spPr>
          <a:xfrm>
            <a:off x="8547511" y="5633319"/>
            <a:ext cx="505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C000"/>
                </a:solidFill>
              </a:rPr>
              <a:t>abs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AD796C1-2232-A5F3-53D6-9320E68B8A2C}"/>
              </a:ext>
            </a:extLst>
          </p:cNvPr>
          <p:cNvCxnSpPr>
            <a:cxnSpLocks/>
          </p:cNvCxnSpPr>
          <p:nvPr/>
        </p:nvCxnSpPr>
        <p:spPr>
          <a:xfrm>
            <a:off x="8132630" y="5275264"/>
            <a:ext cx="624165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DF5BBC8-F196-6D24-45B9-3DD0244AFF21}"/>
              </a:ext>
            </a:extLst>
          </p:cNvPr>
          <p:cNvCxnSpPr>
            <a:cxnSpLocks/>
          </p:cNvCxnSpPr>
          <p:nvPr/>
        </p:nvCxnSpPr>
        <p:spPr>
          <a:xfrm>
            <a:off x="9800601" y="5275264"/>
            <a:ext cx="624165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E6AC61C-E633-55C5-6A64-488B0AC89D27}"/>
              </a:ext>
            </a:extLst>
          </p:cNvPr>
          <p:cNvCxnSpPr/>
          <p:nvPr/>
        </p:nvCxnSpPr>
        <p:spPr>
          <a:xfrm>
            <a:off x="9800601" y="5275264"/>
            <a:ext cx="0" cy="36815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446895D-2994-9D66-98F0-10059554F35B}"/>
              </a:ext>
            </a:extLst>
          </p:cNvPr>
          <p:cNvSpPr txBox="1"/>
          <p:nvPr/>
        </p:nvSpPr>
        <p:spPr>
          <a:xfrm>
            <a:off x="9561164" y="5633319"/>
            <a:ext cx="505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6"/>
                </a:solidFill>
              </a:rPr>
              <a:t>abs</a:t>
            </a:r>
          </a:p>
        </p:txBody>
      </p:sp>
    </p:spTree>
    <p:extLst>
      <p:ext uri="{BB962C8B-B14F-4D97-AF65-F5344CB8AC3E}">
        <p14:creationId xmlns:p14="http://schemas.microsoft.com/office/powerpoint/2010/main" val="329645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rtoon Classics #4 – Dexter's Laboratory | Dexter's laboratory, Dexter  cartoon, Dexter laboratory">
            <a:extLst>
              <a:ext uri="{FF2B5EF4-FFF2-40B4-BE49-F238E27FC236}">
                <a16:creationId xmlns:a16="http://schemas.microsoft.com/office/drawing/2014/main" id="{EEA5C54D-938A-36CA-2489-8472D2F8C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288" y="5275264"/>
            <a:ext cx="1495794" cy="124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AF8869-3844-26FA-A129-18CCA98C5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78" y="113455"/>
            <a:ext cx="11853644" cy="1325563"/>
          </a:xfrm>
        </p:spPr>
        <p:txBody>
          <a:bodyPr>
            <a:normAutofit/>
          </a:bodyPr>
          <a:lstStyle/>
          <a:p>
            <a:r>
              <a:rPr lang="en-US" sz="4000" b="1"/>
              <a:t>Class Work: Proper Designing of Calculator Application</a:t>
            </a:r>
            <a:endParaRPr lang="en-JP" sz="4000" b="1"/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8E906A75-FE28-4E36-5AD1-7099A296E27F}"/>
              </a:ext>
            </a:extLst>
          </p:cNvPr>
          <p:cNvSpPr/>
          <p:nvPr/>
        </p:nvSpPr>
        <p:spPr>
          <a:xfrm>
            <a:off x="1463714" y="2412047"/>
            <a:ext cx="3898086" cy="3770256"/>
          </a:xfrm>
          <a:prstGeom prst="wedgeRectCallout">
            <a:avLst>
              <a:gd name="adj1" fmla="val -53577"/>
              <a:gd name="adj2" fmla="val 2623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i="1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299DC3-34A5-4B99-0659-CFEC384F143B}"/>
              </a:ext>
            </a:extLst>
          </p:cNvPr>
          <p:cNvSpPr txBox="1"/>
          <p:nvPr/>
        </p:nvSpPr>
        <p:spPr>
          <a:xfrm>
            <a:off x="1463714" y="2488984"/>
            <a:ext cx="3898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Step 1: Designing the package hierarchy</a:t>
            </a:r>
          </a:p>
          <a:p>
            <a:endParaRPr lang="en-US"/>
          </a:p>
          <a:p>
            <a:r>
              <a:rPr lang="en-US" b="1"/>
              <a:t>Step 2: Create directories accordingly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371603-5088-2E05-0310-FC5B4425C967}"/>
              </a:ext>
            </a:extLst>
          </p:cNvPr>
          <p:cNvCxnSpPr/>
          <p:nvPr/>
        </p:nvCxnSpPr>
        <p:spPr>
          <a:xfrm>
            <a:off x="5652655" y="1339273"/>
            <a:ext cx="0" cy="5518727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E3A1A4A-A36D-0DC7-21CE-6F0103AD59B7}"/>
              </a:ext>
            </a:extLst>
          </p:cNvPr>
          <p:cNvSpPr txBox="1"/>
          <p:nvPr/>
        </p:nvSpPr>
        <p:spPr>
          <a:xfrm>
            <a:off x="8386618" y="1154607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/>
              <a:t>Execution area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8CBCC-0655-C67B-2FDF-6E83C5E8F5E5}"/>
              </a:ext>
            </a:extLst>
          </p:cNvPr>
          <p:cNvSpPr txBox="1"/>
          <p:nvPr/>
        </p:nvSpPr>
        <p:spPr>
          <a:xfrm>
            <a:off x="1324300" y="6375213"/>
            <a:ext cx="412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6"/>
                </a:solidFill>
              </a:rPr>
              <a:t>Task: Create directories in two minutes**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FF3D01-C59C-4B4F-2E9A-9B2FC2B2D5C9}"/>
              </a:ext>
            </a:extLst>
          </p:cNvPr>
          <p:cNvSpPr txBox="1"/>
          <p:nvPr/>
        </p:nvSpPr>
        <p:spPr>
          <a:xfrm>
            <a:off x="8424090" y="2173516"/>
            <a:ext cx="201856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mkdir</a:t>
            </a:r>
            <a:r>
              <a:rPr lang="en-US"/>
              <a:t> org</a:t>
            </a:r>
          </a:p>
          <a:p>
            <a:endParaRPr lang="en-US"/>
          </a:p>
          <a:p>
            <a:r>
              <a:rPr lang="en-US"/>
              <a:t>cd org</a:t>
            </a:r>
          </a:p>
          <a:p>
            <a:endParaRPr lang="en-US"/>
          </a:p>
          <a:p>
            <a:r>
              <a:rPr lang="en-US" err="1"/>
              <a:t>mkdir</a:t>
            </a:r>
            <a:r>
              <a:rPr lang="en-US"/>
              <a:t> </a:t>
            </a:r>
            <a:r>
              <a:rPr lang="en-US" err="1"/>
              <a:t>uaizu</a:t>
            </a:r>
            <a:endParaRPr lang="en-US"/>
          </a:p>
          <a:p>
            <a:endParaRPr lang="en-US"/>
          </a:p>
          <a:p>
            <a:r>
              <a:rPr lang="en-US"/>
              <a:t>cd </a:t>
            </a:r>
            <a:r>
              <a:rPr lang="en-US" err="1"/>
              <a:t>uaizu</a:t>
            </a:r>
            <a:endParaRPr lang="en-US"/>
          </a:p>
          <a:p>
            <a:endParaRPr lang="en-US"/>
          </a:p>
          <a:p>
            <a:r>
              <a:rPr lang="en-US" err="1"/>
              <a:t>mkdir</a:t>
            </a:r>
            <a:r>
              <a:rPr lang="en-US"/>
              <a:t> calculator</a:t>
            </a:r>
          </a:p>
          <a:p>
            <a:endParaRPr lang="en-US"/>
          </a:p>
          <a:p>
            <a:r>
              <a:rPr lang="en-US"/>
              <a:t>cd calculator</a:t>
            </a:r>
          </a:p>
          <a:p>
            <a:endParaRPr lang="en-US"/>
          </a:p>
          <a:p>
            <a:r>
              <a:rPr lang="en-US" err="1"/>
              <a:t>mkdir</a:t>
            </a:r>
            <a:r>
              <a:rPr lang="en-US"/>
              <a:t> basic</a:t>
            </a:r>
          </a:p>
          <a:p>
            <a:endParaRPr lang="en-US"/>
          </a:p>
          <a:p>
            <a:r>
              <a:rPr lang="en-US" err="1"/>
              <a:t>mkdir</a:t>
            </a:r>
            <a:r>
              <a:rPr lang="en-US"/>
              <a:t> trigonometry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EF54FCF0-150F-AC69-8F91-2A8792C85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276" y="3445688"/>
            <a:ext cx="3714177" cy="262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04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rtoon Classics #4 – Dexter's Laboratory | Dexter's laboratory, Dexter  cartoon, Dexter laboratory">
            <a:extLst>
              <a:ext uri="{FF2B5EF4-FFF2-40B4-BE49-F238E27FC236}">
                <a16:creationId xmlns:a16="http://schemas.microsoft.com/office/drawing/2014/main" id="{EEA5C54D-938A-36CA-2489-8472D2F8C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288" y="5275264"/>
            <a:ext cx="1495794" cy="124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AF8869-3844-26FA-A129-18CCA98C5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78" y="113455"/>
            <a:ext cx="11853644" cy="1325563"/>
          </a:xfrm>
        </p:spPr>
        <p:txBody>
          <a:bodyPr>
            <a:normAutofit/>
          </a:bodyPr>
          <a:lstStyle/>
          <a:p>
            <a:r>
              <a:rPr lang="en-US" sz="4000" b="1"/>
              <a:t>Class Work: Proper Designing of Calculator Application</a:t>
            </a:r>
            <a:endParaRPr lang="en-JP" sz="4000" b="1"/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8E906A75-FE28-4E36-5AD1-7099A296E27F}"/>
              </a:ext>
            </a:extLst>
          </p:cNvPr>
          <p:cNvSpPr/>
          <p:nvPr/>
        </p:nvSpPr>
        <p:spPr>
          <a:xfrm>
            <a:off x="1463714" y="2412047"/>
            <a:ext cx="3898086" cy="3770256"/>
          </a:xfrm>
          <a:prstGeom prst="wedgeRectCallout">
            <a:avLst>
              <a:gd name="adj1" fmla="val -53577"/>
              <a:gd name="adj2" fmla="val 2623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i="1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299DC3-34A5-4B99-0659-CFEC384F143B}"/>
              </a:ext>
            </a:extLst>
          </p:cNvPr>
          <p:cNvSpPr txBox="1"/>
          <p:nvPr/>
        </p:nvSpPr>
        <p:spPr>
          <a:xfrm>
            <a:off x="1463714" y="2488984"/>
            <a:ext cx="38980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Step 1: Designing the package hierarchy</a:t>
            </a:r>
          </a:p>
          <a:p>
            <a:endParaRPr lang="en-US"/>
          </a:p>
          <a:p>
            <a:r>
              <a:rPr lang="en-US"/>
              <a:t>Step 2: Create directories accordingly</a:t>
            </a:r>
          </a:p>
          <a:p>
            <a:endParaRPr lang="en-US" b="1"/>
          </a:p>
          <a:p>
            <a:r>
              <a:rPr lang="en-US" b="1"/>
              <a:t>Step 3: Prepare the abstract classes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/>
              <a:t>Writing abs file for basic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371603-5088-2E05-0310-FC5B4425C967}"/>
              </a:ext>
            </a:extLst>
          </p:cNvPr>
          <p:cNvCxnSpPr/>
          <p:nvPr/>
        </p:nvCxnSpPr>
        <p:spPr>
          <a:xfrm>
            <a:off x="5652655" y="1339273"/>
            <a:ext cx="0" cy="5518727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E3A1A4A-A36D-0DC7-21CE-6F0103AD59B7}"/>
              </a:ext>
            </a:extLst>
          </p:cNvPr>
          <p:cNvSpPr txBox="1"/>
          <p:nvPr/>
        </p:nvSpPr>
        <p:spPr>
          <a:xfrm>
            <a:off x="8386618" y="1154607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/>
              <a:t>Execution area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8CBCC-0655-C67B-2FDF-6E83C5E8F5E5}"/>
              </a:ext>
            </a:extLst>
          </p:cNvPr>
          <p:cNvSpPr txBox="1"/>
          <p:nvPr/>
        </p:nvSpPr>
        <p:spPr>
          <a:xfrm>
            <a:off x="1324300" y="6375213"/>
            <a:ext cx="4393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6"/>
                </a:solidFill>
              </a:rPr>
              <a:t>Task: Write abstract class file in five minutes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FF3D01-C59C-4B4F-2E9A-9B2FC2B2D5C9}"/>
              </a:ext>
            </a:extLst>
          </p:cNvPr>
          <p:cNvSpPr txBox="1"/>
          <p:nvPr/>
        </p:nvSpPr>
        <p:spPr>
          <a:xfrm>
            <a:off x="8482541" y="1565654"/>
            <a:ext cx="13304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cd basic</a:t>
            </a:r>
          </a:p>
          <a:p>
            <a:endParaRPr lang="en-US"/>
          </a:p>
          <a:p>
            <a:r>
              <a:rPr lang="en-US"/>
              <a:t>vim </a:t>
            </a:r>
            <a:r>
              <a:rPr lang="en-US" err="1"/>
              <a:t>abs.java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C7BC1C-0D4E-673A-6696-28D1B30FE52D}"/>
              </a:ext>
            </a:extLst>
          </p:cNvPr>
          <p:cNvSpPr txBox="1"/>
          <p:nvPr/>
        </p:nvSpPr>
        <p:spPr>
          <a:xfrm>
            <a:off x="7465050" y="2432629"/>
            <a:ext cx="408554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package </a:t>
            </a:r>
            <a:r>
              <a:rPr lang="en-US" err="1"/>
              <a:t>org.uaizu.calculator.basic</a:t>
            </a:r>
            <a:r>
              <a:rPr lang="en-US"/>
              <a:t>;</a:t>
            </a:r>
          </a:p>
          <a:p>
            <a:endParaRPr lang="en-US"/>
          </a:p>
          <a:p>
            <a:r>
              <a:rPr lang="en-US"/>
              <a:t>public abstract class abs{</a:t>
            </a:r>
          </a:p>
          <a:p>
            <a:endParaRPr lang="en-US"/>
          </a:p>
          <a:p>
            <a:r>
              <a:rPr lang="en-US"/>
              <a:t>	double var1, var2;</a:t>
            </a:r>
          </a:p>
          <a:p>
            <a:endParaRPr lang="en-US"/>
          </a:p>
          <a:p>
            <a:r>
              <a:rPr lang="en-US"/>
              <a:t>	abs(double a, double b){</a:t>
            </a:r>
          </a:p>
          <a:p>
            <a:r>
              <a:rPr lang="en-US"/>
              <a:t>		this.var1 = a;</a:t>
            </a:r>
          </a:p>
          <a:p>
            <a:r>
              <a:rPr lang="en-US"/>
              <a:t>		this.var2 = b;</a:t>
            </a:r>
          </a:p>
          <a:p>
            <a:r>
              <a:rPr lang="en-US"/>
              <a:t>	}</a:t>
            </a:r>
          </a:p>
          <a:p>
            <a:r>
              <a:rPr lang="en-US"/>
              <a:t>	abs(int a, int b){</a:t>
            </a:r>
          </a:p>
          <a:p>
            <a:r>
              <a:rPr lang="en-US"/>
              <a:t>		this.var1 = (double) a;</a:t>
            </a:r>
          </a:p>
          <a:p>
            <a:r>
              <a:rPr lang="en-US"/>
              <a:t>		this.var2 = (double) b;</a:t>
            </a:r>
          </a:p>
          <a:p>
            <a:r>
              <a:rPr lang="en-US"/>
              <a:t>	}</a:t>
            </a:r>
          </a:p>
          <a:p>
            <a:r>
              <a:rPr lang="en-US"/>
              <a:t>	abstract double </a:t>
            </a:r>
            <a:r>
              <a:rPr lang="en-US" err="1"/>
              <a:t>getValue</a:t>
            </a:r>
            <a:r>
              <a:rPr lang="en-US"/>
              <a:t>();</a:t>
            </a:r>
          </a:p>
          <a:p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804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rtoon Classics #4 – Dexter's Laboratory | Dexter's laboratory, Dexter  cartoon, Dexter laboratory">
            <a:extLst>
              <a:ext uri="{FF2B5EF4-FFF2-40B4-BE49-F238E27FC236}">
                <a16:creationId xmlns:a16="http://schemas.microsoft.com/office/drawing/2014/main" id="{EEA5C54D-938A-36CA-2489-8472D2F8C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288" y="5275264"/>
            <a:ext cx="1495794" cy="124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AF8869-3844-26FA-A129-18CCA98C5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78" y="113455"/>
            <a:ext cx="11853644" cy="1325563"/>
          </a:xfrm>
        </p:spPr>
        <p:txBody>
          <a:bodyPr>
            <a:normAutofit/>
          </a:bodyPr>
          <a:lstStyle/>
          <a:p>
            <a:r>
              <a:rPr lang="en-US" sz="4000" b="1"/>
              <a:t>Class Work: Proper Designing of Calculator Application</a:t>
            </a:r>
            <a:endParaRPr lang="en-JP" sz="4000" b="1"/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8E906A75-FE28-4E36-5AD1-7099A296E27F}"/>
              </a:ext>
            </a:extLst>
          </p:cNvPr>
          <p:cNvSpPr/>
          <p:nvPr/>
        </p:nvSpPr>
        <p:spPr>
          <a:xfrm>
            <a:off x="1463714" y="2412047"/>
            <a:ext cx="3898086" cy="3770256"/>
          </a:xfrm>
          <a:prstGeom prst="wedgeRectCallout">
            <a:avLst>
              <a:gd name="adj1" fmla="val -53577"/>
              <a:gd name="adj2" fmla="val 2623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i="1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299DC3-34A5-4B99-0659-CFEC384F143B}"/>
              </a:ext>
            </a:extLst>
          </p:cNvPr>
          <p:cNvSpPr txBox="1"/>
          <p:nvPr/>
        </p:nvSpPr>
        <p:spPr>
          <a:xfrm>
            <a:off x="1463714" y="2488984"/>
            <a:ext cx="38980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Step 1: Designing the package hierarchy</a:t>
            </a:r>
          </a:p>
          <a:p>
            <a:endParaRPr lang="en-US"/>
          </a:p>
          <a:p>
            <a:r>
              <a:rPr lang="en-US"/>
              <a:t>Step 2: Create directories accordingly</a:t>
            </a:r>
          </a:p>
          <a:p>
            <a:endParaRPr lang="en-US" b="1"/>
          </a:p>
          <a:p>
            <a:r>
              <a:rPr lang="en-US" b="1"/>
              <a:t>Step 3: Prepare the abstract classes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/>
              <a:t>Writing abs file for basic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/>
              <a:t>Writing abs file for trigonometry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371603-5088-2E05-0310-FC5B4425C967}"/>
              </a:ext>
            </a:extLst>
          </p:cNvPr>
          <p:cNvCxnSpPr/>
          <p:nvPr/>
        </p:nvCxnSpPr>
        <p:spPr>
          <a:xfrm>
            <a:off x="5652655" y="1339273"/>
            <a:ext cx="0" cy="5518727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E3A1A4A-A36D-0DC7-21CE-6F0103AD59B7}"/>
              </a:ext>
            </a:extLst>
          </p:cNvPr>
          <p:cNvSpPr txBox="1"/>
          <p:nvPr/>
        </p:nvSpPr>
        <p:spPr>
          <a:xfrm>
            <a:off x="8386618" y="1154607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/>
              <a:t>Execution area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8CBCC-0655-C67B-2FDF-6E83C5E8F5E5}"/>
              </a:ext>
            </a:extLst>
          </p:cNvPr>
          <p:cNvSpPr txBox="1"/>
          <p:nvPr/>
        </p:nvSpPr>
        <p:spPr>
          <a:xfrm>
            <a:off x="1324300" y="6375213"/>
            <a:ext cx="4393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6"/>
                </a:solidFill>
              </a:rPr>
              <a:t>Task: Write abstract class file in five minutes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FF3D01-C59C-4B4F-2E9A-9B2FC2B2D5C9}"/>
              </a:ext>
            </a:extLst>
          </p:cNvPr>
          <p:cNvSpPr txBox="1"/>
          <p:nvPr/>
        </p:nvSpPr>
        <p:spPr>
          <a:xfrm>
            <a:off x="7527146" y="1640123"/>
            <a:ext cx="19062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cd ../trigonometry</a:t>
            </a:r>
          </a:p>
          <a:p>
            <a:endParaRPr lang="en-US"/>
          </a:p>
          <a:p>
            <a:r>
              <a:rPr lang="en-US"/>
              <a:t>vim </a:t>
            </a:r>
            <a:r>
              <a:rPr lang="en-US" err="1"/>
              <a:t>abs.java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C7BC1C-0D4E-673A-6696-28D1B30FE52D}"/>
              </a:ext>
            </a:extLst>
          </p:cNvPr>
          <p:cNvSpPr txBox="1"/>
          <p:nvPr/>
        </p:nvSpPr>
        <p:spPr>
          <a:xfrm>
            <a:off x="7482980" y="2774227"/>
            <a:ext cx="423244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package </a:t>
            </a:r>
            <a:r>
              <a:rPr lang="en-US" err="1"/>
              <a:t>org.uaizu.calculator.trigonometry</a:t>
            </a:r>
            <a:r>
              <a:rPr lang="en-US"/>
              <a:t>;</a:t>
            </a:r>
          </a:p>
          <a:p>
            <a:endParaRPr lang="en-US"/>
          </a:p>
          <a:p>
            <a:r>
              <a:rPr lang="en-US"/>
              <a:t>public abstract class abs{</a:t>
            </a:r>
          </a:p>
          <a:p>
            <a:endParaRPr lang="en-US"/>
          </a:p>
          <a:p>
            <a:r>
              <a:rPr lang="en-US"/>
              <a:t>	double deg1;</a:t>
            </a:r>
          </a:p>
          <a:p>
            <a:endParaRPr lang="en-US"/>
          </a:p>
          <a:p>
            <a:r>
              <a:rPr lang="en-US"/>
              <a:t>	abs(double a){</a:t>
            </a:r>
          </a:p>
          <a:p>
            <a:r>
              <a:rPr lang="en-US"/>
              <a:t>		this.deg1 = a; </a:t>
            </a:r>
          </a:p>
          <a:p>
            <a:r>
              <a:rPr lang="en-US"/>
              <a:t>	}</a:t>
            </a:r>
          </a:p>
          <a:p>
            <a:r>
              <a:rPr lang="en-US"/>
              <a:t>	abs(int a){</a:t>
            </a:r>
          </a:p>
          <a:p>
            <a:r>
              <a:rPr lang="en-US"/>
              <a:t>		this.deg1 = (double) a;</a:t>
            </a:r>
          </a:p>
          <a:p>
            <a:r>
              <a:rPr lang="en-US"/>
              <a:t> 	}</a:t>
            </a:r>
          </a:p>
          <a:p>
            <a:r>
              <a:rPr lang="en-US"/>
              <a:t>	abstract double </a:t>
            </a:r>
            <a:r>
              <a:rPr lang="en-US" err="1"/>
              <a:t>getValue</a:t>
            </a:r>
            <a:r>
              <a:rPr lang="en-US"/>
              <a:t>();</a:t>
            </a:r>
          </a:p>
          <a:p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691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rtoon Classics #4 – Dexter's Laboratory | Dexter's laboratory, Dexter  cartoon, Dexter laboratory">
            <a:extLst>
              <a:ext uri="{FF2B5EF4-FFF2-40B4-BE49-F238E27FC236}">
                <a16:creationId xmlns:a16="http://schemas.microsoft.com/office/drawing/2014/main" id="{EEA5C54D-938A-36CA-2489-8472D2F8C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288" y="5275264"/>
            <a:ext cx="1495794" cy="124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AF8869-3844-26FA-A129-18CCA98C5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78" y="113455"/>
            <a:ext cx="11853644" cy="1325563"/>
          </a:xfrm>
        </p:spPr>
        <p:txBody>
          <a:bodyPr>
            <a:normAutofit/>
          </a:bodyPr>
          <a:lstStyle/>
          <a:p>
            <a:r>
              <a:rPr lang="en-US" sz="4000" b="1"/>
              <a:t>Class Work: Proper Designing of Calculator Application</a:t>
            </a:r>
            <a:endParaRPr lang="en-JP" sz="4000" b="1"/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8E906A75-FE28-4E36-5AD1-7099A296E27F}"/>
              </a:ext>
            </a:extLst>
          </p:cNvPr>
          <p:cNvSpPr/>
          <p:nvPr/>
        </p:nvSpPr>
        <p:spPr>
          <a:xfrm>
            <a:off x="1463714" y="2412047"/>
            <a:ext cx="3898086" cy="3770256"/>
          </a:xfrm>
          <a:prstGeom prst="wedgeRectCallout">
            <a:avLst>
              <a:gd name="adj1" fmla="val -53577"/>
              <a:gd name="adj2" fmla="val 2623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i="1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299DC3-34A5-4B99-0659-CFEC384F143B}"/>
              </a:ext>
            </a:extLst>
          </p:cNvPr>
          <p:cNvSpPr txBox="1"/>
          <p:nvPr/>
        </p:nvSpPr>
        <p:spPr>
          <a:xfrm>
            <a:off x="1463714" y="2488984"/>
            <a:ext cx="38980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Step 1: Designing the package hierarchy</a:t>
            </a:r>
          </a:p>
          <a:p>
            <a:endParaRPr lang="en-US"/>
          </a:p>
          <a:p>
            <a:r>
              <a:rPr lang="en-US"/>
              <a:t>Step 2: Create directories accordingly</a:t>
            </a:r>
          </a:p>
          <a:p>
            <a:endParaRPr lang="en-US" b="1"/>
          </a:p>
          <a:p>
            <a:r>
              <a:rPr lang="en-US"/>
              <a:t>Step 3: Prepare the abstract classes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/>
              <a:t>Writing abs file for basic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/>
              <a:t>Writing abs file for trigonometry</a:t>
            </a:r>
          </a:p>
          <a:p>
            <a:endParaRPr lang="en-US"/>
          </a:p>
          <a:p>
            <a:r>
              <a:rPr lang="en-US"/>
              <a:t>Step 4: </a:t>
            </a:r>
            <a:r>
              <a:rPr lang="en-US" b="1"/>
              <a:t>Writing writing the programs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/>
              <a:t>Writing SUM file in basic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371603-5088-2E05-0310-FC5B4425C967}"/>
              </a:ext>
            </a:extLst>
          </p:cNvPr>
          <p:cNvCxnSpPr/>
          <p:nvPr/>
        </p:nvCxnSpPr>
        <p:spPr>
          <a:xfrm>
            <a:off x="5652655" y="1339273"/>
            <a:ext cx="0" cy="5518727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E3A1A4A-A36D-0DC7-21CE-6F0103AD59B7}"/>
              </a:ext>
            </a:extLst>
          </p:cNvPr>
          <p:cNvSpPr txBox="1"/>
          <p:nvPr/>
        </p:nvSpPr>
        <p:spPr>
          <a:xfrm>
            <a:off x="8386618" y="1154607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/>
              <a:t>Execution area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8CBCC-0655-C67B-2FDF-6E83C5E8F5E5}"/>
              </a:ext>
            </a:extLst>
          </p:cNvPr>
          <p:cNvSpPr txBox="1"/>
          <p:nvPr/>
        </p:nvSpPr>
        <p:spPr>
          <a:xfrm>
            <a:off x="1324300" y="6375213"/>
            <a:ext cx="424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6"/>
                </a:solidFill>
              </a:rPr>
              <a:t>Task: Write SUM class file in three minutes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FF3D01-C59C-4B4F-2E9A-9B2FC2B2D5C9}"/>
              </a:ext>
            </a:extLst>
          </p:cNvPr>
          <p:cNvSpPr txBox="1"/>
          <p:nvPr/>
        </p:nvSpPr>
        <p:spPr>
          <a:xfrm>
            <a:off x="7527146" y="1640123"/>
            <a:ext cx="1459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cd ../basic</a:t>
            </a:r>
          </a:p>
          <a:p>
            <a:endParaRPr lang="en-US"/>
          </a:p>
          <a:p>
            <a:r>
              <a:rPr lang="en-US"/>
              <a:t>vim </a:t>
            </a:r>
            <a:r>
              <a:rPr lang="en-US" err="1"/>
              <a:t>SUM.java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C7BC1C-0D4E-673A-6696-28D1B30FE52D}"/>
              </a:ext>
            </a:extLst>
          </p:cNvPr>
          <p:cNvSpPr txBox="1"/>
          <p:nvPr/>
        </p:nvSpPr>
        <p:spPr>
          <a:xfrm>
            <a:off x="7482980" y="2774227"/>
            <a:ext cx="455817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package </a:t>
            </a:r>
            <a:r>
              <a:rPr lang="en-US" err="1"/>
              <a:t>org.uaizu.calculator.basic</a:t>
            </a:r>
            <a:r>
              <a:rPr lang="en-US"/>
              <a:t>;</a:t>
            </a:r>
          </a:p>
          <a:p>
            <a:endParaRPr lang="en-US"/>
          </a:p>
          <a:p>
            <a:r>
              <a:rPr lang="en-US"/>
              <a:t>public class SUM extends abs{</a:t>
            </a:r>
          </a:p>
          <a:p>
            <a:endParaRPr lang="en-US"/>
          </a:p>
          <a:p>
            <a:r>
              <a:rPr lang="en-US"/>
              <a:t>	SUM(int x, int y){</a:t>
            </a:r>
          </a:p>
          <a:p>
            <a:r>
              <a:rPr lang="en-US"/>
              <a:t>		super(</a:t>
            </a:r>
            <a:r>
              <a:rPr lang="en-US" err="1"/>
              <a:t>x,y</a:t>
            </a:r>
            <a:r>
              <a:rPr lang="en-US"/>
              <a:t>);</a:t>
            </a:r>
          </a:p>
          <a:p>
            <a:r>
              <a:rPr lang="en-US"/>
              <a:t>	}</a:t>
            </a:r>
          </a:p>
          <a:p>
            <a:r>
              <a:rPr lang="en-US"/>
              <a:t>	</a:t>
            </a:r>
          </a:p>
          <a:p>
            <a:r>
              <a:rPr lang="en-US"/>
              <a:t>	public double </a:t>
            </a:r>
            <a:r>
              <a:rPr lang="en-US" err="1"/>
              <a:t>getValue</a:t>
            </a:r>
            <a:r>
              <a:rPr lang="en-US"/>
              <a:t>()</a:t>
            </a:r>
          </a:p>
          <a:p>
            <a:r>
              <a:rPr lang="en-US"/>
              <a:t>		return this.var1 + this.var2;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1848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rtoon Classics #4 – Dexter's Laboratory | Dexter's laboratory, Dexter  cartoon, Dexter laboratory">
            <a:extLst>
              <a:ext uri="{FF2B5EF4-FFF2-40B4-BE49-F238E27FC236}">
                <a16:creationId xmlns:a16="http://schemas.microsoft.com/office/drawing/2014/main" id="{EEA5C54D-938A-36CA-2489-8472D2F8C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288" y="5275264"/>
            <a:ext cx="1495794" cy="124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AF8869-3844-26FA-A129-18CCA98C5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78" y="113455"/>
            <a:ext cx="11853644" cy="1325563"/>
          </a:xfrm>
        </p:spPr>
        <p:txBody>
          <a:bodyPr>
            <a:normAutofit/>
          </a:bodyPr>
          <a:lstStyle/>
          <a:p>
            <a:r>
              <a:rPr lang="en-US" sz="4000" b="1"/>
              <a:t>Class Work: Proper Designing of Calculator Application</a:t>
            </a:r>
            <a:endParaRPr lang="en-JP" sz="4000" b="1"/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8E906A75-FE28-4E36-5AD1-7099A296E27F}"/>
              </a:ext>
            </a:extLst>
          </p:cNvPr>
          <p:cNvSpPr/>
          <p:nvPr/>
        </p:nvSpPr>
        <p:spPr>
          <a:xfrm>
            <a:off x="1463714" y="2412047"/>
            <a:ext cx="3898086" cy="3770256"/>
          </a:xfrm>
          <a:prstGeom prst="wedgeRectCallout">
            <a:avLst>
              <a:gd name="adj1" fmla="val -53577"/>
              <a:gd name="adj2" fmla="val 2623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i="1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299DC3-34A5-4B99-0659-CFEC384F143B}"/>
              </a:ext>
            </a:extLst>
          </p:cNvPr>
          <p:cNvSpPr txBox="1"/>
          <p:nvPr/>
        </p:nvSpPr>
        <p:spPr>
          <a:xfrm>
            <a:off x="1463714" y="2488984"/>
            <a:ext cx="38980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Step 1: Designing the package hierarchy</a:t>
            </a:r>
          </a:p>
          <a:p>
            <a:endParaRPr lang="en-US"/>
          </a:p>
          <a:p>
            <a:r>
              <a:rPr lang="en-US"/>
              <a:t>Step 2: Create directories accordingly</a:t>
            </a:r>
          </a:p>
          <a:p>
            <a:endParaRPr lang="en-US" b="1"/>
          </a:p>
          <a:p>
            <a:r>
              <a:rPr lang="en-US"/>
              <a:t>Step 3: Prepare the abstract classes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/>
              <a:t>Writing abs file for basic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/>
              <a:t>Writing abs file for trigonometry</a:t>
            </a:r>
          </a:p>
          <a:p>
            <a:endParaRPr lang="en-US"/>
          </a:p>
          <a:p>
            <a:r>
              <a:rPr lang="en-US"/>
              <a:t>Step 4: </a:t>
            </a:r>
            <a:r>
              <a:rPr lang="en-US" b="1"/>
              <a:t>Writing writing the programs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Writing SUM file in basic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/>
              <a:t>Writing SIN file in trigonometry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371603-5088-2E05-0310-FC5B4425C967}"/>
              </a:ext>
            </a:extLst>
          </p:cNvPr>
          <p:cNvCxnSpPr/>
          <p:nvPr/>
        </p:nvCxnSpPr>
        <p:spPr>
          <a:xfrm>
            <a:off x="5652655" y="1339273"/>
            <a:ext cx="0" cy="5518727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E3A1A4A-A36D-0DC7-21CE-6F0103AD59B7}"/>
              </a:ext>
            </a:extLst>
          </p:cNvPr>
          <p:cNvSpPr txBox="1"/>
          <p:nvPr/>
        </p:nvSpPr>
        <p:spPr>
          <a:xfrm>
            <a:off x="8386618" y="1154607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/>
              <a:t>Execution area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8CBCC-0655-C67B-2FDF-6E83C5E8F5E5}"/>
              </a:ext>
            </a:extLst>
          </p:cNvPr>
          <p:cNvSpPr txBox="1"/>
          <p:nvPr/>
        </p:nvSpPr>
        <p:spPr>
          <a:xfrm>
            <a:off x="1324300" y="6375213"/>
            <a:ext cx="410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6"/>
                </a:solidFill>
              </a:rPr>
              <a:t>Task: Write SIN class file in three minutes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FF3D01-C59C-4B4F-2E9A-9B2FC2B2D5C9}"/>
              </a:ext>
            </a:extLst>
          </p:cNvPr>
          <p:cNvSpPr txBox="1"/>
          <p:nvPr/>
        </p:nvSpPr>
        <p:spPr>
          <a:xfrm>
            <a:off x="7527146" y="1640123"/>
            <a:ext cx="19591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cd ../trigonometry</a:t>
            </a:r>
          </a:p>
          <a:p>
            <a:endParaRPr lang="en-US"/>
          </a:p>
          <a:p>
            <a:r>
              <a:rPr lang="en-US"/>
              <a:t>vim </a:t>
            </a:r>
            <a:r>
              <a:rPr lang="en-US" err="1"/>
              <a:t>SIN.java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C7BC1C-0D4E-673A-6696-28D1B30FE52D}"/>
              </a:ext>
            </a:extLst>
          </p:cNvPr>
          <p:cNvSpPr txBox="1"/>
          <p:nvPr/>
        </p:nvSpPr>
        <p:spPr>
          <a:xfrm>
            <a:off x="7482980" y="2774227"/>
            <a:ext cx="456894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package </a:t>
            </a:r>
            <a:r>
              <a:rPr lang="en-US" err="1"/>
              <a:t>org.uaizu.calculator.trigonometry</a:t>
            </a:r>
            <a:r>
              <a:rPr lang="en-US"/>
              <a:t>;</a:t>
            </a:r>
          </a:p>
          <a:p>
            <a:endParaRPr lang="en-IN"/>
          </a:p>
          <a:p>
            <a:r>
              <a:rPr lang="en-IN"/>
              <a:t>import </a:t>
            </a:r>
            <a:r>
              <a:rPr lang="en-IN" err="1"/>
              <a:t>java.lang.Math</a:t>
            </a:r>
            <a:r>
              <a:rPr lang="en-IN"/>
              <a:t>;</a:t>
            </a:r>
          </a:p>
          <a:p>
            <a:endParaRPr lang="en-US"/>
          </a:p>
          <a:p>
            <a:r>
              <a:rPr lang="en-US"/>
              <a:t>public class SIN extends abs{</a:t>
            </a:r>
          </a:p>
          <a:p>
            <a:endParaRPr lang="en-US"/>
          </a:p>
          <a:p>
            <a:r>
              <a:rPr lang="en-US"/>
              <a:t>	SIN(int degree){</a:t>
            </a:r>
          </a:p>
          <a:p>
            <a:r>
              <a:rPr lang="en-US"/>
              <a:t>		super(degree);</a:t>
            </a:r>
          </a:p>
          <a:p>
            <a:r>
              <a:rPr lang="en-US"/>
              <a:t>	}</a:t>
            </a:r>
          </a:p>
          <a:p>
            <a:r>
              <a:rPr lang="en-US"/>
              <a:t>	</a:t>
            </a:r>
          </a:p>
          <a:p>
            <a:r>
              <a:rPr lang="en-US"/>
              <a:t>	public double </a:t>
            </a:r>
            <a:r>
              <a:rPr lang="en-US" err="1"/>
              <a:t>getValue</a:t>
            </a:r>
            <a:r>
              <a:rPr lang="en-US"/>
              <a:t>()</a:t>
            </a:r>
          </a:p>
          <a:p>
            <a:r>
              <a:rPr lang="en-US"/>
              <a:t>		return </a:t>
            </a:r>
            <a:r>
              <a:rPr lang="en-IN" err="1"/>
              <a:t>Math.sin</a:t>
            </a:r>
            <a:r>
              <a:rPr lang="en-IN"/>
              <a:t>(this.deg1)</a:t>
            </a:r>
            <a:r>
              <a:rPr lang="en-US"/>
              <a:t>;</a:t>
            </a:r>
          </a:p>
          <a:p>
            <a:r>
              <a:rPr lang="en-US"/>
              <a:t>}</a:t>
            </a:r>
          </a:p>
          <a:p>
            <a:r>
              <a:rPr lang="en-US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9887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rtoon Classics #4 – Dexter's Laboratory | Dexter's laboratory, Dexter  cartoon, Dexter laboratory">
            <a:extLst>
              <a:ext uri="{FF2B5EF4-FFF2-40B4-BE49-F238E27FC236}">
                <a16:creationId xmlns:a16="http://schemas.microsoft.com/office/drawing/2014/main" id="{EEA5C54D-938A-36CA-2489-8472D2F8C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288" y="5275264"/>
            <a:ext cx="1495794" cy="124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AF8869-3844-26FA-A129-18CCA98C5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78" y="113455"/>
            <a:ext cx="11853644" cy="1325563"/>
          </a:xfrm>
        </p:spPr>
        <p:txBody>
          <a:bodyPr>
            <a:normAutofit/>
          </a:bodyPr>
          <a:lstStyle/>
          <a:p>
            <a:r>
              <a:rPr lang="en-US" sz="4000" b="1"/>
              <a:t>Class Work: Proper Designing of Calculator Application</a:t>
            </a:r>
            <a:endParaRPr lang="en-JP" sz="4000" b="1"/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8E906A75-FE28-4E36-5AD1-7099A296E27F}"/>
              </a:ext>
            </a:extLst>
          </p:cNvPr>
          <p:cNvSpPr/>
          <p:nvPr/>
        </p:nvSpPr>
        <p:spPr>
          <a:xfrm>
            <a:off x="1463714" y="2412047"/>
            <a:ext cx="3898086" cy="3770256"/>
          </a:xfrm>
          <a:prstGeom prst="wedgeRectCallout">
            <a:avLst>
              <a:gd name="adj1" fmla="val -53577"/>
              <a:gd name="adj2" fmla="val 2623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i="1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299DC3-34A5-4B99-0659-CFEC384F143B}"/>
              </a:ext>
            </a:extLst>
          </p:cNvPr>
          <p:cNvSpPr txBox="1"/>
          <p:nvPr/>
        </p:nvSpPr>
        <p:spPr>
          <a:xfrm>
            <a:off x="1463714" y="2488984"/>
            <a:ext cx="38980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Step 1: Designing the package hierarchy</a:t>
            </a:r>
          </a:p>
          <a:p>
            <a:endParaRPr lang="en-US"/>
          </a:p>
          <a:p>
            <a:r>
              <a:rPr lang="en-US"/>
              <a:t>Step 2: Create directories accordingly</a:t>
            </a:r>
          </a:p>
          <a:p>
            <a:endParaRPr lang="en-US" b="1"/>
          </a:p>
          <a:p>
            <a:r>
              <a:rPr lang="en-US"/>
              <a:t>Step 3: Prepare the abstract classes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/>
              <a:t>Writing abs file for basic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/>
              <a:t>Writing abs file for trigonometry</a:t>
            </a:r>
          </a:p>
          <a:p>
            <a:endParaRPr lang="en-US"/>
          </a:p>
          <a:p>
            <a:r>
              <a:rPr lang="en-US"/>
              <a:t>Step 4: Writing writing the programs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Writing SUM file in basic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Writing SIN file in trigonometry</a:t>
            </a:r>
          </a:p>
          <a:p>
            <a:r>
              <a:rPr lang="en-US" b="1"/>
              <a:t>Step 5: Compile the package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371603-5088-2E05-0310-FC5B4425C967}"/>
              </a:ext>
            </a:extLst>
          </p:cNvPr>
          <p:cNvCxnSpPr/>
          <p:nvPr/>
        </p:nvCxnSpPr>
        <p:spPr>
          <a:xfrm>
            <a:off x="5652655" y="1339273"/>
            <a:ext cx="0" cy="5518727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E3A1A4A-A36D-0DC7-21CE-6F0103AD59B7}"/>
              </a:ext>
            </a:extLst>
          </p:cNvPr>
          <p:cNvSpPr txBox="1"/>
          <p:nvPr/>
        </p:nvSpPr>
        <p:spPr>
          <a:xfrm>
            <a:off x="8386618" y="1154607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/>
              <a:t>Execution area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EDB039-C700-8ACD-464B-2CB3A8F12FDB}"/>
              </a:ext>
            </a:extLst>
          </p:cNvPr>
          <p:cNvSpPr txBox="1"/>
          <p:nvPr/>
        </p:nvSpPr>
        <p:spPr>
          <a:xfrm>
            <a:off x="6122290" y="2955744"/>
            <a:ext cx="611909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Go to top directory. </a:t>
            </a:r>
          </a:p>
          <a:p>
            <a:endParaRPr lang="en-US"/>
          </a:p>
          <a:p>
            <a:r>
              <a:rPr lang="en-US"/>
              <a:t>Execute the following command </a:t>
            </a:r>
          </a:p>
          <a:p>
            <a:endParaRPr lang="en-US"/>
          </a:p>
          <a:p>
            <a:r>
              <a:rPr lang="en-US"/>
              <a:t>        </a:t>
            </a:r>
            <a:r>
              <a:rPr lang="en-US" err="1"/>
              <a:t>javac</a:t>
            </a:r>
            <a:r>
              <a:rPr lang="en-US"/>
              <a:t> </a:t>
            </a:r>
            <a:r>
              <a:rPr lang="en-US">
                <a:solidFill>
                  <a:schemeClr val="accent6"/>
                </a:solidFill>
              </a:rPr>
              <a:t>-cp . </a:t>
            </a:r>
            <a:r>
              <a:rPr lang="en-US">
                <a:solidFill>
                  <a:schemeClr val="accent5"/>
                </a:solidFill>
              </a:rPr>
              <a:t>/org/</a:t>
            </a:r>
            <a:r>
              <a:rPr lang="en-US" err="1">
                <a:solidFill>
                  <a:schemeClr val="accent5"/>
                </a:solidFill>
              </a:rPr>
              <a:t>uaizu</a:t>
            </a:r>
            <a:r>
              <a:rPr lang="en-US">
                <a:solidFill>
                  <a:schemeClr val="accent5"/>
                </a:solidFill>
              </a:rPr>
              <a:t>/calculator</a:t>
            </a:r>
            <a:r>
              <a:rPr lang="en-US">
                <a:solidFill>
                  <a:schemeClr val="accent5"/>
                </a:solidFill>
                <a:effectLst/>
                <a:latin typeface="inherit"/>
              </a:rPr>
              <a:t>/basic/*.java</a:t>
            </a:r>
            <a:r>
              <a:rPr lang="en-US">
                <a:effectLst/>
                <a:latin typeface="inherit"/>
              </a:rPr>
              <a:t> </a:t>
            </a:r>
            <a:r>
              <a:rPr lang="en-US">
                <a:solidFill>
                  <a:srgbClr val="7030A0"/>
                </a:solidFill>
                <a:effectLst/>
                <a:latin typeface="inherit"/>
              </a:rPr>
              <a:t>–d .</a:t>
            </a:r>
          </a:p>
          <a:p>
            <a:r>
              <a:rPr lang="en-US"/>
              <a:t>        </a:t>
            </a:r>
            <a:r>
              <a:rPr lang="en-US" err="1"/>
              <a:t>javac</a:t>
            </a:r>
            <a:r>
              <a:rPr lang="en-US"/>
              <a:t> </a:t>
            </a:r>
            <a:r>
              <a:rPr lang="en-US">
                <a:solidFill>
                  <a:schemeClr val="accent6"/>
                </a:solidFill>
              </a:rPr>
              <a:t>-cp . </a:t>
            </a:r>
            <a:r>
              <a:rPr lang="en-US">
                <a:solidFill>
                  <a:schemeClr val="accent5"/>
                </a:solidFill>
              </a:rPr>
              <a:t>/org/</a:t>
            </a:r>
            <a:r>
              <a:rPr lang="en-US" err="1">
                <a:solidFill>
                  <a:schemeClr val="accent5"/>
                </a:solidFill>
              </a:rPr>
              <a:t>uaizu</a:t>
            </a:r>
            <a:r>
              <a:rPr lang="en-US">
                <a:solidFill>
                  <a:schemeClr val="accent5"/>
                </a:solidFill>
              </a:rPr>
              <a:t>/calculator</a:t>
            </a:r>
            <a:r>
              <a:rPr lang="en-US">
                <a:solidFill>
                  <a:schemeClr val="accent5"/>
                </a:solidFill>
                <a:effectLst/>
                <a:latin typeface="inherit"/>
              </a:rPr>
              <a:t>/trigonometry/*.java </a:t>
            </a:r>
            <a:r>
              <a:rPr lang="en-US">
                <a:solidFill>
                  <a:srgbClr val="7030A0"/>
                </a:solidFill>
                <a:effectLst/>
                <a:latin typeface="inherit"/>
              </a:rPr>
              <a:t>–d .</a:t>
            </a:r>
            <a:endParaRPr lang="en-JP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9043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5E8CA-BE6B-B053-857A-CD136E11C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9836" y="2766218"/>
            <a:ext cx="2893291" cy="1325563"/>
          </a:xfrm>
        </p:spPr>
        <p:txBody>
          <a:bodyPr/>
          <a:lstStyle/>
          <a:p>
            <a:r>
              <a:rPr lang="en-US" b="1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634524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6D21C-2DB5-8B73-C5D3-B62ED3E20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What is a package?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6B8484-0B52-6DAE-61E4-D65B51006472}"/>
              </a:ext>
            </a:extLst>
          </p:cNvPr>
          <p:cNvSpPr txBox="1"/>
          <p:nvPr/>
        </p:nvSpPr>
        <p:spPr>
          <a:xfrm>
            <a:off x="2182038" y="2433203"/>
            <a:ext cx="2547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/>
              <a:t>How do I sell them to customers?</a:t>
            </a:r>
          </a:p>
        </p:txBody>
      </p:sp>
      <p:pic>
        <p:nvPicPr>
          <p:cNvPr id="7" name="Picture 4" descr="Cartoon Classics #4 – Dexter's Laboratory | Dexter's laboratory, Dexter  cartoon, Dexter laboratory">
            <a:extLst>
              <a:ext uri="{FF2B5EF4-FFF2-40B4-BE49-F238E27FC236}">
                <a16:creationId xmlns:a16="http://schemas.microsoft.com/office/drawing/2014/main" id="{50A83D65-2EBF-54EF-8F43-6C8472CEA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30920" y="3960826"/>
            <a:ext cx="1495794" cy="124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17063BC8-E08C-E5FE-58A3-951A6F60E411}"/>
              </a:ext>
            </a:extLst>
          </p:cNvPr>
          <p:cNvSpPr/>
          <p:nvPr/>
        </p:nvSpPr>
        <p:spPr>
          <a:xfrm>
            <a:off x="2182039" y="2347936"/>
            <a:ext cx="2215032" cy="1153532"/>
          </a:xfrm>
          <a:prstGeom prst="wedgeRectCallout">
            <a:avLst>
              <a:gd name="adj1" fmla="val -46405"/>
              <a:gd name="adj2" fmla="val 7212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E5D8F50E-689B-4A53-4CD2-5AE1277F8A2D}"/>
              </a:ext>
            </a:extLst>
          </p:cNvPr>
          <p:cNvSpPr/>
          <p:nvPr/>
        </p:nvSpPr>
        <p:spPr>
          <a:xfrm>
            <a:off x="8731577" y="2994267"/>
            <a:ext cx="1147240" cy="699498"/>
          </a:xfrm>
          <a:prstGeom prst="wedgeRectCallout">
            <a:avLst>
              <a:gd name="adj1" fmla="val 18097"/>
              <a:gd name="adj2" fmla="val 7212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pic>
        <p:nvPicPr>
          <p:cNvPr id="11" name="Picture 4" descr="How to draw Dee Dee | Dexter's Laboratory - Sketchok">
            <a:extLst>
              <a:ext uri="{FF2B5EF4-FFF2-40B4-BE49-F238E27FC236}">
                <a16:creationId xmlns:a16="http://schemas.microsoft.com/office/drawing/2014/main" id="{EC5C31E9-69A5-1D82-49D8-D0AC2FC751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8" r="6828"/>
          <a:stretch/>
        </p:blipFill>
        <p:spPr bwMode="auto">
          <a:xfrm>
            <a:off x="1130463" y="2994267"/>
            <a:ext cx="1051575" cy="2150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F606112-0682-9622-D42A-97DC01B4EEC2}"/>
              </a:ext>
            </a:extLst>
          </p:cNvPr>
          <p:cNvSpPr txBox="1"/>
          <p:nvPr/>
        </p:nvSpPr>
        <p:spPr>
          <a:xfrm>
            <a:off x="663825" y="14992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JP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82FAB6-94B9-58B0-A856-56C393FE79DC}"/>
              </a:ext>
            </a:extLst>
          </p:cNvPr>
          <p:cNvSpPr txBox="1"/>
          <p:nvPr/>
        </p:nvSpPr>
        <p:spPr>
          <a:xfrm>
            <a:off x="8861621" y="2994267"/>
            <a:ext cx="1284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/>
              <a:t>Create package</a:t>
            </a:r>
          </a:p>
        </p:txBody>
      </p:sp>
    </p:spTree>
    <p:extLst>
      <p:ext uri="{BB962C8B-B14F-4D97-AF65-F5344CB8AC3E}">
        <p14:creationId xmlns:p14="http://schemas.microsoft.com/office/powerpoint/2010/main" val="2347347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6D21C-2DB5-8B73-C5D3-B62ED3E20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What is a package?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6B8484-0B52-6DAE-61E4-D65B51006472}"/>
              </a:ext>
            </a:extLst>
          </p:cNvPr>
          <p:cNvSpPr txBox="1"/>
          <p:nvPr/>
        </p:nvSpPr>
        <p:spPr>
          <a:xfrm>
            <a:off x="2349015" y="2571703"/>
            <a:ext cx="212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/>
              <a:t>Package! What is it?</a:t>
            </a:r>
          </a:p>
        </p:txBody>
      </p:sp>
      <p:pic>
        <p:nvPicPr>
          <p:cNvPr id="7" name="Picture 4" descr="Cartoon Classics #4 – Dexter's Laboratory | Dexter's laboratory, Dexter  cartoon, Dexter laboratory">
            <a:extLst>
              <a:ext uri="{FF2B5EF4-FFF2-40B4-BE49-F238E27FC236}">
                <a16:creationId xmlns:a16="http://schemas.microsoft.com/office/drawing/2014/main" id="{50A83D65-2EBF-54EF-8F43-6C8472CEA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30920" y="3960826"/>
            <a:ext cx="1495794" cy="124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17063BC8-E08C-E5FE-58A3-951A6F60E411}"/>
              </a:ext>
            </a:extLst>
          </p:cNvPr>
          <p:cNvSpPr/>
          <p:nvPr/>
        </p:nvSpPr>
        <p:spPr>
          <a:xfrm>
            <a:off x="2182039" y="2347936"/>
            <a:ext cx="2547906" cy="816867"/>
          </a:xfrm>
          <a:prstGeom prst="wedgeRectCallout">
            <a:avLst>
              <a:gd name="adj1" fmla="val -46405"/>
              <a:gd name="adj2" fmla="val 7212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E5D8F50E-689B-4A53-4CD2-5AE1277F8A2D}"/>
              </a:ext>
            </a:extLst>
          </p:cNvPr>
          <p:cNvSpPr/>
          <p:nvPr/>
        </p:nvSpPr>
        <p:spPr>
          <a:xfrm>
            <a:off x="7156174" y="2994267"/>
            <a:ext cx="2722643" cy="699498"/>
          </a:xfrm>
          <a:prstGeom prst="wedgeRectCallout">
            <a:avLst>
              <a:gd name="adj1" fmla="val 31448"/>
              <a:gd name="adj2" fmla="val 8235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E81736-8602-AA87-E059-4903B3C9EBF8}"/>
              </a:ext>
            </a:extLst>
          </p:cNvPr>
          <p:cNvSpPr txBox="1"/>
          <p:nvPr/>
        </p:nvSpPr>
        <p:spPr>
          <a:xfrm>
            <a:off x="7214697" y="3020850"/>
            <a:ext cx="2664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 Java, packages are used to group related classes.</a:t>
            </a:r>
            <a:endParaRPr lang="en-JP"/>
          </a:p>
        </p:txBody>
      </p:sp>
      <p:pic>
        <p:nvPicPr>
          <p:cNvPr id="11" name="Picture 4" descr="How to draw Dee Dee | Dexter's Laboratory - Sketchok">
            <a:extLst>
              <a:ext uri="{FF2B5EF4-FFF2-40B4-BE49-F238E27FC236}">
                <a16:creationId xmlns:a16="http://schemas.microsoft.com/office/drawing/2014/main" id="{EC5C31E9-69A5-1D82-49D8-D0AC2FC751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8" r="6828"/>
          <a:stretch/>
        </p:blipFill>
        <p:spPr bwMode="auto">
          <a:xfrm>
            <a:off x="1130463" y="2994267"/>
            <a:ext cx="1051575" cy="2150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F606112-0682-9622-D42A-97DC01B4EEC2}"/>
              </a:ext>
            </a:extLst>
          </p:cNvPr>
          <p:cNvSpPr txBox="1"/>
          <p:nvPr/>
        </p:nvSpPr>
        <p:spPr>
          <a:xfrm>
            <a:off x="663825" y="14992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994966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9A9E5-C921-74B5-5269-22873ABFC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What is a package?</a:t>
            </a:r>
          </a:p>
        </p:txBody>
      </p:sp>
      <p:pic>
        <p:nvPicPr>
          <p:cNvPr id="4" name="Picture 2" descr="Dee Dee's Tail | Dexter's Laboratory Wiki | Fandom">
            <a:extLst>
              <a:ext uri="{FF2B5EF4-FFF2-40B4-BE49-F238E27FC236}">
                <a16:creationId xmlns:a16="http://schemas.microsoft.com/office/drawing/2014/main" id="{C0654732-783C-2F32-9996-2273AC901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29767"/>
            <a:ext cx="2199092" cy="164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E63B34A9-88EA-F06C-F276-99A758CB8E4E}"/>
              </a:ext>
            </a:extLst>
          </p:cNvPr>
          <p:cNvSpPr/>
          <p:nvPr/>
        </p:nvSpPr>
        <p:spPr>
          <a:xfrm>
            <a:off x="1369974" y="3773479"/>
            <a:ext cx="1555388" cy="719356"/>
          </a:xfrm>
          <a:prstGeom prst="wedgeRectCallout">
            <a:avLst>
              <a:gd name="adj1" fmla="val 12324"/>
              <a:gd name="adj2" fmla="val 1123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>
                <a:solidFill>
                  <a:schemeClr val="tx1"/>
                </a:solidFill>
              </a:rPr>
              <a:t>I do not understand.</a:t>
            </a:r>
          </a:p>
        </p:txBody>
      </p:sp>
      <p:pic>
        <p:nvPicPr>
          <p:cNvPr id="6" name="Picture 4" descr="Cartoon Classics #4 – Dexter's Laboratory | Dexter's laboratory, Dexter  cartoon, Dexter laboratory">
            <a:extLst>
              <a:ext uri="{FF2B5EF4-FFF2-40B4-BE49-F238E27FC236}">
                <a16:creationId xmlns:a16="http://schemas.microsoft.com/office/drawing/2014/main" id="{FFCEAA40-0808-86E3-1E65-F9551381E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709500" y="4419761"/>
            <a:ext cx="1495794" cy="124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50C89F6E-D7A4-E5B5-0AF6-7EEB26BD669D}"/>
              </a:ext>
            </a:extLst>
          </p:cNvPr>
          <p:cNvSpPr/>
          <p:nvPr/>
        </p:nvSpPr>
        <p:spPr>
          <a:xfrm>
            <a:off x="6096000" y="3045349"/>
            <a:ext cx="3008889" cy="1170961"/>
          </a:xfrm>
          <a:prstGeom prst="wedgeRectCallout">
            <a:avLst>
              <a:gd name="adj1" fmla="val 31448"/>
              <a:gd name="adj2" fmla="val 8235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A7C1EE-4D6A-8D21-4825-2B2214DA64A9}"/>
              </a:ext>
            </a:extLst>
          </p:cNvPr>
          <p:cNvSpPr txBox="1"/>
          <p:nvPr/>
        </p:nvSpPr>
        <p:spPr>
          <a:xfrm>
            <a:off x="6268384" y="3169164"/>
            <a:ext cx="2664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Think of package as a </a:t>
            </a:r>
            <a:r>
              <a:rPr lang="en-US" b="1" u="sng"/>
              <a:t>special</a:t>
            </a:r>
            <a:r>
              <a:rPr lang="en-US"/>
              <a:t> directory/folder to keep your programs</a:t>
            </a:r>
            <a:endParaRPr lang="en-JP"/>
          </a:p>
        </p:txBody>
      </p:sp>
      <p:sp>
        <p:nvSpPr>
          <p:cNvPr id="9" name="Oval Callout 8">
            <a:extLst>
              <a:ext uri="{FF2B5EF4-FFF2-40B4-BE49-F238E27FC236}">
                <a16:creationId xmlns:a16="http://schemas.microsoft.com/office/drawing/2014/main" id="{7574702F-AC41-420F-7DE9-74694B59A76E}"/>
              </a:ext>
            </a:extLst>
          </p:cNvPr>
          <p:cNvSpPr/>
          <p:nvPr/>
        </p:nvSpPr>
        <p:spPr>
          <a:xfrm>
            <a:off x="7167418" y="5353364"/>
            <a:ext cx="1937471" cy="646331"/>
          </a:xfrm>
          <a:prstGeom prst="wedgeEllipseCallout">
            <a:avLst>
              <a:gd name="adj1" fmla="val 41776"/>
              <a:gd name="adj2" fmla="val -556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AE9501-EE06-28B5-3136-B785FB49F7AE}"/>
              </a:ext>
            </a:extLst>
          </p:cNvPr>
          <p:cNvSpPr txBox="1"/>
          <p:nvPr/>
        </p:nvSpPr>
        <p:spPr>
          <a:xfrm>
            <a:off x="7483486" y="5353365"/>
            <a:ext cx="1423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make note of</a:t>
            </a:r>
          </a:p>
          <a:p>
            <a:r>
              <a:rPr lang="en-JP"/>
              <a:t> special</a:t>
            </a:r>
          </a:p>
        </p:txBody>
      </p:sp>
    </p:spTree>
    <p:extLst>
      <p:ext uri="{BB962C8B-B14F-4D97-AF65-F5344CB8AC3E}">
        <p14:creationId xmlns:p14="http://schemas.microsoft.com/office/powerpoint/2010/main" val="1468426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32AC4-6CD9-9AE3-6ABD-34CC66978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What is a package?</a:t>
            </a:r>
          </a:p>
        </p:txBody>
      </p:sp>
      <p:pic>
        <p:nvPicPr>
          <p:cNvPr id="4" name="Picture 2" descr="Dexter Pictures, Images - Page 4">
            <a:extLst>
              <a:ext uri="{FF2B5EF4-FFF2-40B4-BE49-F238E27FC236}">
                <a16:creationId xmlns:a16="http://schemas.microsoft.com/office/drawing/2014/main" id="{11961197-610B-2EE9-4B75-4DCAD1F4B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90" y="4974059"/>
            <a:ext cx="1414519" cy="151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7C78F99C-AE8B-B2AF-9A19-65D5EAECA9E8}"/>
              </a:ext>
            </a:extLst>
          </p:cNvPr>
          <p:cNvSpPr/>
          <p:nvPr/>
        </p:nvSpPr>
        <p:spPr>
          <a:xfrm>
            <a:off x="727093" y="3336108"/>
            <a:ext cx="2530680" cy="1426128"/>
          </a:xfrm>
          <a:prstGeom prst="wedgeRectCallout">
            <a:avLst>
              <a:gd name="adj1" fmla="val -32981"/>
              <a:gd name="adj2" fmla="val 6806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>
                <a:solidFill>
                  <a:schemeClr val="tx1"/>
                </a:solidFill>
              </a:rPr>
              <a:t>oh! Package is just a directory. Let me create a package.</a:t>
            </a:r>
          </a:p>
        </p:txBody>
      </p:sp>
      <p:pic>
        <p:nvPicPr>
          <p:cNvPr id="1026" name="Picture 2" descr="Typing Fast Excited GIF - Typing Fast Excited Didi - Discover &amp; Share GIFs">
            <a:extLst>
              <a:ext uri="{FF2B5EF4-FFF2-40B4-BE49-F238E27FC236}">
                <a16:creationId xmlns:a16="http://schemas.microsoft.com/office/drawing/2014/main" id="{94E0CCE0-3570-0C8A-D38B-1D1B38DA7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902" y="4869289"/>
            <a:ext cx="2139010" cy="1623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1EA02271-E37E-F421-5027-4B43D7BAF5AC}"/>
              </a:ext>
            </a:extLst>
          </p:cNvPr>
          <p:cNvSpPr/>
          <p:nvPr/>
        </p:nvSpPr>
        <p:spPr>
          <a:xfrm>
            <a:off x="6295293" y="1690688"/>
            <a:ext cx="2904125" cy="2690830"/>
          </a:xfrm>
          <a:prstGeom prst="wedgeRectCallout">
            <a:avLst>
              <a:gd name="adj1" fmla="val -26955"/>
              <a:gd name="adj2" fmla="val 6558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D6D2FA-35C3-B07F-CC86-BC48B851565B}"/>
              </a:ext>
            </a:extLst>
          </p:cNvPr>
          <p:cNvSpPr txBox="1"/>
          <p:nvPr/>
        </p:nvSpPr>
        <p:spPr>
          <a:xfrm>
            <a:off x="6539346" y="1723589"/>
            <a:ext cx="246279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mkdir calculator</a:t>
            </a:r>
          </a:p>
          <a:p>
            <a:endParaRPr lang="en-JP"/>
          </a:p>
          <a:p>
            <a:r>
              <a:rPr lang="en-JP"/>
              <a:t>mv SUM.java calculator/</a:t>
            </a:r>
          </a:p>
          <a:p>
            <a:endParaRPr lang="en-JP"/>
          </a:p>
          <a:p>
            <a:r>
              <a:rPr lang="en-JP"/>
              <a:t>mv DIFF.java calculator/</a:t>
            </a:r>
          </a:p>
          <a:p>
            <a:endParaRPr lang="en-JP"/>
          </a:p>
          <a:p>
            <a:r>
              <a:rPr lang="en-JP"/>
              <a:t>mv MUL.java calculator/</a:t>
            </a:r>
          </a:p>
          <a:p>
            <a:endParaRPr lang="en-JP"/>
          </a:p>
          <a:p>
            <a:r>
              <a:rPr lang="en-JP"/>
              <a:t>mv DIV.java calculator/</a:t>
            </a:r>
          </a:p>
        </p:txBody>
      </p:sp>
      <p:sp>
        <p:nvSpPr>
          <p:cNvPr id="8" name="Cloud Callout 7">
            <a:extLst>
              <a:ext uri="{FF2B5EF4-FFF2-40B4-BE49-F238E27FC236}">
                <a16:creationId xmlns:a16="http://schemas.microsoft.com/office/drawing/2014/main" id="{59390600-EC3E-DDBF-1940-A57057A74329}"/>
              </a:ext>
            </a:extLst>
          </p:cNvPr>
          <p:cNvSpPr/>
          <p:nvPr/>
        </p:nvSpPr>
        <p:spPr>
          <a:xfrm>
            <a:off x="8451271" y="5384800"/>
            <a:ext cx="3112656" cy="1325563"/>
          </a:xfrm>
          <a:prstGeom prst="cloudCallout">
            <a:avLst>
              <a:gd name="adj1" fmla="val -52543"/>
              <a:gd name="adj2" fmla="val -6474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49EC50-1A43-747F-64EB-B0B4965CDE2C}"/>
              </a:ext>
            </a:extLst>
          </p:cNvPr>
          <p:cNvSpPr txBox="1"/>
          <p:nvPr/>
        </p:nvSpPr>
        <p:spPr>
          <a:xfrm>
            <a:off x="8946718" y="5632082"/>
            <a:ext cx="2112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600"/>
              <a:t>I am making a package calculator and keeping all my java files in it</a:t>
            </a:r>
          </a:p>
        </p:txBody>
      </p:sp>
    </p:spTree>
    <p:extLst>
      <p:ext uri="{BB962C8B-B14F-4D97-AF65-F5344CB8AC3E}">
        <p14:creationId xmlns:p14="http://schemas.microsoft.com/office/powerpoint/2010/main" val="3487278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9A9E5-C921-74B5-5269-22873ABFC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What is a package?</a:t>
            </a:r>
          </a:p>
        </p:txBody>
      </p:sp>
      <p:pic>
        <p:nvPicPr>
          <p:cNvPr id="4" name="Picture 2" descr="Dee Dee's Tail | Dexter's Laboratory Wiki | Fandom">
            <a:extLst>
              <a:ext uri="{FF2B5EF4-FFF2-40B4-BE49-F238E27FC236}">
                <a16:creationId xmlns:a16="http://schemas.microsoft.com/office/drawing/2014/main" id="{C0654732-783C-2F32-9996-2273AC901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29767"/>
            <a:ext cx="2199092" cy="164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E63B34A9-88EA-F06C-F276-99A758CB8E4E}"/>
              </a:ext>
            </a:extLst>
          </p:cNvPr>
          <p:cNvSpPr/>
          <p:nvPr/>
        </p:nvSpPr>
        <p:spPr>
          <a:xfrm>
            <a:off x="1369974" y="3773479"/>
            <a:ext cx="1555388" cy="719356"/>
          </a:xfrm>
          <a:prstGeom prst="wedgeRectCallout">
            <a:avLst>
              <a:gd name="adj1" fmla="val 12324"/>
              <a:gd name="adj2" fmla="val 1123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>
                <a:solidFill>
                  <a:schemeClr val="tx1"/>
                </a:solidFill>
              </a:rPr>
              <a:t>Its not working</a:t>
            </a:r>
          </a:p>
        </p:txBody>
      </p:sp>
      <p:pic>
        <p:nvPicPr>
          <p:cNvPr id="6" name="Picture 4" descr="Cartoon Classics #4 – Dexter's Laboratory | Dexter's laboratory, Dexter  cartoon, Dexter laboratory">
            <a:extLst>
              <a:ext uri="{FF2B5EF4-FFF2-40B4-BE49-F238E27FC236}">
                <a16:creationId xmlns:a16="http://schemas.microsoft.com/office/drawing/2014/main" id="{FFCEAA40-0808-86E3-1E65-F9551381E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709500" y="4419761"/>
            <a:ext cx="1495794" cy="124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50C89F6E-D7A4-E5B5-0AF6-7EEB26BD669D}"/>
              </a:ext>
            </a:extLst>
          </p:cNvPr>
          <p:cNvSpPr/>
          <p:nvPr/>
        </p:nvSpPr>
        <p:spPr>
          <a:xfrm>
            <a:off x="6096000" y="3045349"/>
            <a:ext cx="3008889" cy="1170961"/>
          </a:xfrm>
          <a:prstGeom prst="wedgeRectCallout">
            <a:avLst>
              <a:gd name="adj1" fmla="val 31448"/>
              <a:gd name="adj2" fmla="val 8235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A7C1EE-4D6A-8D21-4825-2B2214DA64A9}"/>
              </a:ext>
            </a:extLst>
          </p:cNvPr>
          <p:cNvSpPr txBox="1"/>
          <p:nvPr/>
        </p:nvSpPr>
        <p:spPr>
          <a:xfrm>
            <a:off x="6151426" y="3045348"/>
            <a:ext cx="2664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Told you so!</a:t>
            </a:r>
          </a:p>
          <a:p>
            <a:r>
              <a:rPr lang="en-US"/>
              <a:t>Package as a </a:t>
            </a:r>
            <a:r>
              <a:rPr lang="en-US" b="1" u="sng"/>
              <a:t>special</a:t>
            </a:r>
            <a:r>
              <a:rPr lang="en-US"/>
              <a:t> directory and not a normal directory</a:t>
            </a:r>
            <a:endParaRPr lang="en-JP"/>
          </a:p>
        </p:txBody>
      </p:sp>
      <p:sp>
        <p:nvSpPr>
          <p:cNvPr id="9" name="Oval Callout 8">
            <a:extLst>
              <a:ext uri="{FF2B5EF4-FFF2-40B4-BE49-F238E27FC236}">
                <a16:creationId xmlns:a16="http://schemas.microsoft.com/office/drawing/2014/main" id="{7574702F-AC41-420F-7DE9-74694B59A76E}"/>
              </a:ext>
            </a:extLst>
          </p:cNvPr>
          <p:cNvSpPr/>
          <p:nvPr/>
        </p:nvSpPr>
        <p:spPr>
          <a:xfrm>
            <a:off x="5606474" y="5353364"/>
            <a:ext cx="3498416" cy="646331"/>
          </a:xfrm>
          <a:prstGeom prst="wedgeEllipseCallout">
            <a:avLst>
              <a:gd name="adj1" fmla="val 41776"/>
              <a:gd name="adj2" fmla="val -556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AE9501-EE06-28B5-3136-B785FB49F7AE}"/>
              </a:ext>
            </a:extLst>
          </p:cNvPr>
          <p:cNvSpPr txBox="1"/>
          <p:nvPr/>
        </p:nvSpPr>
        <p:spPr>
          <a:xfrm>
            <a:off x="6356650" y="5344459"/>
            <a:ext cx="2113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/>
              <a:t>Also, you have to follow some rules</a:t>
            </a:r>
          </a:p>
        </p:txBody>
      </p:sp>
    </p:spTree>
    <p:extLst>
      <p:ext uri="{BB962C8B-B14F-4D97-AF65-F5344CB8AC3E}">
        <p14:creationId xmlns:p14="http://schemas.microsoft.com/office/powerpoint/2010/main" val="3557917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6D21C-2DB5-8B73-C5D3-B62ED3E20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How to Create a package?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6B8484-0B52-6DAE-61E4-D65B51006472}"/>
              </a:ext>
            </a:extLst>
          </p:cNvPr>
          <p:cNvSpPr txBox="1"/>
          <p:nvPr/>
        </p:nvSpPr>
        <p:spPr>
          <a:xfrm>
            <a:off x="2331368" y="2294704"/>
            <a:ext cx="2127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/>
              <a:t>Please teach me how to create packages?</a:t>
            </a:r>
          </a:p>
        </p:txBody>
      </p:sp>
      <p:pic>
        <p:nvPicPr>
          <p:cNvPr id="7" name="Picture 4" descr="Cartoon Classics #4 – Dexter's Laboratory | Dexter's laboratory, Dexter  cartoon, Dexter laboratory">
            <a:extLst>
              <a:ext uri="{FF2B5EF4-FFF2-40B4-BE49-F238E27FC236}">
                <a16:creationId xmlns:a16="http://schemas.microsoft.com/office/drawing/2014/main" id="{50A83D65-2EBF-54EF-8F43-6C8472CEA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30920" y="3960826"/>
            <a:ext cx="1495794" cy="124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17063BC8-E08C-E5FE-58A3-951A6F60E411}"/>
              </a:ext>
            </a:extLst>
          </p:cNvPr>
          <p:cNvSpPr/>
          <p:nvPr/>
        </p:nvSpPr>
        <p:spPr>
          <a:xfrm>
            <a:off x="2182039" y="2241474"/>
            <a:ext cx="1835779" cy="1046671"/>
          </a:xfrm>
          <a:prstGeom prst="wedgeRectCallout">
            <a:avLst>
              <a:gd name="adj1" fmla="val -46405"/>
              <a:gd name="adj2" fmla="val 7212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E5D8F50E-689B-4A53-4CD2-5AE1277F8A2D}"/>
              </a:ext>
            </a:extLst>
          </p:cNvPr>
          <p:cNvSpPr/>
          <p:nvPr/>
        </p:nvSpPr>
        <p:spPr>
          <a:xfrm>
            <a:off x="7156174" y="2994267"/>
            <a:ext cx="2722643" cy="699498"/>
          </a:xfrm>
          <a:prstGeom prst="wedgeRectCallout">
            <a:avLst>
              <a:gd name="adj1" fmla="val 31448"/>
              <a:gd name="adj2" fmla="val 8235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E81736-8602-AA87-E059-4903B3C9EBF8}"/>
              </a:ext>
            </a:extLst>
          </p:cNvPr>
          <p:cNvSpPr txBox="1"/>
          <p:nvPr/>
        </p:nvSpPr>
        <p:spPr>
          <a:xfrm>
            <a:off x="7214697" y="3020850"/>
            <a:ext cx="2664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/>
              <a:t>Sure! Let us do step-by-step</a:t>
            </a:r>
          </a:p>
        </p:txBody>
      </p:sp>
      <p:pic>
        <p:nvPicPr>
          <p:cNvPr id="11" name="Picture 4" descr="How to draw Dee Dee | Dexter's Laboratory - Sketchok">
            <a:extLst>
              <a:ext uri="{FF2B5EF4-FFF2-40B4-BE49-F238E27FC236}">
                <a16:creationId xmlns:a16="http://schemas.microsoft.com/office/drawing/2014/main" id="{EC5C31E9-69A5-1D82-49D8-D0AC2FC751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8" r="6828"/>
          <a:stretch/>
        </p:blipFill>
        <p:spPr bwMode="auto">
          <a:xfrm>
            <a:off x="1130463" y="2994267"/>
            <a:ext cx="1051575" cy="2150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F606112-0682-9622-D42A-97DC01B4EEC2}"/>
              </a:ext>
            </a:extLst>
          </p:cNvPr>
          <p:cNvSpPr txBox="1"/>
          <p:nvPr/>
        </p:nvSpPr>
        <p:spPr>
          <a:xfrm>
            <a:off x="663825" y="14992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25272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38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Packages</vt:lpstr>
      <vt:lpstr>Outline</vt:lpstr>
      <vt:lpstr>What is a package?</vt:lpstr>
      <vt:lpstr>What is a package?</vt:lpstr>
      <vt:lpstr>What is a package?</vt:lpstr>
      <vt:lpstr>What is a package?</vt:lpstr>
      <vt:lpstr>What is a package?</vt:lpstr>
      <vt:lpstr>What is a package?</vt:lpstr>
      <vt:lpstr>How to Create a package?</vt:lpstr>
      <vt:lpstr>How to Create a package?</vt:lpstr>
      <vt:lpstr>How to Create a package?</vt:lpstr>
      <vt:lpstr>How to Create a package?</vt:lpstr>
      <vt:lpstr>How to Create a package?</vt:lpstr>
      <vt:lpstr>How to Create a package?</vt:lpstr>
      <vt:lpstr>How to Create a package?</vt:lpstr>
      <vt:lpstr>How to Create a package?</vt:lpstr>
      <vt:lpstr>How to use a package?</vt:lpstr>
      <vt:lpstr>How to use a package?</vt:lpstr>
      <vt:lpstr>How to use a package?</vt:lpstr>
      <vt:lpstr>How to use a package?</vt:lpstr>
      <vt:lpstr>How to use a package?</vt:lpstr>
      <vt:lpstr>Controlling Access to Members of a Class (review of CHAPTER 4)</vt:lpstr>
      <vt:lpstr>Visibility (review of CHAPTER 4)</vt:lpstr>
      <vt:lpstr>Summary of Creating and Using Packages</vt:lpstr>
      <vt:lpstr>Class Work: Proper Designing of Calculator Application</vt:lpstr>
      <vt:lpstr>Class Work: Proper Designing of Calculator Application</vt:lpstr>
      <vt:lpstr>Class Work: Proper Designing of Calculator Application</vt:lpstr>
      <vt:lpstr>Class Work: Proper Designing of Calculator Application</vt:lpstr>
      <vt:lpstr>Class Work: Proper Designing of Calculator Application</vt:lpstr>
      <vt:lpstr>Class Work: Proper Designing of Calculator Application</vt:lpstr>
      <vt:lpstr>Class Work: Proper Designing of Calculator Application</vt:lpstr>
      <vt:lpstr>Class Work: Proper Designing of Calculator Application</vt:lpstr>
      <vt:lpstr>Class Work: Proper Designing of Calculator Application</vt:lpstr>
      <vt:lpstr>Class Work: Proper Designing of Calculator Application</vt:lpstr>
      <vt:lpstr>Class Work: Proper Designing of Calculator Application</vt:lpstr>
      <vt:lpstr>Class Work: Proper Designing of Calculator Application</vt:lpstr>
      <vt:lpstr>Class Work: Proper Designing of Calculator Application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Uday Kiran Rage</dc:creator>
  <cp:revision>1</cp:revision>
  <dcterms:created xsi:type="dcterms:W3CDTF">2023-05-16T00:06:19Z</dcterms:created>
  <dcterms:modified xsi:type="dcterms:W3CDTF">2024-05-13T13:14:32Z</dcterms:modified>
</cp:coreProperties>
</file>