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324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7" r:id="rId10"/>
    <p:sldId id="269" r:id="rId11"/>
    <p:sldId id="270" r:id="rId12"/>
    <p:sldId id="264" r:id="rId13"/>
    <p:sldId id="265" r:id="rId14"/>
    <p:sldId id="271" r:id="rId15"/>
    <p:sldId id="266" r:id="rId16"/>
    <p:sldId id="285" r:id="rId17"/>
    <p:sldId id="272" r:id="rId18"/>
    <p:sldId id="273" r:id="rId19"/>
    <p:sldId id="274" r:id="rId20"/>
    <p:sldId id="277" r:id="rId21"/>
    <p:sldId id="276" r:id="rId22"/>
    <p:sldId id="280" r:id="rId23"/>
    <p:sldId id="278" r:id="rId24"/>
    <p:sldId id="279" r:id="rId25"/>
    <p:sldId id="281" r:id="rId26"/>
    <p:sldId id="283" r:id="rId27"/>
    <p:sldId id="284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36CBC-BC42-7F4E-AE0A-8B5B88DB6E53}" v="84" dt="2024-04-23T01:38:55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65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21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ay Kiran Rage" userId="8cfd044a105e3dbd" providerId="LiveId" clId="{00736CBC-BC42-7F4E-AE0A-8B5B88DB6E53}"/>
    <pc:docChg chg="custSel addSld delSld modSld">
      <pc:chgData name="Uday Kiran Rage" userId="8cfd044a105e3dbd" providerId="LiveId" clId="{00736CBC-BC42-7F4E-AE0A-8B5B88DB6E53}" dt="2024-04-23T01:38:55.648" v="164"/>
      <pc:docMkLst>
        <pc:docMk/>
      </pc:docMkLst>
      <pc:sldChg chg="addSp modSp">
        <pc:chgData name="Uday Kiran Rage" userId="8cfd044a105e3dbd" providerId="LiveId" clId="{00736CBC-BC42-7F4E-AE0A-8B5B88DB6E53}" dt="2024-04-23T01:38:55.648" v="164"/>
        <pc:sldMkLst>
          <pc:docMk/>
          <pc:sldMk cId="915093321" sldId="257"/>
        </pc:sldMkLst>
        <pc:spChg chg="add mod">
          <ac:chgData name="Uday Kiran Rage" userId="8cfd044a105e3dbd" providerId="LiveId" clId="{00736CBC-BC42-7F4E-AE0A-8B5B88DB6E53}" dt="2024-04-23T01:38:55.648" v="164"/>
          <ac:spMkLst>
            <pc:docMk/>
            <pc:sldMk cId="915093321" sldId="257"/>
            <ac:spMk id="2" creationId="{62411954-6211-6F9F-DC0B-E219EB019D7D}"/>
          </ac:spMkLst>
        </pc:spChg>
      </pc:sldChg>
      <pc:sldChg chg="addSp modSp">
        <pc:chgData name="Uday Kiran Rage" userId="8cfd044a105e3dbd" providerId="LiveId" clId="{00736CBC-BC42-7F4E-AE0A-8B5B88DB6E53}" dt="2024-04-23T01:38:55.648" v="164"/>
        <pc:sldMkLst>
          <pc:docMk/>
          <pc:sldMk cId="3326456966" sldId="258"/>
        </pc:sldMkLst>
        <pc:spChg chg="add mod">
          <ac:chgData name="Uday Kiran Rage" userId="8cfd044a105e3dbd" providerId="LiveId" clId="{00736CBC-BC42-7F4E-AE0A-8B5B88DB6E53}" dt="2024-04-23T01:38:55.648" v="164"/>
          <ac:spMkLst>
            <pc:docMk/>
            <pc:sldMk cId="3326456966" sldId="258"/>
            <ac:spMk id="2" creationId="{DCC28EB5-45E0-14AB-8643-F9DB4E5BB39D}"/>
          </ac:spMkLst>
        </pc:spChg>
      </pc:sldChg>
      <pc:sldChg chg="addSp modSp">
        <pc:chgData name="Uday Kiran Rage" userId="8cfd044a105e3dbd" providerId="LiveId" clId="{00736CBC-BC42-7F4E-AE0A-8B5B88DB6E53}" dt="2024-04-23T01:38:55.648" v="164"/>
        <pc:sldMkLst>
          <pc:docMk/>
          <pc:sldMk cId="3361471242" sldId="259"/>
        </pc:sldMkLst>
        <pc:spChg chg="add mod">
          <ac:chgData name="Uday Kiran Rage" userId="8cfd044a105e3dbd" providerId="LiveId" clId="{00736CBC-BC42-7F4E-AE0A-8B5B88DB6E53}" dt="2024-04-23T01:38:55.648" v="164"/>
          <ac:spMkLst>
            <pc:docMk/>
            <pc:sldMk cId="3361471242" sldId="259"/>
            <ac:spMk id="2" creationId="{A76AF13C-B1F5-869C-3773-E3575B0DAB2E}"/>
          </ac:spMkLst>
        </pc:spChg>
      </pc:sldChg>
      <pc:sldChg chg="addSp modSp">
        <pc:chgData name="Uday Kiran Rage" userId="8cfd044a105e3dbd" providerId="LiveId" clId="{00736CBC-BC42-7F4E-AE0A-8B5B88DB6E53}" dt="2024-04-23T01:38:55.648" v="164"/>
        <pc:sldMkLst>
          <pc:docMk/>
          <pc:sldMk cId="1776047601" sldId="260"/>
        </pc:sldMkLst>
        <pc:spChg chg="add mod">
          <ac:chgData name="Uday Kiran Rage" userId="8cfd044a105e3dbd" providerId="LiveId" clId="{00736CBC-BC42-7F4E-AE0A-8B5B88DB6E53}" dt="2024-04-23T01:38:55.648" v="164"/>
          <ac:spMkLst>
            <pc:docMk/>
            <pc:sldMk cId="1776047601" sldId="260"/>
            <ac:spMk id="2" creationId="{AE6F2056-2566-1303-45C3-7ED1B84117DE}"/>
          </ac:spMkLst>
        </pc:spChg>
      </pc:sldChg>
      <pc:sldChg chg="addSp modSp">
        <pc:chgData name="Uday Kiran Rage" userId="8cfd044a105e3dbd" providerId="LiveId" clId="{00736CBC-BC42-7F4E-AE0A-8B5B88DB6E53}" dt="2024-04-23T01:38:55.648" v="164"/>
        <pc:sldMkLst>
          <pc:docMk/>
          <pc:sldMk cId="341921442" sldId="261"/>
        </pc:sldMkLst>
        <pc:spChg chg="add mod">
          <ac:chgData name="Uday Kiran Rage" userId="8cfd044a105e3dbd" providerId="LiveId" clId="{00736CBC-BC42-7F4E-AE0A-8B5B88DB6E53}" dt="2024-04-23T01:38:55.648" v="164"/>
          <ac:spMkLst>
            <pc:docMk/>
            <pc:sldMk cId="341921442" sldId="261"/>
            <ac:spMk id="3" creationId="{DDF6EAC2-F5AE-1530-295F-B1544C1C0CC6}"/>
          </ac:spMkLst>
        </pc:spChg>
      </pc:sldChg>
      <pc:sldChg chg="addSp modSp">
        <pc:chgData name="Uday Kiran Rage" userId="8cfd044a105e3dbd" providerId="LiveId" clId="{00736CBC-BC42-7F4E-AE0A-8B5B88DB6E53}" dt="2024-04-23T01:38:55.648" v="164"/>
        <pc:sldMkLst>
          <pc:docMk/>
          <pc:sldMk cId="1311408628" sldId="262"/>
        </pc:sldMkLst>
        <pc:spChg chg="add mod">
          <ac:chgData name="Uday Kiran Rage" userId="8cfd044a105e3dbd" providerId="LiveId" clId="{00736CBC-BC42-7F4E-AE0A-8B5B88DB6E53}" dt="2024-04-23T01:38:55.648" v="164"/>
          <ac:spMkLst>
            <pc:docMk/>
            <pc:sldMk cId="1311408628" sldId="262"/>
            <ac:spMk id="2" creationId="{86E1BF21-2F10-3C61-3C19-6EFF4A099914}"/>
          </ac:spMkLst>
        </pc:spChg>
      </pc:sldChg>
      <pc:sldChg chg="addSp modSp">
        <pc:chgData name="Uday Kiran Rage" userId="8cfd044a105e3dbd" providerId="LiveId" clId="{00736CBC-BC42-7F4E-AE0A-8B5B88DB6E53}" dt="2024-04-23T01:38:55.648" v="164"/>
        <pc:sldMkLst>
          <pc:docMk/>
          <pc:sldMk cId="4014964293" sldId="263"/>
        </pc:sldMkLst>
        <pc:spChg chg="add mod">
          <ac:chgData name="Uday Kiran Rage" userId="8cfd044a105e3dbd" providerId="LiveId" clId="{00736CBC-BC42-7F4E-AE0A-8B5B88DB6E53}" dt="2024-04-23T01:38:55.648" v="164"/>
          <ac:spMkLst>
            <pc:docMk/>
            <pc:sldMk cId="4014964293" sldId="263"/>
            <ac:spMk id="2" creationId="{1BF9A600-E4E3-E46F-74A0-EAC4A5B8CB4E}"/>
          </ac:spMkLst>
        </pc:spChg>
      </pc:sldChg>
      <pc:sldChg chg="addSp modSp">
        <pc:chgData name="Uday Kiran Rage" userId="8cfd044a105e3dbd" providerId="LiveId" clId="{00736CBC-BC42-7F4E-AE0A-8B5B88DB6E53}" dt="2024-04-23T01:38:55.648" v="164"/>
        <pc:sldMkLst>
          <pc:docMk/>
          <pc:sldMk cId="2031799509" sldId="264"/>
        </pc:sldMkLst>
        <pc:spChg chg="add mod">
          <ac:chgData name="Uday Kiran Rage" userId="8cfd044a105e3dbd" providerId="LiveId" clId="{00736CBC-BC42-7F4E-AE0A-8B5B88DB6E53}" dt="2024-04-23T01:38:55.648" v="164"/>
          <ac:spMkLst>
            <pc:docMk/>
            <pc:sldMk cId="2031799509" sldId="264"/>
            <ac:spMk id="4" creationId="{D85AE610-858D-7B05-E7A0-29C2651D1381}"/>
          </ac:spMkLst>
        </pc:spChg>
      </pc:sldChg>
      <pc:sldChg chg="addSp modSp">
        <pc:chgData name="Uday Kiran Rage" userId="8cfd044a105e3dbd" providerId="LiveId" clId="{00736CBC-BC42-7F4E-AE0A-8B5B88DB6E53}" dt="2024-04-23T01:38:55.648" v="164"/>
        <pc:sldMkLst>
          <pc:docMk/>
          <pc:sldMk cId="2077296209" sldId="265"/>
        </pc:sldMkLst>
        <pc:spChg chg="add mod">
          <ac:chgData name="Uday Kiran Rage" userId="8cfd044a105e3dbd" providerId="LiveId" clId="{00736CBC-BC42-7F4E-AE0A-8B5B88DB6E53}" dt="2024-04-23T01:38:55.648" v="164"/>
          <ac:spMkLst>
            <pc:docMk/>
            <pc:sldMk cId="2077296209" sldId="265"/>
            <ac:spMk id="2" creationId="{1F3409D5-EF93-0BFE-5F58-119E3C1F84A8}"/>
          </ac:spMkLst>
        </pc:spChg>
      </pc:sldChg>
      <pc:sldChg chg="addSp modSp">
        <pc:chgData name="Uday Kiran Rage" userId="8cfd044a105e3dbd" providerId="LiveId" clId="{00736CBC-BC42-7F4E-AE0A-8B5B88DB6E53}" dt="2024-04-23T01:38:55.648" v="164"/>
        <pc:sldMkLst>
          <pc:docMk/>
          <pc:sldMk cId="1992142980" sldId="266"/>
        </pc:sldMkLst>
        <pc:spChg chg="add mod">
          <ac:chgData name="Uday Kiran Rage" userId="8cfd044a105e3dbd" providerId="LiveId" clId="{00736CBC-BC42-7F4E-AE0A-8B5B88DB6E53}" dt="2024-04-23T01:38:55.648" v="164"/>
          <ac:spMkLst>
            <pc:docMk/>
            <pc:sldMk cId="1992142980" sldId="266"/>
            <ac:spMk id="2" creationId="{F52C2841-5B9E-A5A5-BC46-2C8D19C750E5}"/>
          </ac:spMkLst>
        </pc:spChg>
      </pc:sldChg>
      <pc:sldChg chg="addSp modSp">
        <pc:chgData name="Uday Kiran Rage" userId="8cfd044a105e3dbd" providerId="LiveId" clId="{00736CBC-BC42-7F4E-AE0A-8B5B88DB6E53}" dt="2024-04-23T01:38:55.648" v="164"/>
        <pc:sldMkLst>
          <pc:docMk/>
          <pc:sldMk cId="2598251729" sldId="267"/>
        </pc:sldMkLst>
        <pc:spChg chg="add mod">
          <ac:chgData name="Uday Kiran Rage" userId="8cfd044a105e3dbd" providerId="LiveId" clId="{00736CBC-BC42-7F4E-AE0A-8B5B88DB6E53}" dt="2024-04-23T01:38:55.648" v="164"/>
          <ac:spMkLst>
            <pc:docMk/>
            <pc:sldMk cId="2598251729" sldId="267"/>
            <ac:spMk id="3" creationId="{672054CE-7548-C45A-811D-E6984A587F95}"/>
          </ac:spMkLst>
        </pc:spChg>
      </pc:sldChg>
      <pc:sldChg chg="addSp modSp">
        <pc:chgData name="Uday Kiran Rage" userId="8cfd044a105e3dbd" providerId="LiveId" clId="{00736CBC-BC42-7F4E-AE0A-8B5B88DB6E53}" dt="2024-04-23T01:38:55.648" v="164"/>
        <pc:sldMkLst>
          <pc:docMk/>
          <pc:sldMk cId="3760070263" sldId="269"/>
        </pc:sldMkLst>
        <pc:spChg chg="add mod">
          <ac:chgData name="Uday Kiran Rage" userId="8cfd044a105e3dbd" providerId="LiveId" clId="{00736CBC-BC42-7F4E-AE0A-8B5B88DB6E53}" dt="2024-04-23T01:38:55.648" v="164"/>
          <ac:spMkLst>
            <pc:docMk/>
            <pc:sldMk cId="3760070263" sldId="269"/>
            <ac:spMk id="3" creationId="{410A062D-1213-36D1-21B0-7147CF75F6BE}"/>
          </ac:spMkLst>
        </pc:spChg>
      </pc:sldChg>
      <pc:sldChg chg="addSp modSp">
        <pc:chgData name="Uday Kiran Rage" userId="8cfd044a105e3dbd" providerId="LiveId" clId="{00736CBC-BC42-7F4E-AE0A-8B5B88DB6E53}" dt="2024-04-23T01:38:55.648" v="164"/>
        <pc:sldMkLst>
          <pc:docMk/>
          <pc:sldMk cId="2201025915" sldId="270"/>
        </pc:sldMkLst>
        <pc:spChg chg="add mod">
          <ac:chgData name="Uday Kiran Rage" userId="8cfd044a105e3dbd" providerId="LiveId" clId="{00736CBC-BC42-7F4E-AE0A-8B5B88DB6E53}" dt="2024-04-23T01:38:55.648" v="164"/>
          <ac:spMkLst>
            <pc:docMk/>
            <pc:sldMk cId="2201025915" sldId="270"/>
            <ac:spMk id="2" creationId="{F0BC5E6B-6FF9-E9B2-926A-501E5AF16D0C}"/>
          </ac:spMkLst>
        </pc:spChg>
      </pc:sldChg>
      <pc:sldChg chg="addSp modSp">
        <pc:chgData name="Uday Kiran Rage" userId="8cfd044a105e3dbd" providerId="LiveId" clId="{00736CBC-BC42-7F4E-AE0A-8B5B88DB6E53}" dt="2024-04-23T01:38:55.648" v="164"/>
        <pc:sldMkLst>
          <pc:docMk/>
          <pc:sldMk cId="3183787277" sldId="271"/>
        </pc:sldMkLst>
        <pc:spChg chg="add mod">
          <ac:chgData name="Uday Kiran Rage" userId="8cfd044a105e3dbd" providerId="LiveId" clId="{00736CBC-BC42-7F4E-AE0A-8B5B88DB6E53}" dt="2024-04-23T01:38:55.648" v="164"/>
          <ac:spMkLst>
            <pc:docMk/>
            <pc:sldMk cId="3183787277" sldId="271"/>
            <ac:spMk id="2" creationId="{D812A2D4-8858-8D94-A7D7-CE7FC2083FB8}"/>
          </ac:spMkLst>
        </pc:spChg>
      </pc:sldChg>
      <pc:sldChg chg="addSp modSp">
        <pc:chgData name="Uday Kiran Rage" userId="8cfd044a105e3dbd" providerId="LiveId" clId="{00736CBC-BC42-7F4E-AE0A-8B5B88DB6E53}" dt="2024-04-23T01:38:55.648" v="164"/>
        <pc:sldMkLst>
          <pc:docMk/>
          <pc:sldMk cId="1743447656" sldId="272"/>
        </pc:sldMkLst>
        <pc:spChg chg="add mod">
          <ac:chgData name="Uday Kiran Rage" userId="8cfd044a105e3dbd" providerId="LiveId" clId="{00736CBC-BC42-7F4E-AE0A-8B5B88DB6E53}" dt="2024-04-23T01:38:55.648" v="164"/>
          <ac:spMkLst>
            <pc:docMk/>
            <pc:sldMk cId="1743447656" sldId="272"/>
            <ac:spMk id="3" creationId="{7312F240-F303-4FDC-D785-124FA89F700F}"/>
          </ac:spMkLst>
        </pc:spChg>
      </pc:sldChg>
      <pc:sldChg chg="addSp modSp">
        <pc:chgData name="Uday Kiran Rage" userId="8cfd044a105e3dbd" providerId="LiveId" clId="{00736CBC-BC42-7F4E-AE0A-8B5B88DB6E53}" dt="2024-04-23T01:38:55.648" v="164"/>
        <pc:sldMkLst>
          <pc:docMk/>
          <pc:sldMk cId="1788476757" sldId="273"/>
        </pc:sldMkLst>
        <pc:spChg chg="add mod">
          <ac:chgData name="Uday Kiran Rage" userId="8cfd044a105e3dbd" providerId="LiveId" clId="{00736CBC-BC42-7F4E-AE0A-8B5B88DB6E53}" dt="2024-04-23T01:38:55.648" v="164"/>
          <ac:spMkLst>
            <pc:docMk/>
            <pc:sldMk cId="1788476757" sldId="273"/>
            <ac:spMk id="2" creationId="{3EFA0B16-235C-D47D-4B3D-F88B4ACCD761}"/>
          </ac:spMkLst>
        </pc:spChg>
      </pc:sldChg>
      <pc:sldChg chg="addSp modSp">
        <pc:chgData name="Uday Kiran Rage" userId="8cfd044a105e3dbd" providerId="LiveId" clId="{00736CBC-BC42-7F4E-AE0A-8B5B88DB6E53}" dt="2024-04-23T01:38:55.648" v="164"/>
        <pc:sldMkLst>
          <pc:docMk/>
          <pc:sldMk cId="3596334864" sldId="274"/>
        </pc:sldMkLst>
        <pc:spChg chg="add mod">
          <ac:chgData name="Uday Kiran Rage" userId="8cfd044a105e3dbd" providerId="LiveId" clId="{00736CBC-BC42-7F4E-AE0A-8B5B88DB6E53}" dt="2024-04-23T01:38:55.648" v="164"/>
          <ac:spMkLst>
            <pc:docMk/>
            <pc:sldMk cId="3596334864" sldId="274"/>
            <ac:spMk id="2" creationId="{16DBD30F-4CAF-BE0D-C818-9A94CF3AEF21}"/>
          </ac:spMkLst>
        </pc:spChg>
      </pc:sldChg>
      <pc:sldChg chg="addSp modSp">
        <pc:chgData name="Uday Kiran Rage" userId="8cfd044a105e3dbd" providerId="LiveId" clId="{00736CBC-BC42-7F4E-AE0A-8B5B88DB6E53}" dt="2024-04-23T01:38:55.648" v="164"/>
        <pc:sldMkLst>
          <pc:docMk/>
          <pc:sldMk cId="1467583704" sldId="276"/>
        </pc:sldMkLst>
        <pc:spChg chg="add mod">
          <ac:chgData name="Uday Kiran Rage" userId="8cfd044a105e3dbd" providerId="LiveId" clId="{00736CBC-BC42-7F4E-AE0A-8B5B88DB6E53}" dt="2024-04-23T01:38:55.648" v="164"/>
          <ac:spMkLst>
            <pc:docMk/>
            <pc:sldMk cId="1467583704" sldId="276"/>
            <ac:spMk id="3" creationId="{C5AF407D-7EBA-5CA7-7B25-7037292FDB52}"/>
          </ac:spMkLst>
        </pc:spChg>
      </pc:sldChg>
      <pc:sldChg chg="addSp modSp">
        <pc:chgData name="Uday Kiran Rage" userId="8cfd044a105e3dbd" providerId="LiveId" clId="{00736CBC-BC42-7F4E-AE0A-8B5B88DB6E53}" dt="2024-04-23T01:38:55.648" v="164"/>
        <pc:sldMkLst>
          <pc:docMk/>
          <pc:sldMk cId="132758872" sldId="277"/>
        </pc:sldMkLst>
        <pc:spChg chg="add mod">
          <ac:chgData name="Uday Kiran Rage" userId="8cfd044a105e3dbd" providerId="LiveId" clId="{00736CBC-BC42-7F4E-AE0A-8B5B88DB6E53}" dt="2024-04-23T01:38:55.648" v="164"/>
          <ac:spMkLst>
            <pc:docMk/>
            <pc:sldMk cId="132758872" sldId="277"/>
            <ac:spMk id="2" creationId="{E26A7FCA-7D9B-0F87-81B3-D0E26EB39797}"/>
          </ac:spMkLst>
        </pc:spChg>
      </pc:sldChg>
      <pc:sldChg chg="addSp modSp">
        <pc:chgData name="Uday Kiran Rage" userId="8cfd044a105e3dbd" providerId="LiveId" clId="{00736CBC-BC42-7F4E-AE0A-8B5B88DB6E53}" dt="2024-04-23T01:38:55.648" v="164"/>
        <pc:sldMkLst>
          <pc:docMk/>
          <pc:sldMk cId="2700006624" sldId="278"/>
        </pc:sldMkLst>
        <pc:spChg chg="add mod">
          <ac:chgData name="Uday Kiran Rage" userId="8cfd044a105e3dbd" providerId="LiveId" clId="{00736CBC-BC42-7F4E-AE0A-8B5B88DB6E53}" dt="2024-04-23T01:38:55.648" v="164"/>
          <ac:spMkLst>
            <pc:docMk/>
            <pc:sldMk cId="2700006624" sldId="278"/>
            <ac:spMk id="2" creationId="{AB2FED33-EE05-3F76-3DD1-5B7ABDD2801E}"/>
          </ac:spMkLst>
        </pc:spChg>
      </pc:sldChg>
      <pc:sldChg chg="addSp modSp">
        <pc:chgData name="Uday Kiran Rage" userId="8cfd044a105e3dbd" providerId="LiveId" clId="{00736CBC-BC42-7F4E-AE0A-8B5B88DB6E53}" dt="2024-04-23T01:38:55.648" v="164"/>
        <pc:sldMkLst>
          <pc:docMk/>
          <pc:sldMk cId="3763193979" sldId="279"/>
        </pc:sldMkLst>
        <pc:spChg chg="add mod">
          <ac:chgData name="Uday Kiran Rage" userId="8cfd044a105e3dbd" providerId="LiveId" clId="{00736CBC-BC42-7F4E-AE0A-8B5B88DB6E53}" dt="2024-04-23T01:38:55.648" v="164"/>
          <ac:spMkLst>
            <pc:docMk/>
            <pc:sldMk cId="3763193979" sldId="279"/>
            <ac:spMk id="2" creationId="{50780C07-0A50-FB53-7335-DCB86256EB17}"/>
          </ac:spMkLst>
        </pc:spChg>
      </pc:sldChg>
      <pc:sldChg chg="addSp modSp">
        <pc:chgData name="Uday Kiran Rage" userId="8cfd044a105e3dbd" providerId="LiveId" clId="{00736CBC-BC42-7F4E-AE0A-8B5B88DB6E53}" dt="2024-04-23T01:38:55.648" v="164"/>
        <pc:sldMkLst>
          <pc:docMk/>
          <pc:sldMk cId="2276763004" sldId="280"/>
        </pc:sldMkLst>
        <pc:spChg chg="add mod">
          <ac:chgData name="Uday Kiran Rage" userId="8cfd044a105e3dbd" providerId="LiveId" clId="{00736CBC-BC42-7F4E-AE0A-8B5B88DB6E53}" dt="2024-04-23T01:38:55.648" v="164"/>
          <ac:spMkLst>
            <pc:docMk/>
            <pc:sldMk cId="2276763004" sldId="280"/>
            <ac:spMk id="2" creationId="{CF711FD5-7008-F0BD-6A2E-7EE3F71651BA}"/>
          </ac:spMkLst>
        </pc:spChg>
      </pc:sldChg>
      <pc:sldChg chg="addSp modSp">
        <pc:chgData name="Uday Kiran Rage" userId="8cfd044a105e3dbd" providerId="LiveId" clId="{00736CBC-BC42-7F4E-AE0A-8B5B88DB6E53}" dt="2024-04-23T01:38:55.648" v="164"/>
        <pc:sldMkLst>
          <pc:docMk/>
          <pc:sldMk cId="4109292064" sldId="281"/>
        </pc:sldMkLst>
        <pc:spChg chg="add mod">
          <ac:chgData name="Uday Kiran Rage" userId="8cfd044a105e3dbd" providerId="LiveId" clId="{00736CBC-BC42-7F4E-AE0A-8B5B88DB6E53}" dt="2024-04-23T01:38:55.648" v="164"/>
          <ac:spMkLst>
            <pc:docMk/>
            <pc:sldMk cId="4109292064" sldId="281"/>
            <ac:spMk id="4" creationId="{2244FAFB-4BB8-4F1F-0268-D300E0FA91D7}"/>
          </ac:spMkLst>
        </pc:spChg>
      </pc:sldChg>
      <pc:sldChg chg="addSp modSp">
        <pc:chgData name="Uday Kiran Rage" userId="8cfd044a105e3dbd" providerId="LiveId" clId="{00736CBC-BC42-7F4E-AE0A-8B5B88DB6E53}" dt="2024-04-23T01:38:55.648" v="164"/>
        <pc:sldMkLst>
          <pc:docMk/>
          <pc:sldMk cId="1515432892" sldId="283"/>
        </pc:sldMkLst>
        <pc:spChg chg="add mod">
          <ac:chgData name="Uday Kiran Rage" userId="8cfd044a105e3dbd" providerId="LiveId" clId="{00736CBC-BC42-7F4E-AE0A-8B5B88DB6E53}" dt="2024-04-23T01:38:55.648" v="164"/>
          <ac:spMkLst>
            <pc:docMk/>
            <pc:sldMk cId="1515432892" sldId="283"/>
            <ac:spMk id="3" creationId="{97A259E3-196A-9256-4EB9-34195932D22C}"/>
          </ac:spMkLst>
        </pc:spChg>
      </pc:sldChg>
      <pc:sldChg chg="addSp modSp">
        <pc:chgData name="Uday Kiran Rage" userId="8cfd044a105e3dbd" providerId="LiveId" clId="{00736CBC-BC42-7F4E-AE0A-8B5B88DB6E53}" dt="2024-04-23T01:38:55.648" v="164"/>
        <pc:sldMkLst>
          <pc:docMk/>
          <pc:sldMk cId="976224455" sldId="284"/>
        </pc:sldMkLst>
        <pc:spChg chg="add mod">
          <ac:chgData name="Uday Kiran Rage" userId="8cfd044a105e3dbd" providerId="LiveId" clId="{00736CBC-BC42-7F4E-AE0A-8B5B88DB6E53}" dt="2024-04-23T01:38:55.648" v="164"/>
          <ac:spMkLst>
            <pc:docMk/>
            <pc:sldMk cId="976224455" sldId="284"/>
            <ac:spMk id="2" creationId="{86D9B43A-B4BE-D146-20D3-E6388BFB88BF}"/>
          </ac:spMkLst>
        </pc:spChg>
      </pc:sldChg>
      <pc:sldChg chg="addSp modSp">
        <pc:chgData name="Uday Kiran Rage" userId="8cfd044a105e3dbd" providerId="LiveId" clId="{00736CBC-BC42-7F4E-AE0A-8B5B88DB6E53}" dt="2024-04-23T01:38:55.648" v="164"/>
        <pc:sldMkLst>
          <pc:docMk/>
          <pc:sldMk cId="1781131167" sldId="285"/>
        </pc:sldMkLst>
        <pc:spChg chg="add mod">
          <ac:chgData name="Uday Kiran Rage" userId="8cfd044a105e3dbd" providerId="LiveId" clId="{00736CBC-BC42-7F4E-AE0A-8B5B88DB6E53}" dt="2024-04-23T01:38:55.648" v="164"/>
          <ac:spMkLst>
            <pc:docMk/>
            <pc:sldMk cId="1781131167" sldId="285"/>
            <ac:spMk id="2" creationId="{639A79B2-F773-5853-E5F2-5DC727C59C58}"/>
          </ac:spMkLst>
        </pc:spChg>
      </pc:sldChg>
      <pc:sldChg chg="addSp modSp">
        <pc:chgData name="Uday Kiran Rage" userId="8cfd044a105e3dbd" providerId="LiveId" clId="{00736CBC-BC42-7F4E-AE0A-8B5B88DB6E53}" dt="2024-04-23T01:38:55.648" v="164"/>
        <pc:sldMkLst>
          <pc:docMk/>
          <pc:sldMk cId="1957353545" sldId="286"/>
        </pc:sldMkLst>
        <pc:spChg chg="add mod">
          <ac:chgData name="Uday Kiran Rage" userId="8cfd044a105e3dbd" providerId="LiveId" clId="{00736CBC-BC42-7F4E-AE0A-8B5B88DB6E53}" dt="2024-04-23T01:38:55.648" v="164"/>
          <ac:spMkLst>
            <pc:docMk/>
            <pc:sldMk cId="1957353545" sldId="286"/>
            <ac:spMk id="2" creationId="{735035B2-661B-AF6B-8941-CC243174AC16}"/>
          </ac:spMkLst>
        </pc:spChg>
      </pc:sldChg>
      <pc:sldChg chg="delSp new del mod">
        <pc:chgData name="Uday Kiran Rage" userId="8cfd044a105e3dbd" providerId="LiveId" clId="{00736CBC-BC42-7F4E-AE0A-8B5B88DB6E53}" dt="2024-04-23T01:37:56.154" v="93" actId="2696"/>
        <pc:sldMkLst>
          <pc:docMk/>
          <pc:sldMk cId="2130322736" sldId="287"/>
        </pc:sldMkLst>
        <pc:spChg chg="del">
          <ac:chgData name="Uday Kiran Rage" userId="8cfd044a105e3dbd" providerId="LiveId" clId="{00736CBC-BC42-7F4E-AE0A-8B5B88DB6E53}" dt="2024-04-23T01:28:16.795" v="1" actId="478"/>
          <ac:spMkLst>
            <pc:docMk/>
            <pc:sldMk cId="2130322736" sldId="287"/>
            <ac:spMk id="2" creationId="{A14A5CE2-D09F-B640-D9FF-F6B0D90103FD}"/>
          </ac:spMkLst>
        </pc:spChg>
        <pc:spChg chg="del">
          <ac:chgData name="Uday Kiran Rage" userId="8cfd044a105e3dbd" providerId="LiveId" clId="{00736CBC-BC42-7F4E-AE0A-8B5B88DB6E53}" dt="2024-04-23T01:28:19.567" v="2" actId="478"/>
          <ac:spMkLst>
            <pc:docMk/>
            <pc:sldMk cId="2130322736" sldId="287"/>
            <ac:spMk id="3" creationId="{B574FFA9-F6AC-2B6E-D665-7EB12197F23A}"/>
          </ac:spMkLst>
        </pc:spChg>
      </pc:sldChg>
      <pc:sldChg chg="addSp delSp modSp add mod modAnim">
        <pc:chgData name="Uday Kiran Rage" userId="8cfd044a105e3dbd" providerId="LiveId" clId="{00736CBC-BC42-7F4E-AE0A-8B5B88DB6E53}" dt="2024-04-23T01:38:55.648" v="164"/>
        <pc:sldMkLst>
          <pc:docMk/>
          <pc:sldMk cId="2857755201" sldId="324"/>
        </pc:sldMkLst>
        <pc:spChg chg="del">
          <ac:chgData name="Uday Kiran Rage" userId="8cfd044a105e3dbd" providerId="LiveId" clId="{00736CBC-BC42-7F4E-AE0A-8B5B88DB6E53}" dt="2024-04-23T01:29:03.692" v="4" actId="478"/>
          <ac:spMkLst>
            <pc:docMk/>
            <pc:sldMk cId="2857755201" sldId="324"/>
            <ac:spMk id="5" creationId="{8EDCDE49-6A6B-9A4B-BC98-31801C16FFB8}"/>
          </ac:spMkLst>
        </pc:spChg>
        <pc:spChg chg="del">
          <ac:chgData name="Uday Kiran Rage" userId="8cfd044a105e3dbd" providerId="LiveId" clId="{00736CBC-BC42-7F4E-AE0A-8B5B88DB6E53}" dt="2024-04-23T01:29:03.692" v="4" actId="478"/>
          <ac:spMkLst>
            <pc:docMk/>
            <pc:sldMk cId="2857755201" sldId="324"/>
            <ac:spMk id="6" creationId="{54072BF4-F5C7-E04D-8091-6BAD954B868B}"/>
          </ac:spMkLst>
        </pc:spChg>
        <pc:spChg chg="mod">
          <ac:chgData name="Uday Kiran Rage" userId="8cfd044a105e3dbd" providerId="LiveId" clId="{00736CBC-BC42-7F4E-AE0A-8B5B88DB6E53}" dt="2024-04-23T01:38:42.619" v="163" actId="1038"/>
          <ac:spMkLst>
            <pc:docMk/>
            <pc:sldMk cId="2857755201" sldId="324"/>
            <ac:spMk id="10" creationId="{91C9B674-82DE-2C4A-938E-70FAA239A532}"/>
          </ac:spMkLst>
        </pc:spChg>
        <pc:spChg chg="mod">
          <ac:chgData name="Uday Kiran Rage" userId="8cfd044a105e3dbd" providerId="LiveId" clId="{00736CBC-BC42-7F4E-AE0A-8B5B88DB6E53}" dt="2024-04-23T01:38:42.619" v="163" actId="1038"/>
          <ac:spMkLst>
            <pc:docMk/>
            <pc:sldMk cId="2857755201" sldId="324"/>
            <ac:spMk id="17" creationId="{EFAA7D68-FE94-A946-B4FF-8AA4556838EE}"/>
          </ac:spMkLst>
        </pc:spChg>
        <pc:spChg chg="mod">
          <ac:chgData name="Uday Kiran Rage" userId="8cfd044a105e3dbd" providerId="LiveId" clId="{00736CBC-BC42-7F4E-AE0A-8B5B88DB6E53}" dt="2024-04-23T01:38:42.619" v="163" actId="1038"/>
          <ac:spMkLst>
            <pc:docMk/>
            <pc:sldMk cId="2857755201" sldId="324"/>
            <ac:spMk id="18" creationId="{FE2ED1DA-10C4-304C-8AF3-CD6EB8D9EE96}"/>
          </ac:spMkLst>
        </pc:spChg>
        <pc:spChg chg="mod">
          <ac:chgData name="Uday Kiran Rage" userId="8cfd044a105e3dbd" providerId="LiveId" clId="{00736CBC-BC42-7F4E-AE0A-8B5B88DB6E53}" dt="2024-04-23T01:38:42.619" v="163" actId="1038"/>
          <ac:spMkLst>
            <pc:docMk/>
            <pc:sldMk cId="2857755201" sldId="324"/>
            <ac:spMk id="19" creationId="{38B5A9F8-8AA0-8144-B9C2-C92B1EAAE63A}"/>
          </ac:spMkLst>
        </pc:spChg>
        <pc:spChg chg="mod">
          <ac:chgData name="Uday Kiran Rage" userId="8cfd044a105e3dbd" providerId="LiveId" clId="{00736CBC-BC42-7F4E-AE0A-8B5B88DB6E53}" dt="2024-04-23T01:38:42.619" v="163" actId="1038"/>
          <ac:spMkLst>
            <pc:docMk/>
            <pc:sldMk cId="2857755201" sldId="324"/>
            <ac:spMk id="20" creationId="{6A8D918C-8839-A142-945A-98348E4A4C0B}"/>
          </ac:spMkLst>
        </pc:spChg>
        <pc:spChg chg="add mod">
          <ac:chgData name="Uday Kiran Rage" userId="8cfd044a105e3dbd" providerId="LiveId" clId="{00736CBC-BC42-7F4E-AE0A-8B5B88DB6E53}" dt="2024-04-23T01:38:42.619" v="163" actId="1038"/>
          <ac:spMkLst>
            <pc:docMk/>
            <pc:sldMk cId="2857755201" sldId="324"/>
            <ac:spMk id="24" creationId="{56FB1C60-224E-0CE0-8CB7-B92153ED78DF}"/>
          </ac:spMkLst>
        </pc:spChg>
        <pc:spChg chg="mod">
          <ac:chgData name="Uday Kiran Rage" userId="8cfd044a105e3dbd" providerId="LiveId" clId="{00736CBC-BC42-7F4E-AE0A-8B5B88DB6E53}" dt="2024-04-23T01:38:42.619" v="163" actId="1038"/>
          <ac:spMkLst>
            <pc:docMk/>
            <pc:sldMk cId="2857755201" sldId="324"/>
            <ac:spMk id="25" creationId="{B205CCEF-A0AD-7C43-AD51-67203C27E00D}"/>
          </ac:spMkLst>
        </pc:spChg>
        <pc:spChg chg="mod">
          <ac:chgData name="Uday Kiran Rage" userId="8cfd044a105e3dbd" providerId="LiveId" clId="{00736CBC-BC42-7F4E-AE0A-8B5B88DB6E53}" dt="2024-04-23T01:38:42.619" v="163" actId="1038"/>
          <ac:spMkLst>
            <pc:docMk/>
            <pc:sldMk cId="2857755201" sldId="324"/>
            <ac:spMk id="26" creationId="{9196FEF3-A439-F043-9886-5B8E73C77D6D}"/>
          </ac:spMkLst>
        </pc:spChg>
        <pc:spChg chg="del">
          <ac:chgData name="Uday Kiran Rage" userId="8cfd044a105e3dbd" providerId="LiveId" clId="{00736CBC-BC42-7F4E-AE0A-8B5B88DB6E53}" dt="2024-04-23T01:29:03.692" v="4" actId="478"/>
          <ac:spMkLst>
            <pc:docMk/>
            <pc:sldMk cId="2857755201" sldId="324"/>
            <ac:spMk id="29" creationId="{0FF487A3-95B8-174D-8BA7-672445F6AEFA}"/>
          </ac:spMkLst>
        </pc:spChg>
        <pc:spChg chg="del">
          <ac:chgData name="Uday Kiran Rage" userId="8cfd044a105e3dbd" providerId="LiveId" clId="{00736CBC-BC42-7F4E-AE0A-8B5B88DB6E53}" dt="2024-04-23T01:29:03.692" v="4" actId="478"/>
          <ac:spMkLst>
            <pc:docMk/>
            <pc:sldMk cId="2857755201" sldId="324"/>
            <ac:spMk id="30" creationId="{9D9876D7-47FD-F442-9AB2-46D45FECE98A}"/>
          </ac:spMkLst>
        </pc:spChg>
        <pc:spChg chg="mod">
          <ac:chgData name="Uday Kiran Rage" userId="8cfd044a105e3dbd" providerId="LiveId" clId="{00736CBC-BC42-7F4E-AE0A-8B5B88DB6E53}" dt="2024-04-23T01:38:42.619" v="163" actId="1038"/>
          <ac:spMkLst>
            <pc:docMk/>
            <pc:sldMk cId="2857755201" sldId="324"/>
            <ac:spMk id="31" creationId="{C8A906F9-FCB9-2342-9854-A78E22A7C151}"/>
          </ac:spMkLst>
        </pc:spChg>
        <pc:spChg chg="mod">
          <ac:chgData name="Uday Kiran Rage" userId="8cfd044a105e3dbd" providerId="LiveId" clId="{00736CBC-BC42-7F4E-AE0A-8B5B88DB6E53}" dt="2024-04-23T01:38:42.619" v="163" actId="1038"/>
          <ac:spMkLst>
            <pc:docMk/>
            <pc:sldMk cId="2857755201" sldId="324"/>
            <ac:spMk id="32" creationId="{6718BEAA-1C0B-D94E-8940-97EE434A8C83}"/>
          </ac:spMkLst>
        </pc:spChg>
        <pc:spChg chg="mod">
          <ac:chgData name="Uday Kiran Rage" userId="8cfd044a105e3dbd" providerId="LiveId" clId="{00736CBC-BC42-7F4E-AE0A-8B5B88DB6E53}" dt="2024-04-23T01:38:42.619" v="163" actId="1038"/>
          <ac:spMkLst>
            <pc:docMk/>
            <pc:sldMk cId="2857755201" sldId="324"/>
            <ac:spMk id="33" creationId="{148DFA35-0AAB-D841-B685-3200D43E8F1E}"/>
          </ac:spMkLst>
        </pc:spChg>
        <pc:spChg chg="del">
          <ac:chgData name="Uday Kiran Rage" userId="8cfd044a105e3dbd" providerId="LiveId" clId="{00736CBC-BC42-7F4E-AE0A-8B5B88DB6E53}" dt="2024-04-23T01:29:05.976" v="5" actId="478"/>
          <ac:spMkLst>
            <pc:docMk/>
            <pc:sldMk cId="2857755201" sldId="324"/>
            <ac:spMk id="35" creationId="{22294D12-9DCE-F140-92B0-F28A0ECF88D0}"/>
          </ac:spMkLst>
        </pc:spChg>
        <pc:spChg chg="mod">
          <ac:chgData name="Uday Kiran Rage" userId="8cfd044a105e3dbd" providerId="LiveId" clId="{00736CBC-BC42-7F4E-AE0A-8B5B88DB6E53}" dt="2024-04-23T01:38:42.619" v="163" actId="1038"/>
          <ac:spMkLst>
            <pc:docMk/>
            <pc:sldMk cId="2857755201" sldId="324"/>
            <ac:spMk id="36" creationId="{C039EF47-9DC2-E049-A7DC-ED15453D6610}"/>
          </ac:spMkLst>
        </pc:spChg>
        <pc:spChg chg="mod">
          <ac:chgData name="Uday Kiran Rage" userId="8cfd044a105e3dbd" providerId="LiveId" clId="{00736CBC-BC42-7F4E-AE0A-8B5B88DB6E53}" dt="2024-04-23T01:38:42.619" v="163" actId="1038"/>
          <ac:spMkLst>
            <pc:docMk/>
            <pc:sldMk cId="2857755201" sldId="324"/>
            <ac:spMk id="37" creationId="{5CB6EFD4-1D74-BF45-AB36-10D828C11E6D}"/>
          </ac:spMkLst>
        </pc:spChg>
        <pc:spChg chg="mod">
          <ac:chgData name="Uday Kiran Rage" userId="8cfd044a105e3dbd" providerId="LiveId" clId="{00736CBC-BC42-7F4E-AE0A-8B5B88DB6E53}" dt="2024-04-23T01:38:42.619" v="163" actId="1038"/>
          <ac:spMkLst>
            <pc:docMk/>
            <pc:sldMk cId="2857755201" sldId="324"/>
            <ac:spMk id="38" creationId="{095DEDCF-8E59-244D-9CF4-ECAAFBCDA7DC}"/>
          </ac:spMkLst>
        </pc:spChg>
        <pc:spChg chg="mod">
          <ac:chgData name="Uday Kiran Rage" userId="8cfd044a105e3dbd" providerId="LiveId" clId="{00736CBC-BC42-7F4E-AE0A-8B5B88DB6E53}" dt="2024-04-23T01:38:42.619" v="163" actId="1038"/>
          <ac:spMkLst>
            <pc:docMk/>
            <pc:sldMk cId="2857755201" sldId="324"/>
            <ac:spMk id="39" creationId="{976C2BE7-C60A-ED46-ABC7-5FFEA4035D10}"/>
          </ac:spMkLst>
        </pc:spChg>
        <pc:spChg chg="mod">
          <ac:chgData name="Uday Kiran Rage" userId="8cfd044a105e3dbd" providerId="LiveId" clId="{00736CBC-BC42-7F4E-AE0A-8B5B88DB6E53}" dt="2024-04-23T01:38:42.619" v="163" actId="1038"/>
          <ac:spMkLst>
            <pc:docMk/>
            <pc:sldMk cId="2857755201" sldId="324"/>
            <ac:spMk id="40" creationId="{10BD3415-A4C7-8845-B08B-D0ED93E72745}"/>
          </ac:spMkLst>
        </pc:spChg>
        <pc:spChg chg="mod">
          <ac:chgData name="Uday Kiran Rage" userId="8cfd044a105e3dbd" providerId="LiveId" clId="{00736CBC-BC42-7F4E-AE0A-8B5B88DB6E53}" dt="2024-04-23T01:38:42.619" v="163" actId="1038"/>
          <ac:spMkLst>
            <pc:docMk/>
            <pc:sldMk cId="2857755201" sldId="324"/>
            <ac:spMk id="41" creationId="{CCB86D04-7A8E-E043-8CDA-BBF65C319F04}"/>
          </ac:spMkLst>
        </pc:spChg>
        <pc:spChg chg="add mod">
          <ac:chgData name="Uday Kiran Rage" userId="8cfd044a105e3dbd" providerId="LiveId" clId="{00736CBC-BC42-7F4E-AE0A-8B5B88DB6E53}" dt="2024-04-23T01:38:42.619" v="163" actId="1038"/>
          <ac:spMkLst>
            <pc:docMk/>
            <pc:sldMk cId="2857755201" sldId="324"/>
            <ac:spMk id="42" creationId="{A031BDF8-525A-51CC-60AF-022D33C1F116}"/>
          </ac:spMkLst>
        </pc:spChg>
        <pc:spChg chg="add mod">
          <ac:chgData name="Uday Kiran Rage" userId="8cfd044a105e3dbd" providerId="LiveId" clId="{00736CBC-BC42-7F4E-AE0A-8B5B88DB6E53}" dt="2024-04-23T01:38:42.619" v="163" actId="1038"/>
          <ac:spMkLst>
            <pc:docMk/>
            <pc:sldMk cId="2857755201" sldId="324"/>
            <ac:spMk id="45" creationId="{10231CD0-4C87-E4DB-0DF2-C6C2901A5698}"/>
          </ac:spMkLst>
        </pc:spChg>
        <pc:spChg chg="add mod">
          <ac:chgData name="Uday Kiran Rage" userId="8cfd044a105e3dbd" providerId="LiveId" clId="{00736CBC-BC42-7F4E-AE0A-8B5B88DB6E53}" dt="2024-04-23T01:38:42.619" v="163" actId="1038"/>
          <ac:spMkLst>
            <pc:docMk/>
            <pc:sldMk cId="2857755201" sldId="324"/>
            <ac:spMk id="48" creationId="{992CEBA2-894A-C31A-5C3B-9D3E20580577}"/>
          </ac:spMkLst>
        </pc:spChg>
        <pc:spChg chg="add mod">
          <ac:chgData name="Uday Kiran Rage" userId="8cfd044a105e3dbd" providerId="LiveId" clId="{00736CBC-BC42-7F4E-AE0A-8B5B88DB6E53}" dt="2024-04-23T01:38:35.528" v="146" actId="1076"/>
          <ac:spMkLst>
            <pc:docMk/>
            <pc:sldMk cId="2857755201" sldId="324"/>
            <ac:spMk id="50" creationId="{31BBD53B-F248-100F-9209-F2453F035CAF}"/>
          </ac:spMkLst>
        </pc:spChg>
        <pc:spChg chg="add mod">
          <ac:chgData name="Uday Kiran Rage" userId="8cfd044a105e3dbd" providerId="LiveId" clId="{00736CBC-BC42-7F4E-AE0A-8B5B88DB6E53}" dt="2024-04-23T01:38:55.648" v="164"/>
          <ac:spMkLst>
            <pc:docMk/>
            <pc:sldMk cId="2857755201" sldId="324"/>
            <ac:spMk id="51" creationId="{2EBE5C00-2F9E-4277-FBE5-52956EC9CD32}"/>
          </ac:spMkLst>
        </pc:spChg>
        <pc:picChg chg="del">
          <ac:chgData name="Uday Kiran Rage" userId="8cfd044a105e3dbd" providerId="LiveId" clId="{00736CBC-BC42-7F4E-AE0A-8B5B88DB6E53}" dt="2024-04-23T01:29:03.692" v="4" actId="478"/>
          <ac:picMkLst>
            <pc:docMk/>
            <pc:sldMk cId="2857755201" sldId="324"/>
            <ac:picMk id="4" creationId="{5A3DBAEC-03DB-D049-A0D9-35CB269BE0CC}"/>
          </ac:picMkLst>
        </pc:picChg>
        <pc:picChg chg="mod">
          <ac:chgData name="Uday Kiran Rage" userId="8cfd044a105e3dbd" providerId="LiveId" clId="{00736CBC-BC42-7F4E-AE0A-8B5B88DB6E53}" dt="2024-04-23T01:38:42.619" v="163" actId="1038"/>
          <ac:picMkLst>
            <pc:docMk/>
            <pc:sldMk cId="2857755201" sldId="324"/>
            <ac:picMk id="8" creationId="{17C7FA50-AA6F-6441-8470-4370A6823482}"/>
          </ac:picMkLst>
        </pc:picChg>
        <pc:picChg chg="mod">
          <ac:chgData name="Uday Kiran Rage" userId="8cfd044a105e3dbd" providerId="LiveId" clId="{00736CBC-BC42-7F4E-AE0A-8B5B88DB6E53}" dt="2024-04-23T01:38:42.619" v="163" actId="1038"/>
          <ac:picMkLst>
            <pc:docMk/>
            <pc:sldMk cId="2857755201" sldId="324"/>
            <ac:picMk id="9" creationId="{8D052BFC-3EA9-F749-A631-A400F56465D0}"/>
          </ac:picMkLst>
        </pc:picChg>
        <pc:picChg chg="mod">
          <ac:chgData name="Uday Kiran Rage" userId="8cfd044a105e3dbd" providerId="LiveId" clId="{00736CBC-BC42-7F4E-AE0A-8B5B88DB6E53}" dt="2024-04-23T01:38:42.619" v="163" actId="1038"/>
          <ac:picMkLst>
            <pc:docMk/>
            <pc:sldMk cId="2857755201" sldId="324"/>
            <ac:picMk id="11" creationId="{548F7B45-9537-2F46-9F49-297880FE39C3}"/>
          </ac:picMkLst>
        </pc:picChg>
        <pc:picChg chg="mod">
          <ac:chgData name="Uday Kiran Rage" userId="8cfd044a105e3dbd" providerId="LiveId" clId="{00736CBC-BC42-7F4E-AE0A-8B5B88DB6E53}" dt="2024-04-23T01:38:42.619" v="163" actId="1038"/>
          <ac:picMkLst>
            <pc:docMk/>
            <pc:sldMk cId="2857755201" sldId="324"/>
            <ac:picMk id="12" creationId="{A75FDC6D-D4F6-9449-96DF-C789611A3467}"/>
          </ac:picMkLst>
        </pc:picChg>
        <pc:picChg chg="del">
          <ac:chgData name="Uday Kiran Rage" userId="8cfd044a105e3dbd" providerId="LiveId" clId="{00736CBC-BC42-7F4E-AE0A-8B5B88DB6E53}" dt="2024-04-23T01:29:05.976" v="5" actId="478"/>
          <ac:picMkLst>
            <pc:docMk/>
            <pc:sldMk cId="2857755201" sldId="324"/>
            <ac:picMk id="34" creationId="{5394EF06-6496-BB44-9E36-B18C7F7A9BA1}"/>
          </ac:picMkLst>
        </pc:picChg>
        <pc:picChg chg="mod">
          <ac:chgData name="Uday Kiran Rage" userId="8cfd044a105e3dbd" providerId="LiveId" clId="{00736CBC-BC42-7F4E-AE0A-8B5B88DB6E53}" dt="2024-04-23T01:38:42.619" v="163" actId="1038"/>
          <ac:picMkLst>
            <pc:docMk/>
            <pc:sldMk cId="2857755201" sldId="324"/>
            <ac:picMk id="72706" creationId="{1B1B152E-0A11-B748-BAC9-FB53188F8262}"/>
          </ac:picMkLst>
        </pc:picChg>
        <pc:cxnChg chg="mod">
          <ac:chgData name="Uday Kiran Rage" userId="8cfd044a105e3dbd" providerId="LiveId" clId="{00736CBC-BC42-7F4E-AE0A-8B5B88DB6E53}" dt="2024-04-23T01:38:42.619" v="163" actId="1038"/>
          <ac:cxnSpMkLst>
            <pc:docMk/>
            <pc:sldMk cId="2857755201" sldId="324"/>
            <ac:cxnSpMk id="3" creationId="{9AD5CDCA-1201-F54D-A81D-1A4809C902D1}"/>
          </ac:cxnSpMkLst>
        </pc:cxnChg>
        <pc:cxnChg chg="mod">
          <ac:chgData name="Uday Kiran Rage" userId="8cfd044a105e3dbd" providerId="LiveId" clId="{00736CBC-BC42-7F4E-AE0A-8B5B88DB6E53}" dt="2024-04-23T01:38:42.619" v="163" actId="1038"/>
          <ac:cxnSpMkLst>
            <pc:docMk/>
            <pc:sldMk cId="2857755201" sldId="324"/>
            <ac:cxnSpMk id="13" creationId="{9D1F818A-27A5-1B4E-B4E1-7F41242F4DDF}"/>
          </ac:cxnSpMkLst>
        </pc:cxnChg>
        <pc:cxnChg chg="mod">
          <ac:chgData name="Uday Kiran Rage" userId="8cfd044a105e3dbd" providerId="LiveId" clId="{00736CBC-BC42-7F4E-AE0A-8B5B88DB6E53}" dt="2024-04-23T01:38:42.619" v="163" actId="1038"/>
          <ac:cxnSpMkLst>
            <pc:docMk/>
            <pc:sldMk cId="2857755201" sldId="324"/>
            <ac:cxnSpMk id="14" creationId="{942CB1D8-5AB1-1B4D-B6D4-87B39C6268E3}"/>
          </ac:cxnSpMkLst>
        </pc:cxnChg>
        <pc:cxnChg chg="mod">
          <ac:chgData name="Uday Kiran Rage" userId="8cfd044a105e3dbd" providerId="LiveId" clId="{00736CBC-BC42-7F4E-AE0A-8B5B88DB6E53}" dt="2024-04-23T01:38:42.619" v="163" actId="1038"/>
          <ac:cxnSpMkLst>
            <pc:docMk/>
            <pc:sldMk cId="2857755201" sldId="324"/>
            <ac:cxnSpMk id="15" creationId="{CA888786-BD21-5047-B92B-7C54EFE71C34}"/>
          </ac:cxnSpMkLst>
        </pc:cxnChg>
        <pc:cxnChg chg="mod">
          <ac:chgData name="Uday Kiran Rage" userId="8cfd044a105e3dbd" providerId="LiveId" clId="{00736CBC-BC42-7F4E-AE0A-8B5B88DB6E53}" dt="2024-04-23T01:38:42.619" v="163" actId="1038"/>
          <ac:cxnSpMkLst>
            <pc:docMk/>
            <pc:sldMk cId="2857755201" sldId="324"/>
            <ac:cxnSpMk id="16" creationId="{5CD5ABF2-3F7B-064D-8E18-3D9AF5A01917}"/>
          </ac:cxnSpMkLst>
        </pc:cxnChg>
        <pc:cxnChg chg="mod">
          <ac:chgData name="Uday Kiran Rage" userId="8cfd044a105e3dbd" providerId="LiveId" clId="{00736CBC-BC42-7F4E-AE0A-8B5B88DB6E53}" dt="2024-04-23T01:38:42.619" v="163" actId="1038"/>
          <ac:cxnSpMkLst>
            <pc:docMk/>
            <pc:sldMk cId="2857755201" sldId="324"/>
            <ac:cxnSpMk id="21" creationId="{6AB97E42-51F0-CF40-96EA-541AF7E78BEC}"/>
          </ac:cxnSpMkLst>
        </pc:cxnChg>
        <pc:cxnChg chg="add mod">
          <ac:chgData name="Uday Kiran Rage" userId="8cfd044a105e3dbd" providerId="LiveId" clId="{00736CBC-BC42-7F4E-AE0A-8B5B88DB6E53}" dt="2024-04-23T01:38:42.619" v="163" actId="1038"/>
          <ac:cxnSpMkLst>
            <pc:docMk/>
            <pc:sldMk cId="2857755201" sldId="324"/>
            <ac:cxnSpMk id="22" creationId="{E5B27A9D-A2EA-2F1E-5DB4-B13AC645804E}"/>
          </ac:cxnSpMkLst>
        </pc:cxnChg>
        <pc:cxnChg chg="add mod">
          <ac:chgData name="Uday Kiran Rage" userId="8cfd044a105e3dbd" providerId="LiveId" clId="{00736CBC-BC42-7F4E-AE0A-8B5B88DB6E53}" dt="2024-04-23T01:38:42.619" v="163" actId="1038"/>
          <ac:cxnSpMkLst>
            <pc:docMk/>
            <pc:sldMk cId="2857755201" sldId="324"/>
            <ac:cxnSpMk id="27" creationId="{E7AB956C-0E1E-6EFA-8259-65F780855B90}"/>
          </ac:cxnSpMkLst>
        </pc:cxnChg>
        <pc:cxnChg chg="mod">
          <ac:chgData name="Uday Kiran Rage" userId="8cfd044a105e3dbd" providerId="LiveId" clId="{00736CBC-BC42-7F4E-AE0A-8B5B88DB6E53}" dt="2024-04-23T01:38:42.619" v="163" actId="1038"/>
          <ac:cxnSpMkLst>
            <pc:docMk/>
            <pc:sldMk cId="2857755201" sldId="324"/>
            <ac:cxnSpMk id="28" creationId="{2821F2CA-16E7-2442-9CF9-2EC65D546784}"/>
          </ac:cxnSpMkLst>
        </pc:cxnChg>
        <pc:cxnChg chg="add mod">
          <ac:chgData name="Uday Kiran Rage" userId="8cfd044a105e3dbd" providerId="LiveId" clId="{00736CBC-BC42-7F4E-AE0A-8B5B88DB6E53}" dt="2024-04-23T01:38:42.619" v="163" actId="1038"/>
          <ac:cxnSpMkLst>
            <pc:docMk/>
            <pc:sldMk cId="2857755201" sldId="324"/>
            <ac:cxnSpMk id="44" creationId="{63DF8A17-0A32-3068-1CF4-83088EFCA77E}"/>
          </ac:cxnSpMkLst>
        </pc:cxnChg>
        <pc:cxnChg chg="add mod">
          <ac:chgData name="Uday Kiran Rage" userId="8cfd044a105e3dbd" providerId="LiveId" clId="{00736CBC-BC42-7F4E-AE0A-8B5B88DB6E53}" dt="2024-04-23T01:38:42.619" v="163" actId="1038"/>
          <ac:cxnSpMkLst>
            <pc:docMk/>
            <pc:sldMk cId="2857755201" sldId="324"/>
            <ac:cxnSpMk id="47" creationId="{A36E835F-A42E-BF23-9D67-5A860E2E0B69}"/>
          </ac:cxnSpMkLst>
        </pc:cxnChg>
      </pc:sldChg>
    </pc:docChg>
  </pc:docChgLst>
  <pc:docChgLst>
    <pc:chgData name="Uday Kiran Rage" userId="8cfd044a105e3dbd" providerId="LiveId" clId="{3D9759D5-C544-D740-B700-75048E1BA41B}"/>
    <pc:docChg chg="custSel addSld modSld">
      <pc:chgData name="Uday Kiran Rage" userId="8cfd044a105e3dbd" providerId="LiveId" clId="{3D9759D5-C544-D740-B700-75048E1BA41B}" dt="2023-04-24T02:21:38.423" v="371" actId="1076"/>
      <pc:docMkLst>
        <pc:docMk/>
      </pc:docMkLst>
      <pc:sldChg chg="delSp mod">
        <pc:chgData name="Uday Kiran Rage" userId="8cfd044a105e3dbd" providerId="LiveId" clId="{3D9759D5-C544-D740-B700-75048E1BA41B}" dt="2023-04-24T02:12:13.174" v="0" actId="478"/>
        <pc:sldMkLst>
          <pc:docMk/>
          <pc:sldMk cId="3361471242" sldId="259"/>
        </pc:sldMkLst>
        <pc:inkChg chg="del">
          <ac:chgData name="Uday Kiran Rage" userId="8cfd044a105e3dbd" providerId="LiveId" clId="{3D9759D5-C544-D740-B700-75048E1BA41B}" dt="2023-04-24T02:12:13.174" v="0" actId="478"/>
          <ac:inkMkLst>
            <pc:docMk/>
            <pc:sldMk cId="3361471242" sldId="259"/>
            <ac:inkMk id="2" creationId="{BCA4111E-F901-48A9-B576-E8DECB7DA932}"/>
          </ac:inkMkLst>
        </pc:inkChg>
      </pc:sldChg>
      <pc:sldChg chg="delSp mod">
        <pc:chgData name="Uday Kiran Rage" userId="8cfd044a105e3dbd" providerId="LiveId" clId="{3D9759D5-C544-D740-B700-75048E1BA41B}" dt="2023-04-24T02:12:25.419" v="2" actId="478"/>
        <pc:sldMkLst>
          <pc:docMk/>
          <pc:sldMk cId="2077296209" sldId="265"/>
        </pc:sldMkLst>
        <pc:inkChg chg="del">
          <ac:chgData name="Uday Kiran Rage" userId="8cfd044a105e3dbd" providerId="LiveId" clId="{3D9759D5-C544-D740-B700-75048E1BA41B}" dt="2023-04-24T02:12:25.419" v="2" actId="478"/>
          <ac:inkMkLst>
            <pc:docMk/>
            <pc:sldMk cId="2077296209" sldId="265"/>
            <ac:inkMk id="2" creationId="{BD275132-315D-4000-833C-FF965E8EAAFB}"/>
          </ac:inkMkLst>
        </pc:inkChg>
      </pc:sldChg>
      <pc:sldChg chg="addSp delSp modSp mod">
        <pc:chgData name="Uday Kiran Rage" userId="8cfd044a105e3dbd" providerId="LiveId" clId="{3D9759D5-C544-D740-B700-75048E1BA41B}" dt="2023-04-24T02:13:54.284" v="21" actId="21"/>
        <pc:sldMkLst>
          <pc:docMk/>
          <pc:sldMk cId="1992142980" sldId="266"/>
        </pc:sldMkLst>
        <pc:spChg chg="mod">
          <ac:chgData name="Uday Kiran Rage" userId="8cfd044a105e3dbd" providerId="LiveId" clId="{3D9759D5-C544-D740-B700-75048E1BA41B}" dt="2023-04-24T02:13:10.159" v="10" actId="20577"/>
          <ac:spMkLst>
            <pc:docMk/>
            <pc:sldMk cId="1992142980" sldId="266"/>
            <ac:spMk id="5" creationId="{5AA59857-E4F7-481C-9102-DF1C40E1E924}"/>
          </ac:spMkLst>
        </pc:spChg>
        <pc:picChg chg="mod">
          <ac:chgData name="Uday Kiran Rage" userId="8cfd044a105e3dbd" providerId="LiveId" clId="{3D9759D5-C544-D740-B700-75048E1BA41B}" dt="2023-04-24T02:13:15.546" v="11" actId="1076"/>
          <ac:picMkLst>
            <pc:docMk/>
            <pc:sldMk cId="1992142980" sldId="266"/>
            <ac:picMk id="14340" creationId="{07311C50-2BC4-4A81-A0D8-B03B09171606}"/>
          </ac:picMkLst>
        </pc:picChg>
        <pc:inkChg chg="del mod">
          <ac:chgData name="Uday Kiran Rage" userId="8cfd044a105e3dbd" providerId="LiveId" clId="{3D9759D5-C544-D740-B700-75048E1BA41B}" dt="2023-04-24T02:13:54.284" v="21" actId="21"/>
          <ac:inkMkLst>
            <pc:docMk/>
            <pc:sldMk cId="1992142980" sldId="266"/>
            <ac:inkMk id="2" creationId="{4919978C-5B71-426E-9FB1-6E27A0C9246A}"/>
          </ac:inkMkLst>
        </pc:inkChg>
        <pc:cxnChg chg="add">
          <ac:chgData name="Uday Kiran Rage" userId="8cfd044a105e3dbd" providerId="LiveId" clId="{3D9759D5-C544-D740-B700-75048E1BA41B}" dt="2023-04-24T02:13:26.499" v="12" actId="11529"/>
          <ac:cxnSpMkLst>
            <pc:docMk/>
            <pc:sldMk cId="1992142980" sldId="266"/>
            <ac:cxnSpMk id="6" creationId="{4EADFD43-89BD-6518-8B2D-F216D92A3F9E}"/>
          </ac:cxnSpMkLst>
        </pc:cxnChg>
      </pc:sldChg>
      <pc:sldChg chg="delSp mod">
        <pc:chgData name="Uday Kiran Rage" userId="8cfd044a105e3dbd" providerId="LiveId" clId="{3D9759D5-C544-D740-B700-75048E1BA41B}" dt="2023-04-24T02:12:19.859" v="1" actId="478"/>
        <pc:sldMkLst>
          <pc:docMk/>
          <pc:sldMk cId="3760070263" sldId="269"/>
        </pc:sldMkLst>
        <pc:inkChg chg="del">
          <ac:chgData name="Uday Kiran Rage" userId="8cfd044a105e3dbd" providerId="LiveId" clId="{3D9759D5-C544-D740-B700-75048E1BA41B}" dt="2023-04-24T02:12:19.859" v="1" actId="478"/>
          <ac:inkMkLst>
            <pc:docMk/>
            <pc:sldMk cId="3760070263" sldId="269"/>
            <ac:inkMk id="3" creationId="{107772AA-F74B-4120-9033-5F87B9FEDB7A}"/>
          </ac:inkMkLst>
        </pc:inkChg>
      </pc:sldChg>
      <pc:sldChg chg="delSp modSp mod">
        <pc:chgData name="Uday Kiran Rage" userId="8cfd044a105e3dbd" providerId="LiveId" clId="{3D9759D5-C544-D740-B700-75048E1BA41B}" dt="2023-04-24T02:12:58.815" v="7" actId="20577"/>
        <pc:sldMkLst>
          <pc:docMk/>
          <pc:sldMk cId="3183787277" sldId="271"/>
        </pc:sldMkLst>
        <pc:spChg chg="mod">
          <ac:chgData name="Uday Kiran Rage" userId="8cfd044a105e3dbd" providerId="LiveId" clId="{3D9759D5-C544-D740-B700-75048E1BA41B}" dt="2023-04-24T02:12:58.815" v="7" actId="20577"/>
          <ac:spMkLst>
            <pc:docMk/>
            <pc:sldMk cId="3183787277" sldId="271"/>
            <ac:spMk id="5" creationId="{5AA59857-E4F7-481C-9102-DF1C40E1E924}"/>
          </ac:spMkLst>
        </pc:spChg>
        <pc:inkChg chg="del">
          <ac:chgData name="Uday Kiran Rage" userId="8cfd044a105e3dbd" providerId="LiveId" clId="{3D9759D5-C544-D740-B700-75048E1BA41B}" dt="2023-04-24T02:12:45.533" v="4" actId="478"/>
          <ac:inkMkLst>
            <pc:docMk/>
            <pc:sldMk cId="3183787277" sldId="271"/>
            <ac:inkMk id="2" creationId="{9654C915-1833-4F76-89A7-C0F385145B46}"/>
          </ac:inkMkLst>
        </pc:inkChg>
      </pc:sldChg>
      <pc:sldChg chg="delSp mod">
        <pc:chgData name="Uday Kiran Rage" userId="8cfd044a105e3dbd" providerId="LiveId" clId="{3D9759D5-C544-D740-B700-75048E1BA41B}" dt="2023-04-24T02:17:21.367" v="133" actId="478"/>
        <pc:sldMkLst>
          <pc:docMk/>
          <pc:sldMk cId="1788476757" sldId="273"/>
        </pc:sldMkLst>
        <pc:inkChg chg="del">
          <ac:chgData name="Uday Kiran Rage" userId="8cfd044a105e3dbd" providerId="LiveId" clId="{3D9759D5-C544-D740-B700-75048E1BA41B}" dt="2023-04-24T02:17:21.367" v="133" actId="478"/>
          <ac:inkMkLst>
            <pc:docMk/>
            <pc:sldMk cId="1788476757" sldId="273"/>
            <ac:inkMk id="2" creationId="{70C405E5-ACCA-4072-AE54-ABB443BD428E}"/>
          </ac:inkMkLst>
        </pc:inkChg>
      </pc:sldChg>
      <pc:sldChg chg="delSp modSp mod">
        <pc:chgData name="Uday Kiran Rage" userId="8cfd044a105e3dbd" providerId="LiveId" clId="{3D9759D5-C544-D740-B700-75048E1BA41B}" dt="2023-04-24T02:21:23.053" v="366" actId="20577"/>
        <pc:sldMkLst>
          <pc:docMk/>
          <pc:sldMk cId="1515432892" sldId="283"/>
        </pc:sldMkLst>
        <pc:spChg chg="mod">
          <ac:chgData name="Uday Kiran Rage" userId="8cfd044a105e3dbd" providerId="LiveId" clId="{3D9759D5-C544-D740-B700-75048E1BA41B}" dt="2023-04-24T02:21:23.053" v="366" actId="20577"/>
          <ac:spMkLst>
            <pc:docMk/>
            <pc:sldMk cId="1515432892" sldId="283"/>
            <ac:spMk id="2" creationId="{F2F62F09-C405-421A-8A6A-17E58A1B2A71}"/>
          </ac:spMkLst>
        </pc:spChg>
        <pc:spChg chg="mod">
          <ac:chgData name="Uday Kiran Rage" userId="8cfd044a105e3dbd" providerId="LiveId" clId="{3D9759D5-C544-D740-B700-75048E1BA41B}" dt="2023-04-24T02:17:49.382" v="138" actId="14100"/>
          <ac:spMkLst>
            <pc:docMk/>
            <pc:sldMk cId="1515432892" sldId="283"/>
            <ac:spMk id="4" creationId="{179EC33F-C79B-4FF9-A074-3A652DC8BD57}"/>
          </ac:spMkLst>
        </pc:spChg>
        <pc:inkChg chg="del">
          <ac:chgData name="Uday Kiran Rage" userId="8cfd044a105e3dbd" providerId="LiveId" clId="{3D9759D5-C544-D740-B700-75048E1BA41B}" dt="2023-04-24T02:17:30.867" v="134" actId="478"/>
          <ac:inkMkLst>
            <pc:docMk/>
            <pc:sldMk cId="1515432892" sldId="283"/>
            <ac:inkMk id="3" creationId="{3B76725F-B8B4-4F79-9CA2-A2607D6480DA}"/>
          </ac:inkMkLst>
        </pc:inkChg>
      </pc:sldChg>
      <pc:sldChg chg="addSp delSp modSp mod">
        <pc:chgData name="Uday Kiran Rage" userId="8cfd044a105e3dbd" providerId="LiveId" clId="{3D9759D5-C544-D740-B700-75048E1BA41B}" dt="2023-04-24T02:21:29.547" v="368" actId="20577"/>
        <pc:sldMkLst>
          <pc:docMk/>
          <pc:sldMk cId="976224455" sldId="284"/>
        </pc:sldMkLst>
        <pc:spChg chg="add mod">
          <ac:chgData name="Uday Kiran Rage" userId="8cfd044a105e3dbd" providerId="LiveId" clId="{3D9759D5-C544-D740-B700-75048E1BA41B}" dt="2023-04-24T02:19:17.202" v="186" actId="20577"/>
          <ac:spMkLst>
            <pc:docMk/>
            <pc:sldMk cId="976224455" sldId="284"/>
            <ac:spMk id="3" creationId="{81D7BF67-A7D3-E573-0531-067DE63FD821}"/>
          </ac:spMkLst>
        </pc:spChg>
        <pc:spChg chg="mod">
          <ac:chgData name="Uday Kiran Rage" userId="8cfd044a105e3dbd" providerId="LiveId" clId="{3D9759D5-C544-D740-B700-75048E1BA41B}" dt="2023-04-24T02:17:38.622" v="136" actId="20577"/>
          <ac:spMkLst>
            <pc:docMk/>
            <pc:sldMk cId="976224455" sldId="284"/>
            <ac:spMk id="4" creationId="{5F871B68-8877-43C6-9EB9-A4A605CF9479}"/>
          </ac:spMkLst>
        </pc:spChg>
        <pc:spChg chg="add mod">
          <ac:chgData name="Uday Kiran Rage" userId="8cfd044a105e3dbd" providerId="LiveId" clId="{3D9759D5-C544-D740-B700-75048E1BA41B}" dt="2023-04-24T02:21:29.547" v="368" actId="20577"/>
          <ac:spMkLst>
            <pc:docMk/>
            <pc:sldMk cId="976224455" sldId="284"/>
            <ac:spMk id="5" creationId="{A8AABF95-58AC-9305-090B-7698DBDFC86C}"/>
          </ac:spMkLst>
        </pc:spChg>
        <pc:inkChg chg="del">
          <ac:chgData name="Uday Kiran Rage" userId="8cfd044a105e3dbd" providerId="LiveId" clId="{3D9759D5-C544-D740-B700-75048E1BA41B}" dt="2023-04-24T02:17:35.062" v="135" actId="478"/>
          <ac:inkMkLst>
            <pc:docMk/>
            <pc:sldMk cId="976224455" sldId="284"/>
            <ac:inkMk id="2" creationId="{02C8F840-625C-4BA8-9F73-881AB588B8AD}"/>
          </ac:inkMkLst>
        </pc:inkChg>
      </pc:sldChg>
      <pc:sldChg chg="addSp delSp modSp new mod">
        <pc:chgData name="Uday Kiran Rage" userId="8cfd044a105e3dbd" providerId="LiveId" clId="{3D9759D5-C544-D740-B700-75048E1BA41B}" dt="2023-04-24T02:17:12.617" v="132" actId="1076"/>
        <pc:sldMkLst>
          <pc:docMk/>
          <pc:sldMk cId="1781131167" sldId="285"/>
        </pc:sldMkLst>
        <pc:spChg chg="del">
          <ac:chgData name="Uday Kiran Rage" userId="8cfd044a105e3dbd" providerId="LiveId" clId="{3D9759D5-C544-D740-B700-75048E1BA41B}" dt="2023-04-24T02:13:40.879" v="16" actId="478"/>
          <ac:spMkLst>
            <pc:docMk/>
            <pc:sldMk cId="1781131167" sldId="285"/>
            <ac:spMk id="2" creationId="{0CB5EEF2-98FB-8BE7-37D9-C1EC6F8C4F41}"/>
          </ac:spMkLst>
        </pc:spChg>
        <pc:spChg chg="del">
          <ac:chgData name="Uday Kiran Rage" userId="8cfd044a105e3dbd" providerId="LiveId" clId="{3D9759D5-C544-D740-B700-75048E1BA41B}" dt="2023-04-24T02:13:39.875" v="15" actId="478"/>
          <ac:spMkLst>
            <pc:docMk/>
            <pc:sldMk cId="1781131167" sldId="285"/>
            <ac:spMk id="3" creationId="{C8753F9C-FDCA-C3D4-45BD-7530C43CB165}"/>
          </ac:spMkLst>
        </pc:spChg>
        <pc:spChg chg="add mod">
          <ac:chgData name="Uday Kiran Rage" userId="8cfd044a105e3dbd" providerId="LiveId" clId="{3D9759D5-C544-D740-B700-75048E1BA41B}" dt="2023-04-24T02:14:06.396" v="31" actId="1076"/>
          <ac:spMkLst>
            <pc:docMk/>
            <pc:sldMk cId="1781131167" sldId="285"/>
            <ac:spMk id="7" creationId="{5726B897-9192-E83D-1891-C3D36E86AA19}"/>
          </ac:spMkLst>
        </pc:spChg>
        <pc:spChg chg="add mod">
          <ac:chgData name="Uday Kiran Rage" userId="8cfd044a105e3dbd" providerId="LiveId" clId="{3D9759D5-C544-D740-B700-75048E1BA41B}" dt="2023-04-24T02:14:11.984" v="37" actId="20577"/>
          <ac:spMkLst>
            <pc:docMk/>
            <pc:sldMk cId="1781131167" sldId="285"/>
            <ac:spMk id="8" creationId="{88E75E9B-F4F0-444F-DF73-35748834CFF0}"/>
          </ac:spMkLst>
        </pc:spChg>
        <pc:spChg chg="add mod">
          <ac:chgData name="Uday Kiran Rage" userId="8cfd044a105e3dbd" providerId="LiveId" clId="{3D9759D5-C544-D740-B700-75048E1BA41B}" dt="2023-04-24T02:15:47.477" v="58" actId="1076"/>
          <ac:spMkLst>
            <pc:docMk/>
            <pc:sldMk cId="1781131167" sldId="285"/>
            <ac:spMk id="11" creationId="{1E9B8B99-7DC8-25F7-1616-A677CA3BE9AA}"/>
          </ac:spMkLst>
        </pc:spChg>
        <pc:spChg chg="add mod">
          <ac:chgData name="Uday Kiran Rage" userId="8cfd044a105e3dbd" providerId="LiveId" clId="{3D9759D5-C544-D740-B700-75048E1BA41B}" dt="2023-04-24T02:16:32.717" v="76" actId="1076"/>
          <ac:spMkLst>
            <pc:docMk/>
            <pc:sldMk cId="1781131167" sldId="285"/>
            <ac:spMk id="12" creationId="{F52DA40F-2C4E-EC9A-0822-ECB8D6B1D2F9}"/>
          </ac:spMkLst>
        </pc:spChg>
        <pc:spChg chg="add mod">
          <ac:chgData name="Uday Kiran Rage" userId="8cfd044a105e3dbd" providerId="LiveId" clId="{3D9759D5-C544-D740-B700-75048E1BA41B}" dt="2023-04-24T02:16:01.524" v="69" actId="114"/>
          <ac:spMkLst>
            <pc:docMk/>
            <pc:sldMk cId="1781131167" sldId="285"/>
            <ac:spMk id="13" creationId="{61F95BAB-880B-1F0A-41D8-DB882226ACCD}"/>
          </ac:spMkLst>
        </pc:spChg>
        <pc:spChg chg="add mod">
          <ac:chgData name="Uday Kiran Rage" userId="8cfd044a105e3dbd" providerId="LiveId" clId="{3D9759D5-C544-D740-B700-75048E1BA41B}" dt="2023-04-24T02:16:28.091" v="75" actId="14100"/>
          <ac:spMkLst>
            <pc:docMk/>
            <pc:sldMk cId="1781131167" sldId="285"/>
            <ac:spMk id="14" creationId="{8C9498D2-C770-5BE8-00E1-E6E0B89173D6}"/>
          </ac:spMkLst>
        </pc:spChg>
        <pc:spChg chg="add mod">
          <ac:chgData name="Uday Kiran Rage" userId="8cfd044a105e3dbd" providerId="LiveId" clId="{3D9759D5-C544-D740-B700-75048E1BA41B}" dt="2023-04-24T02:17:12.617" v="132" actId="1076"/>
          <ac:spMkLst>
            <pc:docMk/>
            <pc:sldMk cId="1781131167" sldId="285"/>
            <ac:spMk id="15" creationId="{0084C803-A43D-481D-D995-6A814A73AEFB}"/>
          </ac:spMkLst>
        </pc:spChg>
        <pc:picChg chg="add mod">
          <ac:chgData name="Uday Kiran Rage" userId="8cfd044a105e3dbd" providerId="LiveId" clId="{3D9759D5-C544-D740-B700-75048E1BA41B}" dt="2023-04-24T02:13:50.587" v="20" actId="1076"/>
          <ac:picMkLst>
            <pc:docMk/>
            <pc:sldMk cId="1781131167" sldId="285"/>
            <ac:picMk id="4" creationId="{467B2A06-AE48-50AC-069D-1DE4E87C9B55}"/>
          </ac:picMkLst>
        </pc:picChg>
        <pc:picChg chg="add mod">
          <ac:chgData name="Uday Kiran Rage" userId="8cfd044a105e3dbd" providerId="LiveId" clId="{3D9759D5-C544-D740-B700-75048E1BA41B}" dt="2023-04-24T02:13:47.587" v="19" actId="1076"/>
          <ac:picMkLst>
            <pc:docMk/>
            <pc:sldMk cId="1781131167" sldId="285"/>
            <ac:picMk id="5" creationId="{7240A1F4-DD79-7661-B75A-96865196C8C6}"/>
          </ac:picMkLst>
        </pc:picChg>
        <pc:inkChg chg="add del mod">
          <ac:chgData name="Uday Kiran Rage" userId="8cfd044a105e3dbd" providerId="LiveId" clId="{3D9759D5-C544-D740-B700-75048E1BA41B}" dt="2023-04-24T02:15:50.049" v="59" actId="478"/>
          <ac:inkMkLst>
            <pc:docMk/>
            <pc:sldMk cId="1781131167" sldId="285"/>
            <ac:inkMk id="6" creationId="{20D5CDF5-DF1F-BF3F-97AF-F0E7E55E1736}"/>
          </ac:inkMkLst>
        </pc:inkChg>
        <pc:cxnChg chg="add">
          <ac:chgData name="Uday Kiran Rage" userId="8cfd044a105e3dbd" providerId="LiveId" clId="{3D9759D5-C544-D740-B700-75048E1BA41B}" dt="2023-04-24T02:14:20.820" v="38" actId="11529"/>
          <ac:cxnSpMkLst>
            <pc:docMk/>
            <pc:sldMk cId="1781131167" sldId="285"/>
            <ac:cxnSpMk id="10" creationId="{B604C66A-1518-FF43-87C0-3797E978CDDA}"/>
          </ac:cxnSpMkLst>
        </pc:cxnChg>
      </pc:sldChg>
      <pc:sldChg chg="addSp delSp modSp new mod">
        <pc:chgData name="Uday Kiran Rage" userId="8cfd044a105e3dbd" providerId="LiveId" clId="{3D9759D5-C544-D740-B700-75048E1BA41B}" dt="2023-04-24T02:21:38.423" v="371" actId="1076"/>
        <pc:sldMkLst>
          <pc:docMk/>
          <pc:sldMk cId="1957353545" sldId="286"/>
        </pc:sldMkLst>
        <pc:spChg chg="del">
          <ac:chgData name="Uday Kiran Rage" userId="8cfd044a105e3dbd" providerId="LiveId" clId="{3D9759D5-C544-D740-B700-75048E1BA41B}" dt="2023-04-24T02:17:56.173" v="139" actId="478"/>
          <ac:spMkLst>
            <pc:docMk/>
            <pc:sldMk cId="1957353545" sldId="286"/>
            <ac:spMk id="2" creationId="{AFF4CF53-7922-9344-838A-8D0965AA8F88}"/>
          </ac:spMkLst>
        </pc:spChg>
        <pc:spChg chg="del">
          <ac:chgData name="Uday Kiran Rage" userId="8cfd044a105e3dbd" providerId="LiveId" clId="{3D9759D5-C544-D740-B700-75048E1BA41B}" dt="2023-04-24T02:17:57.717" v="140" actId="478"/>
          <ac:spMkLst>
            <pc:docMk/>
            <pc:sldMk cId="1957353545" sldId="286"/>
            <ac:spMk id="3" creationId="{54DC1FAA-F206-D9E3-958D-7FF0E9AEFBCC}"/>
          </ac:spMkLst>
        </pc:spChg>
        <pc:spChg chg="add mod">
          <ac:chgData name="Uday Kiran Rage" userId="8cfd044a105e3dbd" providerId="LiveId" clId="{3D9759D5-C544-D740-B700-75048E1BA41B}" dt="2023-04-24T02:18:12.578" v="149" actId="1076"/>
          <ac:spMkLst>
            <pc:docMk/>
            <pc:sldMk cId="1957353545" sldId="286"/>
            <ac:spMk id="4" creationId="{689F4695-EC89-3696-0201-A854B9819489}"/>
          </ac:spMkLst>
        </pc:spChg>
        <pc:spChg chg="add mod">
          <ac:chgData name="Uday Kiran Rage" userId="8cfd044a105e3dbd" providerId="LiveId" clId="{3D9759D5-C544-D740-B700-75048E1BA41B}" dt="2023-04-24T02:18:55.026" v="178" actId="1076"/>
          <ac:spMkLst>
            <pc:docMk/>
            <pc:sldMk cId="1957353545" sldId="286"/>
            <ac:spMk id="7" creationId="{4088F7F1-E7F6-5849-7192-E7D2CDDCCD14}"/>
          </ac:spMkLst>
        </pc:spChg>
        <pc:spChg chg="add mod">
          <ac:chgData name="Uday Kiran Rage" userId="8cfd044a105e3dbd" providerId="LiveId" clId="{3D9759D5-C544-D740-B700-75048E1BA41B}" dt="2023-04-24T02:21:16.181" v="360" actId="20577"/>
          <ac:spMkLst>
            <pc:docMk/>
            <pc:sldMk cId="1957353545" sldId="286"/>
            <ac:spMk id="8" creationId="{84921ED9-ACBA-BC75-4F0E-F96BFAF4729E}"/>
          </ac:spMkLst>
        </pc:spChg>
        <pc:spChg chg="add mod">
          <ac:chgData name="Uday Kiran Rage" userId="8cfd044a105e3dbd" providerId="LiveId" clId="{3D9759D5-C544-D740-B700-75048E1BA41B}" dt="2023-04-24T02:21:38.423" v="371" actId="1076"/>
          <ac:spMkLst>
            <pc:docMk/>
            <pc:sldMk cId="1957353545" sldId="286"/>
            <ac:spMk id="9" creationId="{6E341E78-E6BE-6E44-ECA5-14B4AACB9E9F}"/>
          </ac:spMkLst>
        </pc:spChg>
        <pc:cxnChg chg="add mod">
          <ac:chgData name="Uday Kiran Rage" userId="8cfd044a105e3dbd" providerId="LiveId" clId="{3D9759D5-C544-D740-B700-75048E1BA41B}" dt="2023-04-24T02:18:37.586" v="171" actId="1076"/>
          <ac:cxnSpMkLst>
            <pc:docMk/>
            <pc:sldMk cId="1957353545" sldId="286"/>
            <ac:cxnSpMk id="6" creationId="{B6D67995-B919-0D0E-1B8D-9B37980A4C5A}"/>
          </ac:cxnSpMkLst>
        </pc:cxnChg>
      </pc:sldChg>
    </pc:docChg>
  </pc:docChgLst>
  <pc:docChgLst>
    <pc:chgData name="Uday Kiran Rage" userId="8cfd044a105e3dbd" providerId="LiveId" clId="{EA2AAC11-3B50-4322-8839-EB61C1FBD761}"/>
    <pc:docChg chg="undo custSel addSld delSld modSld sldOrd">
      <pc:chgData name="Uday Kiran Rage" userId="8cfd044a105e3dbd" providerId="LiveId" clId="{EA2AAC11-3B50-4322-8839-EB61C1FBD761}" dt="2021-04-23T03:20:57.883" v="2644" actId="20577"/>
      <pc:docMkLst>
        <pc:docMk/>
      </pc:docMkLst>
      <pc:sldChg chg="del">
        <pc:chgData name="Uday Kiran Rage" userId="8cfd044a105e3dbd" providerId="LiveId" clId="{EA2AAC11-3B50-4322-8839-EB61C1FBD761}" dt="2021-04-22T13:57:02.207" v="2055" actId="47"/>
        <pc:sldMkLst>
          <pc:docMk/>
          <pc:sldMk cId="2446078683" sldId="256"/>
        </pc:sldMkLst>
      </pc:sldChg>
      <pc:sldChg chg="addSp delSp modSp new mod setBg">
        <pc:chgData name="Uday Kiran Rage" userId="8cfd044a105e3dbd" providerId="LiveId" clId="{EA2AAC11-3B50-4322-8839-EB61C1FBD761}" dt="2021-04-22T13:56:59.863" v="2054"/>
        <pc:sldMkLst>
          <pc:docMk/>
          <pc:sldMk cId="915093321" sldId="257"/>
        </pc:sldMkLst>
        <pc:spChg chg="del">
          <ac:chgData name="Uday Kiran Rage" userId="8cfd044a105e3dbd" providerId="LiveId" clId="{EA2AAC11-3B50-4322-8839-EB61C1FBD761}" dt="2021-04-22T12:09:12.397" v="2" actId="26606"/>
          <ac:spMkLst>
            <pc:docMk/>
            <pc:sldMk cId="915093321" sldId="257"/>
            <ac:spMk id="2" creationId="{3ED0EFE0-35C8-419F-A950-54D1884457ED}"/>
          </ac:spMkLst>
        </pc:spChg>
        <pc:spChg chg="del">
          <ac:chgData name="Uday Kiran Rage" userId="8cfd044a105e3dbd" providerId="LiveId" clId="{EA2AAC11-3B50-4322-8839-EB61C1FBD761}" dt="2021-04-22T12:09:12.397" v="2" actId="26606"/>
          <ac:spMkLst>
            <pc:docMk/>
            <pc:sldMk cId="915093321" sldId="257"/>
            <ac:spMk id="3" creationId="{8E29D1B9-B544-4B74-BF3B-344EEF2416A7}"/>
          </ac:spMkLst>
        </pc:spChg>
        <pc:spChg chg="add del mod">
          <ac:chgData name="Uday Kiran Rage" userId="8cfd044a105e3dbd" providerId="LiveId" clId="{EA2AAC11-3B50-4322-8839-EB61C1FBD761}" dt="2021-04-22T13:56:53.932" v="2053"/>
          <ac:spMkLst>
            <pc:docMk/>
            <pc:sldMk cId="915093321" sldId="257"/>
            <ac:spMk id="6" creationId="{D625C8C8-30F6-4462-A5F2-505E865F5D30}"/>
          </ac:spMkLst>
        </pc:spChg>
        <pc:spChg chg="add del mod">
          <ac:chgData name="Uday Kiran Rage" userId="8cfd044a105e3dbd" providerId="LiveId" clId="{EA2AAC11-3B50-4322-8839-EB61C1FBD761}" dt="2021-04-22T13:56:53.932" v="2053"/>
          <ac:spMkLst>
            <pc:docMk/>
            <pc:sldMk cId="915093321" sldId="257"/>
            <ac:spMk id="7" creationId="{E7893452-FB4A-4FAC-A54D-43F7A138EB28}"/>
          </ac:spMkLst>
        </pc:spChg>
        <pc:spChg chg="add">
          <ac:chgData name="Uday Kiran Rage" userId="8cfd044a105e3dbd" providerId="LiveId" clId="{EA2AAC11-3B50-4322-8839-EB61C1FBD761}" dt="2021-04-22T12:09:12.397" v="2" actId="26606"/>
          <ac:spMkLst>
            <pc:docMk/>
            <pc:sldMk cId="915093321" sldId="257"/>
            <ac:spMk id="71" creationId="{42A4FC2C-047E-45A5-965D-8E1E3BF09BC6}"/>
          </ac:spMkLst>
        </pc:spChg>
        <pc:picChg chg="add">
          <ac:chgData name="Uday Kiran Rage" userId="8cfd044a105e3dbd" providerId="LiveId" clId="{EA2AAC11-3B50-4322-8839-EB61C1FBD761}" dt="2021-04-22T13:56:59.863" v="2054"/>
          <ac:picMkLst>
            <pc:docMk/>
            <pc:sldMk cId="915093321" sldId="257"/>
            <ac:picMk id="4" creationId="{F59E4577-B003-4EA0-9AC1-6F6238B859AE}"/>
          </ac:picMkLst>
        </pc:picChg>
        <pc:picChg chg="add mod">
          <ac:chgData name="Uday Kiran Rage" userId="8cfd044a105e3dbd" providerId="LiveId" clId="{EA2AAC11-3B50-4322-8839-EB61C1FBD761}" dt="2021-04-22T13:56:44.660" v="2051"/>
          <ac:picMkLst>
            <pc:docMk/>
            <pc:sldMk cId="915093321" sldId="257"/>
            <ac:picMk id="1026" creationId="{4CED4553-EFAE-4F63-90FC-D545D0AFB36A}"/>
          </ac:picMkLst>
        </pc:picChg>
      </pc:sldChg>
      <pc:sldChg chg="addSp delSp modSp new mod">
        <pc:chgData name="Uday Kiran Rage" userId="8cfd044a105e3dbd" providerId="LiveId" clId="{EA2AAC11-3B50-4322-8839-EB61C1FBD761}" dt="2021-04-22T12:12:06.984" v="101" actId="6549"/>
        <pc:sldMkLst>
          <pc:docMk/>
          <pc:sldMk cId="3326456966" sldId="258"/>
        </pc:sldMkLst>
        <pc:spChg chg="del">
          <ac:chgData name="Uday Kiran Rage" userId="8cfd044a105e3dbd" providerId="LiveId" clId="{EA2AAC11-3B50-4322-8839-EB61C1FBD761}" dt="2021-04-22T12:10:49.735" v="11" actId="478"/>
          <ac:spMkLst>
            <pc:docMk/>
            <pc:sldMk cId="3326456966" sldId="258"/>
            <ac:spMk id="2" creationId="{7F642AC3-22A5-4601-80B9-A7C429128C8E}"/>
          </ac:spMkLst>
        </pc:spChg>
        <pc:spChg chg="del">
          <ac:chgData name="Uday Kiran Rage" userId="8cfd044a105e3dbd" providerId="LiveId" clId="{EA2AAC11-3B50-4322-8839-EB61C1FBD761}" dt="2021-04-22T12:10:47.785" v="10" actId="478"/>
          <ac:spMkLst>
            <pc:docMk/>
            <pc:sldMk cId="3326456966" sldId="258"/>
            <ac:spMk id="3" creationId="{7227453B-BE5A-4DFE-B2E5-459C295ED87B}"/>
          </ac:spMkLst>
        </pc:spChg>
        <pc:spChg chg="add mod">
          <ac:chgData name="Uday Kiran Rage" userId="8cfd044a105e3dbd" providerId="LiveId" clId="{EA2AAC11-3B50-4322-8839-EB61C1FBD761}" dt="2021-04-22T12:12:06.984" v="101" actId="6549"/>
          <ac:spMkLst>
            <pc:docMk/>
            <pc:sldMk cId="3326456966" sldId="258"/>
            <ac:spMk id="4" creationId="{54E5B6EB-9E5D-4BEB-ACF9-1D7DB02F91B6}"/>
          </ac:spMkLst>
        </pc:spChg>
        <pc:picChg chg="add mod">
          <ac:chgData name="Uday Kiran Rage" userId="8cfd044a105e3dbd" providerId="LiveId" clId="{EA2AAC11-3B50-4322-8839-EB61C1FBD761}" dt="2021-04-22T12:10:45.347" v="9" actId="1076"/>
          <ac:picMkLst>
            <pc:docMk/>
            <pc:sldMk cId="3326456966" sldId="258"/>
            <ac:picMk id="2050" creationId="{6B40266D-18DC-4E86-8B9B-877C10112C52}"/>
          </ac:picMkLst>
        </pc:picChg>
      </pc:sldChg>
      <pc:sldChg chg="addSp delSp modSp new mod modAnim">
        <pc:chgData name="Uday Kiran Rage" userId="8cfd044a105e3dbd" providerId="LiveId" clId="{EA2AAC11-3B50-4322-8839-EB61C1FBD761}" dt="2021-04-22T12:22:57.351" v="333" actId="14100"/>
        <pc:sldMkLst>
          <pc:docMk/>
          <pc:sldMk cId="3361471242" sldId="259"/>
        </pc:sldMkLst>
        <pc:spChg chg="del">
          <ac:chgData name="Uday Kiran Rage" userId="8cfd044a105e3dbd" providerId="LiveId" clId="{EA2AAC11-3B50-4322-8839-EB61C1FBD761}" dt="2021-04-22T12:14:00.997" v="103" actId="478"/>
          <ac:spMkLst>
            <pc:docMk/>
            <pc:sldMk cId="3361471242" sldId="259"/>
            <ac:spMk id="2" creationId="{FB3C4C53-77D6-4720-8B9C-A2B24B20AB25}"/>
          </ac:spMkLst>
        </pc:spChg>
        <pc:spChg chg="del">
          <ac:chgData name="Uday Kiran Rage" userId="8cfd044a105e3dbd" providerId="LiveId" clId="{EA2AAC11-3B50-4322-8839-EB61C1FBD761}" dt="2021-04-22T12:14:00.997" v="103" actId="478"/>
          <ac:spMkLst>
            <pc:docMk/>
            <pc:sldMk cId="3361471242" sldId="259"/>
            <ac:spMk id="3" creationId="{F2A73A46-4F52-4119-8892-0BE62902CFA8}"/>
          </ac:spMkLst>
        </pc:spChg>
        <pc:spChg chg="add del mod">
          <ac:chgData name="Uday Kiran Rage" userId="8cfd044a105e3dbd" providerId="LiveId" clId="{EA2AAC11-3B50-4322-8839-EB61C1FBD761}" dt="2021-04-22T12:15:16.584" v="145"/>
          <ac:spMkLst>
            <pc:docMk/>
            <pc:sldMk cId="3361471242" sldId="259"/>
            <ac:spMk id="4" creationId="{7C484A9E-C0E0-4BA4-9E73-8DF3BDE014AE}"/>
          </ac:spMkLst>
        </pc:spChg>
        <pc:spChg chg="add del mod">
          <ac:chgData name="Uday Kiran Rage" userId="8cfd044a105e3dbd" providerId="LiveId" clId="{EA2AAC11-3B50-4322-8839-EB61C1FBD761}" dt="2021-04-22T12:15:43.621" v="147" actId="478"/>
          <ac:spMkLst>
            <pc:docMk/>
            <pc:sldMk cId="3361471242" sldId="259"/>
            <ac:spMk id="5" creationId="{EC3DBD4E-D4F3-411C-AE68-DE2B208CBC63}"/>
          </ac:spMkLst>
        </pc:spChg>
        <pc:spChg chg="add mod">
          <ac:chgData name="Uday Kiran Rage" userId="8cfd044a105e3dbd" providerId="LiveId" clId="{EA2AAC11-3B50-4322-8839-EB61C1FBD761}" dt="2021-04-22T12:16:06.613" v="155" actId="1076"/>
          <ac:spMkLst>
            <pc:docMk/>
            <pc:sldMk cId="3361471242" sldId="259"/>
            <ac:spMk id="6" creationId="{E425C892-082A-4F5A-B787-56CE07D726A9}"/>
          </ac:spMkLst>
        </pc:spChg>
        <pc:spChg chg="add mod">
          <ac:chgData name="Uday Kiran Rage" userId="8cfd044a105e3dbd" providerId="LiveId" clId="{EA2AAC11-3B50-4322-8839-EB61C1FBD761}" dt="2021-04-22T12:17:59.560" v="173" actId="20577"/>
          <ac:spMkLst>
            <pc:docMk/>
            <pc:sldMk cId="3361471242" sldId="259"/>
            <ac:spMk id="7" creationId="{8FDC8A8F-C41C-4A32-B191-BCEC6162BAF6}"/>
          </ac:spMkLst>
        </pc:spChg>
        <pc:spChg chg="add mod">
          <ac:chgData name="Uday Kiran Rage" userId="8cfd044a105e3dbd" providerId="LiveId" clId="{EA2AAC11-3B50-4322-8839-EB61C1FBD761}" dt="2021-04-22T12:18:15.952" v="199" actId="1076"/>
          <ac:spMkLst>
            <pc:docMk/>
            <pc:sldMk cId="3361471242" sldId="259"/>
            <ac:spMk id="9" creationId="{768F426D-516D-45BE-877C-475AED15BE93}"/>
          </ac:spMkLst>
        </pc:spChg>
        <pc:spChg chg="add mod">
          <ac:chgData name="Uday Kiran Rage" userId="8cfd044a105e3dbd" providerId="LiveId" clId="{EA2AAC11-3B50-4322-8839-EB61C1FBD761}" dt="2021-04-22T12:19:12.024" v="230" actId="1076"/>
          <ac:spMkLst>
            <pc:docMk/>
            <pc:sldMk cId="3361471242" sldId="259"/>
            <ac:spMk id="17" creationId="{6035A2E8-1FB9-44C1-9478-E3D5D4708277}"/>
          </ac:spMkLst>
        </pc:spChg>
        <pc:spChg chg="add mod">
          <ac:chgData name="Uday Kiran Rage" userId="8cfd044a105e3dbd" providerId="LiveId" clId="{EA2AAC11-3B50-4322-8839-EB61C1FBD761}" dt="2021-04-22T12:20:05.048" v="285" actId="14100"/>
          <ac:spMkLst>
            <pc:docMk/>
            <pc:sldMk cId="3361471242" sldId="259"/>
            <ac:spMk id="19" creationId="{11610422-C213-427F-98CE-D8944F742D47}"/>
          </ac:spMkLst>
        </pc:spChg>
        <pc:spChg chg="add mod">
          <ac:chgData name="Uday Kiran Rage" userId="8cfd044a105e3dbd" providerId="LiveId" clId="{EA2AAC11-3B50-4322-8839-EB61C1FBD761}" dt="2021-04-22T12:20:49.620" v="300" actId="20577"/>
          <ac:spMkLst>
            <pc:docMk/>
            <pc:sldMk cId="3361471242" sldId="259"/>
            <ac:spMk id="27" creationId="{71A5852C-906D-4F0B-BB78-3E169EA9B7DF}"/>
          </ac:spMkLst>
        </pc:spChg>
        <pc:spChg chg="add mod">
          <ac:chgData name="Uday Kiran Rage" userId="8cfd044a105e3dbd" providerId="LiveId" clId="{EA2AAC11-3B50-4322-8839-EB61C1FBD761}" dt="2021-04-22T12:21:08.080" v="315" actId="1076"/>
          <ac:spMkLst>
            <pc:docMk/>
            <pc:sldMk cId="3361471242" sldId="259"/>
            <ac:spMk id="29" creationId="{E14C1C52-FEE6-4A43-B47D-29ACE2A5D412}"/>
          </ac:spMkLst>
        </pc:spChg>
        <pc:spChg chg="add mod">
          <ac:chgData name="Uday Kiran Rage" userId="8cfd044a105e3dbd" providerId="LiveId" clId="{EA2AAC11-3B50-4322-8839-EB61C1FBD761}" dt="2021-04-22T12:21:21.040" v="323" actId="1076"/>
          <ac:spMkLst>
            <pc:docMk/>
            <pc:sldMk cId="3361471242" sldId="259"/>
            <ac:spMk id="30" creationId="{35F4C324-9077-4D47-8468-0F8D2B610D83}"/>
          </ac:spMkLst>
        </pc:spChg>
        <pc:picChg chg="add mod">
          <ac:chgData name="Uday Kiran Rage" userId="8cfd044a105e3dbd" providerId="LiveId" clId="{EA2AAC11-3B50-4322-8839-EB61C1FBD761}" dt="2021-04-22T12:22:57.351" v="333" actId="14100"/>
          <ac:picMkLst>
            <pc:docMk/>
            <pc:sldMk cId="3361471242" sldId="259"/>
            <ac:picMk id="3074" creationId="{941A9A78-0536-442A-ACD4-F7873F894C19}"/>
          </ac:picMkLst>
        </pc:picChg>
        <pc:cxnChg chg="add">
          <ac:chgData name="Uday Kiran Rage" userId="8cfd044a105e3dbd" providerId="LiveId" clId="{EA2AAC11-3B50-4322-8839-EB61C1FBD761}" dt="2021-04-22T12:18:24.164" v="200" actId="11529"/>
          <ac:cxnSpMkLst>
            <pc:docMk/>
            <pc:sldMk cId="3361471242" sldId="259"/>
            <ac:cxnSpMk id="10" creationId="{4A59E00F-2BD3-4A1D-82D5-C5DCD8AA732E}"/>
          </ac:cxnSpMkLst>
        </pc:cxnChg>
        <pc:cxnChg chg="add">
          <ac:chgData name="Uday Kiran Rage" userId="8cfd044a105e3dbd" providerId="LiveId" clId="{EA2AAC11-3B50-4322-8839-EB61C1FBD761}" dt="2021-04-22T12:18:29.306" v="201" actId="11529"/>
          <ac:cxnSpMkLst>
            <pc:docMk/>
            <pc:sldMk cId="3361471242" sldId="259"/>
            <ac:cxnSpMk id="12" creationId="{37A96050-E81F-4984-ACE3-33E867339109}"/>
          </ac:cxnSpMkLst>
        </pc:cxnChg>
        <pc:cxnChg chg="add">
          <ac:chgData name="Uday Kiran Rage" userId="8cfd044a105e3dbd" providerId="LiveId" clId="{EA2AAC11-3B50-4322-8839-EB61C1FBD761}" dt="2021-04-22T12:18:34.946" v="202" actId="11529"/>
          <ac:cxnSpMkLst>
            <pc:docMk/>
            <pc:sldMk cId="3361471242" sldId="259"/>
            <ac:cxnSpMk id="14" creationId="{C1C7D9F9-E4F9-4841-BA76-C622FBE7EC08}"/>
          </ac:cxnSpMkLst>
        </pc:cxnChg>
        <pc:cxnChg chg="add">
          <ac:chgData name="Uday Kiran Rage" userId="8cfd044a105e3dbd" providerId="LiveId" clId="{EA2AAC11-3B50-4322-8839-EB61C1FBD761}" dt="2021-04-22T12:18:41.884" v="203" actId="11529"/>
          <ac:cxnSpMkLst>
            <pc:docMk/>
            <pc:sldMk cId="3361471242" sldId="259"/>
            <ac:cxnSpMk id="16" creationId="{42334CF0-0D9F-41DA-90AE-2F7B131B1B9A}"/>
          </ac:cxnSpMkLst>
        </pc:cxnChg>
        <pc:cxnChg chg="add">
          <ac:chgData name="Uday Kiran Rage" userId="8cfd044a105e3dbd" providerId="LiveId" clId="{EA2AAC11-3B50-4322-8839-EB61C1FBD761}" dt="2021-04-22T12:20:15.361" v="286" actId="11529"/>
          <ac:cxnSpMkLst>
            <pc:docMk/>
            <pc:sldMk cId="3361471242" sldId="259"/>
            <ac:cxnSpMk id="20" creationId="{42214B94-7308-47E7-8CDC-624FA69793B3}"/>
          </ac:cxnSpMkLst>
        </pc:cxnChg>
        <pc:cxnChg chg="add">
          <ac:chgData name="Uday Kiran Rage" userId="8cfd044a105e3dbd" providerId="LiveId" clId="{EA2AAC11-3B50-4322-8839-EB61C1FBD761}" dt="2021-04-22T12:20:24.605" v="287" actId="11529"/>
          <ac:cxnSpMkLst>
            <pc:docMk/>
            <pc:sldMk cId="3361471242" sldId="259"/>
            <ac:cxnSpMk id="22" creationId="{437C498C-3666-4709-A5A5-25CA50E8B75B}"/>
          </ac:cxnSpMkLst>
        </pc:cxnChg>
        <pc:cxnChg chg="add">
          <ac:chgData name="Uday Kiran Rage" userId="8cfd044a105e3dbd" providerId="LiveId" clId="{EA2AAC11-3B50-4322-8839-EB61C1FBD761}" dt="2021-04-22T12:20:30.899" v="288" actId="11529"/>
          <ac:cxnSpMkLst>
            <pc:docMk/>
            <pc:sldMk cId="3361471242" sldId="259"/>
            <ac:cxnSpMk id="24" creationId="{72C851E3-A3E7-4399-A6DF-B005ECF02B39}"/>
          </ac:cxnSpMkLst>
        </pc:cxnChg>
        <pc:cxnChg chg="add">
          <ac:chgData name="Uday Kiran Rage" userId="8cfd044a105e3dbd" providerId="LiveId" clId="{EA2AAC11-3B50-4322-8839-EB61C1FBD761}" dt="2021-04-22T12:20:38.552" v="289" actId="11529"/>
          <ac:cxnSpMkLst>
            <pc:docMk/>
            <pc:sldMk cId="3361471242" sldId="259"/>
            <ac:cxnSpMk id="26" creationId="{85B214DF-4DEF-4246-92DB-0118FDC0C450}"/>
          </ac:cxnSpMkLst>
        </pc:cxnChg>
        <pc:cxnChg chg="add mod">
          <ac:chgData name="Uday Kiran Rage" userId="8cfd044a105e3dbd" providerId="LiveId" clId="{EA2AAC11-3B50-4322-8839-EB61C1FBD761}" dt="2021-04-22T12:22:00.882" v="329" actId="14100"/>
          <ac:cxnSpMkLst>
            <pc:docMk/>
            <pc:sldMk cId="3361471242" sldId="259"/>
            <ac:cxnSpMk id="31" creationId="{A327665C-DE79-4F6E-8102-557DA4192B4B}"/>
          </ac:cxnSpMkLst>
        </pc:cxnChg>
        <pc:cxnChg chg="add">
          <ac:chgData name="Uday Kiran Rage" userId="8cfd044a105e3dbd" providerId="LiveId" clId="{EA2AAC11-3B50-4322-8839-EB61C1FBD761}" dt="2021-04-22T12:21:36.314" v="325" actId="11529"/>
          <ac:cxnSpMkLst>
            <pc:docMk/>
            <pc:sldMk cId="3361471242" sldId="259"/>
            <ac:cxnSpMk id="33" creationId="{20033CAF-BC38-40A7-9B6A-FEE2F64B76E2}"/>
          </ac:cxnSpMkLst>
        </pc:cxnChg>
        <pc:cxnChg chg="add">
          <ac:chgData name="Uday Kiran Rage" userId="8cfd044a105e3dbd" providerId="LiveId" clId="{EA2AAC11-3B50-4322-8839-EB61C1FBD761}" dt="2021-04-22T12:21:43.458" v="326" actId="11529"/>
          <ac:cxnSpMkLst>
            <pc:docMk/>
            <pc:sldMk cId="3361471242" sldId="259"/>
            <ac:cxnSpMk id="35" creationId="{0E8FB1ED-394F-4E36-9099-FE90B7943097}"/>
          </ac:cxnSpMkLst>
        </pc:cxnChg>
        <pc:cxnChg chg="add">
          <ac:chgData name="Uday Kiran Rage" userId="8cfd044a105e3dbd" providerId="LiveId" clId="{EA2AAC11-3B50-4322-8839-EB61C1FBD761}" dt="2021-04-22T12:21:48.719" v="327" actId="11529"/>
          <ac:cxnSpMkLst>
            <pc:docMk/>
            <pc:sldMk cId="3361471242" sldId="259"/>
            <ac:cxnSpMk id="37" creationId="{D116E686-BE0D-4AA8-A5DE-B769D8EFB427}"/>
          </ac:cxnSpMkLst>
        </pc:cxnChg>
        <pc:cxnChg chg="add">
          <ac:chgData name="Uday Kiran Rage" userId="8cfd044a105e3dbd" providerId="LiveId" clId="{EA2AAC11-3B50-4322-8839-EB61C1FBD761}" dt="2021-04-22T12:21:55.777" v="328" actId="11529"/>
          <ac:cxnSpMkLst>
            <pc:docMk/>
            <pc:sldMk cId="3361471242" sldId="259"/>
            <ac:cxnSpMk id="39" creationId="{91AFEB82-1FDF-413C-83F5-AFA10F13EE2C}"/>
          </ac:cxnSpMkLst>
        </pc:cxnChg>
      </pc:sldChg>
      <pc:sldChg chg="addSp delSp modSp new mod">
        <pc:chgData name="Uday Kiran Rage" userId="8cfd044a105e3dbd" providerId="LiveId" clId="{EA2AAC11-3B50-4322-8839-EB61C1FBD761}" dt="2021-04-22T12:38:13.136" v="609" actId="14100"/>
        <pc:sldMkLst>
          <pc:docMk/>
          <pc:sldMk cId="1776047601" sldId="260"/>
        </pc:sldMkLst>
        <pc:spChg chg="del">
          <ac:chgData name="Uday Kiran Rage" userId="8cfd044a105e3dbd" providerId="LiveId" clId="{EA2AAC11-3B50-4322-8839-EB61C1FBD761}" dt="2021-04-22T12:24:11.214" v="335" actId="478"/>
          <ac:spMkLst>
            <pc:docMk/>
            <pc:sldMk cId="1776047601" sldId="260"/>
            <ac:spMk id="2" creationId="{7114E79A-776E-4925-875D-7E8B900FB773}"/>
          </ac:spMkLst>
        </pc:spChg>
        <pc:spChg chg="del">
          <ac:chgData name="Uday Kiran Rage" userId="8cfd044a105e3dbd" providerId="LiveId" clId="{EA2AAC11-3B50-4322-8839-EB61C1FBD761}" dt="2021-04-22T12:24:11.214" v="335" actId="478"/>
          <ac:spMkLst>
            <pc:docMk/>
            <pc:sldMk cId="1776047601" sldId="260"/>
            <ac:spMk id="3" creationId="{CFD4AA18-FB0B-4732-AEB4-0857BC86612D}"/>
          </ac:spMkLst>
        </pc:spChg>
        <pc:spChg chg="add mod">
          <ac:chgData name="Uday Kiran Rage" userId="8cfd044a105e3dbd" providerId="LiveId" clId="{EA2AAC11-3B50-4322-8839-EB61C1FBD761}" dt="2021-04-22T12:38:13.136" v="609" actId="14100"/>
          <ac:spMkLst>
            <pc:docMk/>
            <pc:sldMk cId="1776047601" sldId="260"/>
            <ac:spMk id="5" creationId="{C9791F9F-81B3-4CD2-A7EA-AC34CDB52C5B}"/>
          </ac:spMkLst>
        </pc:spChg>
        <pc:picChg chg="add mod">
          <ac:chgData name="Uday Kiran Rage" userId="8cfd044a105e3dbd" providerId="LiveId" clId="{EA2AAC11-3B50-4322-8839-EB61C1FBD761}" dt="2021-04-22T12:24:28.049" v="339" actId="1076"/>
          <ac:picMkLst>
            <pc:docMk/>
            <pc:sldMk cId="1776047601" sldId="260"/>
            <ac:picMk id="4098" creationId="{6A585A49-5C87-49A7-A4C3-8CD05BB6EC5C}"/>
          </ac:picMkLst>
        </pc:picChg>
      </pc:sldChg>
      <pc:sldChg chg="addSp delSp modSp add mod delAnim">
        <pc:chgData name="Uday Kiran Rage" userId="8cfd044a105e3dbd" providerId="LiveId" clId="{EA2AAC11-3B50-4322-8839-EB61C1FBD761}" dt="2021-04-22T14:00:39.400" v="2109" actId="20577"/>
        <pc:sldMkLst>
          <pc:docMk/>
          <pc:sldMk cId="341921442" sldId="261"/>
        </pc:sldMkLst>
        <pc:spChg chg="add mod">
          <ac:chgData name="Uday Kiran Rage" userId="8cfd044a105e3dbd" providerId="LiveId" clId="{EA2AAC11-3B50-4322-8839-EB61C1FBD761}" dt="2021-04-22T14:00:39.400" v="2109" actId="20577"/>
          <ac:spMkLst>
            <pc:docMk/>
            <pc:sldMk cId="341921442" sldId="261"/>
            <ac:spMk id="2" creationId="{DEBAE154-1F76-446C-ACA1-9BF4F6AF4508}"/>
          </ac:spMkLst>
        </pc:spChg>
        <pc:spChg chg="del">
          <ac:chgData name="Uday Kiran Rage" userId="8cfd044a105e3dbd" providerId="LiveId" clId="{EA2AAC11-3B50-4322-8839-EB61C1FBD761}" dt="2021-04-22T12:25:24.688" v="341" actId="478"/>
          <ac:spMkLst>
            <pc:docMk/>
            <pc:sldMk cId="341921442" sldId="261"/>
            <ac:spMk id="6" creationId="{E425C892-082A-4F5A-B787-56CE07D726A9}"/>
          </ac:spMkLst>
        </pc:spChg>
        <pc:spChg chg="del">
          <ac:chgData name="Uday Kiran Rage" userId="8cfd044a105e3dbd" providerId="LiveId" clId="{EA2AAC11-3B50-4322-8839-EB61C1FBD761}" dt="2021-04-22T12:25:24.688" v="341" actId="478"/>
          <ac:spMkLst>
            <pc:docMk/>
            <pc:sldMk cId="341921442" sldId="261"/>
            <ac:spMk id="7" creationId="{8FDC8A8F-C41C-4A32-B191-BCEC6162BAF6}"/>
          </ac:spMkLst>
        </pc:spChg>
        <pc:spChg chg="del">
          <ac:chgData name="Uday Kiran Rage" userId="8cfd044a105e3dbd" providerId="LiveId" clId="{EA2AAC11-3B50-4322-8839-EB61C1FBD761}" dt="2021-04-22T12:25:24.688" v="341" actId="478"/>
          <ac:spMkLst>
            <pc:docMk/>
            <pc:sldMk cId="341921442" sldId="261"/>
            <ac:spMk id="9" creationId="{768F426D-516D-45BE-877C-475AED15BE93}"/>
          </ac:spMkLst>
        </pc:spChg>
        <pc:spChg chg="del">
          <ac:chgData name="Uday Kiran Rage" userId="8cfd044a105e3dbd" providerId="LiveId" clId="{EA2AAC11-3B50-4322-8839-EB61C1FBD761}" dt="2021-04-22T12:25:24.688" v="341" actId="478"/>
          <ac:spMkLst>
            <pc:docMk/>
            <pc:sldMk cId="341921442" sldId="261"/>
            <ac:spMk id="17" creationId="{6035A2E8-1FB9-44C1-9478-E3D5D4708277}"/>
          </ac:spMkLst>
        </pc:spChg>
        <pc:spChg chg="del">
          <ac:chgData name="Uday Kiran Rage" userId="8cfd044a105e3dbd" providerId="LiveId" clId="{EA2AAC11-3B50-4322-8839-EB61C1FBD761}" dt="2021-04-22T12:25:24.688" v="341" actId="478"/>
          <ac:spMkLst>
            <pc:docMk/>
            <pc:sldMk cId="341921442" sldId="261"/>
            <ac:spMk id="19" creationId="{11610422-C213-427F-98CE-D8944F742D47}"/>
          </ac:spMkLst>
        </pc:spChg>
        <pc:spChg chg="del">
          <ac:chgData name="Uday Kiran Rage" userId="8cfd044a105e3dbd" providerId="LiveId" clId="{EA2AAC11-3B50-4322-8839-EB61C1FBD761}" dt="2021-04-22T12:25:24.688" v="341" actId="478"/>
          <ac:spMkLst>
            <pc:docMk/>
            <pc:sldMk cId="341921442" sldId="261"/>
            <ac:spMk id="27" creationId="{71A5852C-906D-4F0B-BB78-3E169EA9B7DF}"/>
          </ac:spMkLst>
        </pc:spChg>
        <pc:spChg chg="del">
          <ac:chgData name="Uday Kiran Rage" userId="8cfd044a105e3dbd" providerId="LiveId" clId="{EA2AAC11-3B50-4322-8839-EB61C1FBD761}" dt="2021-04-22T12:25:24.688" v="341" actId="478"/>
          <ac:spMkLst>
            <pc:docMk/>
            <pc:sldMk cId="341921442" sldId="261"/>
            <ac:spMk id="29" creationId="{E14C1C52-FEE6-4A43-B47D-29ACE2A5D412}"/>
          </ac:spMkLst>
        </pc:spChg>
        <pc:spChg chg="del">
          <ac:chgData name="Uday Kiran Rage" userId="8cfd044a105e3dbd" providerId="LiveId" clId="{EA2AAC11-3B50-4322-8839-EB61C1FBD761}" dt="2021-04-22T12:25:24.688" v="341" actId="478"/>
          <ac:spMkLst>
            <pc:docMk/>
            <pc:sldMk cId="341921442" sldId="261"/>
            <ac:spMk id="30" creationId="{35F4C324-9077-4D47-8468-0F8D2B610D83}"/>
          </ac:spMkLst>
        </pc:spChg>
        <pc:cxnChg chg="del">
          <ac:chgData name="Uday Kiran Rage" userId="8cfd044a105e3dbd" providerId="LiveId" clId="{EA2AAC11-3B50-4322-8839-EB61C1FBD761}" dt="2021-04-22T12:25:24.688" v="341" actId="478"/>
          <ac:cxnSpMkLst>
            <pc:docMk/>
            <pc:sldMk cId="341921442" sldId="261"/>
            <ac:cxnSpMk id="10" creationId="{4A59E00F-2BD3-4A1D-82D5-C5DCD8AA732E}"/>
          </ac:cxnSpMkLst>
        </pc:cxnChg>
        <pc:cxnChg chg="del mod">
          <ac:chgData name="Uday Kiran Rage" userId="8cfd044a105e3dbd" providerId="LiveId" clId="{EA2AAC11-3B50-4322-8839-EB61C1FBD761}" dt="2021-04-22T12:25:24.688" v="341" actId="478"/>
          <ac:cxnSpMkLst>
            <pc:docMk/>
            <pc:sldMk cId="341921442" sldId="261"/>
            <ac:cxnSpMk id="12" creationId="{37A96050-E81F-4984-ACE3-33E867339109}"/>
          </ac:cxnSpMkLst>
        </pc:cxnChg>
        <pc:cxnChg chg="del mod">
          <ac:chgData name="Uday Kiran Rage" userId="8cfd044a105e3dbd" providerId="LiveId" clId="{EA2AAC11-3B50-4322-8839-EB61C1FBD761}" dt="2021-04-22T12:25:24.688" v="341" actId="478"/>
          <ac:cxnSpMkLst>
            <pc:docMk/>
            <pc:sldMk cId="341921442" sldId="261"/>
            <ac:cxnSpMk id="14" creationId="{C1C7D9F9-E4F9-4841-BA76-C622FBE7EC08}"/>
          </ac:cxnSpMkLst>
        </pc:cxnChg>
        <pc:cxnChg chg="del mod">
          <ac:chgData name="Uday Kiran Rage" userId="8cfd044a105e3dbd" providerId="LiveId" clId="{EA2AAC11-3B50-4322-8839-EB61C1FBD761}" dt="2021-04-22T12:25:24.688" v="341" actId="478"/>
          <ac:cxnSpMkLst>
            <pc:docMk/>
            <pc:sldMk cId="341921442" sldId="261"/>
            <ac:cxnSpMk id="16" creationId="{42334CF0-0D9F-41DA-90AE-2F7B131B1B9A}"/>
          </ac:cxnSpMkLst>
        </pc:cxnChg>
        <pc:cxnChg chg="del">
          <ac:chgData name="Uday Kiran Rage" userId="8cfd044a105e3dbd" providerId="LiveId" clId="{EA2AAC11-3B50-4322-8839-EB61C1FBD761}" dt="2021-04-22T12:25:24.688" v="341" actId="478"/>
          <ac:cxnSpMkLst>
            <pc:docMk/>
            <pc:sldMk cId="341921442" sldId="261"/>
            <ac:cxnSpMk id="20" creationId="{42214B94-7308-47E7-8CDC-624FA69793B3}"/>
          </ac:cxnSpMkLst>
        </pc:cxnChg>
        <pc:cxnChg chg="del mod">
          <ac:chgData name="Uday Kiran Rage" userId="8cfd044a105e3dbd" providerId="LiveId" clId="{EA2AAC11-3B50-4322-8839-EB61C1FBD761}" dt="2021-04-22T12:25:24.688" v="341" actId="478"/>
          <ac:cxnSpMkLst>
            <pc:docMk/>
            <pc:sldMk cId="341921442" sldId="261"/>
            <ac:cxnSpMk id="22" creationId="{437C498C-3666-4709-A5A5-25CA50E8B75B}"/>
          </ac:cxnSpMkLst>
        </pc:cxnChg>
        <pc:cxnChg chg="del">
          <ac:chgData name="Uday Kiran Rage" userId="8cfd044a105e3dbd" providerId="LiveId" clId="{EA2AAC11-3B50-4322-8839-EB61C1FBD761}" dt="2021-04-22T12:25:24.688" v="341" actId="478"/>
          <ac:cxnSpMkLst>
            <pc:docMk/>
            <pc:sldMk cId="341921442" sldId="261"/>
            <ac:cxnSpMk id="24" creationId="{72C851E3-A3E7-4399-A6DF-B005ECF02B39}"/>
          </ac:cxnSpMkLst>
        </pc:cxnChg>
        <pc:cxnChg chg="del">
          <ac:chgData name="Uday Kiran Rage" userId="8cfd044a105e3dbd" providerId="LiveId" clId="{EA2AAC11-3B50-4322-8839-EB61C1FBD761}" dt="2021-04-22T12:25:24.688" v="341" actId="478"/>
          <ac:cxnSpMkLst>
            <pc:docMk/>
            <pc:sldMk cId="341921442" sldId="261"/>
            <ac:cxnSpMk id="26" creationId="{85B214DF-4DEF-4246-92DB-0118FDC0C450}"/>
          </ac:cxnSpMkLst>
        </pc:cxnChg>
        <pc:cxnChg chg="del">
          <ac:chgData name="Uday Kiran Rage" userId="8cfd044a105e3dbd" providerId="LiveId" clId="{EA2AAC11-3B50-4322-8839-EB61C1FBD761}" dt="2021-04-22T12:25:24.688" v="341" actId="478"/>
          <ac:cxnSpMkLst>
            <pc:docMk/>
            <pc:sldMk cId="341921442" sldId="261"/>
            <ac:cxnSpMk id="31" creationId="{A327665C-DE79-4F6E-8102-557DA4192B4B}"/>
          </ac:cxnSpMkLst>
        </pc:cxnChg>
        <pc:cxnChg chg="del mod">
          <ac:chgData name="Uday Kiran Rage" userId="8cfd044a105e3dbd" providerId="LiveId" clId="{EA2AAC11-3B50-4322-8839-EB61C1FBD761}" dt="2021-04-22T12:25:24.688" v="341" actId="478"/>
          <ac:cxnSpMkLst>
            <pc:docMk/>
            <pc:sldMk cId="341921442" sldId="261"/>
            <ac:cxnSpMk id="33" creationId="{20033CAF-BC38-40A7-9B6A-FEE2F64B76E2}"/>
          </ac:cxnSpMkLst>
        </pc:cxnChg>
        <pc:cxnChg chg="del">
          <ac:chgData name="Uday Kiran Rage" userId="8cfd044a105e3dbd" providerId="LiveId" clId="{EA2AAC11-3B50-4322-8839-EB61C1FBD761}" dt="2021-04-22T12:25:24.688" v="341" actId="478"/>
          <ac:cxnSpMkLst>
            <pc:docMk/>
            <pc:sldMk cId="341921442" sldId="261"/>
            <ac:cxnSpMk id="35" creationId="{0E8FB1ED-394F-4E36-9099-FE90B7943097}"/>
          </ac:cxnSpMkLst>
        </pc:cxnChg>
        <pc:cxnChg chg="del mod">
          <ac:chgData name="Uday Kiran Rage" userId="8cfd044a105e3dbd" providerId="LiveId" clId="{EA2AAC11-3B50-4322-8839-EB61C1FBD761}" dt="2021-04-22T12:25:24.688" v="341" actId="478"/>
          <ac:cxnSpMkLst>
            <pc:docMk/>
            <pc:sldMk cId="341921442" sldId="261"/>
            <ac:cxnSpMk id="37" creationId="{D116E686-BE0D-4AA8-A5DE-B769D8EFB427}"/>
          </ac:cxnSpMkLst>
        </pc:cxnChg>
        <pc:cxnChg chg="del">
          <ac:chgData name="Uday Kiran Rage" userId="8cfd044a105e3dbd" providerId="LiveId" clId="{EA2AAC11-3B50-4322-8839-EB61C1FBD761}" dt="2021-04-22T12:25:24.688" v="341" actId="478"/>
          <ac:cxnSpMkLst>
            <pc:docMk/>
            <pc:sldMk cId="341921442" sldId="261"/>
            <ac:cxnSpMk id="39" creationId="{91AFEB82-1FDF-413C-83F5-AFA10F13EE2C}"/>
          </ac:cxnSpMkLst>
        </pc:cxnChg>
      </pc:sldChg>
      <pc:sldChg chg="addSp delSp modSp new mod modAnim">
        <pc:chgData name="Uday Kiran Rage" userId="8cfd044a105e3dbd" providerId="LiveId" clId="{EA2AAC11-3B50-4322-8839-EB61C1FBD761}" dt="2021-04-22T12:38:36.261" v="612" actId="14100"/>
        <pc:sldMkLst>
          <pc:docMk/>
          <pc:sldMk cId="1311408628" sldId="262"/>
        </pc:sldMkLst>
        <pc:spChg chg="del">
          <ac:chgData name="Uday Kiran Rage" userId="8cfd044a105e3dbd" providerId="LiveId" clId="{EA2AAC11-3B50-4322-8839-EB61C1FBD761}" dt="2021-04-22T12:28:47.262" v="446" actId="478"/>
          <ac:spMkLst>
            <pc:docMk/>
            <pc:sldMk cId="1311408628" sldId="262"/>
            <ac:spMk id="2" creationId="{D817C9D6-4D8C-4E3C-A946-99E17D8A1213}"/>
          </ac:spMkLst>
        </pc:spChg>
        <pc:spChg chg="del">
          <ac:chgData name="Uday Kiran Rage" userId="8cfd044a105e3dbd" providerId="LiveId" clId="{EA2AAC11-3B50-4322-8839-EB61C1FBD761}" dt="2021-04-22T12:28:47.262" v="446" actId="478"/>
          <ac:spMkLst>
            <pc:docMk/>
            <pc:sldMk cId="1311408628" sldId="262"/>
            <ac:spMk id="3" creationId="{1DB38B3F-245E-4926-8570-03752D4E31C0}"/>
          </ac:spMkLst>
        </pc:spChg>
        <pc:spChg chg="add mod">
          <ac:chgData name="Uday Kiran Rage" userId="8cfd044a105e3dbd" providerId="LiveId" clId="{EA2AAC11-3B50-4322-8839-EB61C1FBD761}" dt="2021-04-22T12:38:36.261" v="612" actId="14100"/>
          <ac:spMkLst>
            <pc:docMk/>
            <pc:sldMk cId="1311408628" sldId="262"/>
            <ac:spMk id="5" creationId="{3C4F8979-6143-4AC7-B79A-840ED95BD6E7}"/>
          </ac:spMkLst>
        </pc:spChg>
        <pc:picChg chg="add mod">
          <ac:chgData name="Uday Kiran Rage" userId="8cfd044a105e3dbd" providerId="LiveId" clId="{EA2AAC11-3B50-4322-8839-EB61C1FBD761}" dt="2021-04-22T12:28:57.965" v="449" actId="14100"/>
          <ac:picMkLst>
            <pc:docMk/>
            <pc:sldMk cId="1311408628" sldId="262"/>
            <ac:picMk id="5122" creationId="{2E23114B-7C0E-4646-A98F-3DE965FEC03A}"/>
          </ac:picMkLst>
        </pc:picChg>
      </pc:sldChg>
      <pc:sldChg chg="addSp delSp modSp new mod modAnim">
        <pc:chgData name="Uday Kiran Rage" userId="8cfd044a105e3dbd" providerId="LiveId" clId="{EA2AAC11-3B50-4322-8839-EB61C1FBD761}" dt="2021-04-22T12:37:58.730" v="608"/>
        <pc:sldMkLst>
          <pc:docMk/>
          <pc:sldMk cId="4014964293" sldId="263"/>
        </pc:sldMkLst>
        <pc:spChg chg="del">
          <ac:chgData name="Uday Kiran Rage" userId="8cfd044a105e3dbd" providerId="LiveId" clId="{EA2AAC11-3B50-4322-8839-EB61C1FBD761}" dt="2021-04-22T12:30:10.307" v="520" actId="478"/>
          <ac:spMkLst>
            <pc:docMk/>
            <pc:sldMk cId="4014964293" sldId="263"/>
            <ac:spMk id="2" creationId="{E89C645C-290E-4385-8C63-656EF8A73F4B}"/>
          </ac:spMkLst>
        </pc:spChg>
        <pc:spChg chg="del">
          <ac:chgData name="Uday Kiran Rage" userId="8cfd044a105e3dbd" providerId="LiveId" clId="{EA2AAC11-3B50-4322-8839-EB61C1FBD761}" dt="2021-04-22T12:30:10.307" v="520" actId="478"/>
          <ac:spMkLst>
            <pc:docMk/>
            <pc:sldMk cId="4014964293" sldId="263"/>
            <ac:spMk id="3" creationId="{28AB2B12-7495-4C6B-9C79-0E09CE45B1FF}"/>
          </ac:spMkLst>
        </pc:spChg>
        <pc:spChg chg="add mod">
          <ac:chgData name="Uday Kiran Rage" userId="8cfd044a105e3dbd" providerId="LiveId" clId="{EA2AAC11-3B50-4322-8839-EB61C1FBD761}" dt="2021-04-22T12:36:03.467" v="545" actId="1076"/>
          <ac:spMkLst>
            <pc:docMk/>
            <pc:sldMk cId="4014964293" sldId="263"/>
            <ac:spMk id="4" creationId="{BE1B92AB-8235-44F4-AB51-9D4BF4D3DB81}"/>
          </ac:spMkLst>
        </pc:spChg>
        <pc:spChg chg="add mod">
          <ac:chgData name="Uday Kiran Rage" userId="8cfd044a105e3dbd" providerId="LiveId" clId="{EA2AAC11-3B50-4322-8839-EB61C1FBD761}" dt="2021-04-22T12:36:22.065" v="551" actId="20577"/>
          <ac:spMkLst>
            <pc:docMk/>
            <pc:sldMk cId="4014964293" sldId="263"/>
            <ac:spMk id="9" creationId="{874C2AD5-6D0C-4E1B-866B-CFC621A991D3}"/>
          </ac:spMkLst>
        </pc:spChg>
        <pc:spChg chg="add mod">
          <ac:chgData name="Uday Kiran Rage" userId="8cfd044a105e3dbd" providerId="LiveId" clId="{EA2AAC11-3B50-4322-8839-EB61C1FBD761}" dt="2021-04-22T12:36:13.166" v="547" actId="571"/>
          <ac:spMkLst>
            <pc:docMk/>
            <pc:sldMk cId="4014964293" sldId="263"/>
            <ac:spMk id="10" creationId="{EC10136C-24F5-4F4B-ACA7-FCF09A2872AA}"/>
          </ac:spMkLst>
        </pc:spChg>
        <pc:spChg chg="add mod">
          <ac:chgData name="Uday Kiran Rage" userId="8cfd044a105e3dbd" providerId="LiveId" clId="{EA2AAC11-3B50-4322-8839-EB61C1FBD761}" dt="2021-04-22T12:36:33.021" v="555" actId="1076"/>
          <ac:spMkLst>
            <pc:docMk/>
            <pc:sldMk cId="4014964293" sldId="263"/>
            <ac:spMk id="11" creationId="{C66AF46B-6B84-4922-B982-85F504FD4D27}"/>
          </ac:spMkLst>
        </pc:spChg>
        <pc:spChg chg="add mod">
          <ac:chgData name="Uday Kiran Rage" userId="8cfd044a105e3dbd" providerId="LiveId" clId="{EA2AAC11-3B50-4322-8839-EB61C1FBD761}" dt="2021-04-22T12:37:27.998" v="570" actId="20577"/>
          <ac:spMkLst>
            <pc:docMk/>
            <pc:sldMk cId="4014964293" sldId="263"/>
            <ac:spMk id="16" creationId="{5DD05DFD-CE5C-42C5-A683-2BC45CF002A5}"/>
          </ac:spMkLst>
        </pc:spChg>
        <pc:spChg chg="add mod">
          <ac:chgData name="Uday Kiran Rage" userId="8cfd044a105e3dbd" providerId="LiveId" clId="{EA2AAC11-3B50-4322-8839-EB61C1FBD761}" dt="2021-04-22T12:37:34.123" v="580" actId="6549"/>
          <ac:spMkLst>
            <pc:docMk/>
            <pc:sldMk cId="4014964293" sldId="263"/>
            <ac:spMk id="17" creationId="{72A0690B-5364-4B5F-B855-25FECB3A2046}"/>
          </ac:spMkLst>
        </pc:spChg>
        <pc:spChg chg="add mod">
          <ac:chgData name="Uday Kiran Rage" userId="8cfd044a105e3dbd" providerId="LiveId" clId="{EA2AAC11-3B50-4322-8839-EB61C1FBD761}" dt="2021-04-22T12:37:40.995" v="597" actId="6549"/>
          <ac:spMkLst>
            <pc:docMk/>
            <pc:sldMk cId="4014964293" sldId="263"/>
            <ac:spMk id="18" creationId="{B50ADD74-186C-4101-AED6-436077370A21}"/>
          </ac:spMkLst>
        </pc:spChg>
        <pc:spChg chg="add mod">
          <ac:chgData name="Uday Kiran Rage" userId="8cfd044a105e3dbd" providerId="LiveId" clId="{EA2AAC11-3B50-4322-8839-EB61C1FBD761}" dt="2021-04-22T12:37:47.121" v="607" actId="6549"/>
          <ac:spMkLst>
            <pc:docMk/>
            <pc:sldMk cId="4014964293" sldId="263"/>
            <ac:spMk id="19" creationId="{04E2AF55-2173-46BB-9407-BA7FCB0938FA}"/>
          </ac:spMkLst>
        </pc:spChg>
        <pc:picChg chg="add mod">
          <ac:chgData name="Uday Kiran Rage" userId="8cfd044a105e3dbd" providerId="LiveId" clId="{EA2AAC11-3B50-4322-8839-EB61C1FBD761}" dt="2021-04-22T12:31:21.644" v="525" actId="14100"/>
          <ac:picMkLst>
            <pc:docMk/>
            <pc:sldMk cId="4014964293" sldId="263"/>
            <ac:picMk id="7170" creationId="{0FDA55BE-72E7-45D4-89B6-60E66B8981CE}"/>
          </ac:picMkLst>
        </pc:picChg>
        <pc:picChg chg="add del mod">
          <ac:chgData name="Uday Kiran Rage" userId="8cfd044a105e3dbd" providerId="LiveId" clId="{EA2AAC11-3B50-4322-8839-EB61C1FBD761}" dt="2021-04-22T12:32:06.667" v="529" actId="478"/>
          <ac:picMkLst>
            <pc:docMk/>
            <pc:sldMk cId="4014964293" sldId="263"/>
            <ac:picMk id="7172" creationId="{4B4F767E-57F8-413F-9E98-4AF556451229}"/>
          </ac:picMkLst>
        </pc:picChg>
        <pc:picChg chg="add mod">
          <ac:chgData name="Uday Kiran Rage" userId="8cfd044a105e3dbd" providerId="LiveId" clId="{EA2AAC11-3B50-4322-8839-EB61C1FBD761}" dt="2021-04-22T12:33:15.350" v="532" actId="1076"/>
          <ac:picMkLst>
            <pc:docMk/>
            <pc:sldMk cId="4014964293" sldId="263"/>
            <ac:picMk id="7174" creationId="{5CE5F992-6835-4A61-AC4A-E2BF7498E168}"/>
          </ac:picMkLst>
        </pc:picChg>
        <pc:picChg chg="add mod">
          <ac:chgData name="Uday Kiran Rage" userId="8cfd044a105e3dbd" providerId="LiveId" clId="{EA2AAC11-3B50-4322-8839-EB61C1FBD761}" dt="2021-04-22T12:35:44.067" v="537" actId="1076"/>
          <ac:picMkLst>
            <pc:docMk/>
            <pc:sldMk cId="4014964293" sldId="263"/>
            <ac:picMk id="7176" creationId="{EADA13E5-C636-4A99-A0E3-AFDB93AE506C}"/>
          </ac:picMkLst>
        </pc:picChg>
        <pc:cxnChg chg="add">
          <ac:chgData name="Uday Kiran Rage" userId="8cfd044a105e3dbd" providerId="LiveId" clId="{EA2AAC11-3B50-4322-8839-EB61C1FBD761}" dt="2021-04-22T12:36:40.880" v="556" actId="11529"/>
          <ac:cxnSpMkLst>
            <pc:docMk/>
            <pc:sldMk cId="4014964293" sldId="263"/>
            <ac:cxnSpMk id="6" creationId="{A0DF2133-4BD5-44FC-A551-5352723D0D2C}"/>
          </ac:cxnSpMkLst>
        </pc:cxnChg>
        <pc:cxnChg chg="add">
          <ac:chgData name="Uday Kiran Rage" userId="8cfd044a105e3dbd" providerId="LiveId" clId="{EA2AAC11-3B50-4322-8839-EB61C1FBD761}" dt="2021-04-22T12:36:50.980" v="557" actId="11529"/>
          <ac:cxnSpMkLst>
            <pc:docMk/>
            <pc:sldMk cId="4014964293" sldId="263"/>
            <ac:cxnSpMk id="8" creationId="{723BBBC6-FAEC-46BA-9BF5-11E7AD688390}"/>
          </ac:cxnSpMkLst>
        </pc:cxnChg>
        <pc:cxnChg chg="add mod">
          <ac:chgData name="Uday Kiran Rage" userId="8cfd044a105e3dbd" providerId="LiveId" clId="{EA2AAC11-3B50-4322-8839-EB61C1FBD761}" dt="2021-04-22T12:37:34.123" v="580" actId="6549"/>
          <ac:cxnSpMkLst>
            <pc:docMk/>
            <pc:sldMk cId="4014964293" sldId="263"/>
            <ac:cxnSpMk id="20" creationId="{4557A2D7-A54F-42E8-8FCF-BD3FC1C7B066}"/>
          </ac:cxnSpMkLst>
        </pc:cxnChg>
        <pc:cxnChg chg="add mod">
          <ac:chgData name="Uday Kiran Rage" userId="8cfd044a105e3dbd" providerId="LiveId" clId="{EA2AAC11-3B50-4322-8839-EB61C1FBD761}" dt="2021-04-22T12:37:47.121" v="607" actId="6549"/>
          <ac:cxnSpMkLst>
            <pc:docMk/>
            <pc:sldMk cId="4014964293" sldId="263"/>
            <ac:cxnSpMk id="21" creationId="{27D68D0F-FDC3-4D8B-97C0-1170B80FAE63}"/>
          </ac:cxnSpMkLst>
        </pc:cxnChg>
      </pc:sldChg>
      <pc:sldChg chg="addSp modSp new mod">
        <pc:chgData name="Uday Kiran Rage" userId="8cfd044a105e3dbd" providerId="LiveId" clId="{EA2AAC11-3B50-4322-8839-EB61C1FBD761}" dt="2021-04-22T12:44:54.061" v="676" actId="14100"/>
        <pc:sldMkLst>
          <pc:docMk/>
          <pc:sldMk cId="2031799509" sldId="264"/>
        </pc:sldMkLst>
        <pc:spChg chg="add mod">
          <ac:chgData name="Uday Kiran Rage" userId="8cfd044a105e3dbd" providerId="LiveId" clId="{EA2AAC11-3B50-4322-8839-EB61C1FBD761}" dt="2021-04-22T12:43:41.252" v="652" actId="14100"/>
          <ac:spMkLst>
            <pc:docMk/>
            <pc:sldMk cId="2031799509" sldId="264"/>
            <ac:spMk id="5" creationId="{A30D3EE4-8C03-4A87-9614-E8B0712B0AF8}"/>
          </ac:spMkLst>
        </pc:spChg>
        <pc:spChg chg="add mod">
          <ac:chgData name="Uday Kiran Rage" userId="8cfd044a105e3dbd" providerId="LiveId" clId="{EA2AAC11-3B50-4322-8839-EB61C1FBD761}" dt="2021-04-22T12:44:54.061" v="676" actId="14100"/>
          <ac:spMkLst>
            <pc:docMk/>
            <pc:sldMk cId="2031799509" sldId="264"/>
            <ac:spMk id="6" creationId="{D78646E1-3CB6-4493-BBF9-9C7AFB181280}"/>
          </ac:spMkLst>
        </pc:spChg>
        <pc:picChg chg="add">
          <ac:chgData name="Uday Kiran Rage" userId="8cfd044a105e3dbd" providerId="LiveId" clId="{EA2AAC11-3B50-4322-8839-EB61C1FBD761}" dt="2021-04-22T12:42:51.412" v="614"/>
          <ac:picMkLst>
            <pc:docMk/>
            <pc:sldMk cId="2031799509" sldId="264"/>
            <ac:picMk id="8194" creationId="{2976217A-299D-42DA-A5DF-07686325024D}"/>
          </ac:picMkLst>
        </pc:picChg>
      </pc:sldChg>
      <pc:sldChg chg="addSp delSp modSp new mod modAnim">
        <pc:chgData name="Uday Kiran Rage" userId="8cfd044a105e3dbd" providerId="LiveId" clId="{EA2AAC11-3B50-4322-8839-EB61C1FBD761}" dt="2021-04-22T13:00:44.086" v="1035"/>
        <pc:sldMkLst>
          <pc:docMk/>
          <pc:sldMk cId="2077296209" sldId="265"/>
        </pc:sldMkLst>
        <pc:spChg chg="del">
          <ac:chgData name="Uday Kiran Rage" userId="8cfd044a105e3dbd" providerId="LiveId" clId="{EA2AAC11-3B50-4322-8839-EB61C1FBD761}" dt="2021-04-22T12:46:58.605" v="678" actId="478"/>
          <ac:spMkLst>
            <pc:docMk/>
            <pc:sldMk cId="2077296209" sldId="265"/>
            <ac:spMk id="2" creationId="{5C4258B9-EDF8-4321-B8AC-CB76AD5944E6}"/>
          </ac:spMkLst>
        </pc:spChg>
        <pc:spChg chg="del">
          <ac:chgData name="Uday Kiran Rage" userId="8cfd044a105e3dbd" providerId="LiveId" clId="{EA2AAC11-3B50-4322-8839-EB61C1FBD761}" dt="2021-04-22T12:46:58.605" v="678" actId="478"/>
          <ac:spMkLst>
            <pc:docMk/>
            <pc:sldMk cId="2077296209" sldId="265"/>
            <ac:spMk id="3" creationId="{06922E1B-07DB-42E4-93B3-6295A79DB012}"/>
          </ac:spMkLst>
        </pc:spChg>
        <pc:spChg chg="add mod">
          <ac:chgData name="Uday Kiran Rage" userId="8cfd044a105e3dbd" providerId="LiveId" clId="{EA2AAC11-3B50-4322-8839-EB61C1FBD761}" dt="2021-04-22T13:00:00.774" v="1027" actId="20577"/>
          <ac:spMkLst>
            <pc:docMk/>
            <pc:sldMk cId="2077296209" sldId="265"/>
            <ac:spMk id="5" creationId="{22526D7C-4BF2-4687-957C-285115395E72}"/>
          </ac:spMkLst>
        </pc:spChg>
        <pc:spChg chg="add mod">
          <ac:chgData name="Uday Kiran Rage" userId="8cfd044a105e3dbd" providerId="LiveId" clId="{EA2AAC11-3B50-4322-8839-EB61C1FBD761}" dt="2021-04-22T12:57:01.242" v="962" actId="20577"/>
          <ac:spMkLst>
            <pc:docMk/>
            <pc:sldMk cId="2077296209" sldId="265"/>
            <ac:spMk id="7" creationId="{1CCD5326-FB43-47F6-A043-B87454A14D78}"/>
          </ac:spMkLst>
        </pc:spChg>
        <pc:spChg chg="add mod">
          <ac:chgData name="Uday Kiran Rage" userId="8cfd044a105e3dbd" providerId="LiveId" clId="{EA2AAC11-3B50-4322-8839-EB61C1FBD761}" dt="2021-04-22T12:58:56.571" v="998" actId="20577"/>
          <ac:spMkLst>
            <pc:docMk/>
            <pc:sldMk cId="2077296209" sldId="265"/>
            <ac:spMk id="8" creationId="{E4476754-404A-489C-860D-67292085C9AD}"/>
          </ac:spMkLst>
        </pc:spChg>
        <pc:spChg chg="add mod">
          <ac:chgData name="Uday Kiran Rage" userId="8cfd044a105e3dbd" providerId="LiveId" clId="{EA2AAC11-3B50-4322-8839-EB61C1FBD761}" dt="2021-04-22T13:00:18.079" v="1033" actId="20577"/>
          <ac:spMkLst>
            <pc:docMk/>
            <pc:sldMk cId="2077296209" sldId="265"/>
            <ac:spMk id="11" creationId="{EECB4E56-1BB4-408F-A960-C2666886D832}"/>
          </ac:spMkLst>
        </pc:spChg>
        <pc:picChg chg="add mod">
          <ac:chgData name="Uday Kiran Rage" userId="8cfd044a105e3dbd" providerId="LiveId" clId="{EA2AAC11-3B50-4322-8839-EB61C1FBD761}" dt="2021-04-22T12:55:29.393" v="933" actId="1076"/>
          <ac:picMkLst>
            <pc:docMk/>
            <pc:sldMk cId="2077296209" sldId="265"/>
            <ac:picMk id="4" creationId="{EB9BDC52-EB39-4BF2-8BC9-4363A321CBFE}"/>
          </ac:picMkLst>
        </pc:picChg>
        <pc:picChg chg="add mod">
          <ac:chgData name="Uday Kiran Rage" userId="8cfd044a105e3dbd" providerId="LiveId" clId="{EA2AAC11-3B50-4322-8839-EB61C1FBD761}" dt="2021-04-22T12:56:32.633" v="935" actId="1076"/>
          <ac:picMkLst>
            <pc:docMk/>
            <pc:sldMk cId="2077296209" sldId="265"/>
            <ac:picMk id="6" creationId="{69B2F945-5FFC-4AB8-9925-5F24E85A28FF}"/>
          </ac:picMkLst>
        </pc:picChg>
        <pc:picChg chg="add mod">
          <ac:chgData name="Uday Kiran Rage" userId="8cfd044a105e3dbd" providerId="LiveId" clId="{EA2AAC11-3B50-4322-8839-EB61C1FBD761}" dt="2021-04-22T13:00:13.386" v="1029" actId="1076"/>
          <ac:picMkLst>
            <pc:docMk/>
            <pc:sldMk cId="2077296209" sldId="265"/>
            <ac:picMk id="10" creationId="{118958D5-6A66-4197-8423-215998C0C09E}"/>
          </ac:picMkLst>
        </pc:picChg>
        <pc:picChg chg="add mod">
          <ac:chgData name="Uday Kiran Rage" userId="8cfd044a105e3dbd" providerId="LiveId" clId="{EA2AAC11-3B50-4322-8839-EB61C1FBD761}" dt="2021-04-22T12:58:04.425" v="967" actId="1076"/>
          <ac:picMkLst>
            <pc:docMk/>
            <pc:sldMk cId="2077296209" sldId="265"/>
            <ac:picMk id="9218" creationId="{2DE37BFC-FD01-4B52-852E-C5B8B8A4840C}"/>
          </ac:picMkLst>
        </pc:picChg>
      </pc:sldChg>
      <pc:sldChg chg="addSp delSp modSp new mod modAnim">
        <pc:chgData name="Uday Kiran Rage" userId="8cfd044a105e3dbd" providerId="LiveId" clId="{EA2AAC11-3B50-4322-8839-EB61C1FBD761}" dt="2021-04-22T13:27:08.743" v="1399" actId="1076"/>
        <pc:sldMkLst>
          <pc:docMk/>
          <pc:sldMk cId="1992142980" sldId="266"/>
        </pc:sldMkLst>
        <pc:spChg chg="del">
          <ac:chgData name="Uday Kiran Rage" userId="8cfd044a105e3dbd" providerId="LiveId" clId="{EA2AAC11-3B50-4322-8839-EB61C1FBD761}" dt="2021-04-22T13:23:58.949" v="1291" actId="478"/>
          <ac:spMkLst>
            <pc:docMk/>
            <pc:sldMk cId="1992142980" sldId="266"/>
            <ac:spMk id="2" creationId="{1A92D2BE-BF9E-4362-8BB6-B102EB736767}"/>
          </ac:spMkLst>
        </pc:spChg>
        <pc:spChg chg="del">
          <ac:chgData name="Uday Kiran Rage" userId="8cfd044a105e3dbd" providerId="LiveId" clId="{EA2AAC11-3B50-4322-8839-EB61C1FBD761}" dt="2021-04-22T13:23:58.949" v="1291" actId="478"/>
          <ac:spMkLst>
            <pc:docMk/>
            <pc:sldMk cId="1992142980" sldId="266"/>
            <ac:spMk id="3" creationId="{553593F8-30A8-49DB-A848-7F48C4107B87}"/>
          </ac:spMkLst>
        </pc:spChg>
        <pc:spChg chg="add mod">
          <ac:chgData name="Uday Kiran Rage" userId="8cfd044a105e3dbd" providerId="LiveId" clId="{EA2AAC11-3B50-4322-8839-EB61C1FBD761}" dt="2021-04-22T13:26:34.872" v="1393" actId="14100"/>
          <ac:spMkLst>
            <pc:docMk/>
            <pc:sldMk cId="1992142980" sldId="266"/>
            <ac:spMk id="5" creationId="{5AA59857-E4F7-481C-9102-DF1C40E1E924}"/>
          </ac:spMkLst>
        </pc:spChg>
        <pc:picChg chg="add mod">
          <ac:chgData name="Uday Kiran Rage" userId="8cfd044a105e3dbd" providerId="LiveId" clId="{EA2AAC11-3B50-4322-8839-EB61C1FBD761}" dt="2021-04-22T13:24:12.536" v="1293" actId="1076"/>
          <ac:picMkLst>
            <pc:docMk/>
            <pc:sldMk cId="1992142980" sldId="266"/>
            <ac:picMk id="4" creationId="{9152B89D-05DD-4B24-B118-7E2481DEFA71}"/>
          </ac:picMkLst>
        </pc:picChg>
        <pc:picChg chg="add del">
          <ac:chgData name="Uday Kiran Rage" userId="8cfd044a105e3dbd" providerId="LiveId" clId="{EA2AAC11-3B50-4322-8839-EB61C1FBD761}" dt="2021-04-22T13:26:37.192" v="1394" actId="478"/>
          <ac:picMkLst>
            <pc:docMk/>
            <pc:sldMk cId="1992142980" sldId="266"/>
            <ac:picMk id="14338" creationId="{06BB1201-6B76-4E4A-A3D5-A2DEC5857B4B}"/>
          </ac:picMkLst>
        </pc:picChg>
        <pc:picChg chg="add mod">
          <ac:chgData name="Uday Kiran Rage" userId="8cfd044a105e3dbd" providerId="LiveId" clId="{EA2AAC11-3B50-4322-8839-EB61C1FBD761}" dt="2021-04-22T13:27:08.743" v="1399" actId="1076"/>
          <ac:picMkLst>
            <pc:docMk/>
            <pc:sldMk cId="1992142980" sldId="266"/>
            <ac:picMk id="14340" creationId="{07311C50-2BC4-4A81-A0D8-B03B09171606}"/>
          </ac:picMkLst>
        </pc:picChg>
      </pc:sldChg>
      <pc:sldChg chg="addSp modSp add mod modAnim">
        <pc:chgData name="Uday Kiran Rage" userId="8cfd044a105e3dbd" providerId="LiveId" clId="{EA2AAC11-3B50-4322-8839-EB61C1FBD761}" dt="2021-04-22T13:16:22.802" v="1110" actId="14100"/>
        <pc:sldMkLst>
          <pc:docMk/>
          <pc:sldMk cId="2598251729" sldId="267"/>
        </pc:sldMkLst>
        <pc:spChg chg="add mod">
          <ac:chgData name="Uday Kiran Rage" userId="8cfd044a105e3dbd" providerId="LiveId" clId="{EA2AAC11-3B50-4322-8839-EB61C1FBD761}" dt="2021-04-22T13:14:05.632" v="1093" actId="20577"/>
          <ac:spMkLst>
            <pc:docMk/>
            <pc:sldMk cId="2598251729" sldId="267"/>
            <ac:spMk id="2" creationId="{A05FE140-475F-4567-86FD-893EB2FA5C60}"/>
          </ac:spMkLst>
        </pc:spChg>
        <pc:spChg chg="add mod">
          <ac:chgData name="Uday Kiran Rage" userId="8cfd044a105e3dbd" providerId="LiveId" clId="{EA2AAC11-3B50-4322-8839-EB61C1FBD761}" dt="2021-04-22T13:16:22.802" v="1110" actId="14100"/>
          <ac:spMkLst>
            <pc:docMk/>
            <pc:sldMk cId="2598251729" sldId="267"/>
            <ac:spMk id="22" creationId="{78DA7373-3F2E-4C28-82BD-E2F7D1428641}"/>
          </ac:spMkLst>
        </pc:spChg>
      </pc:sldChg>
      <pc:sldChg chg="addSp delSp modSp new mod modAnim">
        <pc:chgData name="Uday Kiran Rage" userId="8cfd044a105e3dbd" providerId="LiveId" clId="{EA2AAC11-3B50-4322-8839-EB61C1FBD761}" dt="2021-04-22T13:18:56.057" v="1128"/>
        <pc:sldMkLst>
          <pc:docMk/>
          <pc:sldMk cId="3475513062" sldId="268"/>
        </pc:sldMkLst>
        <pc:spChg chg="del">
          <ac:chgData name="Uday Kiran Rage" userId="8cfd044a105e3dbd" providerId="LiveId" clId="{EA2AAC11-3B50-4322-8839-EB61C1FBD761}" dt="2021-04-22T13:18:06.397" v="1112" actId="478"/>
          <ac:spMkLst>
            <pc:docMk/>
            <pc:sldMk cId="3475513062" sldId="268"/>
            <ac:spMk id="2" creationId="{33D8E22E-154B-49BE-A56F-DD6630112D2F}"/>
          </ac:spMkLst>
        </pc:spChg>
        <pc:spChg chg="del">
          <ac:chgData name="Uday Kiran Rage" userId="8cfd044a105e3dbd" providerId="LiveId" clId="{EA2AAC11-3B50-4322-8839-EB61C1FBD761}" dt="2021-04-22T13:18:06.397" v="1112" actId="478"/>
          <ac:spMkLst>
            <pc:docMk/>
            <pc:sldMk cId="3475513062" sldId="268"/>
            <ac:spMk id="3" creationId="{F4294466-3612-46AD-BCD0-17155032B230}"/>
          </ac:spMkLst>
        </pc:spChg>
        <pc:spChg chg="add mod">
          <ac:chgData name="Uday Kiran Rage" userId="8cfd044a105e3dbd" providerId="LiveId" clId="{EA2AAC11-3B50-4322-8839-EB61C1FBD761}" dt="2021-04-22T13:18:43.192" v="1127" actId="20577"/>
          <ac:spMkLst>
            <pc:docMk/>
            <pc:sldMk cId="3475513062" sldId="268"/>
            <ac:spMk id="5" creationId="{64B1EC3F-573F-4EB8-BC57-402E412FDDE4}"/>
          </ac:spMkLst>
        </pc:spChg>
        <pc:picChg chg="add mod">
          <ac:chgData name="Uday Kiran Rage" userId="8cfd044a105e3dbd" providerId="LiveId" clId="{EA2AAC11-3B50-4322-8839-EB61C1FBD761}" dt="2021-04-22T13:18:22.273" v="1115" actId="1076"/>
          <ac:picMkLst>
            <pc:docMk/>
            <pc:sldMk cId="3475513062" sldId="268"/>
            <ac:picMk id="10242" creationId="{F928D6B7-E501-4FEE-8F49-39DB5B0DA158}"/>
          </ac:picMkLst>
        </pc:picChg>
      </pc:sldChg>
      <pc:sldChg chg="addSp modSp add mod modAnim">
        <pc:chgData name="Uday Kiran Rage" userId="8cfd044a105e3dbd" providerId="LiveId" clId="{EA2AAC11-3B50-4322-8839-EB61C1FBD761}" dt="2021-04-22T13:20:44.783" v="1168" actId="14100"/>
        <pc:sldMkLst>
          <pc:docMk/>
          <pc:sldMk cId="3760070263" sldId="269"/>
        </pc:sldMkLst>
        <pc:spChg chg="add mod">
          <ac:chgData name="Uday Kiran Rage" userId="8cfd044a105e3dbd" providerId="LiveId" clId="{EA2AAC11-3B50-4322-8839-EB61C1FBD761}" dt="2021-04-22T13:20:44.783" v="1168" actId="14100"/>
          <ac:spMkLst>
            <pc:docMk/>
            <pc:sldMk cId="3760070263" sldId="269"/>
            <ac:spMk id="26" creationId="{1C8B215F-A2C2-403E-A51F-EC1EE0875641}"/>
          </ac:spMkLst>
        </pc:spChg>
        <pc:cxnChg chg="add mod">
          <ac:chgData name="Uday Kiran Rage" userId="8cfd044a105e3dbd" providerId="LiveId" clId="{EA2AAC11-3B50-4322-8839-EB61C1FBD761}" dt="2021-04-22T13:19:49.348" v="1135" actId="692"/>
          <ac:cxnSpMkLst>
            <pc:docMk/>
            <pc:sldMk cId="3760070263" sldId="269"/>
            <ac:cxnSpMk id="5" creationId="{8CF0E8F7-3BC5-4CE5-8D92-14CA9C3F8EFB}"/>
          </ac:cxnSpMkLst>
        </pc:cxnChg>
        <pc:cxnChg chg="add mod">
          <ac:chgData name="Uday Kiran Rage" userId="8cfd044a105e3dbd" providerId="LiveId" clId="{EA2AAC11-3B50-4322-8839-EB61C1FBD761}" dt="2021-04-22T13:20:09.327" v="1140" actId="14100"/>
          <ac:cxnSpMkLst>
            <pc:docMk/>
            <pc:sldMk cId="3760070263" sldId="269"/>
            <ac:cxnSpMk id="23" creationId="{9763F7F5-9244-4784-826A-1FCF15F9923A}"/>
          </ac:cxnSpMkLst>
        </pc:cxnChg>
      </pc:sldChg>
      <pc:sldChg chg="addSp delSp modSp new mod">
        <pc:chgData name="Uday Kiran Rage" userId="8cfd044a105e3dbd" providerId="LiveId" clId="{EA2AAC11-3B50-4322-8839-EB61C1FBD761}" dt="2021-04-22T14:13:50.371" v="2177" actId="6549"/>
        <pc:sldMkLst>
          <pc:docMk/>
          <pc:sldMk cId="2201025915" sldId="270"/>
        </pc:sldMkLst>
        <pc:spChg chg="del">
          <ac:chgData name="Uday Kiran Rage" userId="8cfd044a105e3dbd" providerId="LiveId" clId="{EA2AAC11-3B50-4322-8839-EB61C1FBD761}" dt="2021-04-22T13:21:31.681" v="1170" actId="478"/>
          <ac:spMkLst>
            <pc:docMk/>
            <pc:sldMk cId="2201025915" sldId="270"/>
            <ac:spMk id="2" creationId="{CAB14699-0DE9-4CBE-9F50-059DB2306996}"/>
          </ac:spMkLst>
        </pc:spChg>
        <pc:spChg chg="del">
          <ac:chgData name="Uday Kiran Rage" userId="8cfd044a105e3dbd" providerId="LiveId" clId="{EA2AAC11-3B50-4322-8839-EB61C1FBD761}" dt="2021-04-22T13:21:31.681" v="1170" actId="478"/>
          <ac:spMkLst>
            <pc:docMk/>
            <pc:sldMk cId="2201025915" sldId="270"/>
            <ac:spMk id="3" creationId="{C60CF43A-D29D-41CB-9223-4246AD346296}"/>
          </ac:spMkLst>
        </pc:spChg>
        <pc:spChg chg="add mod">
          <ac:chgData name="Uday Kiran Rage" userId="8cfd044a105e3dbd" providerId="LiveId" clId="{EA2AAC11-3B50-4322-8839-EB61C1FBD761}" dt="2021-04-22T14:13:50.371" v="2177" actId="6549"/>
          <ac:spMkLst>
            <pc:docMk/>
            <pc:sldMk cId="2201025915" sldId="270"/>
            <ac:spMk id="5" creationId="{C6732201-F31D-46BD-80AE-0F886D0D5563}"/>
          </ac:spMkLst>
        </pc:spChg>
        <pc:picChg chg="add mod">
          <ac:chgData name="Uday Kiran Rage" userId="8cfd044a105e3dbd" providerId="LiveId" clId="{EA2AAC11-3B50-4322-8839-EB61C1FBD761}" dt="2021-04-22T13:21:38.480" v="1172" actId="14100"/>
          <ac:picMkLst>
            <pc:docMk/>
            <pc:sldMk cId="2201025915" sldId="270"/>
            <ac:picMk id="12290" creationId="{4887877C-958F-4D16-93EF-08CF1285D324}"/>
          </ac:picMkLst>
        </pc:picChg>
      </pc:sldChg>
      <pc:sldChg chg="modSp add ord">
        <pc:chgData name="Uday Kiran Rage" userId="8cfd044a105e3dbd" providerId="LiveId" clId="{EA2AAC11-3B50-4322-8839-EB61C1FBD761}" dt="2021-04-22T13:26:23.062" v="1391"/>
        <pc:sldMkLst>
          <pc:docMk/>
          <pc:sldMk cId="3183787277" sldId="271"/>
        </pc:sldMkLst>
        <pc:spChg chg="mod">
          <ac:chgData name="Uday Kiran Rage" userId="8cfd044a105e3dbd" providerId="LiveId" clId="{EA2AAC11-3B50-4322-8839-EB61C1FBD761}" dt="2021-04-22T13:26:15.775" v="1389" actId="20577"/>
          <ac:spMkLst>
            <pc:docMk/>
            <pc:sldMk cId="3183787277" sldId="271"/>
            <ac:spMk id="5" creationId="{5AA59857-E4F7-481C-9102-DF1C40E1E924}"/>
          </ac:spMkLst>
        </pc:spChg>
        <pc:picChg chg="mod">
          <ac:chgData name="Uday Kiran Rage" userId="8cfd044a105e3dbd" providerId="LiveId" clId="{EA2AAC11-3B50-4322-8839-EB61C1FBD761}" dt="2021-04-22T13:26:11.335" v="1382" actId="1076"/>
          <ac:picMkLst>
            <pc:docMk/>
            <pc:sldMk cId="3183787277" sldId="271"/>
            <ac:picMk id="14338" creationId="{06BB1201-6B76-4E4A-A3D5-A2DEC5857B4B}"/>
          </ac:picMkLst>
        </pc:picChg>
      </pc:sldChg>
      <pc:sldChg chg="addSp delSp modSp new add del mod modAnim">
        <pc:chgData name="Uday Kiran Rage" userId="8cfd044a105e3dbd" providerId="LiveId" clId="{EA2AAC11-3B50-4322-8839-EB61C1FBD761}" dt="2021-04-22T14:10:45.442" v="2141" actId="2696"/>
        <pc:sldMkLst>
          <pc:docMk/>
          <pc:sldMk cId="1743447656" sldId="272"/>
        </pc:sldMkLst>
        <pc:spChg chg="del">
          <ac:chgData name="Uday Kiran Rage" userId="8cfd044a105e3dbd" providerId="LiveId" clId="{EA2AAC11-3B50-4322-8839-EB61C1FBD761}" dt="2021-04-22T13:29:53.324" v="1401" actId="478"/>
          <ac:spMkLst>
            <pc:docMk/>
            <pc:sldMk cId="1743447656" sldId="272"/>
            <ac:spMk id="2" creationId="{7F1E6074-B25D-4F79-ABBA-3A75D25B29D1}"/>
          </ac:spMkLst>
        </pc:spChg>
        <pc:spChg chg="del">
          <ac:chgData name="Uday Kiran Rage" userId="8cfd044a105e3dbd" providerId="LiveId" clId="{EA2AAC11-3B50-4322-8839-EB61C1FBD761}" dt="2021-04-22T13:29:53.324" v="1401" actId="478"/>
          <ac:spMkLst>
            <pc:docMk/>
            <pc:sldMk cId="1743447656" sldId="272"/>
            <ac:spMk id="3" creationId="{D925FFD2-602F-45BE-89EC-D1D0E2C4CCC0}"/>
          </ac:spMkLst>
        </pc:spChg>
        <pc:spChg chg="add mod">
          <ac:chgData name="Uday Kiran Rage" userId="8cfd044a105e3dbd" providerId="LiveId" clId="{EA2AAC11-3B50-4322-8839-EB61C1FBD761}" dt="2021-04-22T13:31:20.498" v="1456" actId="20577"/>
          <ac:spMkLst>
            <pc:docMk/>
            <pc:sldMk cId="1743447656" sldId="272"/>
            <ac:spMk id="5" creationId="{0262C1B7-652A-4675-A13F-EA11FFCB1375}"/>
          </ac:spMkLst>
        </pc:spChg>
        <pc:picChg chg="add mod">
          <ac:chgData name="Uday Kiran Rage" userId="8cfd044a105e3dbd" providerId="LiveId" clId="{EA2AAC11-3B50-4322-8839-EB61C1FBD761}" dt="2021-04-22T13:30:03.614" v="1405" actId="1076"/>
          <ac:picMkLst>
            <pc:docMk/>
            <pc:sldMk cId="1743447656" sldId="272"/>
            <ac:picMk id="16386" creationId="{3D5AC044-1CB8-4EF7-AF2B-168E45B2A8F1}"/>
          </ac:picMkLst>
        </pc:picChg>
      </pc:sldChg>
      <pc:sldChg chg="add del">
        <pc:chgData name="Uday Kiran Rage" userId="8cfd044a105e3dbd" providerId="LiveId" clId="{EA2AAC11-3B50-4322-8839-EB61C1FBD761}" dt="2021-04-22T14:10:44.515" v="2140"/>
        <pc:sldMkLst>
          <pc:docMk/>
          <pc:sldMk cId="3278395605" sldId="272"/>
        </pc:sldMkLst>
      </pc:sldChg>
      <pc:sldChg chg="add del">
        <pc:chgData name="Uday Kiran Rage" userId="8cfd044a105e3dbd" providerId="LiveId" clId="{EA2AAC11-3B50-4322-8839-EB61C1FBD761}" dt="2021-04-22T14:10:44.515" v="2140"/>
        <pc:sldMkLst>
          <pc:docMk/>
          <pc:sldMk cId="222430186" sldId="273"/>
        </pc:sldMkLst>
      </pc:sldChg>
      <pc:sldChg chg="addSp delSp modSp new add del mod modAnim">
        <pc:chgData name="Uday Kiran Rage" userId="8cfd044a105e3dbd" providerId="LiveId" clId="{EA2AAC11-3B50-4322-8839-EB61C1FBD761}" dt="2021-04-22T14:10:45.442" v="2141" actId="2696"/>
        <pc:sldMkLst>
          <pc:docMk/>
          <pc:sldMk cId="1788476757" sldId="273"/>
        </pc:sldMkLst>
        <pc:spChg chg="del">
          <ac:chgData name="Uday Kiran Rage" userId="8cfd044a105e3dbd" providerId="LiveId" clId="{EA2AAC11-3B50-4322-8839-EB61C1FBD761}" dt="2021-04-22T13:31:58.561" v="1458" actId="478"/>
          <ac:spMkLst>
            <pc:docMk/>
            <pc:sldMk cId="1788476757" sldId="273"/>
            <ac:spMk id="2" creationId="{3954DA45-69A7-4152-BA6F-9B26E908F5FB}"/>
          </ac:spMkLst>
        </pc:spChg>
        <pc:spChg chg="del">
          <ac:chgData name="Uday Kiran Rage" userId="8cfd044a105e3dbd" providerId="LiveId" clId="{EA2AAC11-3B50-4322-8839-EB61C1FBD761}" dt="2021-04-22T13:31:58.561" v="1458" actId="478"/>
          <ac:spMkLst>
            <pc:docMk/>
            <pc:sldMk cId="1788476757" sldId="273"/>
            <ac:spMk id="3" creationId="{2C1157AF-C066-4B9C-A685-A06F4FFDCA6B}"/>
          </ac:spMkLst>
        </pc:spChg>
        <pc:spChg chg="add mod">
          <ac:chgData name="Uday Kiran Rage" userId="8cfd044a105e3dbd" providerId="LiveId" clId="{EA2AAC11-3B50-4322-8839-EB61C1FBD761}" dt="2021-04-22T13:34:35.875" v="1513" actId="20577"/>
          <ac:spMkLst>
            <pc:docMk/>
            <pc:sldMk cId="1788476757" sldId="273"/>
            <ac:spMk id="5" creationId="{60182371-BD61-4097-A57A-4C816F6DD730}"/>
          </ac:spMkLst>
        </pc:spChg>
        <pc:spChg chg="add mod">
          <ac:chgData name="Uday Kiran Rage" userId="8cfd044a105e3dbd" providerId="LiveId" clId="{EA2AAC11-3B50-4322-8839-EB61C1FBD761}" dt="2021-04-22T13:40:28.690" v="1699" actId="14100"/>
          <ac:spMkLst>
            <pc:docMk/>
            <pc:sldMk cId="1788476757" sldId="273"/>
            <ac:spMk id="7" creationId="{9066BFC9-5532-49F6-9907-F6AA863936BD}"/>
          </ac:spMkLst>
        </pc:spChg>
        <pc:spChg chg="add mod">
          <ac:chgData name="Uday Kiran Rage" userId="8cfd044a105e3dbd" providerId="LiveId" clId="{EA2AAC11-3B50-4322-8839-EB61C1FBD761}" dt="2021-04-22T13:41:52.769" v="1809" actId="20577"/>
          <ac:spMkLst>
            <pc:docMk/>
            <pc:sldMk cId="1788476757" sldId="273"/>
            <ac:spMk id="8" creationId="{5C97834D-9983-4B4D-9082-7476A2E8CB7E}"/>
          </ac:spMkLst>
        </pc:spChg>
        <pc:picChg chg="add mod">
          <ac:chgData name="Uday Kiran Rage" userId="8cfd044a105e3dbd" providerId="LiveId" clId="{EA2AAC11-3B50-4322-8839-EB61C1FBD761}" dt="2021-04-22T13:32:13.593" v="1463" actId="1076"/>
          <ac:picMkLst>
            <pc:docMk/>
            <pc:sldMk cId="1788476757" sldId="273"/>
            <ac:picMk id="17410" creationId="{E4727839-5528-4D5E-B864-5A66CE23708C}"/>
          </ac:picMkLst>
        </pc:picChg>
        <pc:cxnChg chg="add mod">
          <ac:chgData name="Uday Kiran Rage" userId="8cfd044a105e3dbd" providerId="LiveId" clId="{EA2AAC11-3B50-4322-8839-EB61C1FBD761}" dt="2021-04-22T13:38:03.733" v="1515" actId="1076"/>
          <ac:cxnSpMkLst>
            <pc:docMk/>
            <pc:sldMk cId="1788476757" sldId="273"/>
            <ac:cxnSpMk id="6" creationId="{D91B595A-6D8D-4C65-B28F-DF721DFA978A}"/>
          </ac:cxnSpMkLst>
        </pc:cxnChg>
      </pc:sldChg>
      <pc:sldChg chg="addSp delSp modSp add mod modAnim">
        <pc:chgData name="Uday Kiran Rage" userId="8cfd044a105e3dbd" providerId="LiveId" clId="{EA2AAC11-3B50-4322-8839-EB61C1FBD761}" dt="2021-04-22T13:48:07.548" v="1970" actId="21"/>
        <pc:sldMkLst>
          <pc:docMk/>
          <pc:sldMk cId="3596334864" sldId="274"/>
        </pc:sldMkLst>
        <pc:spChg chg="del">
          <ac:chgData name="Uday Kiran Rage" userId="8cfd044a105e3dbd" providerId="LiveId" clId="{EA2AAC11-3B50-4322-8839-EB61C1FBD761}" dt="2021-04-22T13:42:11.809" v="1811" actId="478"/>
          <ac:spMkLst>
            <pc:docMk/>
            <pc:sldMk cId="3596334864" sldId="274"/>
            <ac:spMk id="8" creationId="{E4476754-404A-489C-860D-67292085C9AD}"/>
          </ac:spMkLst>
        </pc:spChg>
        <pc:spChg chg="del">
          <ac:chgData name="Uday Kiran Rage" userId="8cfd044a105e3dbd" providerId="LiveId" clId="{EA2AAC11-3B50-4322-8839-EB61C1FBD761}" dt="2021-04-22T13:42:11.809" v="1811" actId="478"/>
          <ac:spMkLst>
            <pc:docMk/>
            <pc:sldMk cId="3596334864" sldId="274"/>
            <ac:spMk id="11" creationId="{EECB4E56-1BB4-408F-A960-C2666886D832}"/>
          </ac:spMkLst>
        </pc:spChg>
        <pc:spChg chg="add mod">
          <ac:chgData name="Uday Kiran Rage" userId="8cfd044a105e3dbd" providerId="LiveId" clId="{EA2AAC11-3B50-4322-8839-EB61C1FBD761}" dt="2021-04-22T13:44:51.253" v="1902" actId="14100"/>
          <ac:spMkLst>
            <pc:docMk/>
            <pc:sldMk cId="3596334864" sldId="274"/>
            <ac:spMk id="12" creationId="{1AA2CE0A-1E5F-47D1-B47C-2598FF389075}"/>
          </ac:spMkLst>
        </pc:spChg>
        <pc:spChg chg="add mod">
          <ac:chgData name="Uday Kiran Rage" userId="8cfd044a105e3dbd" providerId="LiveId" clId="{EA2AAC11-3B50-4322-8839-EB61C1FBD761}" dt="2021-04-22T13:44:34.956" v="1899" actId="14100"/>
          <ac:spMkLst>
            <pc:docMk/>
            <pc:sldMk cId="3596334864" sldId="274"/>
            <ac:spMk id="13" creationId="{0FCCD7BD-A4A4-45ED-A1B4-5CCD8F48ACCB}"/>
          </ac:spMkLst>
        </pc:spChg>
        <pc:picChg chg="del">
          <ac:chgData name="Uday Kiran Rage" userId="8cfd044a105e3dbd" providerId="LiveId" clId="{EA2AAC11-3B50-4322-8839-EB61C1FBD761}" dt="2021-04-22T13:42:11.809" v="1811" actId="478"/>
          <ac:picMkLst>
            <pc:docMk/>
            <pc:sldMk cId="3596334864" sldId="274"/>
            <ac:picMk id="10" creationId="{118958D5-6A66-4197-8423-215998C0C09E}"/>
          </ac:picMkLst>
        </pc:picChg>
        <pc:picChg chg="del">
          <ac:chgData name="Uday Kiran Rage" userId="8cfd044a105e3dbd" providerId="LiveId" clId="{EA2AAC11-3B50-4322-8839-EB61C1FBD761}" dt="2021-04-22T13:42:11.809" v="1811" actId="478"/>
          <ac:picMkLst>
            <pc:docMk/>
            <pc:sldMk cId="3596334864" sldId="274"/>
            <ac:picMk id="9218" creationId="{2DE37BFC-FD01-4B52-852E-C5B8B8A4840C}"/>
          </ac:picMkLst>
        </pc:picChg>
        <pc:picChg chg="add mod">
          <ac:chgData name="Uday Kiran Rage" userId="8cfd044a105e3dbd" providerId="LiveId" clId="{EA2AAC11-3B50-4322-8839-EB61C1FBD761}" dt="2021-04-22T13:43:02.772" v="1813" actId="1076"/>
          <ac:picMkLst>
            <pc:docMk/>
            <pc:sldMk cId="3596334864" sldId="274"/>
            <ac:picMk id="18434" creationId="{0365FCFD-E8A4-4312-9219-3D4F506ABB9C}"/>
          </ac:picMkLst>
        </pc:picChg>
        <pc:picChg chg="add del">
          <ac:chgData name="Uday Kiran Rage" userId="8cfd044a105e3dbd" providerId="LiveId" clId="{EA2AAC11-3B50-4322-8839-EB61C1FBD761}" dt="2021-04-22T13:48:07.548" v="1970" actId="21"/>
          <ac:picMkLst>
            <pc:docMk/>
            <pc:sldMk cId="3596334864" sldId="274"/>
            <ac:picMk id="18436" creationId="{C6350B41-A01D-4AFA-905B-FB00A814D260}"/>
          </ac:picMkLst>
        </pc:picChg>
      </pc:sldChg>
      <pc:sldChg chg="delSp modSp add del mod ord modAnim">
        <pc:chgData name="Uday Kiran Rage" userId="8cfd044a105e3dbd" providerId="LiveId" clId="{EA2AAC11-3B50-4322-8839-EB61C1FBD761}" dt="2021-04-22T13:49:58.570" v="2014" actId="47"/>
        <pc:sldMkLst>
          <pc:docMk/>
          <pc:sldMk cId="207752123" sldId="275"/>
        </pc:sldMkLst>
        <pc:spChg chg="del">
          <ac:chgData name="Uday Kiran Rage" userId="8cfd044a105e3dbd" providerId="LiveId" clId="{EA2AAC11-3B50-4322-8839-EB61C1FBD761}" dt="2021-04-22T13:45:18" v="1904" actId="478"/>
          <ac:spMkLst>
            <pc:docMk/>
            <pc:sldMk cId="207752123" sldId="275"/>
            <ac:spMk id="5" creationId="{22526D7C-4BF2-4687-957C-285115395E72}"/>
          </ac:spMkLst>
        </pc:spChg>
        <pc:spChg chg="del">
          <ac:chgData name="Uday Kiran Rage" userId="8cfd044a105e3dbd" providerId="LiveId" clId="{EA2AAC11-3B50-4322-8839-EB61C1FBD761}" dt="2021-04-22T13:45:18" v="1904" actId="478"/>
          <ac:spMkLst>
            <pc:docMk/>
            <pc:sldMk cId="207752123" sldId="275"/>
            <ac:spMk id="7" creationId="{1CCD5326-FB43-47F6-A043-B87454A14D78}"/>
          </ac:spMkLst>
        </pc:spChg>
        <pc:spChg chg="del">
          <ac:chgData name="Uday Kiran Rage" userId="8cfd044a105e3dbd" providerId="LiveId" clId="{EA2AAC11-3B50-4322-8839-EB61C1FBD761}" dt="2021-04-22T13:45:31.629" v="1905" actId="478"/>
          <ac:spMkLst>
            <pc:docMk/>
            <pc:sldMk cId="207752123" sldId="275"/>
            <ac:spMk id="12" creationId="{1AA2CE0A-1E5F-47D1-B47C-2598FF389075}"/>
          </ac:spMkLst>
        </pc:spChg>
        <pc:spChg chg="mod">
          <ac:chgData name="Uday Kiran Rage" userId="8cfd044a105e3dbd" providerId="LiveId" clId="{EA2AAC11-3B50-4322-8839-EB61C1FBD761}" dt="2021-04-22T13:49:12.822" v="1990" actId="1076"/>
          <ac:spMkLst>
            <pc:docMk/>
            <pc:sldMk cId="207752123" sldId="275"/>
            <ac:spMk id="13" creationId="{0FCCD7BD-A4A4-45ED-A1B4-5CCD8F48ACCB}"/>
          </ac:spMkLst>
        </pc:spChg>
        <pc:picChg chg="del">
          <ac:chgData name="Uday Kiran Rage" userId="8cfd044a105e3dbd" providerId="LiveId" clId="{EA2AAC11-3B50-4322-8839-EB61C1FBD761}" dt="2021-04-22T13:45:18" v="1904" actId="478"/>
          <ac:picMkLst>
            <pc:docMk/>
            <pc:sldMk cId="207752123" sldId="275"/>
            <ac:picMk id="4" creationId="{EB9BDC52-EB39-4BF2-8BC9-4363A321CBFE}"/>
          </ac:picMkLst>
        </pc:picChg>
        <pc:picChg chg="mod">
          <ac:chgData name="Uday Kiran Rage" userId="8cfd044a105e3dbd" providerId="LiveId" clId="{EA2AAC11-3B50-4322-8839-EB61C1FBD761}" dt="2021-04-22T13:49:12.822" v="1990" actId="1076"/>
          <ac:picMkLst>
            <pc:docMk/>
            <pc:sldMk cId="207752123" sldId="275"/>
            <ac:picMk id="6" creationId="{69B2F945-5FFC-4AB8-9925-5F24E85A28FF}"/>
          </ac:picMkLst>
        </pc:picChg>
        <pc:picChg chg="del">
          <ac:chgData name="Uday Kiran Rage" userId="8cfd044a105e3dbd" providerId="LiveId" clId="{EA2AAC11-3B50-4322-8839-EB61C1FBD761}" dt="2021-04-22T13:45:31.629" v="1905" actId="478"/>
          <ac:picMkLst>
            <pc:docMk/>
            <pc:sldMk cId="207752123" sldId="275"/>
            <ac:picMk id="18434" creationId="{0365FCFD-E8A4-4312-9219-3D4F506ABB9C}"/>
          </ac:picMkLst>
        </pc:picChg>
      </pc:sldChg>
      <pc:sldChg chg="delSp modSp add mod delAnim">
        <pc:chgData name="Uday Kiran Rage" userId="8cfd044a105e3dbd" providerId="LiveId" clId="{EA2AAC11-3B50-4322-8839-EB61C1FBD761}" dt="2021-04-22T13:46:51.706" v="1967" actId="20577"/>
        <pc:sldMkLst>
          <pc:docMk/>
          <pc:sldMk cId="1467583704" sldId="276"/>
        </pc:sldMkLst>
        <pc:spChg chg="mod">
          <ac:chgData name="Uday Kiran Rage" userId="8cfd044a105e3dbd" providerId="LiveId" clId="{EA2AAC11-3B50-4322-8839-EB61C1FBD761}" dt="2021-04-22T13:46:51.706" v="1967" actId="20577"/>
          <ac:spMkLst>
            <pc:docMk/>
            <pc:sldMk cId="1467583704" sldId="276"/>
            <ac:spMk id="7" creationId="{1CCD5326-FB43-47F6-A043-B87454A14D78}"/>
          </ac:spMkLst>
        </pc:spChg>
        <pc:spChg chg="del">
          <ac:chgData name="Uday Kiran Rage" userId="8cfd044a105e3dbd" providerId="LiveId" clId="{EA2AAC11-3B50-4322-8839-EB61C1FBD761}" dt="2021-04-22T13:46:33.807" v="1960" actId="478"/>
          <ac:spMkLst>
            <pc:docMk/>
            <pc:sldMk cId="1467583704" sldId="276"/>
            <ac:spMk id="12" creationId="{1AA2CE0A-1E5F-47D1-B47C-2598FF389075}"/>
          </ac:spMkLst>
        </pc:spChg>
        <pc:spChg chg="del">
          <ac:chgData name="Uday Kiran Rage" userId="8cfd044a105e3dbd" providerId="LiveId" clId="{EA2AAC11-3B50-4322-8839-EB61C1FBD761}" dt="2021-04-22T13:46:33.807" v="1960" actId="478"/>
          <ac:spMkLst>
            <pc:docMk/>
            <pc:sldMk cId="1467583704" sldId="276"/>
            <ac:spMk id="13" creationId="{0FCCD7BD-A4A4-45ED-A1B4-5CCD8F48ACCB}"/>
          </ac:spMkLst>
        </pc:spChg>
        <pc:picChg chg="del">
          <ac:chgData name="Uday Kiran Rage" userId="8cfd044a105e3dbd" providerId="LiveId" clId="{EA2AAC11-3B50-4322-8839-EB61C1FBD761}" dt="2021-04-22T13:46:35.115" v="1961" actId="478"/>
          <ac:picMkLst>
            <pc:docMk/>
            <pc:sldMk cId="1467583704" sldId="276"/>
            <ac:picMk id="18434" creationId="{0365FCFD-E8A4-4312-9219-3D4F506ABB9C}"/>
          </ac:picMkLst>
        </pc:picChg>
      </pc:sldChg>
      <pc:sldChg chg="addSp delSp modSp new mod modAnim">
        <pc:chgData name="Uday Kiran Rage" userId="8cfd044a105e3dbd" providerId="LiveId" clId="{EA2AAC11-3B50-4322-8839-EB61C1FBD761}" dt="2021-04-22T14:15:40.988" v="2186" actId="20577"/>
        <pc:sldMkLst>
          <pc:docMk/>
          <pc:sldMk cId="132758872" sldId="277"/>
        </pc:sldMkLst>
        <pc:spChg chg="del">
          <ac:chgData name="Uday Kiran Rage" userId="8cfd044a105e3dbd" providerId="LiveId" clId="{EA2AAC11-3B50-4322-8839-EB61C1FBD761}" dt="2021-04-22T13:48:15.668" v="1974" actId="478"/>
          <ac:spMkLst>
            <pc:docMk/>
            <pc:sldMk cId="132758872" sldId="277"/>
            <ac:spMk id="2" creationId="{23A6B634-80FC-4945-AAE8-122B32636D13}"/>
          </ac:spMkLst>
        </pc:spChg>
        <pc:spChg chg="del">
          <ac:chgData name="Uday Kiran Rage" userId="8cfd044a105e3dbd" providerId="LiveId" clId="{EA2AAC11-3B50-4322-8839-EB61C1FBD761}" dt="2021-04-22T13:48:14.369" v="1973" actId="478"/>
          <ac:spMkLst>
            <pc:docMk/>
            <pc:sldMk cId="132758872" sldId="277"/>
            <ac:spMk id="3" creationId="{A03A6976-3EB7-4580-821F-942196B94ABA}"/>
          </ac:spMkLst>
        </pc:spChg>
        <pc:spChg chg="add mod">
          <ac:chgData name="Uday Kiran Rage" userId="8cfd044a105e3dbd" providerId="LiveId" clId="{EA2AAC11-3B50-4322-8839-EB61C1FBD761}" dt="2021-04-22T14:15:40.988" v="2186" actId="20577"/>
          <ac:spMkLst>
            <pc:docMk/>
            <pc:sldMk cId="132758872" sldId="277"/>
            <ac:spMk id="5" creationId="{39135062-11F5-4838-BD5E-3BDCE9232857}"/>
          </ac:spMkLst>
        </pc:spChg>
        <pc:spChg chg="add mod">
          <ac:chgData name="Uday Kiran Rage" userId="8cfd044a105e3dbd" providerId="LiveId" clId="{EA2AAC11-3B50-4322-8839-EB61C1FBD761}" dt="2021-04-22T13:49:48.905" v="2012" actId="20577"/>
          <ac:spMkLst>
            <pc:docMk/>
            <pc:sldMk cId="132758872" sldId="277"/>
            <ac:spMk id="6" creationId="{040521BD-8B2A-48B6-A16E-B24647016167}"/>
          </ac:spMkLst>
        </pc:spChg>
        <pc:picChg chg="add mod">
          <ac:chgData name="Uday Kiran Rage" userId="8cfd044a105e3dbd" providerId="LiveId" clId="{EA2AAC11-3B50-4322-8839-EB61C1FBD761}" dt="2021-04-22T13:48:20.926" v="1976" actId="1076"/>
          <ac:picMkLst>
            <pc:docMk/>
            <pc:sldMk cId="132758872" sldId="277"/>
            <ac:picMk id="4" creationId="{93E563E9-A4D2-4AC9-9239-044433C9AEC5}"/>
          </ac:picMkLst>
        </pc:picChg>
      </pc:sldChg>
      <pc:sldChg chg="delSp add del mod delAnim">
        <pc:chgData name="Uday Kiran Rage" userId="8cfd044a105e3dbd" providerId="LiveId" clId="{EA2AAC11-3B50-4322-8839-EB61C1FBD761}" dt="2021-04-22T13:49:55.111" v="2013" actId="47"/>
        <pc:sldMkLst>
          <pc:docMk/>
          <pc:sldMk cId="1576604130" sldId="278"/>
        </pc:sldMkLst>
        <pc:spChg chg="del">
          <ac:chgData name="Uday Kiran Rage" userId="8cfd044a105e3dbd" providerId="LiveId" clId="{EA2AAC11-3B50-4322-8839-EB61C1FBD761}" dt="2021-04-22T13:49:18.206" v="1992" actId="478"/>
          <ac:spMkLst>
            <pc:docMk/>
            <pc:sldMk cId="1576604130" sldId="278"/>
            <ac:spMk id="5" creationId="{39135062-11F5-4838-BD5E-3BDCE9232857}"/>
          </ac:spMkLst>
        </pc:spChg>
      </pc:sldChg>
      <pc:sldChg chg="addSp delSp modSp new mod">
        <pc:chgData name="Uday Kiran Rage" userId="8cfd044a105e3dbd" providerId="LiveId" clId="{EA2AAC11-3B50-4322-8839-EB61C1FBD761}" dt="2021-04-22T13:53:20.867" v="2050" actId="1076"/>
        <pc:sldMkLst>
          <pc:docMk/>
          <pc:sldMk cId="2700006624" sldId="278"/>
        </pc:sldMkLst>
        <pc:spChg chg="del">
          <ac:chgData name="Uday Kiran Rage" userId="8cfd044a105e3dbd" providerId="LiveId" clId="{EA2AAC11-3B50-4322-8839-EB61C1FBD761}" dt="2021-04-22T13:50:48.786" v="2016" actId="478"/>
          <ac:spMkLst>
            <pc:docMk/>
            <pc:sldMk cId="2700006624" sldId="278"/>
            <ac:spMk id="2" creationId="{4A2A6A2D-9BE8-4CA4-9C3D-BB9FA27AB8EF}"/>
          </ac:spMkLst>
        </pc:spChg>
        <pc:spChg chg="del">
          <ac:chgData name="Uday Kiran Rage" userId="8cfd044a105e3dbd" providerId="LiveId" clId="{EA2AAC11-3B50-4322-8839-EB61C1FBD761}" dt="2021-04-22T13:50:48.786" v="2016" actId="478"/>
          <ac:spMkLst>
            <pc:docMk/>
            <pc:sldMk cId="2700006624" sldId="278"/>
            <ac:spMk id="3" creationId="{46556D58-17FF-4F7D-9934-3BE9BA5DD3F6}"/>
          </ac:spMkLst>
        </pc:spChg>
        <pc:picChg chg="add del mod">
          <ac:chgData name="Uday Kiran Rage" userId="8cfd044a105e3dbd" providerId="LiveId" clId="{EA2AAC11-3B50-4322-8839-EB61C1FBD761}" dt="2021-04-22T13:52:29.775" v="2030" actId="478"/>
          <ac:picMkLst>
            <pc:docMk/>
            <pc:sldMk cId="2700006624" sldId="278"/>
            <ac:picMk id="21506" creationId="{391F30AC-8DE4-4ED6-A755-45C1E49DA347}"/>
          </ac:picMkLst>
        </pc:picChg>
        <pc:picChg chg="add mod">
          <ac:chgData name="Uday Kiran Rage" userId="8cfd044a105e3dbd" providerId="LiveId" clId="{EA2AAC11-3B50-4322-8839-EB61C1FBD761}" dt="2021-04-22T13:53:20.867" v="2050" actId="1076"/>
          <ac:picMkLst>
            <pc:docMk/>
            <pc:sldMk cId="2700006624" sldId="278"/>
            <ac:picMk id="21508" creationId="{2AFB0854-6720-4EC0-BEB4-62D85A5D1EAE}"/>
          </ac:picMkLst>
        </pc:picChg>
      </pc:sldChg>
      <pc:sldChg chg="addSp delSp modSp add mod modAnim">
        <pc:chgData name="Uday Kiran Rage" userId="8cfd044a105e3dbd" providerId="LiveId" clId="{EA2AAC11-3B50-4322-8839-EB61C1FBD761}" dt="2021-04-22T13:52:24.995" v="2029" actId="1076"/>
        <pc:sldMkLst>
          <pc:docMk/>
          <pc:sldMk cId="3763193979" sldId="279"/>
        </pc:sldMkLst>
        <pc:spChg chg="add mod">
          <ac:chgData name="Uday Kiran Rage" userId="8cfd044a105e3dbd" providerId="LiveId" clId="{EA2AAC11-3B50-4322-8839-EB61C1FBD761}" dt="2021-04-22T13:52:24.995" v="2029" actId="1076"/>
          <ac:spMkLst>
            <pc:docMk/>
            <pc:sldMk cId="3763193979" sldId="279"/>
            <ac:spMk id="4" creationId="{2AD2B434-C7F1-4F5B-A644-3A7161EDE922}"/>
          </ac:spMkLst>
        </pc:spChg>
        <pc:picChg chg="del">
          <ac:chgData name="Uday Kiran Rage" userId="8cfd044a105e3dbd" providerId="LiveId" clId="{EA2AAC11-3B50-4322-8839-EB61C1FBD761}" dt="2021-04-22T13:52:02.225" v="2022" actId="478"/>
          <ac:picMkLst>
            <pc:docMk/>
            <pc:sldMk cId="3763193979" sldId="279"/>
            <ac:picMk id="21508" creationId="{2AFB0854-6720-4EC0-BEB4-62D85A5D1EAE}"/>
          </ac:picMkLst>
        </pc:picChg>
      </pc:sldChg>
      <pc:sldChg chg="delSp modSp add mod delAnim">
        <pc:chgData name="Uday Kiran Rage" userId="8cfd044a105e3dbd" providerId="LiveId" clId="{EA2AAC11-3B50-4322-8839-EB61C1FBD761}" dt="2021-04-22T13:53:08.842" v="2047" actId="20577"/>
        <pc:sldMkLst>
          <pc:docMk/>
          <pc:sldMk cId="2276763004" sldId="280"/>
        </pc:sldMkLst>
        <pc:spChg chg="mod">
          <ac:chgData name="Uday Kiran Rage" userId="8cfd044a105e3dbd" providerId="LiveId" clId="{EA2AAC11-3B50-4322-8839-EB61C1FBD761}" dt="2021-04-22T13:53:08.842" v="2047" actId="20577"/>
          <ac:spMkLst>
            <pc:docMk/>
            <pc:sldMk cId="2276763004" sldId="280"/>
            <ac:spMk id="5" creationId="{39135062-11F5-4838-BD5E-3BDCE9232857}"/>
          </ac:spMkLst>
        </pc:spChg>
        <pc:spChg chg="del">
          <ac:chgData name="Uday Kiran Rage" userId="8cfd044a105e3dbd" providerId="LiveId" clId="{EA2AAC11-3B50-4322-8839-EB61C1FBD761}" dt="2021-04-22T13:53:04.106" v="2035" actId="478"/>
          <ac:spMkLst>
            <pc:docMk/>
            <pc:sldMk cId="2276763004" sldId="280"/>
            <ac:spMk id="6" creationId="{040521BD-8B2A-48B6-A16E-B24647016167}"/>
          </ac:spMkLst>
        </pc:spChg>
      </pc:sldChg>
      <pc:sldChg chg="new del">
        <pc:chgData name="Uday Kiran Rage" userId="8cfd044a105e3dbd" providerId="LiveId" clId="{EA2AAC11-3B50-4322-8839-EB61C1FBD761}" dt="2021-04-22T14:10:43.586" v="2139" actId="680"/>
        <pc:sldMkLst>
          <pc:docMk/>
          <pc:sldMk cId="1418949677" sldId="281"/>
        </pc:sldMkLst>
      </pc:sldChg>
      <pc:sldChg chg="addSp modSp new mod modAnim">
        <pc:chgData name="Uday Kiran Rage" userId="8cfd044a105e3dbd" providerId="LiveId" clId="{EA2AAC11-3B50-4322-8839-EB61C1FBD761}" dt="2021-04-22T14:12:16.345" v="2176"/>
        <pc:sldMkLst>
          <pc:docMk/>
          <pc:sldMk cId="4109292064" sldId="281"/>
        </pc:sldMkLst>
        <pc:spChg chg="add mod">
          <ac:chgData name="Uday Kiran Rage" userId="8cfd044a105e3dbd" providerId="LiveId" clId="{EA2AAC11-3B50-4322-8839-EB61C1FBD761}" dt="2021-04-22T14:12:01.256" v="2175" actId="20577"/>
          <ac:spMkLst>
            <pc:docMk/>
            <pc:sldMk cId="4109292064" sldId="281"/>
            <ac:spMk id="5" creationId="{E0D2CB3D-CB8A-41DE-B954-5247FCDC4CD9}"/>
          </ac:spMkLst>
        </pc:spChg>
        <pc:picChg chg="add">
          <ac:chgData name="Uday Kiran Rage" userId="8cfd044a105e3dbd" providerId="LiveId" clId="{EA2AAC11-3B50-4322-8839-EB61C1FBD761}" dt="2021-04-22T14:11:37.262" v="2143"/>
          <ac:picMkLst>
            <pc:docMk/>
            <pc:sldMk cId="4109292064" sldId="281"/>
            <ac:picMk id="24578" creationId="{E3E1BE4C-9F7C-4E56-A92F-D6F6917FB4AC}"/>
          </ac:picMkLst>
        </pc:picChg>
      </pc:sldChg>
      <pc:sldChg chg="addSp modSp new mod">
        <pc:chgData name="Uday Kiran Rage" userId="8cfd044a105e3dbd" providerId="LiveId" clId="{EA2AAC11-3B50-4322-8839-EB61C1FBD761}" dt="2021-04-23T02:33:15.894" v="2470" actId="20577"/>
        <pc:sldMkLst>
          <pc:docMk/>
          <pc:sldMk cId="954417577" sldId="282"/>
        </pc:sldMkLst>
        <pc:spChg chg="mod">
          <ac:chgData name="Uday Kiran Rage" userId="8cfd044a105e3dbd" providerId="LiveId" clId="{EA2AAC11-3B50-4322-8839-EB61C1FBD761}" dt="2021-04-23T02:31:13.050" v="2389" actId="20577"/>
          <ac:spMkLst>
            <pc:docMk/>
            <pc:sldMk cId="954417577" sldId="282"/>
            <ac:spMk id="3" creationId="{1CEEA531-CC8D-438B-8EC1-51467236A5BF}"/>
          </ac:spMkLst>
        </pc:spChg>
        <pc:spChg chg="add mod">
          <ac:chgData name="Uday Kiran Rage" userId="8cfd044a105e3dbd" providerId="LiveId" clId="{EA2AAC11-3B50-4322-8839-EB61C1FBD761}" dt="2021-04-23T02:33:15.894" v="2470" actId="20577"/>
          <ac:spMkLst>
            <pc:docMk/>
            <pc:sldMk cId="954417577" sldId="282"/>
            <ac:spMk id="4" creationId="{D5A77E14-C007-4FE7-BB9F-BA249B3B3925}"/>
          </ac:spMkLst>
        </pc:spChg>
      </pc:sldChg>
      <pc:sldChg chg="addSp modSp new mod">
        <pc:chgData name="Uday Kiran Rage" userId="8cfd044a105e3dbd" providerId="LiveId" clId="{EA2AAC11-3B50-4322-8839-EB61C1FBD761}" dt="2021-04-23T03:20:21.462" v="2635" actId="20577"/>
        <pc:sldMkLst>
          <pc:docMk/>
          <pc:sldMk cId="1515432892" sldId="283"/>
        </pc:sldMkLst>
        <pc:spChg chg="mod">
          <ac:chgData name="Uday Kiran Rage" userId="8cfd044a105e3dbd" providerId="LiveId" clId="{EA2AAC11-3B50-4322-8839-EB61C1FBD761}" dt="2021-04-23T03:20:21.462" v="2635" actId="20577"/>
          <ac:spMkLst>
            <pc:docMk/>
            <pc:sldMk cId="1515432892" sldId="283"/>
            <ac:spMk id="3" creationId="{FF341DA2-D2B6-4764-885A-66D4FD8FC510}"/>
          </ac:spMkLst>
        </pc:spChg>
        <pc:spChg chg="add mod">
          <ac:chgData name="Uday Kiran Rage" userId="8cfd044a105e3dbd" providerId="LiveId" clId="{EA2AAC11-3B50-4322-8839-EB61C1FBD761}" dt="2021-04-23T03:13:38.530" v="2561" actId="1076"/>
          <ac:spMkLst>
            <pc:docMk/>
            <pc:sldMk cId="1515432892" sldId="283"/>
            <ac:spMk id="4" creationId="{179EC33F-C79B-4FF9-A074-3A652DC8BD57}"/>
          </ac:spMkLst>
        </pc:spChg>
        <pc:spChg chg="add mod">
          <ac:chgData name="Uday Kiran Rage" userId="8cfd044a105e3dbd" providerId="LiveId" clId="{EA2AAC11-3B50-4322-8839-EB61C1FBD761}" dt="2021-04-23T03:13:55.909" v="2578" actId="20577"/>
          <ac:spMkLst>
            <pc:docMk/>
            <pc:sldMk cId="1515432892" sldId="283"/>
            <ac:spMk id="5" creationId="{C45EAAB9-9031-4DEA-B5D9-361A46984424}"/>
          </ac:spMkLst>
        </pc:spChg>
      </pc:sldChg>
      <pc:sldChg chg="addSp delSp modSp new mod">
        <pc:chgData name="Uday Kiran Rage" userId="8cfd044a105e3dbd" providerId="LiveId" clId="{EA2AAC11-3B50-4322-8839-EB61C1FBD761}" dt="2021-04-23T03:20:57.883" v="2644" actId="20577"/>
        <pc:sldMkLst>
          <pc:docMk/>
          <pc:sldMk cId="976224455" sldId="284"/>
        </pc:sldMkLst>
        <pc:spChg chg="del">
          <ac:chgData name="Uday Kiran Rage" userId="8cfd044a105e3dbd" providerId="LiveId" clId="{EA2AAC11-3B50-4322-8839-EB61C1FBD761}" dt="2021-04-23T03:20:42.801" v="2637" actId="478"/>
          <ac:spMkLst>
            <pc:docMk/>
            <pc:sldMk cId="976224455" sldId="284"/>
            <ac:spMk id="2" creationId="{7AACD06B-9EA3-4D39-B3CE-6807D96AB32E}"/>
          </ac:spMkLst>
        </pc:spChg>
        <pc:spChg chg="del">
          <ac:chgData name="Uday Kiran Rage" userId="8cfd044a105e3dbd" providerId="LiveId" clId="{EA2AAC11-3B50-4322-8839-EB61C1FBD761}" dt="2021-04-23T03:20:44.644" v="2638" actId="478"/>
          <ac:spMkLst>
            <pc:docMk/>
            <pc:sldMk cId="976224455" sldId="284"/>
            <ac:spMk id="3" creationId="{388E1F06-093A-4505-9BEB-FB531EA45FA7}"/>
          </ac:spMkLst>
        </pc:spChg>
        <pc:spChg chg="add mod">
          <ac:chgData name="Uday Kiran Rage" userId="8cfd044a105e3dbd" providerId="LiveId" clId="{EA2AAC11-3B50-4322-8839-EB61C1FBD761}" dt="2021-04-23T03:14:33.415" v="2593" actId="20577"/>
          <ac:spMkLst>
            <pc:docMk/>
            <pc:sldMk cId="976224455" sldId="284"/>
            <ac:spMk id="4" creationId="{5F871B68-8877-43C6-9EB9-A4A605CF9479}"/>
          </ac:spMkLst>
        </pc:spChg>
        <pc:spChg chg="add mod">
          <ac:chgData name="Uday Kiran Rage" userId="8cfd044a105e3dbd" providerId="LiveId" clId="{EA2AAC11-3B50-4322-8839-EB61C1FBD761}" dt="2021-04-23T03:15:43.162" v="2621" actId="20577"/>
          <ac:spMkLst>
            <pc:docMk/>
            <pc:sldMk cId="976224455" sldId="284"/>
            <ac:spMk id="5" creationId="{570F5D08-154C-46A3-94BC-A86F6A6938CF}"/>
          </ac:spMkLst>
        </pc:spChg>
        <pc:spChg chg="add mod">
          <ac:chgData name="Uday Kiran Rage" userId="8cfd044a105e3dbd" providerId="LiveId" clId="{EA2AAC11-3B50-4322-8839-EB61C1FBD761}" dt="2021-04-23T03:20:57.883" v="2644" actId="20577"/>
          <ac:spMkLst>
            <pc:docMk/>
            <pc:sldMk cId="976224455" sldId="284"/>
            <ac:spMk id="6" creationId="{C54E87C3-2D00-4194-99AF-6C8A067CDCE9}"/>
          </ac:spMkLst>
        </pc:spChg>
      </pc:sldChg>
    </pc:docChg>
  </pc:docChgLst>
  <pc:docChgLst>
    <pc:chgData name="Uday Kiran Rage" userId="8cfd044a105e3dbd" providerId="LiveId" clId="{E7C2DD1A-A6B7-497D-831F-20E042B2CDBF}"/>
    <pc:docChg chg="custSel delSld modSld">
      <pc:chgData name="Uday Kiran Rage" userId="8cfd044a105e3dbd" providerId="LiveId" clId="{E7C2DD1A-A6B7-497D-831F-20E042B2CDBF}" dt="2022-04-22T02:39:52.424" v="48"/>
      <pc:docMkLst>
        <pc:docMk/>
      </pc:docMkLst>
      <pc:sldChg chg="addSp">
        <pc:chgData name="Uday Kiran Rage" userId="8cfd044a105e3dbd" providerId="LiveId" clId="{E7C2DD1A-A6B7-497D-831F-20E042B2CDBF}" dt="2022-04-22T02:39:52.424" v="48"/>
        <pc:sldMkLst>
          <pc:docMk/>
          <pc:sldMk cId="3361471242" sldId="259"/>
        </pc:sldMkLst>
        <pc:inkChg chg="add">
          <ac:chgData name="Uday Kiran Rage" userId="8cfd044a105e3dbd" providerId="LiveId" clId="{E7C2DD1A-A6B7-497D-831F-20E042B2CDBF}" dt="2022-04-22T02:39:52.424" v="48"/>
          <ac:inkMkLst>
            <pc:docMk/>
            <pc:sldMk cId="3361471242" sldId="259"/>
            <ac:inkMk id="2" creationId="{BCA4111E-F901-48A9-B576-E8DECB7DA932}"/>
          </ac:inkMkLst>
        </pc:inkChg>
      </pc:sldChg>
      <pc:sldChg chg="addSp delSp modSp modAnim">
        <pc:chgData name="Uday Kiran Rage" userId="8cfd044a105e3dbd" providerId="LiveId" clId="{E7C2DD1A-A6B7-497D-831F-20E042B2CDBF}" dt="2022-04-22T02:39:52.424" v="48"/>
        <pc:sldMkLst>
          <pc:docMk/>
          <pc:sldMk cId="2077296209" sldId="265"/>
        </pc:sldMkLst>
        <pc:spChg chg="mod">
          <ac:chgData name="Uday Kiran Rage" userId="8cfd044a105e3dbd" providerId="LiveId" clId="{E7C2DD1A-A6B7-497D-831F-20E042B2CDBF}" dt="2022-04-22T00:48:45.979" v="2" actId="1076"/>
          <ac:spMkLst>
            <pc:docMk/>
            <pc:sldMk cId="2077296209" sldId="265"/>
            <ac:spMk id="8" creationId="{E4476754-404A-489C-860D-67292085C9AD}"/>
          </ac:spMkLst>
        </pc:spChg>
        <pc:spChg chg="del">
          <ac:chgData name="Uday Kiran Rage" userId="8cfd044a105e3dbd" providerId="LiveId" clId="{E7C2DD1A-A6B7-497D-831F-20E042B2CDBF}" dt="2022-04-22T00:48:41.830" v="1" actId="478"/>
          <ac:spMkLst>
            <pc:docMk/>
            <pc:sldMk cId="2077296209" sldId="265"/>
            <ac:spMk id="11" creationId="{EECB4E56-1BB4-408F-A960-C2666886D832}"/>
          </ac:spMkLst>
        </pc:spChg>
        <pc:picChg chg="del">
          <ac:chgData name="Uday Kiran Rage" userId="8cfd044a105e3dbd" providerId="LiveId" clId="{E7C2DD1A-A6B7-497D-831F-20E042B2CDBF}" dt="2022-04-22T00:48:41.830" v="1" actId="478"/>
          <ac:picMkLst>
            <pc:docMk/>
            <pc:sldMk cId="2077296209" sldId="265"/>
            <ac:picMk id="10" creationId="{118958D5-6A66-4197-8423-215998C0C09E}"/>
          </ac:picMkLst>
        </pc:picChg>
        <pc:picChg chg="mod">
          <ac:chgData name="Uday Kiran Rage" userId="8cfd044a105e3dbd" providerId="LiveId" clId="{E7C2DD1A-A6B7-497D-831F-20E042B2CDBF}" dt="2022-04-22T00:48:45.979" v="2" actId="1076"/>
          <ac:picMkLst>
            <pc:docMk/>
            <pc:sldMk cId="2077296209" sldId="265"/>
            <ac:picMk id="9218" creationId="{2DE37BFC-FD01-4B52-852E-C5B8B8A4840C}"/>
          </ac:picMkLst>
        </pc:picChg>
        <pc:inkChg chg="add">
          <ac:chgData name="Uday Kiran Rage" userId="8cfd044a105e3dbd" providerId="LiveId" clId="{E7C2DD1A-A6B7-497D-831F-20E042B2CDBF}" dt="2022-04-22T02:39:52.424" v="48"/>
          <ac:inkMkLst>
            <pc:docMk/>
            <pc:sldMk cId="2077296209" sldId="265"/>
            <ac:inkMk id="2" creationId="{BD275132-315D-4000-833C-FF965E8EAAFB}"/>
          </ac:inkMkLst>
        </pc:inkChg>
      </pc:sldChg>
      <pc:sldChg chg="addSp">
        <pc:chgData name="Uday Kiran Rage" userId="8cfd044a105e3dbd" providerId="LiveId" clId="{E7C2DD1A-A6B7-497D-831F-20E042B2CDBF}" dt="2022-04-22T02:39:52.424" v="48"/>
        <pc:sldMkLst>
          <pc:docMk/>
          <pc:sldMk cId="1992142980" sldId="266"/>
        </pc:sldMkLst>
        <pc:inkChg chg="add">
          <ac:chgData name="Uday Kiran Rage" userId="8cfd044a105e3dbd" providerId="LiveId" clId="{E7C2DD1A-A6B7-497D-831F-20E042B2CDBF}" dt="2022-04-22T02:39:52.424" v="48"/>
          <ac:inkMkLst>
            <pc:docMk/>
            <pc:sldMk cId="1992142980" sldId="266"/>
            <ac:inkMk id="2" creationId="{4919978C-5B71-426E-9FB1-6E27A0C9246A}"/>
          </ac:inkMkLst>
        </pc:inkChg>
      </pc:sldChg>
      <pc:sldChg chg="del">
        <pc:chgData name="Uday Kiran Rage" userId="8cfd044a105e3dbd" providerId="LiveId" clId="{E7C2DD1A-A6B7-497D-831F-20E042B2CDBF}" dt="2022-04-22T00:47:36.945" v="0" actId="47"/>
        <pc:sldMkLst>
          <pc:docMk/>
          <pc:sldMk cId="3475513062" sldId="268"/>
        </pc:sldMkLst>
      </pc:sldChg>
      <pc:sldChg chg="addSp">
        <pc:chgData name="Uday Kiran Rage" userId="8cfd044a105e3dbd" providerId="LiveId" clId="{E7C2DD1A-A6B7-497D-831F-20E042B2CDBF}" dt="2022-04-22T02:39:52.424" v="48"/>
        <pc:sldMkLst>
          <pc:docMk/>
          <pc:sldMk cId="3760070263" sldId="269"/>
        </pc:sldMkLst>
        <pc:inkChg chg="add">
          <ac:chgData name="Uday Kiran Rage" userId="8cfd044a105e3dbd" providerId="LiveId" clId="{E7C2DD1A-A6B7-497D-831F-20E042B2CDBF}" dt="2022-04-22T02:39:52.424" v="48"/>
          <ac:inkMkLst>
            <pc:docMk/>
            <pc:sldMk cId="3760070263" sldId="269"/>
            <ac:inkMk id="3" creationId="{107772AA-F74B-4120-9033-5F87B9FEDB7A}"/>
          </ac:inkMkLst>
        </pc:inkChg>
      </pc:sldChg>
      <pc:sldChg chg="addSp">
        <pc:chgData name="Uday Kiran Rage" userId="8cfd044a105e3dbd" providerId="LiveId" clId="{E7C2DD1A-A6B7-497D-831F-20E042B2CDBF}" dt="2022-04-22T02:39:52.424" v="48"/>
        <pc:sldMkLst>
          <pc:docMk/>
          <pc:sldMk cId="3183787277" sldId="271"/>
        </pc:sldMkLst>
        <pc:inkChg chg="add">
          <ac:chgData name="Uday Kiran Rage" userId="8cfd044a105e3dbd" providerId="LiveId" clId="{E7C2DD1A-A6B7-497D-831F-20E042B2CDBF}" dt="2022-04-22T02:39:52.424" v="48"/>
          <ac:inkMkLst>
            <pc:docMk/>
            <pc:sldMk cId="3183787277" sldId="271"/>
            <ac:inkMk id="2" creationId="{9654C915-1833-4F76-89A7-C0F385145B46}"/>
          </ac:inkMkLst>
        </pc:inkChg>
      </pc:sldChg>
      <pc:sldChg chg="addSp">
        <pc:chgData name="Uday Kiran Rage" userId="8cfd044a105e3dbd" providerId="LiveId" clId="{E7C2DD1A-A6B7-497D-831F-20E042B2CDBF}" dt="2022-04-22T02:39:52.424" v="48"/>
        <pc:sldMkLst>
          <pc:docMk/>
          <pc:sldMk cId="1743447656" sldId="272"/>
        </pc:sldMkLst>
        <pc:inkChg chg="add">
          <ac:chgData name="Uday Kiran Rage" userId="8cfd044a105e3dbd" providerId="LiveId" clId="{E7C2DD1A-A6B7-497D-831F-20E042B2CDBF}" dt="2022-04-22T02:39:52.424" v="48"/>
          <ac:inkMkLst>
            <pc:docMk/>
            <pc:sldMk cId="1743447656" sldId="272"/>
            <ac:inkMk id="2" creationId="{2319D9C9-3E7D-46F5-8D42-55E347F4065B}"/>
          </ac:inkMkLst>
        </pc:inkChg>
      </pc:sldChg>
      <pc:sldChg chg="addSp">
        <pc:chgData name="Uday Kiran Rage" userId="8cfd044a105e3dbd" providerId="LiveId" clId="{E7C2DD1A-A6B7-497D-831F-20E042B2CDBF}" dt="2022-04-22T02:39:52.424" v="48"/>
        <pc:sldMkLst>
          <pc:docMk/>
          <pc:sldMk cId="1788476757" sldId="273"/>
        </pc:sldMkLst>
        <pc:inkChg chg="add">
          <ac:chgData name="Uday Kiran Rage" userId="8cfd044a105e3dbd" providerId="LiveId" clId="{E7C2DD1A-A6B7-497D-831F-20E042B2CDBF}" dt="2022-04-22T02:39:52.424" v="48"/>
          <ac:inkMkLst>
            <pc:docMk/>
            <pc:sldMk cId="1788476757" sldId="273"/>
            <ac:inkMk id="2" creationId="{70C405E5-ACCA-4072-AE54-ABB443BD428E}"/>
          </ac:inkMkLst>
        </pc:inkChg>
      </pc:sldChg>
      <pc:sldChg chg="delSp modSp mod delAnim">
        <pc:chgData name="Uday Kiran Rage" userId="8cfd044a105e3dbd" providerId="LiveId" clId="{E7C2DD1A-A6B7-497D-831F-20E042B2CDBF}" dt="2022-04-22T00:54:52.416" v="27" actId="478"/>
        <pc:sldMkLst>
          <pc:docMk/>
          <pc:sldMk cId="3596334864" sldId="274"/>
        </pc:sldMkLst>
        <pc:spChg chg="mod">
          <ac:chgData name="Uday Kiran Rage" userId="8cfd044a105e3dbd" providerId="LiveId" clId="{E7C2DD1A-A6B7-497D-831F-20E042B2CDBF}" dt="2022-04-22T00:54:50.013" v="26" actId="14100"/>
          <ac:spMkLst>
            <pc:docMk/>
            <pc:sldMk cId="3596334864" sldId="274"/>
            <ac:spMk id="12" creationId="{1AA2CE0A-1E5F-47D1-B47C-2598FF389075}"/>
          </ac:spMkLst>
        </pc:spChg>
        <pc:spChg chg="del">
          <ac:chgData name="Uday Kiran Rage" userId="8cfd044a105e3dbd" providerId="LiveId" clId="{E7C2DD1A-A6B7-497D-831F-20E042B2CDBF}" dt="2022-04-22T00:54:52.416" v="27" actId="478"/>
          <ac:spMkLst>
            <pc:docMk/>
            <pc:sldMk cId="3596334864" sldId="274"/>
            <ac:spMk id="13" creationId="{0FCCD7BD-A4A4-45ED-A1B4-5CCD8F48ACCB}"/>
          </ac:spMkLst>
        </pc:spChg>
      </pc:sldChg>
      <pc:sldChg chg="addSp">
        <pc:chgData name="Uday Kiran Rage" userId="8cfd044a105e3dbd" providerId="LiveId" clId="{E7C2DD1A-A6B7-497D-831F-20E042B2CDBF}" dt="2022-04-22T02:39:52.424" v="48"/>
        <pc:sldMkLst>
          <pc:docMk/>
          <pc:sldMk cId="1467583704" sldId="276"/>
        </pc:sldMkLst>
        <pc:inkChg chg="add">
          <ac:chgData name="Uday Kiran Rage" userId="8cfd044a105e3dbd" providerId="LiveId" clId="{E7C2DD1A-A6B7-497D-831F-20E042B2CDBF}" dt="2022-04-22T02:39:52.424" v="48"/>
          <ac:inkMkLst>
            <pc:docMk/>
            <pc:sldMk cId="1467583704" sldId="276"/>
            <ac:inkMk id="2" creationId="{A164B5AA-D812-46B5-92A3-F0659F3EB604}"/>
          </ac:inkMkLst>
        </pc:inkChg>
      </pc:sldChg>
      <pc:sldChg chg="del">
        <pc:chgData name="Uday Kiran Rage" userId="8cfd044a105e3dbd" providerId="LiveId" clId="{E7C2DD1A-A6B7-497D-831F-20E042B2CDBF}" dt="2022-04-22T00:55:53.237" v="28" actId="47"/>
        <pc:sldMkLst>
          <pc:docMk/>
          <pc:sldMk cId="954417577" sldId="282"/>
        </pc:sldMkLst>
      </pc:sldChg>
      <pc:sldChg chg="addSp delSp modSp mod">
        <pc:chgData name="Uday Kiran Rage" userId="8cfd044a105e3dbd" providerId="LiveId" clId="{E7C2DD1A-A6B7-497D-831F-20E042B2CDBF}" dt="2022-04-22T02:39:52.424" v="48"/>
        <pc:sldMkLst>
          <pc:docMk/>
          <pc:sldMk cId="1515432892" sldId="283"/>
        </pc:sldMkLst>
        <pc:spChg chg="del mod">
          <ac:chgData name="Uday Kiran Rage" userId="8cfd044a105e3dbd" providerId="LiveId" clId="{E7C2DD1A-A6B7-497D-831F-20E042B2CDBF}" dt="2022-04-22T00:56:06.681" v="30" actId="478"/>
          <ac:spMkLst>
            <pc:docMk/>
            <pc:sldMk cId="1515432892" sldId="283"/>
            <ac:spMk id="3" creationId="{FF341DA2-D2B6-4764-885A-66D4FD8FC510}"/>
          </ac:spMkLst>
        </pc:spChg>
        <pc:inkChg chg="add">
          <ac:chgData name="Uday Kiran Rage" userId="8cfd044a105e3dbd" providerId="LiveId" clId="{E7C2DD1A-A6B7-497D-831F-20E042B2CDBF}" dt="2022-04-22T02:39:52.424" v="48"/>
          <ac:inkMkLst>
            <pc:docMk/>
            <pc:sldMk cId="1515432892" sldId="283"/>
            <ac:inkMk id="3" creationId="{3B76725F-B8B4-4F79-9CA2-A2607D6480DA}"/>
          </ac:inkMkLst>
        </pc:inkChg>
      </pc:sldChg>
      <pc:sldChg chg="addSp delSp modSp mod">
        <pc:chgData name="Uday Kiran Rage" userId="8cfd044a105e3dbd" providerId="LiveId" clId="{E7C2DD1A-A6B7-497D-831F-20E042B2CDBF}" dt="2022-04-22T02:39:52.424" v="48"/>
        <pc:sldMkLst>
          <pc:docMk/>
          <pc:sldMk cId="976224455" sldId="284"/>
        </pc:sldMkLst>
        <pc:spChg chg="mod">
          <ac:chgData name="Uday Kiran Rage" userId="8cfd044a105e3dbd" providerId="LiveId" clId="{E7C2DD1A-A6B7-497D-831F-20E042B2CDBF}" dt="2022-04-22T00:56:27.292" v="47" actId="1076"/>
          <ac:spMkLst>
            <pc:docMk/>
            <pc:sldMk cId="976224455" sldId="284"/>
            <ac:spMk id="4" creationId="{5F871B68-8877-43C6-9EB9-A4A605CF9479}"/>
          </ac:spMkLst>
        </pc:spChg>
        <pc:spChg chg="del">
          <ac:chgData name="Uday Kiran Rage" userId="8cfd044a105e3dbd" providerId="LiveId" clId="{E7C2DD1A-A6B7-497D-831F-20E042B2CDBF}" dt="2022-04-22T00:56:14.370" v="32" actId="478"/>
          <ac:spMkLst>
            <pc:docMk/>
            <pc:sldMk cId="976224455" sldId="284"/>
            <ac:spMk id="5" creationId="{570F5D08-154C-46A3-94BC-A86F6A6938CF}"/>
          </ac:spMkLst>
        </pc:spChg>
        <pc:spChg chg="del">
          <ac:chgData name="Uday Kiran Rage" userId="8cfd044a105e3dbd" providerId="LiveId" clId="{E7C2DD1A-A6B7-497D-831F-20E042B2CDBF}" dt="2022-04-22T00:56:12.414" v="31" actId="478"/>
          <ac:spMkLst>
            <pc:docMk/>
            <pc:sldMk cId="976224455" sldId="284"/>
            <ac:spMk id="6" creationId="{C54E87C3-2D00-4194-99AF-6C8A067CDCE9}"/>
          </ac:spMkLst>
        </pc:spChg>
        <pc:inkChg chg="add">
          <ac:chgData name="Uday Kiran Rage" userId="8cfd044a105e3dbd" providerId="LiveId" clId="{E7C2DD1A-A6B7-497D-831F-20E042B2CDBF}" dt="2022-04-22T02:39:52.424" v="48"/>
          <ac:inkMkLst>
            <pc:docMk/>
            <pc:sldMk cId="976224455" sldId="284"/>
            <ac:inkMk id="2" creationId="{02C8F840-625C-4BA8-9F73-881AB588B8AD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2T02:06:29.56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10811 14562 1058 0,'0'-1'38'0,"-1"-1"18"0,0 0 71 16,-5-10-120-16,-1 1-200 0,1-5-159 0,-8 7 550 16,-3-3-203-16,4-1 375 0,6 7-341 0,1-5-17 15,0 2-2-15,2 2-5 0,0-2-14 0,2 5-10 16,0-2 1-16,-3 1-4 0,3 1-2 0,-2-2 6 15,2 1-4-15,0 1-4 0,-2-3-88 0,3 3 42 16,0 2-25-16,0-1 40 0,0 1 15 0,1 0 11 16,0 1 1-16,0-1 1 0,0 1 3 0,0 0 1 15,0 0 7-15,1 0-2 0,0 0 23 0,0-1-3 0,1 1 3 16,1 0-3-16,1-1 6 0,5-1-9 0,0 1-1 16,2 1-3-16,0 0-6 0,4-1-1 0,0 1 1 15,1 1-1-15,4 0 5 0,1 1 0 0,4 2 3 0,2 0-2 16,0 0 7-16,7 0 1 0,-1 2 3 0,1 0-2 15,2-1 2-15,-2 1 3 0,2 0-6 0,3 1 3 16,1-3-4-16,2 2-4 0,3 0 2 0,9 0-1 16,1 2 7-16,3-1-8 0,1 1 5 0,-7-2-6 15,4 1 11-15,3 0-6 0,2 0 1 0,5 1-1 16,4 0 7-16,4 0 0 0,2-1-2 0,-2 1 2 16,-1 0-3-16,2 0-3 0,6 1 0 0,1 0 0 15,-2-2 8-15,1 0-8 0,-5-1 10 0,3 0-10 0,0-1 2 16,3 1 6-16,-1 0-8 0,-2-3 5 0,-2 2-4 15,1-2 1-15,-2 0 2 0,2-2-1 0,1 0 7 16,-8 1-5-16,-1-1 4 0,-6-1-5 0,-1 0 3 0,1 0-4 16,2 0 6-16,-3 0-4 0,-1-2 2 0,-9 2 12 15,-3-1-9-15,-6 1 10 0,-3-2-7 0,-3 0-1 16,-2 1 3-16,-2 1-2 0,-2 1 4 0,-5 0 3 16,-3-1-1-16,-3 1 2 0,-2 0 0 0,-3 0-2 15,-2 0 5-15,-3 0-4 0,-2-1 11 0,-3 1-4 16,-4 0 5-16,2 0-4 0,-2 0 5 0,1-1 26 15,-1 0-1-15,0-1 14 0,1 2 32 0,-2-1 103 16,0 0-37-16,0 0 43 0,-1 0-144 0,0 0-154 0,-2-1-84 16,-21 1-38-16,-11 5-414 0</inkml:trace>
  <inkml:trace contextRef="#ctx0" brushRef="#br0" timeOffset="1338.48">11229 14411 362 0,'-1'0'109'0,"-2"0"145"16,1 0-89-16,-9 0-10 0,3 0-7 0,0-1 1 15,0 0-25-15,3 1-29 0,-1 0-12 0,3 0-7 0,-1 0-42 16,1 0 1-16,-1 0 5 0,2 0-3 0,-1-1-9 16,1 0 6-16,0-1-4 0,-1 1 5 0,1 0 3 15,1 0-21-15,0 1 0 0,-1 0-8 0,1 0-18 0,0-1-14 16,0 0-11-16,1-1-1 0,0 1-44 0,0 0 3 16,0 1 3-16,0 0 2 0,1 0 14 0,0 1 27 15,0 0 0-15,2 1 13 0,3 1 35 0,5 6 10 16,1 6 0-16,0 2 2 0,0 2-5 0,-3 5-4 15,2 0 3-15,-1-3-3 0,0 1 2 0,-1-1-10 16,0-2-1-16,0-1-3 0,0 0 3 0,2 0-7 16,-3-3 4-16,1-2-5 0,1 0-1 0,-3-4 3 15,0 1 2-15,0-4-1 0,0-1 1 0,-1-1 1 16,-1-1-4-16,-1 0 2 0,0-2-6 0,-3-1 6 0,0 0-2 16,3 2 3-16,-2 1 8 0,0-1 14 0,1 0 2 15,-1 0 4-15,-1-1 13 0,0 0-16 0,1 0 5 16,-1 0-9-16,-1 0 1 0,0-1-8 0,0 0-3 15,0 0 0-15,0 0-12 0,-1 0 0 0,-1-1-1 0,1 0 0 16,0 0-6-16,0 0 3 0,0 0 0 0,0-1 2 16,-2 1 3-16,1 0-5 0,-1 0 2 0,1-1-2 15,0 0-2-15,-4 0 1 0,1-4 0 0,2-1 2 16,-2 0 4-16,0 0-2 0,-1-1 0 0,1-2 0 16,0 1 1-16,0-1-6 0,0 2 5 0,2-2-4 15,-2-1 3-15,0-1-1 0,-2-2-4 0,2 5 2 16,-1-3 4-16,0-1-6 0,0 3 6 0,2-2-5 0,-3 0 1 15,3 1 0-15,-3 2-3 0,1-2 2 0,0 1 4 16,1 2-5-16,-3-5 1 0,2 3-3 0,0 1 2 0,1-3-1 16,3 5 1-16,0-1-1 0,-1 1 1 0,0 2 0 15,-3-2-1-15,1 3 1 0,1 0 5 0,2-2-2 16,0 1 1-16,1 2-3 0,0 0-6 0,-1 1 7 16,0-2-3-16,-1 0 4 0,0-1-3 0,2 3-6 15,0-1 6-15,0 1-5 0,-2-2 5 0,1 1 0 16,2 2 1-16,0 0 0 0,-1-2-11 0,0 1-8 15,-1 0-3-15,1-1 0 0,0 1-3 0,0-1-13 16,1 1 1-16,0 0-3 0,1-1 7 0,0 1-2 0,0 0 3 16,-1 1-2-16,13-5 13 0,3 3 2 0,1-1 4 15,2-2-2-15,-1 1 7 0,-1-1 6 0,2 1 0 16,1 1 3-16,3-1 2 0,-2 1-1 0,1 0 3 16,2 0-2-16,-2 0 2 0,0 0-1 0,3 2-5 15,-5 0 3-15,1 0-1 0,-2 1 5 0,-4 0 1 0,3 0 0 16,-4-1-1-16,2 1-1 0,-3 0-3 0,0 0 1 15,-1-7 4-15,-3 2 3 0,1 1 4 0,-4 3-3 16,-2 1 1-16,0-1 7 0,-2 2-3 0,1 0 4 16,-2 0-7-16,1-1 13 0,1 0-2 0,-1 1 6 15,-1 0 7-15,0 0-1 0,0 0 0 0,1 0 0 16,-2 0 5-16,0 0-5 0,-2 0-3 0,1 0 0 0,0 1-16 16,-4 2-3-16,-6 4 0 0,-7 3-2 0,4-6-10 15,-5 12 3-15,1 3-2 0,0 0 1 0,0 0-4 16,2-1 3-16,-2 1-2 0,5-2 3 0,-3-2-4 0,3 1-3 15,-2-3 4-15,3 0-2 0,2 1 3 0,1 1 1 16,0-1-3-16,2-1 1 0,2-2-5 0,-1-4 4 16,2 3-4-16,2-3 5 0,-1 1 1 0,2-1-4 15,-1-1 3-15,-3 0-5 0,4-4 3 0,-1 2 1 16,0-2-2-16,1 1 1 0,0-1-1 0,0 0-3 16,0 1 6-16,0-1-6 0,-1-1 0 0,1 0-2 15,0 0 3-15,0 1 0 0,0-1 1 0,0 0 4 16,-1 0-3-16,1 0 3 0,1 1-7 0,0-1-15 15,-1 0-7-15,1-1-15 0,0 0-148 0,0 0-260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4-22T02:10:44.67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9850 5802 609 0,'-2'0'0'15,"1"0"271"-15,0 0 68 0,-1 0 51 0,-1 0 20 16,1 0-241-16,-2 0-46 0,1 0-41 0,1 0-13 16,-1 0-3-16,2 0-34 0,-1-1 12 0,-1 0 2 0,2 0-2 15,0 1-18-15,0-1-7 0,0-1-4 0,-1 2 0 16,1-1-13-16,0 1-1 0,0 0-2 0,0 0-2 15,0 0-13-15,-1 0-105 0,1 0 0 0,0 0-44 16,0 0-70-16,0 0-46 0,0 0-15 0,1 1-25 16,0 1-194-16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1C976-6E64-164D-B137-DCBAFC3D9DBB}" type="datetimeFigureOut">
              <a:rPr lang="en-JP" smtClean="0"/>
              <a:t>2024/04/23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B6727-264A-A846-862F-8F2599880F8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3088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7D9B3-BB04-46D4-99FC-77CF5F6D2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3E8A3-3113-409D-945A-6175B7069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2D9C3-0EEE-40FE-B3C7-215A0E2B7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6FFC-5CB6-B14F-A869-917B619AD8CF}" type="datetime1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AE051-CEBC-4C39-A4BF-6BDB83C9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D5DBF-F812-48CA-85F5-699E30578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87E2-1050-4255-AFFC-C3B1A1E9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0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D441-EDA8-49D8-9D6F-86B424BC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5A35D-1982-4F1D-BE78-20684607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4D0C6-9787-4AAD-9381-9AC9EF7F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0FEB-0689-2D4F-ACA8-6D80CE046856}" type="datetime1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CDB3C-28D4-42B9-A182-D6316C68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55E73-B077-40C1-9B97-FFB7909D3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87E2-1050-4255-AFFC-C3B1A1E9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3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5305B-F1FD-4D74-AB5A-0699DBA52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D3CF0-608B-4279-9235-0B6CF6AEB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D4D11-6F82-4BB2-A7FC-1DF5BB63E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9DF1-E37E-2449-B995-77F555180005}" type="datetime1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8D1A7-29D0-4829-8882-71ABC1B8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B15B9-94CA-499A-91F7-B175BD61E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87E2-1050-4255-AFFC-C3B1A1E9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3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41E5-AC95-4948-92DD-95CC7CBAB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9B33B-CEAE-43C2-8A74-13289BBA2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4F3BD-891F-4EBA-8769-25783A09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3C6C-B030-494B-98C5-CBA90D43F223}" type="datetime1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669FC-B38D-447D-9CCB-4C6B611C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A5830-1495-4A74-9B0D-19B45B58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87E2-1050-4255-AFFC-C3B1A1E9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1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4836-4DC1-4969-AB21-38E75F25B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E830A-8AF6-4CAB-989E-F17F35052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44E9A-F438-4FB5-AA8A-B8193DC4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F640-8EA8-BB41-B478-3AAEC152147E}" type="datetime1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CD173-391C-4C93-8B5D-D0F584844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7E651-D906-4CF4-8F68-8BC6D4C2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87E2-1050-4255-AFFC-C3B1A1E9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4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1A3FA-543C-4C33-99DA-24DC249F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9CD73-8547-4459-9686-10FE265A2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79D8D-C86B-4D3A-BE49-558F539E0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38C7-2967-46E4-BEBD-44720E1A7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16AC-0CDB-B141-8B5D-E4FB4CD6C098}" type="datetime1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4BE28-9860-40DA-9565-21BD1147A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6D806-CEB0-47F1-AC1C-227E408E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87E2-1050-4255-AFFC-C3B1A1E9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4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B1CC-9DA8-4882-A6D7-95EA11306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43A4A-0B8C-446E-A1F9-0D399409D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18413-850A-4166-A53D-FF3E33F6C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EEC13F-C6CD-469C-87A7-DD03D66EB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EAA37-C3D0-4B50-A496-10E30A5A5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8AD3D0-3111-474E-B5E2-A23D256E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2EFA-F437-0A48-AA4C-524FFD5D7AA7}" type="datetime1">
              <a:rPr lang="en-US" smtClean="0"/>
              <a:t>4/23/24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5E3B4-6A4A-43FA-A0BF-ED4971AA2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302839-B5E5-48CF-9B28-228AD57EE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87E2-1050-4255-AFFC-C3B1A1E9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9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2C45-8398-4AD1-818E-3E270452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B80F72-CBD8-423B-8307-6678E3D81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0427-9336-644D-8E97-F49EF58896DC}" type="datetime1">
              <a:rPr lang="en-US" smtClean="0"/>
              <a:t>4/23/24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7A26D-EFC2-4594-A299-0A224C1B9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A4CA0-3D55-4521-908F-FE6A536E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87E2-1050-4255-AFFC-C3B1A1E9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0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4B3448-CA16-418E-84CA-5E0FC400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B8DF-0496-B64F-8115-36B0FC090A91}" type="datetime1">
              <a:rPr lang="en-US" smtClean="0"/>
              <a:t>4/23/24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EE88B8-E99D-4D2F-A767-8E52C7918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DEC0B-3ECC-4797-B716-9792ADBB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87E2-1050-4255-AFFC-C3B1A1E9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1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168F-8893-4D6A-B980-D72A6859B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5E7A9-FF7E-4CD7-A8C3-9FEE25159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B1569-5759-4FFF-A8CF-8D4FB7223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DD081-576D-4D21-8402-29F6DF0E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FAA0-AD98-334B-822A-6947DC327679}" type="datetime1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42F38-C51B-48CF-8B41-342FF20CE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3924D-CF8E-48B3-91BD-22B660A2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87E2-1050-4255-AFFC-C3B1A1E9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0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26D3-4EDD-4927-A3EC-366907782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A31C7-219A-4E47-824C-087CCCC73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32EDF-89EE-4FF2-BAD1-9D00CCD18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EAFCC-BFC8-409E-A009-6CAC6F5AF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104F-8EB2-3B48-B203-1410D9A455CE}" type="datetime1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D94D9-09FB-429A-A989-7628D3D4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1B372-2393-48C3-A2BC-DC317DD1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87E2-1050-4255-AFFC-C3B1A1E9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0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B912C1-62CB-42C6-A388-52708676A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6A575-F8FB-4108-8CBE-CA0A9FBFE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0D469-6662-4EFE-9E6E-6EB91A212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764D4-9103-0742-8C86-57AE2A401F86}" type="datetime1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688F0-B2BB-49D5-9757-3E4C846E5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BA0C0-435C-4F8D-BA87-6FAC21B26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987E2-1050-4255-AFFC-C3B1A1E9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8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customXml" Target="../ink/ink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Mom (Dexter's Laboratory) | Warner Bros. Entertainment Wiki | Fandom">
            <a:extLst>
              <a:ext uri="{FF2B5EF4-FFF2-40B4-BE49-F238E27FC236}">
                <a16:creationId xmlns:a16="http://schemas.microsoft.com/office/drawing/2014/main" id="{17C7FA50-AA6F-6441-8470-4370A6823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369" y="2177310"/>
            <a:ext cx="785091" cy="113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ad | Dexter's Laboratory Wiki | Fandom">
            <a:extLst>
              <a:ext uri="{FF2B5EF4-FFF2-40B4-BE49-F238E27FC236}">
                <a16:creationId xmlns:a16="http://schemas.microsoft.com/office/drawing/2014/main" id="{8D052BFC-3EA9-F749-A631-A400F5646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078" y="2284323"/>
            <a:ext cx="711201" cy="103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be 9">
            <a:extLst>
              <a:ext uri="{FF2B5EF4-FFF2-40B4-BE49-F238E27FC236}">
                <a16:creationId xmlns:a16="http://schemas.microsoft.com/office/drawing/2014/main" id="{91C9B674-82DE-2C4A-938E-70FAA239A532}"/>
              </a:ext>
            </a:extLst>
          </p:cNvPr>
          <p:cNvSpPr/>
          <p:nvPr/>
        </p:nvSpPr>
        <p:spPr>
          <a:xfrm>
            <a:off x="3202242" y="1647174"/>
            <a:ext cx="2397990" cy="1734128"/>
          </a:xfrm>
          <a:prstGeom prst="cube">
            <a:avLst/>
          </a:prstGeom>
          <a:noFill/>
          <a:ln w="1143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11" name="Picture 4" descr="dexter y didi - Buscar con Google | Dexter cartoon, Cartoon network  characters, Cartoon caracters">
            <a:extLst>
              <a:ext uri="{FF2B5EF4-FFF2-40B4-BE49-F238E27FC236}">
                <a16:creationId xmlns:a16="http://schemas.microsoft.com/office/drawing/2014/main" id="{548F7B45-9537-2F46-9F49-297880FE3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51264" y="3920733"/>
            <a:ext cx="386154" cy="73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A75FDC6D-D4F6-9449-96DF-C789611A3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11772" y="4036869"/>
            <a:ext cx="386154" cy="53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1F818A-27A5-1B4E-B4E1-7F41242F4DDF}"/>
              </a:ext>
            </a:extLst>
          </p:cNvPr>
          <p:cNvCxnSpPr>
            <a:endCxn id="11" idx="0"/>
          </p:cNvCxnSpPr>
          <p:nvPr/>
        </p:nvCxnSpPr>
        <p:spPr>
          <a:xfrm flipH="1">
            <a:off x="3644341" y="3346081"/>
            <a:ext cx="33574" cy="574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2CB1D8-5AB1-1B4D-B6D4-87B39C6268E3}"/>
              </a:ext>
            </a:extLst>
          </p:cNvPr>
          <p:cNvCxnSpPr>
            <a:endCxn id="11" idx="0"/>
          </p:cNvCxnSpPr>
          <p:nvPr/>
        </p:nvCxnSpPr>
        <p:spPr>
          <a:xfrm flipH="1">
            <a:off x="3644341" y="3346081"/>
            <a:ext cx="1040338" cy="574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888786-BD21-5047-B92B-7C54EFE71C34}"/>
              </a:ext>
            </a:extLst>
          </p:cNvPr>
          <p:cNvCxnSpPr>
            <a:endCxn id="12" idx="0"/>
          </p:cNvCxnSpPr>
          <p:nvPr/>
        </p:nvCxnSpPr>
        <p:spPr>
          <a:xfrm>
            <a:off x="3677914" y="3346081"/>
            <a:ext cx="1126935" cy="69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D5ABF2-3F7B-064D-8E18-3D9AF5A01917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4684679" y="3314338"/>
            <a:ext cx="120170" cy="722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AA7D68-FE94-A946-B4FF-8AA4556838EE}"/>
              </a:ext>
            </a:extLst>
          </p:cNvPr>
          <p:cNvSpPr txBox="1"/>
          <p:nvPr/>
        </p:nvSpPr>
        <p:spPr>
          <a:xfrm>
            <a:off x="3302751" y="2059602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/>
              <a:t>base class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2ED1DA-10C4-304C-8AF3-CD6EB8D9EE96}"/>
              </a:ext>
            </a:extLst>
          </p:cNvPr>
          <p:cNvSpPr txBox="1"/>
          <p:nvPr/>
        </p:nvSpPr>
        <p:spPr>
          <a:xfrm>
            <a:off x="5600232" y="2177310"/>
            <a:ext cx="779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/>
              <a:t>package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B5A9F8-8AA0-8144-B9C2-C92B1EAAE63A}"/>
              </a:ext>
            </a:extLst>
          </p:cNvPr>
          <p:cNvSpPr txBox="1"/>
          <p:nvPr/>
        </p:nvSpPr>
        <p:spPr>
          <a:xfrm>
            <a:off x="5440499" y="4105081"/>
            <a:ext cx="788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/>
              <a:t>subclass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8D918C-8839-A142-945A-98348E4A4C0B}"/>
              </a:ext>
            </a:extLst>
          </p:cNvPr>
          <p:cNvSpPr txBox="1"/>
          <p:nvPr/>
        </p:nvSpPr>
        <p:spPr>
          <a:xfrm>
            <a:off x="5318671" y="6102782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/>
              <a:t>Other class</a:t>
            </a:r>
          </a:p>
        </p:txBody>
      </p:sp>
      <p:sp>
        <p:nvSpPr>
          <p:cNvPr id="25" name="Donut 24">
            <a:extLst>
              <a:ext uri="{FF2B5EF4-FFF2-40B4-BE49-F238E27FC236}">
                <a16:creationId xmlns:a16="http://schemas.microsoft.com/office/drawing/2014/main" id="{B205CCEF-A0AD-7C43-AD51-67203C27E00D}"/>
              </a:ext>
            </a:extLst>
          </p:cNvPr>
          <p:cNvSpPr/>
          <p:nvPr/>
        </p:nvSpPr>
        <p:spPr>
          <a:xfrm>
            <a:off x="2441974" y="1051428"/>
            <a:ext cx="4184073" cy="4304145"/>
          </a:xfrm>
          <a:prstGeom prst="donut">
            <a:avLst>
              <a:gd name="adj" fmla="val 2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96FEF3-A439-F043-9886-5B8E73C77D6D}"/>
              </a:ext>
            </a:extLst>
          </p:cNvPr>
          <p:cNvSpPr txBox="1"/>
          <p:nvPr/>
        </p:nvSpPr>
        <p:spPr>
          <a:xfrm>
            <a:off x="5914986" y="1302027"/>
            <a:ext cx="110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Protected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21F2CA-16E7-2442-9CF9-2EC65D546784}"/>
              </a:ext>
            </a:extLst>
          </p:cNvPr>
          <p:cNvCxnSpPr/>
          <p:nvPr/>
        </p:nvCxnSpPr>
        <p:spPr>
          <a:xfrm flipH="1">
            <a:off x="6127283" y="1647174"/>
            <a:ext cx="102215" cy="15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706" name="Picture 2" descr="Toonarific Clipart Gallery">
            <a:extLst>
              <a:ext uri="{FF2B5EF4-FFF2-40B4-BE49-F238E27FC236}">
                <a16:creationId xmlns:a16="http://schemas.microsoft.com/office/drawing/2014/main" id="{1B1B152E-0A11-B748-BAC9-FB53188F8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473" y="5904228"/>
            <a:ext cx="740289" cy="70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ular Callout 30">
            <a:extLst>
              <a:ext uri="{FF2B5EF4-FFF2-40B4-BE49-F238E27FC236}">
                <a16:creationId xmlns:a16="http://schemas.microsoft.com/office/drawing/2014/main" id="{C8A906F9-FCB9-2342-9854-A78E22A7C151}"/>
              </a:ext>
            </a:extLst>
          </p:cNvPr>
          <p:cNvSpPr/>
          <p:nvPr/>
        </p:nvSpPr>
        <p:spPr>
          <a:xfrm>
            <a:off x="4994266" y="5416370"/>
            <a:ext cx="995784" cy="410560"/>
          </a:xfrm>
          <a:prstGeom prst="wedgeRectCallout">
            <a:avLst>
              <a:gd name="adj1" fmla="val -36601"/>
              <a:gd name="adj2" fmla="val 8274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18BEAA-1C0B-D94E-8940-97EE434A8C83}"/>
              </a:ext>
            </a:extLst>
          </p:cNvPr>
          <p:cNvSpPr txBox="1"/>
          <p:nvPr/>
        </p:nvSpPr>
        <p:spPr>
          <a:xfrm>
            <a:off x="4991273" y="5479447"/>
            <a:ext cx="105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/>
              <a:t>cannot access</a:t>
            </a:r>
          </a:p>
        </p:txBody>
      </p:sp>
      <p:sp>
        <p:nvSpPr>
          <p:cNvPr id="33" name="Rectangular Callout 32">
            <a:extLst>
              <a:ext uri="{FF2B5EF4-FFF2-40B4-BE49-F238E27FC236}">
                <a16:creationId xmlns:a16="http://schemas.microsoft.com/office/drawing/2014/main" id="{148DFA35-0AAB-D841-B685-3200D43E8F1E}"/>
              </a:ext>
            </a:extLst>
          </p:cNvPr>
          <p:cNvSpPr/>
          <p:nvPr/>
        </p:nvSpPr>
        <p:spPr>
          <a:xfrm>
            <a:off x="3852182" y="4660693"/>
            <a:ext cx="995784" cy="410560"/>
          </a:xfrm>
          <a:prstGeom prst="wedgeRectCallout">
            <a:avLst>
              <a:gd name="adj1" fmla="val 27400"/>
              <a:gd name="adj2" fmla="val -859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39EF47-9DC2-E049-A7DC-ED15453D6610}"/>
              </a:ext>
            </a:extLst>
          </p:cNvPr>
          <p:cNvSpPr txBox="1"/>
          <p:nvPr/>
        </p:nvSpPr>
        <p:spPr>
          <a:xfrm>
            <a:off x="3860533" y="4635140"/>
            <a:ext cx="1055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/>
              <a:t>cannot access</a:t>
            </a:r>
          </a:p>
          <a:p>
            <a:r>
              <a:rPr lang="en-JP" sz="1200"/>
              <a:t>our parents</a:t>
            </a:r>
          </a:p>
        </p:txBody>
      </p:sp>
      <p:sp>
        <p:nvSpPr>
          <p:cNvPr id="37" name="Rectangular Callout 36">
            <a:extLst>
              <a:ext uri="{FF2B5EF4-FFF2-40B4-BE49-F238E27FC236}">
                <a16:creationId xmlns:a16="http://schemas.microsoft.com/office/drawing/2014/main" id="{5CB6EFD4-1D74-BF45-AB36-10D828C11E6D}"/>
              </a:ext>
            </a:extLst>
          </p:cNvPr>
          <p:cNvSpPr/>
          <p:nvPr/>
        </p:nvSpPr>
        <p:spPr>
          <a:xfrm>
            <a:off x="3860533" y="4666717"/>
            <a:ext cx="995784" cy="410560"/>
          </a:xfrm>
          <a:prstGeom prst="wedgeRectCallout">
            <a:avLst>
              <a:gd name="adj1" fmla="val -62572"/>
              <a:gd name="adj2" fmla="val -9047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AD5CDCA-1201-F54D-A81D-1A4809C902D1}"/>
              </a:ext>
            </a:extLst>
          </p:cNvPr>
          <p:cNvCxnSpPr/>
          <p:nvPr/>
        </p:nvCxnSpPr>
        <p:spPr>
          <a:xfrm>
            <a:off x="4329078" y="2059602"/>
            <a:ext cx="0" cy="132170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95DEDCF-8E59-244D-9CF4-ECAAFBCDA7DC}"/>
              </a:ext>
            </a:extLst>
          </p:cNvPr>
          <p:cNvSpPr txBox="1"/>
          <p:nvPr/>
        </p:nvSpPr>
        <p:spPr>
          <a:xfrm>
            <a:off x="3792301" y="157329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private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B97E42-51F0-CF40-96EA-541AF7E78BEC}"/>
              </a:ext>
            </a:extLst>
          </p:cNvPr>
          <p:cNvCxnSpPr>
            <a:cxnSpLocks/>
          </p:cNvCxnSpPr>
          <p:nvPr/>
        </p:nvCxnSpPr>
        <p:spPr>
          <a:xfrm>
            <a:off x="4070460" y="1887153"/>
            <a:ext cx="258618" cy="172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ular Callout 38">
            <a:extLst>
              <a:ext uri="{FF2B5EF4-FFF2-40B4-BE49-F238E27FC236}">
                <a16:creationId xmlns:a16="http://schemas.microsoft.com/office/drawing/2014/main" id="{976C2BE7-C60A-ED46-ABC7-5FFEA4035D10}"/>
              </a:ext>
            </a:extLst>
          </p:cNvPr>
          <p:cNvSpPr/>
          <p:nvPr/>
        </p:nvSpPr>
        <p:spPr>
          <a:xfrm>
            <a:off x="3790867" y="3242181"/>
            <a:ext cx="995784" cy="410560"/>
          </a:xfrm>
          <a:prstGeom prst="wedgeRectCallout">
            <a:avLst>
              <a:gd name="adj1" fmla="val 27400"/>
              <a:gd name="adj2" fmla="val -859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BD3415-A4C7-8845-B08B-D0ED93E72745}"/>
              </a:ext>
            </a:extLst>
          </p:cNvPr>
          <p:cNvSpPr txBox="1"/>
          <p:nvPr/>
        </p:nvSpPr>
        <p:spPr>
          <a:xfrm>
            <a:off x="3799218" y="3216628"/>
            <a:ext cx="105541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JP" sz="1200"/>
              <a:t>cannot access</a:t>
            </a:r>
          </a:p>
          <a:p>
            <a:r>
              <a:rPr lang="en-JP" sz="1200"/>
              <a:t>our parents</a:t>
            </a:r>
          </a:p>
        </p:txBody>
      </p:sp>
      <p:sp>
        <p:nvSpPr>
          <p:cNvPr id="41" name="Rectangular Callout 40">
            <a:extLst>
              <a:ext uri="{FF2B5EF4-FFF2-40B4-BE49-F238E27FC236}">
                <a16:creationId xmlns:a16="http://schemas.microsoft.com/office/drawing/2014/main" id="{CCB86D04-7A8E-E043-8CDA-BBF65C319F04}"/>
              </a:ext>
            </a:extLst>
          </p:cNvPr>
          <p:cNvSpPr/>
          <p:nvPr/>
        </p:nvSpPr>
        <p:spPr>
          <a:xfrm>
            <a:off x="3799218" y="3248205"/>
            <a:ext cx="995784" cy="410560"/>
          </a:xfrm>
          <a:prstGeom prst="wedgeRectCallout">
            <a:avLst>
              <a:gd name="adj1" fmla="val -62572"/>
              <a:gd name="adj2" fmla="val -904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000">
                <a:solidFill>
                  <a:schemeClr val="tx1"/>
                </a:solidFill>
              </a:rPr>
              <a:t>cannot access each other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B27A9D-A2EA-2F1E-5DB4-B13AC645804E}"/>
              </a:ext>
            </a:extLst>
          </p:cNvPr>
          <p:cNvCxnSpPr>
            <a:cxnSpLocks/>
          </p:cNvCxnSpPr>
          <p:nvPr/>
        </p:nvCxnSpPr>
        <p:spPr>
          <a:xfrm flipV="1">
            <a:off x="7295534" y="1375893"/>
            <a:ext cx="0" cy="5161935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6FB1C60-224E-0CE0-8CB7-B92153ED78DF}"/>
              </a:ext>
            </a:extLst>
          </p:cNvPr>
          <p:cNvSpPr txBox="1"/>
          <p:nvPr/>
        </p:nvSpPr>
        <p:spPr>
          <a:xfrm>
            <a:off x="6920271" y="653782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92D050"/>
                </a:solidFill>
              </a:rPr>
              <a:t>Public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AB956C-0E1E-6EFA-8259-65F780855B90}"/>
              </a:ext>
            </a:extLst>
          </p:cNvPr>
          <p:cNvCxnSpPr>
            <a:cxnSpLocks/>
          </p:cNvCxnSpPr>
          <p:nvPr/>
        </p:nvCxnSpPr>
        <p:spPr>
          <a:xfrm flipV="1">
            <a:off x="7984056" y="1375893"/>
            <a:ext cx="0" cy="3805083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031BDF8-525A-51CC-60AF-022D33C1F116}"/>
              </a:ext>
            </a:extLst>
          </p:cNvPr>
          <p:cNvSpPr txBox="1"/>
          <p:nvPr/>
        </p:nvSpPr>
        <p:spPr>
          <a:xfrm>
            <a:off x="7352031" y="5110115"/>
            <a:ext cx="110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accent1"/>
                </a:solidFill>
              </a:rPr>
              <a:t>Protected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DF8A17-0A32-3068-1CF4-83088EFCA77E}"/>
              </a:ext>
            </a:extLst>
          </p:cNvPr>
          <p:cNvCxnSpPr>
            <a:cxnSpLocks/>
          </p:cNvCxnSpPr>
          <p:nvPr/>
        </p:nvCxnSpPr>
        <p:spPr>
          <a:xfrm flipV="1">
            <a:off x="8899700" y="1375893"/>
            <a:ext cx="0" cy="2949677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0231CD0-4C87-E4DB-0DF2-C6C2901A5698}"/>
              </a:ext>
            </a:extLst>
          </p:cNvPr>
          <p:cNvSpPr txBox="1"/>
          <p:nvPr/>
        </p:nvSpPr>
        <p:spPr>
          <a:xfrm>
            <a:off x="8120554" y="4295762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accent4"/>
                </a:solidFill>
              </a:rPr>
              <a:t>no-modifier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36E835F-A42E-BF23-9D67-5A860E2E0B69}"/>
              </a:ext>
            </a:extLst>
          </p:cNvPr>
          <p:cNvCxnSpPr>
            <a:cxnSpLocks/>
          </p:cNvCxnSpPr>
          <p:nvPr/>
        </p:nvCxnSpPr>
        <p:spPr>
          <a:xfrm flipV="1">
            <a:off x="9882926" y="1375893"/>
            <a:ext cx="0" cy="1840735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92CEBA2-894A-C31A-5C3B-9D3E20580577}"/>
              </a:ext>
            </a:extLst>
          </p:cNvPr>
          <p:cNvSpPr txBox="1"/>
          <p:nvPr/>
        </p:nvSpPr>
        <p:spPr>
          <a:xfrm>
            <a:off x="9395998" y="32035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7030A0"/>
                </a:solidFill>
              </a:rPr>
              <a:t>private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1BBD53B-F248-100F-9209-F2453F035CAF}"/>
              </a:ext>
            </a:extLst>
          </p:cNvPr>
          <p:cNvSpPr txBox="1"/>
          <p:nvPr/>
        </p:nvSpPr>
        <p:spPr>
          <a:xfrm>
            <a:off x="1869102" y="15921"/>
            <a:ext cx="7776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3200" dirty="0"/>
              <a:t>Overview of the Previous class: Encapsulation</a:t>
            </a:r>
          </a:p>
        </p:txBody>
      </p:sp>
      <p:sp>
        <p:nvSpPr>
          <p:cNvPr id="51" name="Slide Number Placeholder 50">
            <a:extLst>
              <a:ext uri="{FF2B5EF4-FFF2-40B4-BE49-F238E27FC236}">
                <a16:creationId xmlns:a16="http://schemas.microsoft.com/office/drawing/2014/main" id="{2EBE5C00-2F9E-4277-FBE5-52956EC9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87E2-1050-4255-AFFC-C3B1A1E9CF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5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/>
      <p:bldP spid="18" grpId="0"/>
      <p:bldP spid="19" grpId="0"/>
      <p:bldP spid="20" grpId="0"/>
      <p:bldP spid="25" grpId="0" animBg="1"/>
      <p:bldP spid="26" grpId="0"/>
      <p:bldP spid="31" grpId="0" animBg="1"/>
      <p:bldP spid="32" grpId="0"/>
      <p:bldP spid="33" grpId="0" animBg="1"/>
      <p:bldP spid="36" grpId="0"/>
      <p:bldP spid="37" grpId="0" animBg="1"/>
      <p:bldP spid="38" grpId="0"/>
      <p:bldP spid="39" grpId="0" animBg="1"/>
      <p:bldP spid="40" grpId="0" animBg="1"/>
      <p:bldP spid="41" grpId="0" animBg="1"/>
      <p:bldP spid="24" grpId="0"/>
      <p:bldP spid="42" grpId="0"/>
      <p:bldP spid="45" grpId="0"/>
      <p:bldP spid="4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Minato Namikaze | The Fourth Hokage by AMidnightBloom on DeviantArt">
            <a:extLst>
              <a:ext uri="{FF2B5EF4-FFF2-40B4-BE49-F238E27FC236}">
                <a16:creationId xmlns:a16="http://schemas.microsoft.com/office/drawing/2014/main" id="{0FDA55BE-72E7-45D4-89B6-60E66B898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75" y="1215190"/>
            <a:ext cx="2164430" cy="338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naruto+hokage+by+naironkr.deviantart.com+on+@DeviantArt | Naruto uzumaki  hokage, Naruto uzumaki, Naruto">
            <a:extLst>
              <a:ext uri="{FF2B5EF4-FFF2-40B4-BE49-F238E27FC236}">
                <a16:creationId xmlns:a16="http://schemas.microsoft.com/office/drawing/2014/main" id="{5CE5F992-6835-4A61-AC4A-E2BF7498E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327" y="1395914"/>
            <a:ext cx="1898483" cy="301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Amazon | BORUTO-ボルト- NARUTO NEXT GENERATIONS -Shinobi Relations NEO-UZUMAKI  BORUTO うずまきボルト (プライズ) | フィギュア・ドール 通販">
            <a:extLst>
              <a:ext uri="{FF2B5EF4-FFF2-40B4-BE49-F238E27FC236}">
                <a16:creationId xmlns:a16="http://schemas.microsoft.com/office/drawing/2014/main" id="{EADA13E5-C636-4A99-A0E3-AFDB93AE5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080" y="1372463"/>
            <a:ext cx="1063541" cy="322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1B92AB-8235-44F4-AB51-9D4BF4D3DB81}"/>
              </a:ext>
            </a:extLst>
          </p:cNvPr>
          <p:cNvSpPr txBox="1"/>
          <p:nvPr/>
        </p:nvSpPr>
        <p:spPr>
          <a:xfrm>
            <a:off x="1002752" y="288758"/>
            <a:ext cx="78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Father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4C2AD5-6D0C-4E1B-866B-CFC621A991D3}"/>
              </a:ext>
            </a:extLst>
          </p:cNvPr>
          <p:cNvSpPr txBox="1"/>
          <p:nvPr/>
        </p:nvSpPr>
        <p:spPr>
          <a:xfrm>
            <a:off x="5308925" y="28875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10136C-24F5-4F4B-ACA7-FCF09A2872AA}"/>
              </a:ext>
            </a:extLst>
          </p:cNvPr>
          <p:cNvSpPr txBox="1"/>
          <p:nvPr/>
        </p:nvSpPr>
        <p:spPr>
          <a:xfrm>
            <a:off x="5308924" y="664427"/>
            <a:ext cx="78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Father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6AF46B-6B84-4922-B982-85F504FD4D27}"/>
              </a:ext>
            </a:extLst>
          </p:cNvPr>
          <p:cNvSpPr txBox="1"/>
          <p:nvPr/>
        </p:nvSpPr>
        <p:spPr>
          <a:xfrm>
            <a:off x="10486789" y="67076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DF2133-4BD5-44FC-A551-5352723D0D2C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1789827" y="473424"/>
            <a:ext cx="3519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3BBBC6-FAEC-46BA-9BF5-11E7AD688390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6095999" y="849093"/>
            <a:ext cx="4390790" cy="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D05DFD-CE5C-42C5-A683-2BC45CF002A5}"/>
              </a:ext>
            </a:extLst>
          </p:cNvPr>
          <p:cNvSpPr txBox="1"/>
          <p:nvPr/>
        </p:nvSpPr>
        <p:spPr>
          <a:xfrm>
            <a:off x="1106514" y="530733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 class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A0690B-5364-4B5F-B855-25FECB3A2046}"/>
              </a:ext>
            </a:extLst>
          </p:cNvPr>
          <p:cNvSpPr txBox="1"/>
          <p:nvPr/>
        </p:nvSpPr>
        <p:spPr>
          <a:xfrm>
            <a:off x="5412687" y="5307332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class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0ADD74-186C-4101-AED6-436077370A21}"/>
              </a:ext>
            </a:extLst>
          </p:cNvPr>
          <p:cNvSpPr txBox="1"/>
          <p:nvPr/>
        </p:nvSpPr>
        <p:spPr>
          <a:xfrm>
            <a:off x="5412686" y="568300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 class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E2AF55-2173-46BB-9407-BA7FCB0938FA}"/>
              </a:ext>
            </a:extLst>
          </p:cNvPr>
          <p:cNvSpPr txBox="1"/>
          <p:nvPr/>
        </p:nvSpPr>
        <p:spPr>
          <a:xfrm>
            <a:off x="10590551" y="5689338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class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57A2D7-A54F-42E8-8FCF-BD3FC1C7B066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2329926" y="5491998"/>
            <a:ext cx="3082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D68D0F-FDC3-4D8B-97C0-1170B80FAE63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6636098" y="5867667"/>
            <a:ext cx="3954453" cy="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A05FE140-475F-4567-86FD-893EB2FA5C60}"/>
              </a:ext>
            </a:extLst>
          </p:cNvPr>
          <p:cNvSpPr/>
          <p:nvPr/>
        </p:nvSpPr>
        <p:spPr>
          <a:xfrm>
            <a:off x="3399334" y="1165695"/>
            <a:ext cx="1493753" cy="649145"/>
          </a:xfrm>
          <a:prstGeom prst="wedgeRectCallout">
            <a:avLst>
              <a:gd name="adj1" fmla="val 70288"/>
              <a:gd name="adj2" fmla="val 2809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Calling father  using super()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78DA7373-3F2E-4C28-82BD-E2F7D1428641}"/>
              </a:ext>
            </a:extLst>
          </p:cNvPr>
          <p:cNvSpPr/>
          <p:nvPr/>
        </p:nvSpPr>
        <p:spPr>
          <a:xfrm>
            <a:off x="8326757" y="1318095"/>
            <a:ext cx="1543179" cy="990713"/>
          </a:xfrm>
          <a:prstGeom prst="wedgeRectCallout">
            <a:avLst>
              <a:gd name="adj1" fmla="val 70288"/>
              <a:gd name="adj2" fmla="val 2809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Calling grand-father  using </a:t>
            </a:r>
            <a:r>
              <a:rPr lang="en-US" dirty="0" err="1">
                <a:solidFill>
                  <a:schemeClr val="tx1"/>
                </a:solidFill>
              </a:rPr>
              <a:t>super.super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F0E8F7-3BC5-4CE5-8D92-14CA9C3F8EFB}"/>
              </a:ext>
            </a:extLst>
          </p:cNvPr>
          <p:cNvCxnSpPr/>
          <p:nvPr/>
        </p:nvCxnSpPr>
        <p:spPr>
          <a:xfrm>
            <a:off x="8172000" y="1215190"/>
            <a:ext cx="1828800" cy="1211210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763F7F5-9244-4784-826A-1FCF15F9923A}"/>
              </a:ext>
            </a:extLst>
          </p:cNvPr>
          <p:cNvCxnSpPr>
            <a:cxnSpLocks/>
          </p:cNvCxnSpPr>
          <p:nvPr/>
        </p:nvCxnSpPr>
        <p:spPr>
          <a:xfrm flipV="1">
            <a:off x="8250865" y="1215190"/>
            <a:ext cx="1821712" cy="1145239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1C8B215F-A2C2-403E-A51F-EC1EE0875641}"/>
              </a:ext>
            </a:extLst>
          </p:cNvPr>
          <p:cNvSpPr/>
          <p:nvPr/>
        </p:nvSpPr>
        <p:spPr>
          <a:xfrm>
            <a:off x="7956348" y="2975456"/>
            <a:ext cx="1828799" cy="649145"/>
          </a:xfrm>
          <a:prstGeom prst="wedgeRectCallout">
            <a:avLst>
              <a:gd name="adj1" fmla="val 66017"/>
              <a:gd name="adj2" fmla="val -985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Why cannot I use super. super()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0A062D-1213-36D1-21B0-7147CF75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87E2-1050-4255-AFFC-C3B1A1E9CF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70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dult Sasuke Uchiha render [NtoB Shinobi Striker] by Maxiuchiha22 on  DeviantArt">
            <a:extLst>
              <a:ext uri="{FF2B5EF4-FFF2-40B4-BE49-F238E27FC236}">
                <a16:creationId xmlns:a16="http://schemas.microsoft.com/office/drawing/2014/main" id="{4887877C-958F-4D16-93EF-08CF1285D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53" y="2476499"/>
            <a:ext cx="5119497" cy="406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6732201-F31D-46BD-80AE-0F886D0D5563}"/>
              </a:ext>
            </a:extLst>
          </p:cNvPr>
          <p:cNvSpPr/>
          <p:nvPr/>
        </p:nvSpPr>
        <p:spPr>
          <a:xfrm>
            <a:off x="5422602" y="1404258"/>
            <a:ext cx="3305019" cy="1207814"/>
          </a:xfrm>
          <a:prstGeom prst="wedgeRectCallout">
            <a:avLst>
              <a:gd name="adj1" fmla="val -25257"/>
              <a:gd name="adj2" fmla="val 747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because of Encapsulation.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Child can call only immediate parent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BC5E6B-6FF9-E9B2-926A-501E5AF1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87E2-1050-4255-AFFC-C3B1A1E9CF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25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8E9DB-5BE3-4EBF-BE6B-8B53D6B28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3B7B5-E9C8-4AFD-A39D-87673F851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Naruto Minato Wallpapers - Top Free Naruto Minato Backgrounds -  WallpaperAccess">
            <a:extLst>
              <a:ext uri="{FF2B5EF4-FFF2-40B4-BE49-F238E27FC236}">
                <a16:creationId xmlns:a16="http://schemas.microsoft.com/office/drawing/2014/main" id="{2976217A-299D-42DA-A5DF-076863250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9875"/>
            <a:ext cx="12192000" cy="631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30D3EE4-8C03-4A87-9614-E8B0712B0AF8}"/>
              </a:ext>
            </a:extLst>
          </p:cNvPr>
          <p:cNvSpPr/>
          <p:nvPr/>
        </p:nvSpPr>
        <p:spPr>
          <a:xfrm>
            <a:off x="3218729" y="681037"/>
            <a:ext cx="1816650" cy="913087"/>
          </a:xfrm>
          <a:prstGeom prst="wedgeRectCallout">
            <a:avLst>
              <a:gd name="adj1" fmla="val -39445"/>
              <a:gd name="adj2" fmla="val 907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Power of inheritance is .......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78646E1-3CB6-4493-BBF9-9C7AFB181280}"/>
              </a:ext>
            </a:extLst>
          </p:cNvPr>
          <p:cNvSpPr/>
          <p:nvPr/>
        </p:nvSpPr>
        <p:spPr>
          <a:xfrm>
            <a:off x="8851349" y="957919"/>
            <a:ext cx="1960813" cy="913087"/>
          </a:xfrm>
          <a:prstGeom prst="wedgeRectCallout">
            <a:avLst>
              <a:gd name="adj1" fmla="val -39445"/>
              <a:gd name="adj2" fmla="val 907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C00000"/>
                </a:solidFill>
              </a:rPr>
              <a:t>Code reusability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AE610-858D-7B05-E7A0-29C2651D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87E2-1050-4255-AFFC-C3B1A1E9CF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99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inato Namikaze | The Fourth Hokage by AMidnightBloom on DeviantArt">
            <a:extLst>
              <a:ext uri="{FF2B5EF4-FFF2-40B4-BE49-F238E27FC236}">
                <a16:creationId xmlns:a16="http://schemas.microsoft.com/office/drawing/2014/main" id="{EB9BDC52-EB39-4BF2-8BC9-4363A321C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8" y="108977"/>
            <a:ext cx="2002298" cy="312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526D7C-4BF2-4687-957C-285115395E72}"/>
              </a:ext>
            </a:extLst>
          </p:cNvPr>
          <p:cNvSpPr txBox="1"/>
          <p:nvPr/>
        </p:nvSpPr>
        <p:spPr>
          <a:xfrm>
            <a:off x="2323100" y="35722"/>
            <a:ext cx="326813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public class Minato{</a:t>
            </a:r>
          </a:p>
          <a:p>
            <a:endParaRPr lang="en-US" sz="1400" dirty="0"/>
          </a:p>
          <a:p>
            <a:r>
              <a:rPr lang="en-US" sz="1400" dirty="0"/>
              <a:t> protected String </a:t>
            </a:r>
            <a:r>
              <a:rPr lang="en-US" sz="1400" dirty="0" err="1"/>
              <a:t>hairColor</a:t>
            </a:r>
            <a:r>
              <a:rPr lang="en-US" sz="1400" dirty="0"/>
              <a:t>=“yellow”;</a:t>
            </a:r>
          </a:p>
          <a:p>
            <a:endParaRPr lang="en-US" sz="1400" dirty="0"/>
          </a:p>
          <a:p>
            <a:r>
              <a:rPr lang="en-US" sz="1400" dirty="0"/>
              <a:t>  String wife = “</a:t>
            </a:r>
            <a:r>
              <a:rPr lang="en-US" sz="1400" dirty="0" err="1"/>
              <a:t>Kushina</a:t>
            </a:r>
            <a:r>
              <a:rPr lang="en-US" sz="1400" dirty="0"/>
              <a:t>”;</a:t>
            </a:r>
          </a:p>
          <a:p>
            <a:endParaRPr lang="en-US" sz="1400" dirty="0"/>
          </a:p>
          <a:p>
            <a:r>
              <a:rPr lang="en-US" sz="1400" dirty="0"/>
              <a:t> protected String </a:t>
            </a:r>
            <a:r>
              <a:rPr lang="en-US" sz="1400" dirty="0" err="1"/>
              <a:t>favWeapon</a:t>
            </a:r>
            <a:r>
              <a:rPr lang="en-US" sz="1400" dirty="0"/>
              <a:t>=“</a:t>
            </a:r>
            <a:r>
              <a:rPr lang="en-US" sz="1400" dirty="0" err="1"/>
              <a:t>Rasengan</a:t>
            </a:r>
            <a:r>
              <a:rPr lang="en-US" sz="1400" dirty="0"/>
              <a:t>”;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protected String ability(){</a:t>
            </a:r>
          </a:p>
          <a:p>
            <a:endParaRPr lang="en-US" sz="1400" dirty="0"/>
          </a:p>
          <a:p>
            <a:r>
              <a:rPr lang="en-US" sz="1400" dirty="0"/>
              <a:t>     return </a:t>
            </a:r>
            <a:r>
              <a:rPr lang="en-US" sz="1050" dirty="0"/>
              <a:t>“</a:t>
            </a:r>
            <a:r>
              <a:rPr lang="en-US" sz="105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Flying</a:t>
            </a:r>
            <a:r>
              <a:rPr lang="en-US" sz="105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ThunderGodTechnique</a:t>
            </a:r>
            <a:r>
              <a:rPr lang="en-US" sz="1050" dirty="0"/>
              <a:t>”;</a:t>
            </a:r>
            <a:endParaRPr lang="en-US" sz="1400" dirty="0"/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}</a:t>
            </a:r>
          </a:p>
        </p:txBody>
      </p:sp>
      <p:pic>
        <p:nvPicPr>
          <p:cNvPr id="6" name="Picture 6" descr="naruto+hokage+by+naironkr.deviantart.com+on+@DeviantArt | Naruto uzumaki  hokage, Naruto uzumaki, Naruto">
            <a:extLst>
              <a:ext uri="{FF2B5EF4-FFF2-40B4-BE49-F238E27FC236}">
                <a16:creationId xmlns:a16="http://schemas.microsoft.com/office/drawing/2014/main" id="{69B2F945-5FFC-4AB8-9925-5F24E85A2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5" y="3839625"/>
            <a:ext cx="1898483" cy="301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CD5326-FB43-47F6-A043-B87454A14D78}"/>
              </a:ext>
            </a:extLst>
          </p:cNvPr>
          <p:cNvSpPr txBox="1"/>
          <p:nvPr/>
        </p:nvSpPr>
        <p:spPr>
          <a:xfrm>
            <a:off x="2663964" y="3672829"/>
            <a:ext cx="280435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public class Naruto extends Minato{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}</a:t>
            </a:r>
          </a:p>
        </p:txBody>
      </p:sp>
      <p:pic>
        <p:nvPicPr>
          <p:cNvPr id="9218" name="Picture 2" descr="Naruto Uzumaki!! (episode) | Narutopedia | Fandom">
            <a:extLst>
              <a:ext uri="{FF2B5EF4-FFF2-40B4-BE49-F238E27FC236}">
                <a16:creationId xmlns:a16="http://schemas.microsoft.com/office/drawing/2014/main" id="{2DE37BFC-FD01-4B52-852E-C5B8B8A484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2" r="10264"/>
          <a:stretch/>
        </p:blipFill>
        <p:spPr bwMode="auto">
          <a:xfrm>
            <a:off x="8487993" y="3359709"/>
            <a:ext cx="2080086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E4476754-404A-489C-860D-67292085C9AD}"/>
              </a:ext>
            </a:extLst>
          </p:cNvPr>
          <p:cNvSpPr/>
          <p:nvPr/>
        </p:nvSpPr>
        <p:spPr>
          <a:xfrm>
            <a:off x="9840822" y="2646248"/>
            <a:ext cx="1767299" cy="851506"/>
          </a:xfrm>
          <a:prstGeom prst="wedgeRectCallout">
            <a:avLst>
              <a:gd name="adj1" fmla="val -35177"/>
              <a:gd name="adj2" fmla="val 808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Guess my hair  color?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3409D5-EF93-0BFE-5F58-119E3C1F8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87E2-1050-4255-AFFC-C3B1A1E9CF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9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naruto+hokage+by+naironkr.deviantart.com+on+@DeviantArt | Naruto uzumaki  hokage, Naruto uzumaki, Naruto">
            <a:extLst>
              <a:ext uri="{FF2B5EF4-FFF2-40B4-BE49-F238E27FC236}">
                <a16:creationId xmlns:a16="http://schemas.microsoft.com/office/drawing/2014/main" id="{9152B89D-05DD-4B24-B118-7E2481DEF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17" y="3300782"/>
            <a:ext cx="1898483" cy="301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5AA59857-E4F7-481C-9102-DF1C40E1E924}"/>
              </a:ext>
            </a:extLst>
          </p:cNvPr>
          <p:cNvSpPr/>
          <p:nvPr/>
        </p:nvSpPr>
        <p:spPr>
          <a:xfrm>
            <a:off x="1746833" y="1796143"/>
            <a:ext cx="2384296" cy="1350410"/>
          </a:xfrm>
          <a:prstGeom prst="wedgeRectCallout">
            <a:avLst>
              <a:gd name="adj1" fmla="val -35177"/>
              <a:gd name="adj2" fmla="val 808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Remember: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i="1" dirty="0">
                <a:solidFill>
                  <a:schemeClr val="tx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 -&gt; a clone/object of me </a:t>
            </a:r>
          </a:p>
        </p:txBody>
      </p:sp>
      <p:pic>
        <p:nvPicPr>
          <p:cNvPr id="14338" name="Picture 2" descr="Why Was Shadow Clone Jutsu Forbidden? &amp; 9 Other Questions About Jutsu,  Answered">
            <a:extLst>
              <a:ext uri="{FF2B5EF4-FFF2-40B4-BE49-F238E27FC236}">
                <a16:creationId xmlns:a16="http://schemas.microsoft.com/office/drawing/2014/main" id="{06BB1201-6B76-4E4A-A3D5-A2DEC5857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579" y="1953987"/>
            <a:ext cx="6636204" cy="331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12A2D4-8858-8D94-A7D7-CE7FC208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87E2-1050-4255-AFFC-C3B1A1E9CF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8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naruto+hokage+by+naironkr.deviantart.com+on+@DeviantArt | Naruto uzumaki  hokage, Naruto uzumaki, Naruto">
            <a:extLst>
              <a:ext uri="{FF2B5EF4-FFF2-40B4-BE49-F238E27FC236}">
                <a16:creationId xmlns:a16="http://schemas.microsoft.com/office/drawing/2014/main" id="{9152B89D-05DD-4B24-B118-7E2481DEF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17" y="3300782"/>
            <a:ext cx="1898483" cy="301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5AA59857-E4F7-481C-9102-DF1C40E1E924}"/>
              </a:ext>
            </a:extLst>
          </p:cNvPr>
          <p:cNvSpPr/>
          <p:nvPr/>
        </p:nvSpPr>
        <p:spPr>
          <a:xfrm>
            <a:off x="1268819" y="1632078"/>
            <a:ext cx="2862310" cy="1514475"/>
          </a:xfrm>
          <a:prstGeom prst="wedgeRectCallout">
            <a:avLst>
              <a:gd name="adj1" fmla="val -35177"/>
              <a:gd name="adj2" fmla="val 808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Remember:</a:t>
            </a:r>
          </a:p>
          <a:p>
            <a:pPr algn="ctr"/>
            <a:r>
              <a:rPr lang="en-US" b="1" i="1" dirty="0">
                <a:solidFill>
                  <a:schemeClr val="tx1"/>
                </a:solidFill>
              </a:rPr>
              <a:t>super</a:t>
            </a:r>
            <a:r>
              <a:rPr lang="en-US" dirty="0">
                <a:solidFill>
                  <a:schemeClr val="tx1"/>
                </a:solidFill>
              </a:rPr>
              <a:t> -&gt; clone of the parent</a:t>
            </a:r>
          </a:p>
        </p:txBody>
      </p:sp>
      <p:pic>
        <p:nvPicPr>
          <p:cNvPr id="14340" name="Picture 4" descr="Tornade d'Éclairs et Danse des Hurlements | Naruto Wiki | Fandom">
            <a:extLst>
              <a:ext uri="{FF2B5EF4-FFF2-40B4-BE49-F238E27FC236}">
                <a16:creationId xmlns:a16="http://schemas.microsoft.com/office/drawing/2014/main" id="{07311C50-2BC4-4A81-A0D8-B03B09171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167" y="2389315"/>
            <a:ext cx="6298914" cy="336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ADFD43-89BD-6518-8B2D-F216D92A3F9E}"/>
              </a:ext>
            </a:extLst>
          </p:cNvPr>
          <p:cNvCxnSpPr/>
          <p:nvPr/>
        </p:nvCxnSpPr>
        <p:spPr>
          <a:xfrm>
            <a:off x="6887817" y="795130"/>
            <a:ext cx="3727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2C2841-5B9E-A5A5-BC46-2C8D19C7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87E2-1050-4255-AFFC-C3B1A1E9CF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4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inato Namikaze | The Fourth Hokage by AMidnightBloom on DeviantArt">
            <a:extLst>
              <a:ext uri="{FF2B5EF4-FFF2-40B4-BE49-F238E27FC236}">
                <a16:creationId xmlns:a16="http://schemas.microsoft.com/office/drawing/2014/main" id="{467B2A06-AE48-50AC-069D-1DE4E87C9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375" y="3336042"/>
            <a:ext cx="2002298" cy="312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naruto+hokage+by+naironkr.deviantart.com+on+@DeviantArt | Naruto uzumaki  hokage, Naruto uzumaki, Naruto">
            <a:extLst>
              <a:ext uri="{FF2B5EF4-FFF2-40B4-BE49-F238E27FC236}">
                <a16:creationId xmlns:a16="http://schemas.microsoft.com/office/drawing/2014/main" id="{7240A1F4-DD79-7661-B75A-96865196C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595" y="3336042"/>
            <a:ext cx="1898483" cy="301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26B897-9192-E83D-1891-C3D36E86AA19}"/>
              </a:ext>
            </a:extLst>
          </p:cNvPr>
          <p:cNvSpPr txBox="1"/>
          <p:nvPr/>
        </p:nvSpPr>
        <p:spPr>
          <a:xfrm>
            <a:off x="1854440" y="2966710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Parent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75E9B-F4F0-444F-DF73-35748834CFF0}"/>
              </a:ext>
            </a:extLst>
          </p:cNvPr>
          <p:cNvSpPr txBox="1"/>
          <p:nvPr/>
        </p:nvSpPr>
        <p:spPr>
          <a:xfrm>
            <a:off x="8622988" y="296671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Child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04C66A-1518-FF43-87C0-3797E978CDDA}"/>
              </a:ext>
            </a:extLst>
          </p:cNvPr>
          <p:cNvCxnSpPr/>
          <p:nvPr/>
        </p:nvCxnSpPr>
        <p:spPr>
          <a:xfrm>
            <a:off x="2782957" y="3151376"/>
            <a:ext cx="5675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rved Left Arrow 10">
            <a:extLst>
              <a:ext uri="{FF2B5EF4-FFF2-40B4-BE49-F238E27FC236}">
                <a16:creationId xmlns:a16="http://schemas.microsoft.com/office/drawing/2014/main" id="{1E9B8B99-7DC8-25F7-1616-A677CA3BE9AA}"/>
              </a:ext>
            </a:extLst>
          </p:cNvPr>
          <p:cNvSpPr/>
          <p:nvPr/>
        </p:nvSpPr>
        <p:spPr>
          <a:xfrm rot="5003980">
            <a:off x="5052262" y="1092651"/>
            <a:ext cx="944221" cy="59375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2DA40F-2C4E-EC9A-0822-ECB8D6B1D2F9}"/>
              </a:ext>
            </a:extLst>
          </p:cNvPr>
          <p:cNvSpPr txBox="1"/>
          <p:nvPr/>
        </p:nvSpPr>
        <p:spPr>
          <a:xfrm>
            <a:off x="10185078" y="316198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i="1" dirty="0"/>
              <a:t>this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F95BAB-880B-1F0A-41D8-DB882226ACCD}"/>
              </a:ext>
            </a:extLst>
          </p:cNvPr>
          <p:cNvSpPr txBox="1"/>
          <p:nvPr/>
        </p:nvSpPr>
        <p:spPr>
          <a:xfrm>
            <a:off x="4906921" y="461355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i="1" dirty="0"/>
              <a:t>super</a:t>
            </a:r>
          </a:p>
        </p:txBody>
      </p:sp>
      <p:sp>
        <p:nvSpPr>
          <p:cNvPr id="14" name="Curved Left Arrow 13">
            <a:extLst>
              <a:ext uri="{FF2B5EF4-FFF2-40B4-BE49-F238E27FC236}">
                <a16:creationId xmlns:a16="http://schemas.microsoft.com/office/drawing/2014/main" id="{8C9498D2-C770-5BE8-00E1-E6E0B89173D6}"/>
              </a:ext>
            </a:extLst>
          </p:cNvPr>
          <p:cNvSpPr/>
          <p:nvPr/>
        </p:nvSpPr>
        <p:spPr>
          <a:xfrm>
            <a:off x="9280540" y="3056185"/>
            <a:ext cx="858158" cy="7703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84C803-A43D-481D-D995-6A814A73AEFB}"/>
              </a:ext>
            </a:extLst>
          </p:cNvPr>
          <p:cNvSpPr txBox="1"/>
          <p:nvPr/>
        </p:nvSpPr>
        <p:spPr>
          <a:xfrm>
            <a:off x="9280540" y="715617"/>
            <a:ext cx="2103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i="1" dirty="0"/>
              <a:t>this </a:t>
            </a:r>
            <a:r>
              <a:rPr lang="en-JP" dirty="0"/>
              <a:t>  -  current class</a:t>
            </a:r>
          </a:p>
          <a:p>
            <a:r>
              <a:rPr lang="en-JP" i="1" dirty="0"/>
              <a:t>super</a:t>
            </a:r>
            <a:r>
              <a:rPr lang="en-JP" dirty="0"/>
              <a:t> – parent class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9A79B2-F773-5853-E5F2-5DC727C5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87E2-1050-4255-AFFC-C3B1A1E9CF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31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ow do u feel about Kaguya and black zetsu as the final villains/main  antagonists? : Naruto">
            <a:extLst>
              <a:ext uri="{FF2B5EF4-FFF2-40B4-BE49-F238E27FC236}">
                <a16:creationId xmlns:a16="http://schemas.microsoft.com/office/drawing/2014/main" id="{3D5AC044-1CB8-4EF7-AF2B-168E45B2A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56" y="899518"/>
            <a:ext cx="3105831" cy="552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0262C1B7-652A-4675-A13F-EA11FFCB1375}"/>
              </a:ext>
            </a:extLst>
          </p:cNvPr>
          <p:cNvSpPr/>
          <p:nvPr/>
        </p:nvSpPr>
        <p:spPr>
          <a:xfrm>
            <a:off x="3669119" y="3036335"/>
            <a:ext cx="2862310" cy="1514475"/>
          </a:xfrm>
          <a:prstGeom prst="wedgeRectCallout">
            <a:avLst>
              <a:gd name="adj1" fmla="val -35177"/>
              <a:gd name="adj2" fmla="val 808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am Zettsu.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I am good at Casting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319D9C9-3E7D-46F5-8D42-55E347F4065B}"/>
                  </a:ext>
                </a:extLst>
              </p14:cNvPr>
              <p14:cNvContentPartPr/>
              <p14:nvPr/>
            </p14:nvContentPartPr>
            <p14:xfrm>
              <a:off x="3849120" y="5122440"/>
              <a:ext cx="1353960" cy="186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319D9C9-3E7D-46F5-8D42-55E347F406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39760" y="5113080"/>
                <a:ext cx="1372680" cy="2052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12F240-F303-4FDC-D785-124FA89F7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87E2-1050-4255-AFFC-C3B1A1E9CF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4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White Zetsu - Render by PrimaSoul on DeviantArt">
            <a:extLst>
              <a:ext uri="{FF2B5EF4-FFF2-40B4-BE49-F238E27FC236}">
                <a16:creationId xmlns:a16="http://schemas.microsoft.com/office/drawing/2014/main" id="{E4727839-5528-4D5E-B864-5A66CE237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5" y="3650511"/>
            <a:ext cx="4564721" cy="255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0182371-BD61-4097-A57A-4C816F6DD730}"/>
              </a:ext>
            </a:extLst>
          </p:cNvPr>
          <p:cNvSpPr/>
          <p:nvPr/>
        </p:nvSpPr>
        <p:spPr>
          <a:xfrm>
            <a:off x="2705100" y="2001433"/>
            <a:ext cx="2862310" cy="1514475"/>
          </a:xfrm>
          <a:prstGeom prst="wedgeRectCallout">
            <a:avLst>
              <a:gd name="adj1" fmla="val -35177"/>
              <a:gd name="adj2" fmla="val 808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Casting: I can be anyone by touching them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1B595A-6D8D-4C65-B28F-DF721DFA978A}"/>
              </a:ext>
            </a:extLst>
          </p:cNvPr>
          <p:cNvCxnSpPr/>
          <p:nvPr/>
        </p:nvCxnSpPr>
        <p:spPr>
          <a:xfrm flipH="1">
            <a:off x="5760720" y="1137920"/>
            <a:ext cx="111760" cy="5801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066BFC9-5532-49F6-9907-F6AA863936BD}"/>
              </a:ext>
            </a:extLst>
          </p:cNvPr>
          <p:cNvSpPr txBox="1"/>
          <p:nvPr/>
        </p:nvSpPr>
        <p:spPr>
          <a:xfrm>
            <a:off x="6400801" y="2001433"/>
            <a:ext cx="579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Minato min = (Minato)obj;</a:t>
            </a:r>
          </a:p>
          <a:p>
            <a:endParaRPr lang="en-US" dirty="0"/>
          </a:p>
          <a:p>
            <a:r>
              <a:rPr lang="en-US" dirty="0"/>
              <a:t>This cast inserts a runtime check that obj is assigned a Minato clone so that compiler can safely assume that obj is a Minato.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97834D-9983-4B4D-9082-7476A2E8CB7E}"/>
              </a:ext>
            </a:extLst>
          </p:cNvPr>
          <p:cNvSpPr txBox="1"/>
          <p:nvPr/>
        </p:nvSpPr>
        <p:spPr>
          <a:xfrm>
            <a:off x="6065790" y="4438185"/>
            <a:ext cx="42578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avoid runtime errors, use the instance of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if(obj </a:t>
            </a:r>
            <a:r>
              <a:rPr lang="en-US" dirty="0" err="1"/>
              <a:t>instanceOf</a:t>
            </a:r>
            <a:r>
              <a:rPr lang="en-US" dirty="0"/>
              <a:t> Minto){</a:t>
            </a:r>
          </a:p>
          <a:p>
            <a:r>
              <a:rPr lang="en-US" dirty="0"/>
              <a:t>	Minato min = (Minato)obj;</a:t>
            </a:r>
          </a:p>
          <a:p>
            <a:r>
              <a:rPr lang="en-US" dirty="0"/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FA0B16-235C-D47D-4B3D-F88B4ACC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87E2-1050-4255-AFFC-C3B1A1E9CF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7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inato Namikaze | The Fourth Hokage by AMidnightBloom on DeviantArt">
            <a:extLst>
              <a:ext uri="{FF2B5EF4-FFF2-40B4-BE49-F238E27FC236}">
                <a16:creationId xmlns:a16="http://schemas.microsoft.com/office/drawing/2014/main" id="{EB9BDC52-EB39-4BF2-8BC9-4363A321C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8" y="108977"/>
            <a:ext cx="2002298" cy="312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526D7C-4BF2-4687-957C-285115395E72}"/>
              </a:ext>
            </a:extLst>
          </p:cNvPr>
          <p:cNvSpPr txBox="1"/>
          <p:nvPr/>
        </p:nvSpPr>
        <p:spPr>
          <a:xfrm>
            <a:off x="2323100" y="35722"/>
            <a:ext cx="326813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public class Minato{</a:t>
            </a:r>
          </a:p>
          <a:p>
            <a:endParaRPr lang="en-US" sz="1400" dirty="0"/>
          </a:p>
          <a:p>
            <a:r>
              <a:rPr lang="en-US" sz="1400" dirty="0"/>
              <a:t> protected String </a:t>
            </a:r>
            <a:r>
              <a:rPr lang="en-US" sz="1400" dirty="0" err="1"/>
              <a:t>hairColor</a:t>
            </a:r>
            <a:r>
              <a:rPr lang="en-US" sz="1400" dirty="0"/>
              <a:t>=“yellow”;</a:t>
            </a:r>
          </a:p>
          <a:p>
            <a:endParaRPr lang="en-US" sz="1400" dirty="0"/>
          </a:p>
          <a:p>
            <a:r>
              <a:rPr lang="en-US" sz="1400" dirty="0"/>
              <a:t>  String wife = “</a:t>
            </a:r>
            <a:r>
              <a:rPr lang="en-US" sz="1400" dirty="0" err="1"/>
              <a:t>Kushina</a:t>
            </a:r>
            <a:r>
              <a:rPr lang="en-US" sz="1400" dirty="0"/>
              <a:t>”;</a:t>
            </a:r>
          </a:p>
          <a:p>
            <a:endParaRPr lang="en-US" sz="1400" dirty="0"/>
          </a:p>
          <a:p>
            <a:r>
              <a:rPr lang="en-US" sz="1400" dirty="0"/>
              <a:t> protected String </a:t>
            </a:r>
            <a:r>
              <a:rPr lang="en-US" sz="1400" dirty="0" err="1"/>
              <a:t>favWeapon</a:t>
            </a:r>
            <a:r>
              <a:rPr lang="en-US" sz="1400" dirty="0"/>
              <a:t>=“</a:t>
            </a:r>
            <a:r>
              <a:rPr lang="en-US" sz="1400" dirty="0" err="1"/>
              <a:t>Rasengan</a:t>
            </a:r>
            <a:r>
              <a:rPr lang="en-US" sz="1400" dirty="0"/>
              <a:t>”;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protected String ability(){</a:t>
            </a:r>
          </a:p>
          <a:p>
            <a:endParaRPr lang="en-US" sz="1400" dirty="0"/>
          </a:p>
          <a:p>
            <a:r>
              <a:rPr lang="en-US" sz="1400" dirty="0"/>
              <a:t>     return </a:t>
            </a:r>
            <a:r>
              <a:rPr lang="en-US" sz="1050" dirty="0"/>
              <a:t>“</a:t>
            </a:r>
            <a:r>
              <a:rPr lang="en-US" sz="105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Flying</a:t>
            </a:r>
            <a:r>
              <a:rPr lang="en-US" sz="105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ThunderGodTechnique</a:t>
            </a:r>
            <a:r>
              <a:rPr lang="en-US" sz="1050" dirty="0"/>
              <a:t>”;</a:t>
            </a:r>
            <a:endParaRPr lang="en-US" sz="1400" dirty="0"/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}</a:t>
            </a:r>
          </a:p>
        </p:txBody>
      </p:sp>
      <p:pic>
        <p:nvPicPr>
          <p:cNvPr id="6" name="Picture 6" descr="naruto+hokage+by+naironkr.deviantart.com+on+@DeviantArt | Naruto uzumaki  hokage, Naruto uzumaki, Naruto">
            <a:extLst>
              <a:ext uri="{FF2B5EF4-FFF2-40B4-BE49-F238E27FC236}">
                <a16:creationId xmlns:a16="http://schemas.microsoft.com/office/drawing/2014/main" id="{69B2F945-5FFC-4AB8-9925-5F24E85A2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5" y="3839625"/>
            <a:ext cx="1898483" cy="301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CD5326-FB43-47F6-A043-B87454A14D78}"/>
              </a:ext>
            </a:extLst>
          </p:cNvPr>
          <p:cNvSpPr txBox="1"/>
          <p:nvPr/>
        </p:nvSpPr>
        <p:spPr>
          <a:xfrm>
            <a:off x="2663964" y="3672829"/>
            <a:ext cx="280435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public class Naruto extends Minato{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}</a:t>
            </a:r>
          </a:p>
        </p:txBody>
      </p:sp>
      <p:pic>
        <p:nvPicPr>
          <p:cNvPr id="18434" name="Picture 2" descr="A (Naruto) | Heroes Wiki | Fandom">
            <a:extLst>
              <a:ext uri="{FF2B5EF4-FFF2-40B4-BE49-F238E27FC236}">
                <a16:creationId xmlns:a16="http://schemas.microsoft.com/office/drawing/2014/main" id="{0365FCFD-E8A4-4312-9219-3D4F506AB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498" y="2876479"/>
            <a:ext cx="16573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1AA2CE0A-1E5F-47D1-B47C-2598FF389075}"/>
              </a:ext>
            </a:extLst>
          </p:cNvPr>
          <p:cNvSpPr/>
          <p:nvPr/>
        </p:nvSpPr>
        <p:spPr>
          <a:xfrm>
            <a:off x="8308889" y="1509623"/>
            <a:ext cx="2146326" cy="945330"/>
          </a:xfrm>
          <a:prstGeom prst="wedgeRectCallout">
            <a:avLst>
              <a:gd name="adj1" fmla="val -35177"/>
              <a:gd name="adj2" fmla="val 808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You have inherited </a:t>
            </a:r>
            <a:r>
              <a:rPr lang="en-US" altLang="ja-JP" sz="1600" dirty="0">
                <a:solidFill>
                  <a:schemeClr val="tx1"/>
                </a:solidFill>
              </a:rPr>
              <a:t>ability </a:t>
            </a:r>
            <a:r>
              <a:rPr lang="en-US" sz="1600" dirty="0">
                <a:solidFill>
                  <a:schemeClr val="tx1"/>
                </a:solidFill>
              </a:rPr>
              <a:t>from your father. Can you surpass him?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DBD30F-4CAF-BE0D-C818-9A94CF3A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87E2-1050-4255-AFFC-C3B1A1E9CF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3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Cool Naruto Wallpaper: Naruto Jiraiya and Minato high resolution widescreen  (1280 x 720 )">
            <a:extLst>
              <a:ext uri="{FF2B5EF4-FFF2-40B4-BE49-F238E27FC236}">
                <a16:creationId xmlns:a16="http://schemas.microsoft.com/office/drawing/2014/main" id="{4CED4553-EFAE-4F63-90FC-D545D0AFB3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9E4577-B003-4EA0-9AC1-6F6238B85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3" y="1359228"/>
            <a:ext cx="9144793" cy="413954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411954-6211-6F9F-DC0B-E219EB01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87E2-1050-4255-AFFC-C3B1A1E9CF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3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f Killer B didn't convince Ay to let Naruto pass, do you think he would  have defeated the Raikage? - Quora">
            <a:extLst>
              <a:ext uri="{FF2B5EF4-FFF2-40B4-BE49-F238E27FC236}">
                <a16:creationId xmlns:a16="http://schemas.microsoft.com/office/drawing/2014/main" id="{93E563E9-A4D2-4AC9-9239-044433C9A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581" y="1324537"/>
            <a:ext cx="6672026" cy="505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39135062-11F5-4838-BD5E-3BDCE9232857}"/>
              </a:ext>
            </a:extLst>
          </p:cNvPr>
          <p:cNvSpPr/>
          <p:nvPr/>
        </p:nvSpPr>
        <p:spPr>
          <a:xfrm>
            <a:off x="4874654" y="1171335"/>
            <a:ext cx="2101679" cy="795008"/>
          </a:xfrm>
          <a:prstGeom prst="wedgeRectCallout">
            <a:avLst>
              <a:gd name="adj1" fmla="val -35177"/>
              <a:gd name="adj2" fmla="val 808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Inheritance is not enough. Can you surpass ur father?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40521BD-8B2A-48B6-A16E-B24647016167}"/>
              </a:ext>
            </a:extLst>
          </p:cNvPr>
          <p:cNvSpPr/>
          <p:nvPr/>
        </p:nvSpPr>
        <p:spPr>
          <a:xfrm>
            <a:off x="6572506" y="3062652"/>
            <a:ext cx="1860980" cy="928580"/>
          </a:xfrm>
          <a:prstGeom prst="wedgeRectCallout">
            <a:avLst>
              <a:gd name="adj1" fmla="val -67461"/>
              <a:gd name="adj2" fmla="val -3510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 course, I will surpass him  using OVERLOAD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A7FCA-7D9B-0F87-81B3-D0E26EB3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87E2-1050-4255-AFFC-C3B1A1E9CF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inato Namikaze | The Fourth Hokage by AMidnightBloom on DeviantArt">
            <a:extLst>
              <a:ext uri="{FF2B5EF4-FFF2-40B4-BE49-F238E27FC236}">
                <a16:creationId xmlns:a16="http://schemas.microsoft.com/office/drawing/2014/main" id="{EB9BDC52-EB39-4BF2-8BC9-4363A321C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8" y="108977"/>
            <a:ext cx="2002298" cy="312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526D7C-4BF2-4687-957C-285115395E72}"/>
              </a:ext>
            </a:extLst>
          </p:cNvPr>
          <p:cNvSpPr txBox="1"/>
          <p:nvPr/>
        </p:nvSpPr>
        <p:spPr>
          <a:xfrm>
            <a:off x="2323100" y="35722"/>
            <a:ext cx="326813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public class Minato{</a:t>
            </a:r>
          </a:p>
          <a:p>
            <a:endParaRPr lang="en-US" sz="1400" dirty="0"/>
          </a:p>
          <a:p>
            <a:r>
              <a:rPr lang="en-US" sz="1400" dirty="0"/>
              <a:t> protected String </a:t>
            </a:r>
            <a:r>
              <a:rPr lang="en-US" sz="1400" dirty="0" err="1"/>
              <a:t>hairColor</a:t>
            </a:r>
            <a:r>
              <a:rPr lang="en-US" sz="1400" dirty="0"/>
              <a:t>=“yellow”;</a:t>
            </a:r>
          </a:p>
          <a:p>
            <a:endParaRPr lang="en-US" sz="1400" dirty="0"/>
          </a:p>
          <a:p>
            <a:r>
              <a:rPr lang="en-US" sz="1400" dirty="0"/>
              <a:t>  String wife = “</a:t>
            </a:r>
            <a:r>
              <a:rPr lang="en-US" sz="1400" dirty="0" err="1"/>
              <a:t>Kushina</a:t>
            </a:r>
            <a:r>
              <a:rPr lang="en-US" sz="1400" dirty="0"/>
              <a:t>”;</a:t>
            </a:r>
          </a:p>
          <a:p>
            <a:endParaRPr lang="en-US" sz="1400" dirty="0"/>
          </a:p>
          <a:p>
            <a:r>
              <a:rPr lang="en-US" sz="1400" dirty="0"/>
              <a:t> protected String </a:t>
            </a:r>
            <a:r>
              <a:rPr lang="en-US" sz="1400" dirty="0" err="1"/>
              <a:t>favWeapon</a:t>
            </a:r>
            <a:r>
              <a:rPr lang="en-US" sz="1400" dirty="0"/>
              <a:t>=“</a:t>
            </a:r>
            <a:r>
              <a:rPr lang="en-US" sz="1400" dirty="0" err="1"/>
              <a:t>Rasengan</a:t>
            </a:r>
            <a:r>
              <a:rPr lang="en-US" sz="1400" dirty="0"/>
              <a:t>”;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protected String ability(){</a:t>
            </a:r>
          </a:p>
          <a:p>
            <a:endParaRPr lang="en-US" sz="1400" dirty="0"/>
          </a:p>
          <a:p>
            <a:r>
              <a:rPr lang="en-US" sz="1400" dirty="0"/>
              <a:t>     return </a:t>
            </a:r>
            <a:r>
              <a:rPr lang="en-US" sz="1050" dirty="0"/>
              <a:t>“</a:t>
            </a:r>
            <a:r>
              <a:rPr lang="en-US" sz="105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Flying</a:t>
            </a:r>
            <a:r>
              <a:rPr lang="en-US" sz="105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ThunderGodTechnique</a:t>
            </a:r>
            <a:r>
              <a:rPr lang="en-US" sz="1050" dirty="0"/>
              <a:t>”;</a:t>
            </a:r>
            <a:endParaRPr lang="en-US" sz="1400" dirty="0"/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}</a:t>
            </a:r>
          </a:p>
        </p:txBody>
      </p:sp>
      <p:pic>
        <p:nvPicPr>
          <p:cNvPr id="6" name="Picture 6" descr="naruto+hokage+by+naironkr.deviantart.com+on+@DeviantArt | Naruto uzumaki  hokage, Naruto uzumaki, Naruto">
            <a:extLst>
              <a:ext uri="{FF2B5EF4-FFF2-40B4-BE49-F238E27FC236}">
                <a16:creationId xmlns:a16="http://schemas.microsoft.com/office/drawing/2014/main" id="{69B2F945-5FFC-4AB8-9925-5F24E85A2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5" y="3839625"/>
            <a:ext cx="1898483" cy="301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CD5326-FB43-47F6-A043-B87454A14D78}"/>
              </a:ext>
            </a:extLst>
          </p:cNvPr>
          <p:cNvSpPr txBox="1"/>
          <p:nvPr/>
        </p:nvSpPr>
        <p:spPr>
          <a:xfrm>
            <a:off x="2663964" y="3672829"/>
            <a:ext cx="31180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public class Naruto extends Minato{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ja-JP" altLang="en-US" sz="1400" dirty="0"/>
              <a:t>　</a:t>
            </a:r>
            <a:r>
              <a:rPr lang="en-US" sz="1400" dirty="0"/>
              <a:t> protected String ability(){</a:t>
            </a:r>
          </a:p>
          <a:p>
            <a:endParaRPr lang="en-US" sz="1400" dirty="0"/>
          </a:p>
          <a:p>
            <a:r>
              <a:rPr lang="en-US" sz="1400" dirty="0"/>
              <a:t>     return </a:t>
            </a:r>
            <a:r>
              <a:rPr lang="en-US" sz="1050" dirty="0"/>
              <a:t>“</a:t>
            </a:r>
            <a:r>
              <a:rPr lang="en-US" sz="105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Flying</a:t>
            </a:r>
            <a:r>
              <a:rPr lang="en-US" sz="105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ThunderGodTechnique</a:t>
            </a:r>
            <a:r>
              <a:rPr lang="ja-JP" altLang="en-US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　</a:t>
            </a:r>
            <a:r>
              <a:rPr lang="en-US" altLang="ja-JP" sz="105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V2</a:t>
            </a:r>
            <a:r>
              <a:rPr lang="en-US" sz="1050" dirty="0"/>
              <a:t>”;</a:t>
            </a:r>
            <a:endParaRPr lang="en-US" sz="1400" dirty="0"/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164B5AA-D812-46B5-92A3-F0659F3EB604}"/>
                  </a:ext>
                </a:extLst>
              </p14:cNvPr>
              <p14:cNvContentPartPr/>
              <p14:nvPr/>
            </p14:nvContentPartPr>
            <p14:xfrm>
              <a:off x="3529080" y="2086200"/>
              <a:ext cx="17280" cy="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164B5AA-D812-46B5-92A3-F0659F3EB6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19720" y="2076840"/>
                <a:ext cx="36000" cy="216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AF407D-7EBA-5CA7-7B25-7037292FD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87E2-1050-4255-AFFC-C3B1A1E9CF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83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f Killer B didn't convince Ay to let Naruto pass, do you think he would  have defeated the Raikage? - Quora">
            <a:extLst>
              <a:ext uri="{FF2B5EF4-FFF2-40B4-BE49-F238E27FC236}">
                <a16:creationId xmlns:a16="http://schemas.microsoft.com/office/drawing/2014/main" id="{93E563E9-A4D2-4AC9-9239-044433C9A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581" y="1324537"/>
            <a:ext cx="6672026" cy="505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39135062-11F5-4838-BD5E-3BDCE9232857}"/>
              </a:ext>
            </a:extLst>
          </p:cNvPr>
          <p:cNvSpPr/>
          <p:nvPr/>
        </p:nvSpPr>
        <p:spPr>
          <a:xfrm>
            <a:off x="4874654" y="1171335"/>
            <a:ext cx="2101679" cy="795008"/>
          </a:xfrm>
          <a:prstGeom prst="wedgeRectCallout">
            <a:avLst>
              <a:gd name="adj1" fmla="val -35177"/>
              <a:gd name="adj2" fmla="val 808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Let me check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711FD5-7008-F0BD-6A2E-7EE3F716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87E2-1050-4255-AFFC-C3B1A1E9CF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6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 descr="Naruto - TV Tropes Forum">
            <a:extLst>
              <a:ext uri="{FF2B5EF4-FFF2-40B4-BE49-F238E27FC236}">
                <a16:creationId xmlns:a16="http://schemas.microsoft.com/office/drawing/2014/main" id="{2AFB0854-6720-4EC0-BEB4-62D85A5D1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72" y="840259"/>
            <a:ext cx="8923830" cy="501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2FED33-EE05-3F76-3DD1-5B7ABDD2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87E2-1050-4255-AFFC-C3B1A1E9CF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06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A (Fourth Raikage) | Narutopedia | Fandom">
            <a:extLst>
              <a:ext uri="{FF2B5EF4-FFF2-40B4-BE49-F238E27FC236}">
                <a16:creationId xmlns:a16="http://schemas.microsoft.com/office/drawing/2014/main" id="{391F30AC-8DE4-4ED6-A755-45C1E49DA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01" y="2624138"/>
            <a:ext cx="6657088" cy="376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2AD2B434-C7F1-4F5B-A644-3A7161EDE922}"/>
              </a:ext>
            </a:extLst>
          </p:cNvPr>
          <p:cNvSpPr/>
          <p:nvPr/>
        </p:nvSpPr>
        <p:spPr>
          <a:xfrm>
            <a:off x="6589499" y="3258097"/>
            <a:ext cx="1860980" cy="928580"/>
          </a:xfrm>
          <a:prstGeom prst="wedgeRectCallout">
            <a:avLst>
              <a:gd name="adj1" fmla="val -67461"/>
              <a:gd name="adj2" fmla="val -3510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Won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780C07-0A50-FB53-7335-DCB86256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87E2-1050-4255-AFFC-C3B1A1E9CF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9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E66F-BC3A-4B0A-86BD-F3A95AB8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93C00-2826-44BC-8E61-95564C328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 descr="Download Anime Naruto Full Episodes - lasopakid">
            <a:extLst>
              <a:ext uri="{FF2B5EF4-FFF2-40B4-BE49-F238E27FC236}">
                <a16:creationId xmlns:a16="http://schemas.microsoft.com/office/drawing/2014/main" id="{E3E1BE4C-9F7C-4E56-A92F-D6F6917FB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E0D2CB3D-CB8A-41DE-B954-5247FCDC4CD9}"/>
              </a:ext>
            </a:extLst>
          </p:cNvPr>
          <p:cNvSpPr/>
          <p:nvPr/>
        </p:nvSpPr>
        <p:spPr>
          <a:xfrm>
            <a:off x="8187954" y="4001294"/>
            <a:ext cx="1860980" cy="928580"/>
          </a:xfrm>
          <a:prstGeom prst="wedgeRectCallout">
            <a:avLst>
              <a:gd name="adj1" fmla="val -67461"/>
              <a:gd name="adj2" fmla="val -3510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See you in the next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4FAFB-4BB8-4F1F-0268-D300E0FA9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87E2-1050-4255-AFFC-C3B1A1E9CF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92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2F09-C405-421A-8A6A-17E58A1B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9EC33F-C79B-4FF9-A074-3A652DC8BD57}"/>
                  </a:ext>
                </a:extLst>
              </p:cNvPr>
              <p:cNvSpPr txBox="1"/>
              <p:nvPr/>
            </p:nvSpPr>
            <p:spPr>
              <a:xfrm>
                <a:off x="6689035" y="1600200"/>
                <a:ext cx="4335313" cy="43452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13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3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38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  <m:e>
                          <m:r>
                            <a:rPr lang="en-US" sz="13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13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9EC33F-C79B-4FF9-A074-3A652DC8B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035" y="1600200"/>
                <a:ext cx="4335313" cy="4345228"/>
              </a:xfrm>
              <a:prstGeom prst="rect">
                <a:avLst/>
              </a:prstGeom>
              <a:blipFill>
                <a:blip r:embed="rId2"/>
                <a:stretch>
                  <a:fillRect l="-153801" t="-176385" r="-55263" b="-260933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45EAAB9-9031-4DEA-B5D9-361A46984424}"/>
              </a:ext>
            </a:extLst>
          </p:cNvPr>
          <p:cNvSpPr txBox="1"/>
          <p:nvPr/>
        </p:nvSpPr>
        <p:spPr>
          <a:xfrm>
            <a:off x="1459684" y="6409189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1+2+3+....+100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A259E3-196A-9256-4EB9-34195932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87E2-1050-4255-AFFC-C3B1A1E9CF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32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871B68-8877-43C6-9EB9-A4A605CF9479}"/>
                  </a:ext>
                </a:extLst>
              </p:cNvPr>
              <p:cNvSpPr txBox="1"/>
              <p:nvPr/>
            </p:nvSpPr>
            <p:spPr>
              <a:xfrm>
                <a:off x="7280694" y="2059496"/>
                <a:ext cx="3965991" cy="25190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limLoc m:val="subSup"/>
                          <m:ctrlPr>
                            <a:rPr lang="en-US" sz="8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  <m:e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871B68-8877-43C6-9EB9-A4A605CF9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694" y="2059496"/>
                <a:ext cx="3965991" cy="2519023"/>
              </a:xfrm>
              <a:prstGeom prst="rect">
                <a:avLst/>
              </a:prstGeom>
              <a:blipFill>
                <a:blip r:embed="rId2"/>
                <a:stretch>
                  <a:fillRect l="-87859" t="-176884" r="-8626" b="-262312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1D7BF67-A7D3-E573-0531-067DE63FD821}"/>
              </a:ext>
            </a:extLst>
          </p:cNvPr>
          <p:cNvSpPr txBox="1"/>
          <p:nvPr/>
        </p:nvSpPr>
        <p:spPr>
          <a:xfrm>
            <a:off x="1459684" y="6409189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1*2*3*....*100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8AABF95-58AC-9305-090B-7698DBDFC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D9B43A-B4BE-D146-20D3-E6388BFB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87E2-1050-4255-AFFC-C3B1A1E9CF7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24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9F4695-EC89-3696-0201-A854B9819489}"/>
                  </a:ext>
                </a:extLst>
              </p:cNvPr>
              <p:cNvSpPr txBox="1"/>
              <p:nvPr/>
            </p:nvSpPr>
            <p:spPr>
              <a:xfrm>
                <a:off x="9094305" y="805070"/>
                <a:ext cx="2007704" cy="20781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6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9F4695-EC89-3696-0201-A854B9819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305" y="805070"/>
                <a:ext cx="2007704" cy="2078198"/>
              </a:xfrm>
              <a:prstGeom prst="rect">
                <a:avLst/>
              </a:prstGeom>
              <a:blipFill>
                <a:blip r:embed="rId2"/>
                <a:stretch>
                  <a:fillRect l="-159119" t="-176364" r="-60377" b="-259394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D67995-B919-0D0E-1B8D-9B37980A4C5A}"/>
              </a:ext>
            </a:extLst>
          </p:cNvPr>
          <p:cNvCxnSpPr/>
          <p:nvPr/>
        </p:nvCxnSpPr>
        <p:spPr>
          <a:xfrm>
            <a:off x="8656983" y="3200400"/>
            <a:ext cx="3289852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88F7F1-E7F6-5849-7192-E7D2CDDCCD14}"/>
                  </a:ext>
                </a:extLst>
              </p:cNvPr>
              <p:cNvSpPr txBox="1"/>
              <p:nvPr/>
            </p:nvSpPr>
            <p:spPr>
              <a:xfrm>
                <a:off x="8318913" y="3429000"/>
                <a:ext cx="3965991" cy="17003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limLoc m:val="subSup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88F7F1-E7F6-5849-7192-E7D2CDDCC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913" y="3429000"/>
                <a:ext cx="3965991" cy="1700337"/>
              </a:xfrm>
              <a:prstGeom prst="rect">
                <a:avLst/>
              </a:prstGeom>
              <a:blipFill>
                <a:blip r:embed="rId3"/>
                <a:stretch>
                  <a:fillRect l="-43131" t="-176866" b="-262687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4921ED9-ACBA-BC75-4F0E-F96BFAF4729E}"/>
              </a:ext>
            </a:extLst>
          </p:cNvPr>
          <p:cNvSpPr txBox="1"/>
          <p:nvPr/>
        </p:nvSpPr>
        <p:spPr>
          <a:xfrm>
            <a:off x="138251" y="5934670"/>
            <a:ext cx="10880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Want to be the best coder?</a:t>
            </a:r>
          </a:p>
          <a:p>
            <a:endParaRPr lang="en-JP" dirty="0"/>
          </a:p>
          <a:p>
            <a:r>
              <a:rPr lang="en-JP" b="1" u="sng" dirty="0"/>
              <a:t>Hint: Using the previously written classes, try to complete this task with only one line in public static void main()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E341E78-E6BE-6E44-ECA5-14B4AACB9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87" y="27989"/>
            <a:ext cx="10515600" cy="1325563"/>
          </a:xfrm>
        </p:spPr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5035B2-661B-AF6B-8941-CC243174A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87E2-1050-4255-AFFC-C3B1A1E9CF7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5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aruto Uzumaki - Naruto Wiki - Neoseeker">
            <a:extLst>
              <a:ext uri="{FF2B5EF4-FFF2-40B4-BE49-F238E27FC236}">
                <a16:creationId xmlns:a16="http://schemas.microsoft.com/office/drawing/2014/main" id="{6B40266D-18DC-4E86-8B9B-877C10112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869" y="2085367"/>
            <a:ext cx="2644505" cy="440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54E5B6EB-9E5D-4BEB-ACF9-1D7DB02F91B6}"/>
              </a:ext>
            </a:extLst>
          </p:cNvPr>
          <p:cNvSpPr/>
          <p:nvPr/>
        </p:nvSpPr>
        <p:spPr>
          <a:xfrm>
            <a:off x="3336324" y="710118"/>
            <a:ext cx="3064476" cy="1439957"/>
          </a:xfrm>
          <a:prstGeom prst="wedgeRectCallout">
            <a:avLst>
              <a:gd name="adj1" fmla="val -20833"/>
              <a:gd name="adj2" fmla="val 710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you watched Naruto, then you are familiar with inheritance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C28EB5-45E0-14AB-8643-F9DB4E5B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87E2-1050-4255-AFFC-C3B1A1E9CF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5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Naruto Shippuden Kaguya Family Tree - Naruto Shipuuden Artwork">
            <a:extLst>
              <a:ext uri="{FF2B5EF4-FFF2-40B4-BE49-F238E27FC236}">
                <a16:creationId xmlns:a16="http://schemas.microsoft.com/office/drawing/2014/main" id="{941A9A78-0536-442A-ACD4-F7873F894C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42"/>
          <a:stretch/>
        </p:blipFill>
        <p:spPr bwMode="auto">
          <a:xfrm>
            <a:off x="14384" y="348784"/>
            <a:ext cx="5929216" cy="589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25C892-082A-4F5A-B787-56CE07D726A9}"/>
              </a:ext>
            </a:extLst>
          </p:cNvPr>
          <p:cNvSpPr txBox="1"/>
          <p:nvPr/>
        </p:nvSpPr>
        <p:spPr>
          <a:xfrm>
            <a:off x="9202365" y="87549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DC8A8F-C41C-4A32-B191-BCEC6162BAF6}"/>
              </a:ext>
            </a:extLst>
          </p:cNvPr>
          <p:cNvSpPr txBox="1"/>
          <p:nvPr/>
        </p:nvSpPr>
        <p:spPr>
          <a:xfrm>
            <a:off x="7616757" y="953311"/>
            <a:ext cx="173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io.Outputstream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F426D-516D-45BE-877C-475AED15BE93}"/>
              </a:ext>
            </a:extLst>
          </p:cNvPr>
          <p:cNvSpPr txBox="1"/>
          <p:nvPr/>
        </p:nvSpPr>
        <p:spPr>
          <a:xfrm>
            <a:off x="10005790" y="963039"/>
            <a:ext cx="1696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awt.Component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59E00F-2BD3-4A1D-82D5-C5DCD8AA732E}"/>
              </a:ext>
            </a:extLst>
          </p:cNvPr>
          <p:cNvCxnSpPr/>
          <p:nvPr/>
        </p:nvCxnSpPr>
        <p:spPr>
          <a:xfrm>
            <a:off x="8485713" y="642026"/>
            <a:ext cx="2368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A96050-E81F-4984-ACE3-33E867339109}"/>
              </a:ext>
            </a:extLst>
          </p:cNvPr>
          <p:cNvCxnSpPr>
            <a:stCxn id="6" idx="2"/>
          </p:cNvCxnSpPr>
          <p:nvPr/>
        </p:nvCxnSpPr>
        <p:spPr>
          <a:xfrm flipH="1">
            <a:off x="9604077" y="456881"/>
            <a:ext cx="1" cy="185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C7D9F9-E4F9-4841-BA76-C622FBE7EC08}"/>
              </a:ext>
            </a:extLst>
          </p:cNvPr>
          <p:cNvCxnSpPr>
            <a:endCxn id="7" idx="0"/>
          </p:cNvCxnSpPr>
          <p:nvPr/>
        </p:nvCxnSpPr>
        <p:spPr>
          <a:xfrm>
            <a:off x="8485713" y="642026"/>
            <a:ext cx="0" cy="31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334CF0-0D9F-41DA-90AE-2F7B131B1B9A}"/>
              </a:ext>
            </a:extLst>
          </p:cNvPr>
          <p:cNvCxnSpPr>
            <a:endCxn id="9" idx="0"/>
          </p:cNvCxnSpPr>
          <p:nvPr/>
        </p:nvCxnSpPr>
        <p:spPr>
          <a:xfrm>
            <a:off x="10854163" y="642026"/>
            <a:ext cx="1" cy="32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035A2E8-1FB9-44C1-9478-E3D5D4708277}"/>
              </a:ext>
            </a:extLst>
          </p:cNvPr>
          <p:cNvSpPr txBox="1"/>
          <p:nvPr/>
        </p:nvSpPr>
        <p:spPr>
          <a:xfrm>
            <a:off x="6011693" y="1838528"/>
            <a:ext cx="2375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io.ObjectOutputStream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610422-C213-427F-98CE-D8944F742D47}"/>
              </a:ext>
            </a:extLst>
          </p:cNvPr>
          <p:cNvSpPr txBox="1"/>
          <p:nvPr/>
        </p:nvSpPr>
        <p:spPr>
          <a:xfrm>
            <a:off x="8249055" y="1848256"/>
            <a:ext cx="2033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org.omg.CORBA.portable.OutputStream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214B94-7308-47E7-8CDC-624FA69793B3}"/>
              </a:ext>
            </a:extLst>
          </p:cNvPr>
          <p:cNvCxnSpPr/>
          <p:nvPr/>
        </p:nvCxnSpPr>
        <p:spPr>
          <a:xfrm>
            <a:off x="7276289" y="1721796"/>
            <a:ext cx="20038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7C498C-3666-4709-A5A5-25CA50E8B75B}"/>
              </a:ext>
            </a:extLst>
          </p:cNvPr>
          <p:cNvCxnSpPr>
            <a:stCxn id="7" idx="2"/>
          </p:cNvCxnSpPr>
          <p:nvPr/>
        </p:nvCxnSpPr>
        <p:spPr>
          <a:xfrm>
            <a:off x="8485713" y="1322643"/>
            <a:ext cx="0" cy="399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C851E3-A3E7-4399-A6DF-B005ECF02B39}"/>
              </a:ext>
            </a:extLst>
          </p:cNvPr>
          <p:cNvCxnSpPr/>
          <p:nvPr/>
        </p:nvCxnSpPr>
        <p:spPr>
          <a:xfrm>
            <a:off x="9280187" y="1721796"/>
            <a:ext cx="0" cy="243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5B214DF-4DEF-4246-92DB-0118FDC0C450}"/>
              </a:ext>
            </a:extLst>
          </p:cNvPr>
          <p:cNvCxnSpPr/>
          <p:nvPr/>
        </p:nvCxnSpPr>
        <p:spPr>
          <a:xfrm>
            <a:off x="7276289" y="1721796"/>
            <a:ext cx="0" cy="243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1A5852C-906D-4F0B-BB78-3E169EA9B7DF}"/>
              </a:ext>
            </a:extLst>
          </p:cNvPr>
          <p:cNvSpPr txBox="1"/>
          <p:nvPr/>
        </p:nvSpPr>
        <p:spPr>
          <a:xfrm>
            <a:off x="8386959" y="3560323"/>
            <a:ext cx="1219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awt.canvas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4C1C52-FEE6-4A43-B47D-29ACE2A5D412}"/>
              </a:ext>
            </a:extLst>
          </p:cNvPr>
          <p:cNvSpPr txBox="1"/>
          <p:nvPr/>
        </p:nvSpPr>
        <p:spPr>
          <a:xfrm>
            <a:off x="9538984" y="3550276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awt.container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F4C324-9077-4D47-8468-0F8D2B610D83}"/>
              </a:ext>
            </a:extLst>
          </p:cNvPr>
          <p:cNvSpPr txBox="1"/>
          <p:nvPr/>
        </p:nvSpPr>
        <p:spPr>
          <a:xfrm>
            <a:off x="11025288" y="3550276"/>
            <a:ext cx="122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awt.button</a:t>
            </a:r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27665C-DE79-4F6E-8102-557DA4192B4B}"/>
              </a:ext>
            </a:extLst>
          </p:cNvPr>
          <p:cNvCxnSpPr>
            <a:cxnSpLocks/>
          </p:cNvCxnSpPr>
          <p:nvPr/>
        </p:nvCxnSpPr>
        <p:spPr>
          <a:xfrm>
            <a:off x="8608979" y="3229583"/>
            <a:ext cx="29474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033CAF-BC38-40A7-9B6A-FEE2F64B76E2}"/>
              </a:ext>
            </a:extLst>
          </p:cNvPr>
          <p:cNvCxnSpPr>
            <a:stCxn id="9" idx="2"/>
          </p:cNvCxnSpPr>
          <p:nvPr/>
        </p:nvCxnSpPr>
        <p:spPr>
          <a:xfrm flipH="1">
            <a:off x="10854163" y="1332371"/>
            <a:ext cx="1" cy="1897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E8FB1ED-394F-4E36-9099-FE90B7943097}"/>
              </a:ext>
            </a:extLst>
          </p:cNvPr>
          <p:cNvCxnSpPr/>
          <p:nvPr/>
        </p:nvCxnSpPr>
        <p:spPr>
          <a:xfrm>
            <a:off x="8608979" y="3229583"/>
            <a:ext cx="0" cy="330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116E686-BE0D-4AA8-A5DE-B769D8EFB427}"/>
              </a:ext>
            </a:extLst>
          </p:cNvPr>
          <p:cNvCxnSpPr>
            <a:endCxn id="29" idx="0"/>
          </p:cNvCxnSpPr>
          <p:nvPr/>
        </p:nvCxnSpPr>
        <p:spPr>
          <a:xfrm>
            <a:off x="10277272" y="3229583"/>
            <a:ext cx="4864" cy="320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1AFEB82-1FDF-413C-83F5-AFA10F13EE2C}"/>
              </a:ext>
            </a:extLst>
          </p:cNvPr>
          <p:cNvCxnSpPr/>
          <p:nvPr/>
        </p:nvCxnSpPr>
        <p:spPr>
          <a:xfrm>
            <a:off x="11556460" y="3229583"/>
            <a:ext cx="0" cy="398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6AF13C-B1F5-869C-3773-E3575B0D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87E2-1050-4255-AFFC-C3B1A1E9CF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7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7" grpId="0"/>
      <p:bldP spid="19" grpId="0"/>
      <p:bldP spid="27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Naruto Shippuden Kaguya Family Tree - Naruto Shipuuden Artwork">
            <a:extLst>
              <a:ext uri="{FF2B5EF4-FFF2-40B4-BE49-F238E27FC236}">
                <a16:creationId xmlns:a16="http://schemas.microsoft.com/office/drawing/2014/main" id="{941A9A78-0536-442A-ACD4-F7873F894C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42"/>
          <a:stretch/>
        </p:blipFill>
        <p:spPr bwMode="auto">
          <a:xfrm>
            <a:off x="14384" y="348784"/>
            <a:ext cx="5929216" cy="589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DEBAE154-1F76-446C-ACA1-9BF4F6AF4508}"/>
              </a:ext>
            </a:extLst>
          </p:cNvPr>
          <p:cNvSpPr/>
          <p:nvPr/>
        </p:nvSpPr>
        <p:spPr>
          <a:xfrm>
            <a:off x="6096000" y="348784"/>
            <a:ext cx="5929216" cy="3827800"/>
          </a:xfrm>
          <a:prstGeom prst="wedgeRectCallout">
            <a:avLst>
              <a:gd name="adj1" fmla="val -74037"/>
              <a:gd name="adj2" fmla="val -3672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4000" dirty="0">
                <a:solidFill>
                  <a:schemeClr val="tx1"/>
                </a:solidFill>
              </a:rPr>
              <a:t>I am the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000" dirty="0">
                <a:solidFill>
                  <a:schemeClr val="tx1"/>
                </a:solidFill>
              </a:rPr>
              <a:t>Every class is a subclass of me</a:t>
            </a:r>
          </a:p>
          <a:p>
            <a:pPr marL="342900" indent="-342900">
              <a:buFont typeface="+mj-lt"/>
              <a:buAutoNum type="arabicPeriod"/>
            </a:pPr>
            <a:endParaRPr lang="en-US" sz="40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4000" u="sng" dirty="0">
                <a:solidFill>
                  <a:schemeClr val="tx1"/>
                </a:solidFill>
              </a:rPr>
              <a:t>Every class can have only one parent class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F6EAC2-F5AE-1530-295F-B1544C1C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87E2-1050-4255-AFFC-C3B1A1E9CF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aruto: 10 Characters Who Can Give Kaguya Otsutsuki A Fight, Ranked">
            <a:extLst>
              <a:ext uri="{FF2B5EF4-FFF2-40B4-BE49-F238E27FC236}">
                <a16:creationId xmlns:a16="http://schemas.microsoft.com/office/drawing/2014/main" id="{6A585A49-5C87-49A7-A4C3-8CD05BB6E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42" y="2001165"/>
            <a:ext cx="8766767" cy="456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9791F9F-81B3-4CD2-A7EA-AC34CDB52C5B}"/>
              </a:ext>
            </a:extLst>
          </p:cNvPr>
          <p:cNvSpPr/>
          <p:nvPr/>
        </p:nvSpPr>
        <p:spPr>
          <a:xfrm>
            <a:off x="5764220" y="397423"/>
            <a:ext cx="2951763" cy="2122042"/>
          </a:xfrm>
          <a:prstGeom prst="wedgeRectCallout">
            <a:avLst>
              <a:gd name="adj1" fmla="val -32983"/>
              <a:gd name="adj2" fmla="val 948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200" dirty="0">
                <a:solidFill>
                  <a:schemeClr val="tx1"/>
                </a:solidFill>
              </a:rPr>
              <a:t>Got it?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6F2056-2566-1303-45C3-7ED1B841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87E2-1050-4255-AFFC-C3B1A1E9CF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4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hy was Kaguya crying in Naruto? - Quora">
            <a:extLst>
              <a:ext uri="{FF2B5EF4-FFF2-40B4-BE49-F238E27FC236}">
                <a16:creationId xmlns:a16="http://schemas.microsoft.com/office/drawing/2014/main" id="{2E23114B-7C0E-4646-A98F-3DE965FEC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15" y="2085955"/>
            <a:ext cx="7916779" cy="443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3C4F8979-6143-4AC7-B79A-840ED95BD6E7}"/>
              </a:ext>
            </a:extLst>
          </p:cNvPr>
          <p:cNvSpPr/>
          <p:nvPr/>
        </p:nvSpPr>
        <p:spPr>
          <a:xfrm>
            <a:off x="5764220" y="397423"/>
            <a:ext cx="4013625" cy="2122042"/>
          </a:xfrm>
          <a:prstGeom prst="wedgeRectCallout">
            <a:avLst>
              <a:gd name="adj1" fmla="val -32983"/>
              <a:gd name="adj2" fmla="val 948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Otherwise, go through the slides again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E1BF21-2F10-3C61-3C19-6EFF4A099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87E2-1050-4255-AFFC-C3B1A1E9CF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08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Minato Namikaze | The Fourth Hokage by AMidnightBloom on DeviantArt">
            <a:extLst>
              <a:ext uri="{FF2B5EF4-FFF2-40B4-BE49-F238E27FC236}">
                <a16:creationId xmlns:a16="http://schemas.microsoft.com/office/drawing/2014/main" id="{0FDA55BE-72E7-45D4-89B6-60E66B898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75" y="1215190"/>
            <a:ext cx="2164430" cy="338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naruto+hokage+by+naironkr.deviantart.com+on+@DeviantArt | Naruto uzumaki  hokage, Naruto uzumaki, Naruto">
            <a:extLst>
              <a:ext uri="{FF2B5EF4-FFF2-40B4-BE49-F238E27FC236}">
                <a16:creationId xmlns:a16="http://schemas.microsoft.com/office/drawing/2014/main" id="{5CE5F992-6835-4A61-AC4A-E2BF7498E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327" y="1395914"/>
            <a:ext cx="1898483" cy="301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Amazon | BORUTO-ボルト- NARUTO NEXT GENERATIONS -Shinobi Relations NEO-UZUMAKI  BORUTO うずまきボルト (プライズ) | フィギュア・ドール 通販">
            <a:extLst>
              <a:ext uri="{FF2B5EF4-FFF2-40B4-BE49-F238E27FC236}">
                <a16:creationId xmlns:a16="http://schemas.microsoft.com/office/drawing/2014/main" id="{EADA13E5-C636-4A99-A0E3-AFDB93AE5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080" y="1372463"/>
            <a:ext cx="1063541" cy="322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1B92AB-8235-44F4-AB51-9D4BF4D3DB81}"/>
              </a:ext>
            </a:extLst>
          </p:cNvPr>
          <p:cNvSpPr txBox="1"/>
          <p:nvPr/>
        </p:nvSpPr>
        <p:spPr>
          <a:xfrm>
            <a:off x="1002752" y="288758"/>
            <a:ext cx="78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Father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4C2AD5-6D0C-4E1B-866B-CFC621A991D3}"/>
              </a:ext>
            </a:extLst>
          </p:cNvPr>
          <p:cNvSpPr txBox="1"/>
          <p:nvPr/>
        </p:nvSpPr>
        <p:spPr>
          <a:xfrm>
            <a:off x="5308925" y="28875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10136C-24F5-4F4B-ACA7-FCF09A2872AA}"/>
              </a:ext>
            </a:extLst>
          </p:cNvPr>
          <p:cNvSpPr txBox="1"/>
          <p:nvPr/>
        </p:nvSpPr>
        <p:spPr>
          <a:xfrm>
            <a:off x="5308924" y="664427"/>
            <a:ext cx="78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Father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6AF46B-6B84-4922-B982-85F504FD4D27}"/>
              </a:ext>
            </a:extLst>
          </p:cNvPr>
          <p:cNvSpPr txBox="1"/>
          <p:nvPr/>
        </p:nvSpPr>
        <p:spPr>
          <a:xfrm>
            <a:off x="10486789" y="67076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DF2133-4BD5-44FC-A551-5352723D0D2C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1789827" y="473424"/>
            <a:ext cx="3519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3BBBC6-FAEC-46BA-9BF5-11E7AD688390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6095999" y="849093"/>
            <a:ext cx="4390790" cy="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D05DFD-CE5C-42C5-A683-2BC45CF002A5}"/>
              </a:ext>
            </a:extLst>
          </p:cNvPr>
          <p:cNvSpPr txBox="1"/>
          <p:nvPr/>
        </p:nvSpPr>
        <p:spPr>
          <a:xfrm>
            <a:off x="1106514" y="530733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 class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A0690B-5364-4B5F-B855-25FECB3A2046}"/>
              </a:ext>
            </a:extLst>
          </p:cNvPr>
          <p:cNvSpPr txBox="1"/>
          <p:nvPr/>
        </p:nvSpPr>
        <p:spPr>
          <a:xfrm>
            <a:off x="5412687" y="5307332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class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0ADD74-186C-4101-AED6-436077370A21}"/>
              </a:ext>
            </a:extLst>
          </p:cNvPr>
          <p:cNvSpPr txBox="1"/>
          <p:nvPr/>
        </p:nvSpPr>
        <p:spPr>
          <a:xfrm>
            <a:off x="5412686" y="568300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 class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E2AF55-2173-46BB-9407-BA7FCB0938FA}"/>
              </a:ext>
            </a:extLst>
          </p:cNvPr>
          <p:cNvSpPr txBox="1"/>
          <p:nvPr/>
        </p:nvSpPr>
        <p:spPr>
          <a:xfrm>
            <a:off x="10590551" y="5689338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class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57A2D7-A54F-42E8-8FCF-BD3FC1C7B066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2329926" y="5491998"/>
            <a:ext cx="3082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D68D0F-FDC3-4D8B-97C0-1170B80FAE63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6636098" y="5867667"/>
            <a:ext cx="3954453" cy="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F9A600-E4E3-E46F-74A0-EAC4A5B8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87E2-1050-4255-AFFC-C3B1A1E9CF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6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Minato Namikaze | The Fourth Hokage by AMidnightBloom on DeviantArt">
            <a:extLst>
              <a:ext uri="{FF2B5EF4-FFF2-40B4-BE49-F238E27FC236}">
                <a16:creationId xmlns:a16="http://schemas.microsoft.com/office/drawing/2014/main" id="{0FDA55BE-72E7-45D4-89B6-60E66B898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75" y="1215190"/>
            <a:ext cx="2164430" cy="338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naruto+hokage+by+naironkr.deviantart.com+on+@DeviantArt | Naruto uzumaki  hokage, Naruto uzumaki, Naruto">
            <a:extLst>
              <a:ext uri="{FF2B5EF4-FFF2-40B4-BE49-F238E27FC236}">
                <a16:creationId xmlns:a16="http://schemas.microsoft.com/office/drawing/2014/main" id="{5CE5F992-6835-4A61-AC4A-E2BF7498E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327" y="1395914"/>
            <a:ext cx="1898483" cy="301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Amazon | BORUTO-ボルト- NARUTO NEXT GENERATIONS -Shinobi Relations NEO-UZUMAKI  BORUTO うずまきボルト (プライズ) | フィギュア・ドール 通販">
            <a:extLst>
              <a:ext uri="{FF2B5EF4-FFF2-40B4-BE49-F238E27FC236}">
                <a16:creationId xmlns:a16="http://schemas.microsoft.com/office/drawing/2014/main" id="{EADA13E5-C636-4A99-A0E3-AFDB93AE5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080" y="1372463"/>
            <a:ext cx="1063541" cy="322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1B92AB-8235-44F4-AB51-9D4BF4D3DB81}"/>
              </a:ext>
            </a:extLst>
          </p:cNvPr>
          <p:cNvSpPr txBox="1"/>
          <p:nvPr/>
        </p:nvSpPr>
        <p:spPr>
          <a:xfrm>
            <a:off x="1002752" y="288758"/>
            <a:ext cx="78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Father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4C2AD5-6D0C-4E1B-866B-CFC621A991D3}"/>
              </a:ext>
            </a:extLst>
          </p:cNvPr>
          <p:cNvSpPr txBox="1"/>
          <p:nvPr/>
        </p:nvSpPr>
        <p:spPr>
          <a:xfrm>
            <a:off x="5308925" y="28875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10136C-24F5-4F4B-ACA7-FCF09A2872AA}"/>
              </a:ext>
            </a:extLst>
          </p:cNvPr>
          <p:cNvSpPr txBox="1"/>
          <p:nvPr/>
        </p:nvSpPr>
        <p:spPr>
          <a:xfrm>
            <a:off x="5308924" y="664427"/>
            <a:ext cx="78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Father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6AF46B-6B84-4922-B982-85F504FD4D27}"/>
              </a:ext>
            </a:extLst>
          </p:cNvPr>
          <p:cNvSpPr txBox="1"/>
          <p:nvPr/>
        </p:nvSpPr>
        <p:spPr>
          <a:xfrm>
            <a:off x="10486789" y="67076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DF2133-4BD5-44FC-A551-5352723D0D2C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1789827" y="473424"/>
            <a:ext cx="3519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3BBBC6-FAEC-46BA-9BF5-11E7AD688390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6095999" y="849093"/>
            <a:ext cx="4390790" cy="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D05DFD-CE5C-42C5-A683-2BC45CF002A5}"/>
              </a:ext>
            </a:extLst>
          </p:cNvPr>
          <p:cNvSpPr txBox="1"/>
          <p:nvPr/>
        </p:nvSpPr>
        <p:spPr>
          <a:xfrm>
            <a:off x="1106514" y="530733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 class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A0690B-5364-4B5F-B855-25FECB3A2046}"/>
              </a:ext>
            </a:extLst>
          </p:cNvPr>
          <p:cNvSpPr txBox="1"/>
          <p:nvPr/>
        </p:nvSpPr>
        <p:spPr>
          <a:xfrm>
            <a:off x="5412687" y="5307332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class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0ADD74-186C-4101-AED6-436077370A21}"/>
              </a:ext>
            </a:extLst>
          </p:cNvPr>
          <p:cNvSpPr txBox="1"/>
          <p:nvPr/>
        </p:nvSpPr>
        <p:spPr>
          <a:xfrm>
            <a:off x="5412686" y="568300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 class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E2AF55-2173-46BB-9407-BA7FCB0938FA}"/>
              </a:ext>
            </a:extLst>
          </p:cNvPr>
          <p:cNvSpPr txBox="1"/>
          <p:nvPr/>
        </p:nvSpPr>
        <p:spPr>
          <a:xfrm>
            <a:off x="10590551" y="5689338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class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57A2D7-A54F-42E8-8FCF-BD3FC1C7B066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2329926" y="5491998"/>
            <a:ext cx="3082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D68D0F-FDC3-4D8B-97C0-1170B80FAE63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6636098" y="5867667"/>
            <a:ext cx="3954453" cy="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A05FE140-475F-4567-86FD-893EB2FA5C60}"/>
              </a:ext>
            </a:extLst>
          </p:cNvPr>
          <p:cNvSpPr/>
          <p:nvPr/>
        </p:nvSpPr>
        <p:spPr>
          <a:xfrm>
            <a:off x="3399334" y="1165695"/>
            <a:ext cx="1493753" cy="649145"/>
          </a:xfrm>
          <a:prstGeom prst="wedgeRectCallout">
            <a:avLst>
              <a:gd name="adj1" fmla="val 70288"/>
              <a:gd name="adj2" fmla="val 2809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Calling father  using super()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78DA7373-3F2E-4C28-82BD-E2F7D1428641}"/>
              </a:ext>
            </a:extLst>
          </p:cNvPr>
          <p:cNvSpPr/>
          <p:nvPr/>
        </p:nvSpPr>
        <p:spPr>
          <a:xfrm>
            <a:off x="8326757" y="1318095"/>
            <a:ext cx="1543179" cy="990713"/>
          </a:xfrm>
          <a:prstGeom prst="wedgeRectCallout">
            <a:avLst>
              <a:gd name="adj1" fmla="val 70288"/>
              <a:gd name="adj2" fmla="val 2809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Calling grand-father  using </a:t>
            </a:r>
            <a:r>
              <a:rPr lang="en-US" dirty="0" err="1">
                <a:solidFill>
                  <a:schemeClr val="tx1"/>
                </a:solidFill>
              </a:rPr>
              <a:t>super.super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2054CE-7548-C45A-811D-E6984A58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87E2-1050-4255-AFFC-C3B1A1E9CF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5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563</Words>
  <Application>Microsoft Macintosh PowerPoint</Application>
  <PresentationFormat>Widescreen</PresentationFormat>
  <Paragraphs>200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Aptos</vt:lpstr>
      <vt:lpstr>arial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 1</vt:lpstr>
      <vt:lpstr>TASK 2</vt:lpstr>
      <vt:lpstr>TASK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Inheritance</dc:title>
  <dc:creator>Uday Kiran Rage</dc:creator>
  <cp:lastModifiedBy>Uday Kiran Rage</cp:lastModifiedBy>
  <cp:revision>1</cp:revision>
  <dcterms:created xsi:type="dcterms:W3CDTF">2021-04-22T11:59:51Z</dcterms:created>
  <dcterms:modified xsi:type="dcterms:W3CDTF">2024-04-23T01:39:05Z</dcterms:modified>
</cp:coreProperties>
</file>