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0"/>
  </p:normalViewPr>
  <p:slideViewPr>
    <p:cSldViewPr snapToGrid="0">
      <p:cViewPr varScale="1">
        <p:scale>
          <a:sx n="138" d="100"/>
          <a:sy n="138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940C-4BE3-9AB6-553F-8B2A6E4F3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B55BE-8300-A4E3-3EAE-C0F33CA44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512B6-9CD0-AC09-FDD2-2537672C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10952-AECE-155C-6F56-71F43F1E2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5E415-6052-513B-CCD5-F6F8DA54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1841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D1A4-8B18-C9EC-2B4C-D4824BBD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7D59-066F-9CC1-D0A0-512B96EF2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81DB6-10DF-3EC3-D565-A18D83AF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9D16-AC14-A874-DDE2-82A03E56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465D-B355-1020-5F19-15DF68D2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3367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6AA95-524D-CEB7-F012-244CE6851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C1143-F929-5AE1-EEE0-96BD901EE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EEF39-6385-F974-4D0F-5BB0DFAE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23A6-0E3E-71B1-1E8F-FF29812C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D1F56-E599-DE53-C782-AC9A4EB1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9067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98890-AEBB-52F8-8F38-5104BA38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3C79-3A1E-5FFD-166F-5FD2B5788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DDD9-4880-7DE8-BFB7-89F0A0D6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556F-D10C-B318-31C2-DC65945FB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D33B-D255-0D0D-7824-7C7A996E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2358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B349-5DEB-F048-BF60-4EE98979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92FB0-3B02-7FFF-1310-F7EF6F870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CA6BC-45BA-C0A4-136F-1C7B2748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149C7-A80F-126A-69FD-4967929E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90C7-5453-0906-3CEE-8F0C1730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170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D1FB-1E9C-39EE-867A-33CBCD0D0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C6D0-ABD1-7478-8E63-5C4208DFA1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7339E-CEC6-0CB4-7881-EEBE9E01E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94DAB-D118-FBBB-0FDC-C44667A7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AE34-5B9F-E74E-93D7-187A496D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5D093-4392-731D-17AD-A264F93A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2986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A4BD4-E311-7129-6FDA-5F60C9F6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B2B28-454B-3F8D-6ADB-554F5EC4B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8728C-B537-4CAF-083E-B7E1F6C17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99E46-A563-308D-70A8-345064E40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CB363-80E8-8AB0-8358-1AEC3634A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1D082-4DB5-E3FE-D435-AB5E42E8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5A864-2EA9-D31A-A187-02B7349E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8D0CF2-7A60-FC5D-D3BF-00553740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518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F6886-F84C-4B69-912F-14293F3A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2F50C-DD3D-66FA-022A-7CE8EC52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AEF14-2766-EA1F-9C6A-B499DC7A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69F4C-8358-D1D4-B87E-46EDC2E8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8410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E5824-09F8-2E91-9563-80D59630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3148F-0103-5B13-878A-60915CEA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1BB9E-DDD4-DD80-543F-D8A078F6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8608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E4CF-BEF8-3BF8-6998-93CA4936E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CD5F1-76AC-419D-3276-5EB7EA4E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EE4CD-77B5-A59C-4532-C52EE1C7D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D31D-EA08-F767-B9D2-82661CCF4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ADF1-F6C8-312F-B282-00183FDA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73DA6-A0B1-C6DF-3585-E4669AE2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119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80FEE-0EA7-2FE5-0851-7FD71C65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D14FF2-D72A-E2AB-0217-FCEBE7802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C10AE-F9F4-DDCD-E33C-5D211EBDE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57C29-A13E-714D-45AD-3EAC4792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FB2C-2115-1A2F-2033-311B5B4B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6A22B-8536-F31B-A6B3-1854883FA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91240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CD6D8-12EB-AAB3-AC80-44211FD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D0CFA-CD8B-7487-896F-89C155BF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38485-C3F1-0AA6-6E39-CFF3030A7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9DD436-5530-DB45-95B2-9C49785F6B5C}" type="datetimeFigureOut">
              <a:rPr lang="en-JP" smtClean="0"/>
              <a:t>2025/04/08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8E15E-0875-D6D1-1569-8DC4C412F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9F8D2-D402-ED95-BFE2-5A4E8AF27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4A64D-643A-C34E-8F26-B1F3FE9D7493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96650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udayrage@u-aizu.ac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C962-30C7-2CA8-D3C6-27E6258F1E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/>
              <a:t>Self Introduction</a:t>
            </a:r>
          </a:p>
        </p:txBody>
      </p:sp>
    </p:spTree>
    <p:extLst>
      <p:ext uri="{BB962C8B-B14F-4D97-AF65-F5344CB8AC3E}">
        <p14:creationId xmlns:p14="http://schemas.microsoft.com/office/powerpoint/2010/main" val="401889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A5DE-ADD7-47C6-7627-060C17D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About Lecturer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23F8-7520-07AF-9A1E-AF9B9885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24783" cy="4741430"/>
          </a:xfrm>
        </p:spPr>
        <p:txBody>
          <a:bodyPr>
            <a:normAutofit/>
          </a:bodyPr>
          <a:lstStyle/>
          <a:p>
            <a:r>
              <a:rPr lang="en-JP" dirty="0"/>
              <a:t>Name: Prof. </a:t>
            </a:r>
            <a:r>
              <a:rPr lang="en-JP" b="1" dirty="0"/>
              <a:t>RAGE</a:t>
            </a:r>
            <a:r>
              <a:rPr lang="en-JP" dirty="0"/>
              <a:t> (ラゲ) Uday Kiran</a:t>
            </a:r>
          </a:p>
          <a:p>
            <a:endParaRPr lang="en-JP" dirty="0"/>
          </a:p>
          <a:p>
            <a:r>
              <a:rPr lang="en-JP" dirty="0"/>
              <a:t>Email: </a:t>
            </a:r>
            <a:r>
              <a:rPr lang="en-JP" dirty="0">
                <a:hlinkClick r:id="rId2"/>
              </a:rPr>
              <a:t>udayrage@u-aizu.ac.jp</a:t>
            </a:r>
            <a:endParaRPr lang="en-JP" dirty="0"/>
          </a:p>
          <a:p>
            <a:endParaRPr lang="en-JP" dirty="0"/>
          </a:p>
          <a:p>
            <a:r>
              <a:rPr lang="en-JP" dirty="0"/>
              <a:t>Office: 145-A</a:t>
            </a:r>
          </a:p>
          <a:p>
            <a:endParaRPr lang="en-JP" dirty="0"/>
          </a:p>
          <a:p>
            <a:r>
              <a:rPr lang="en-JP" dirty="0"/>
              <a:t>Extension: 3115</a:t>
            </a:r>
          </a:p>
          <a:p>
            <a:endParaRPr lang="en-JP" dirty="0"/>
          </a:p>
          <a:p>
            <a:r>
              <a:rPr lang="en-JP" dirty="0"/>
              <a:t>Studied Book: Java for Dummies</a:t>
            </a:r>
          </a:p>
          <a:p>
            <a:endParaRPr lang="en-JP" dirty="0"/>
          </a:p>
          <a:p>
            <a:endParaRPr lang="en-JP" dirty="0"/>
          </a:p>
        </p:txBody>
      </p:sp>
      <p:pic>
        <p:nvPicPr>
          <p:cNvPr id="1026" name="Picture 2" descr="Image Of Me">
            <a:extLst>
              <a:ext uri="{FF2B5EF4-FFF2-40B4-BE49-F238E27FC236}">
                <a16:creationId xmlns:a16="http://schemas.microsoft.com/office/drawing/2014/main" id="{BB5C75AB-56AB-1D66-B5BB-D8D8CFDA8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199" y="802698"/>
            <a:ext cx="2571091" cy="28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 page preview 1 of 6. Click to open preview.">
            <a:extLst>
              <a:ext uri="{FF2B5EF4-FFF2-40B4-BE49-F238E27FC236}">
                <a16:creationId xmlns:a16="http://schemas.microsoft.com/office/drawing/2014/main" id="{7E86184D-C8DD-5231-2A22-B513E4FEA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199" y="4075333"/>
            <a:ext cx="2006601" cy="258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98B3-CEAE-6F2F-8269-0A7E3114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My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9988-F4A5-049F-8019-98B1E46C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3909" cy="4351338"/>
          </a:xfrm>
        </p:spPr>
        <p:txBody>
          <a:bodyPr/>
          <a:lstStyle/>
          <a:p>
            <a:r>
              <a:rPr lang="en-JP" dirty="0"/>
              <a:t>Areas of Research:</a:t>
            </a:r>
          </a:p>
          <a:p>
            <a:pPr lvl="1"/>
            <a:r>
              <a:rPr lang="en-JP" dirty="0"/>
              <a:t>Artifical Intelligence</a:t>
            </a:r>
          </a:p>
          <a:p>
            <a:pPr lvl="1"/>
            <a:r>
              <a:rPr lang="en-JP" dirty="0"/>
              <a:t>Database systems and</a:t>
            </a:r>
          </a:p>
          <a:p>
            <a:pPr lvl="1"/>
            <a:r>
              <a:rPr lang="en-JP" dirty="0"/>
              <a:t>Data Science</a:t>
            </a:r>
          </a:p>
          <a:p>
            <a:pPr lvl="1"/>
            <a:endParaRPr lang="en-JP" dirty="0"/>
          </a:p>
          <a:p>
            <a:r>
              <a:rPr lang="en-JP" dirty="0"/>
              <a:t>Top-20 among all professors (past to present)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99183-5C1E-3FB1-F008-E57A8E48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5605"/>
            <a:ext cx="6096000" cy="60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7326-74C9-BB9C-E08C-F4F17975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Software developed by our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98F6-4B8F-B5DA-212B-60926120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0" y="1467784"/>
            <a:ext cx="10428110" cy="53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8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Self Introduction</vt:lpstr>
      <vt:lpstr>About Lecturer</vt:lpstr>
      <vt:lpstr>My Work</vt:lpstr>
      <vt:lpstr>Software developed by our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Kiran Rage</dc:creator>
  <cp:lastModifiedBy>Uday Kiran Rage</cp:lastModifiedBy>
  <cp:revision>1</cp:revision>
  <dcterms:created xsi:type="dcterms:W3CDTF">2025-04-08T01:35:38Z</dcterms:created>
  <dcterms:modified xsi:type="dcterms:W3CDTF">2025-04-08T01:36:25Z</dcterms:modified>
</cp:coreProperties>
</file>