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89" r:id="rId3"/>
    <p:sldId id="411" r:id="rId4"/>
    <p:sldId id="392" r:id="rId5"/>
    <p:sldId id="391" r:id="rId6"/>
    <p:sldId id="412" r:id="rId7"/>
    <p:sldId id="393" r:id="rId8"/>
    <p:sldId id="394" r:id="rId9"/>
    <p:sldId id="413" r:id="rId10"/>
    <p:sldId id="399" r:id="rId11"/>
    <p:sldId id="395" r:id="rId12"/>
    <p:sldId id="414" r:id="rId13"/>
    <p:sldId id="400" r:id="rId14"/>
    <p:sldId id="401" r:id="rId15"/>
    <p:sldId id="402" r:id="rId16"/>
    <p:sldId id="403" r:id="rId17"/>
    <p:sldId id="404" r:id="rId18"/>
    <p:sldId id="415" r:id="rId19"/>
    <p:sldId id="407" r:id="rId20"/>
    <p:sldId id="409" r:id="rId21"/>
    <p:sldId id="408" r:id="rId22"/>
    <p:sldId id="406" r:id="rId23"/>
    <p:sldId id="410" r:id="rId24"/>
    <p:sldId id="390" r:id="rId2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FF"/>
    <a:srgbClr val="FFFFC3"/>
    <a:srgbClr val="00B990"/>
    <a:srgbClr val="FFE5C8"/>
    <a:srgbClr val="FFDBF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849FC-3143-8243-9521-1200F97255A9}" v="126" dt="2024-04-11T13:02:2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4"/>
    <p:restoredTop sz="94719"/>
  </p:normalViewPr>
  <p:slideViewPr>
    <p:cSldViewPr snapToGrid="0">
      <p:cViewPr varScale="1">
        <p:scale>
          <a:sx n="152" d="100"/>
          <a:sy n="152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AF7849FC-3143-8243-9521-1200F97255A9}"/>
    <pc:docChg chg="undo custSel addSld delSld modSld sldOrd delMainMaster">
      <pc:chgData name="Uday Kiran Rage" userId="8cfd044a105e3dbd" providerId="LiveId" clId="{AF7849FC-3143-8243-9521-1200F97255A9}" dt="2024-04-18T07:48:00.241" v="4143" actId="1076"/>
      <pc:docMkLst>
        <pc:docMk/>
      </pc:docMkLst>
      <pc:sldChg chg="del">
        <pc:chgData name="Uday Kiran Rage" userId="8cfd044a105e3dbd" providerId="LiveId" clId="{AF7849FC-3143-8243-9521-1200F97255A9}" dt="2024-04-09T03:40:24.068" v="0" actId="2696"/>
        <pc:sldMkLst>
          <pc:docMk/>
          <pc:sldMk cId="3076459311" sldId="256"/>
        </pc:sldMkLst>
      </pc:sldChg>
      <pc:sldChg chg="addSp delSp modSp mod modNotesTx">
        <pc:chgData name="Uday Kiran Rage" userId="8cfd044a105e3dbd" providerId="LiveId" clId="{AF7849FC-3143-8243-9521-1200F97255A9}" dt="2024-04-18T07:48:00.241" v="4143" actId="1076"/>
        <pc:sldMkLst>
          <pc:docMk/>
          <pc:sldMk cId="0" sldId="257"/>
        </pc:sldMkLst>
        <pc:spChg chg="mod">
          <ac:chgData name="Uday Kiran Rage" userId="8cfd044a105e3dbd" providerId="LiveId" clId="{AF7849FC-3143-8243-9521-1200F97255A9}" dt="2024-04-09T03:48:53.281" v="19" actId="1076"/>
          <ac:spMkLst>
            <pc:docMk/>
            <pc:sldMk cId="0" sldId="257"/>
            <ac:spMk id="3" creationId="{5CC8EB25-C817-F6CC-1632-A918F943CC04}"/>
          </ac:spMkLst>
        </pc:spChg>
        <pc:spChg chg="mod">
          <ac:chgData name="Uday Kiran Rage" userId="8cfd044a105e3dbd" providerId="LiveId" clId="{AF7849FC-3143-8243-9521-1200F97255A9}" dt="2024-04-09T03:49:01.128" v="21" actId="1076"/>
          <ac:spMkLst>
            <pc:docMk/>
            <pc:sldMk cId="0" sldId="257"/>
            <ac:spMk id="5" creationId="{D958E168-1EEA-00FA-ADA3-37BBCA100DB7}"/>
          </ac:spMkLst>
        </pc:spChg>
        <pc:spChg chg="mod">
          <ac:chgData name="Uday Kiran Rage" userId="8cfd044a105e3dbd" providerId="LiveId" clId="{AF7849FC-3143-8243-9521-1200F97255A9}" dt="2024-04-18T07:48:00.241" v="4143" actId="1076"/>
          <ac:spMkLst>
            <pc:docMk/>
            <pc:sldMk cId="0" sldId="257"/>
            <ac:spMk id="6" creationId="{CF30CF13-6804-4E5D-4E32-D67713CDA2CE}"/>
          </ac:spMkLst>
        </pc:spChg>
        <pc:spChg chg="mod">
          <ac:chgData name="Uday Kiran Rage" userId="8cfd044a105e3dbd" providerId="LiveId" clId="{AF7849FC-3143-8243-9521-1200F97255A9}" dt="2024-04-09T03:48:56.474" v="20" actId="1076"/>
          <ac:spMkLst>
            <pc:docMk/>
            <pc:sldMk cId="0" sldId="257"/>
            <ac:spMk id="9" creationId="{1A180EF4-000D-659B-2C85-52E9D64E5ED7}"/>
          </ac:spMkLst>
        </pc:spChg>
        <pc:picChg chg="del">
          <ac:chgData name="Uday Kiran Rage" userId="8cfd044a105e3dbd" providerId="LiveId" clId="{AF7849FC-3143-8243-9521-1200F97255A9}" dt="2024-04-09T03:41:07.594" v="2" actId="478"/>
          <ac:picMkLst>
            <pc:docMk/>
            <pc:sldMk cId="0" sldId="257"/>
            <ac:picMk id="2" creationId="{61B44603-F281-CF09-B9E0-FDA8630ED3C1}"/>
          </ac:picMkLst>
        </pc:picChg>
        <pc:picChg chg="mod">
          <ac:chgData name="Uday Kiran Rage" userId="8cfd044a105e3dbd" providerId="LiveId" clId="{AF7849FC-3143-8243-9521-1200F97255A9}" dt="2024-04-09T03:48:53.281" v="19" actId="1076"/>
          <ac:picMkLst>
            <pc:docMk/>
            <pc:sldMk cId="0" sldId="257"/>
            <ac:picMk id="7" creationId="{1252E7CD-A0A1-6495-E469-2A4ED29A70ED}"/>
          </ac:picMkLst>
        </pc:picChg>
        <pc:picChg chg="del">
          <ac:chgData name="Uday Kiran Rage" userId="8cfd044a105e3dbd" providerId="LiveId" clId="{AF7849FC-3143-8243-9521-1200F97255A9}" dt="2024-04-09T03:46:46.396" v="13" actId="478"/>
          <ac:picMkLst>
            <pc:docMk/>
            <pc:sldMk cId="0" sldId="257"/>
            <ac:picMk id="8" creationId="{562E7082-A84A-4D82-4F46-967FDA760968}"/>
          </ac:picMkLst>
        </pc:picChg>
        <pc:picChg chg="add mod">
          <ac:chgData name="Uday Kiran Rage" userId="8cfd044a105e3dbd" providerId="LiveId" clId="{AF7849FC-3143-8243-9521-1200F97255A9}" dt="2024-04-09T03:49:07.238" v="23" actId="14100"/>
          <ac:picMkLst>
            <pc:docMk/>
            <pc:sldMk cId="0" sldId="257"/>
            <ac:picMk id="10" creationId="{8CF973F2-3E2E-F88A-7200-805DA50A9AE1}"/>
          </ac:picMkLst>
        </pc:picChg>
        <pc:picChg chg="del">
          <ac:chgData name="Uday Kiran Rage" userId="8cfd044a105e3dbd" providerId="LiveId" clId="{AF7849FC-3143-8243-9521-1200F97255A9}" dt="2024-04-09T03:46:45.613" v="12" actId="478"/>
          <ac:picMkLst>
            <pc:docMk/>
            <pc:sldMk cId="0" sldId="257"/>
            <ac:picMk id="11" creationId="{CC677945-6577-1756-9B4F-70CF5456FB0E}"/>
          </ac:picMkLst>
        </pc:picChg>
        <pc:picChg chg="add mod">
          <ac:chgData name="Uday Kiran Rage" userId="8cfd044a105e3dbd" providerId="LiveId" clId="{AF7849FC-3143-8243-9521-1200F97255A9}" dt="2024-04-09T03:49:11.436" v="25" actId="1076"/>
          <ac:picMkLst>
            <pc:docMk/>
            <pc:sldMk cId="0" sldId="257"/>
            <ac:picMk id="12" creationId="{5F3E6243-C5B1-FF8E-A282-6D06EF06B357}"/>
          </ac:picMkLst>
        </pc:picChg>
        <pc:picChg chg="add del">
          <ac:chgData name="Uday Kiran Rage" userId="8cfd044a105e3dbd" providerId="LiveId" clId="{AF7849FC-3143-8243-9521-1200F97255A9}" dt="2024-04-09T03:41:13.872" v="4" actId="478"/>
          <ac:picMkLst>
            <pc:docMk/>
            <pc:sldMk cId="0" sldId="257"/>
            <ac:picMk id="1026" creationId="{02D49E97-68E2-F215-D69A-AF41EBD37C16}"/>
          </ac:picMkLst>
        </pc:picChg>
        <pc:picChg chg="add">
          <ac:chgData name="Uday Kiran Rage" userId="8cfd044a105e3dbd" providerId="LiveId" clId="{AF7849FC-3143-8243-9521-1200F97255A9}" dt="2024-04-09T03:41:36.450" v="5"/>
          <ac:picMkLst>
            <pc:docMk/>
            <pc:sldMk cId="0" sldId="257"/>
            <ac:picMk id="1028" creationId="{85ABADEC-BAE6-F2AD-F7A8-34EB3C8F7556}"/>
          </ac:picMkLst>
        </pc:picChg>
      </pc:sldChg>
      <pc:sldChg chg="add del">
        <pc:chgData name="Uday Kiran Rage" userId="8cfd044a105e3dbd" providerId="LiveId" clId="{AF7849FC-3143-8243-9521-1200F97255A9}" dt="2024-04-11T11:25:24.818" v="811" actId="2696"/>
        <pc:sldMkLst>
          <pc:docMk/>
          <pc:sldMk cId="3332234489" sldId="388"/>
        </pc:sldMkLst>
      </pc:sldChg>
      <pc:sldChg chg="addSp delSp modSp new mod ord">
        <pc:chgData name="Uday Kiran Rage" userId="8cfd044a105e3dbd" providerId="LiveId" clId="{AF7849FC-3143-8243-9521-1200F97255A9}" dt="2024-04-11T12:03:15.125" v="2175" actId="20577"/>
        <pc:sldMkLst>
          <pc:docMk/>
          <pc:sldMk cId="3603179975" sldId="389"/>
        </pc:sldMkLst>
        <pc:spChg chg="add del mod">
          <ac:chgData name="Uday Kiran Rage" userId="8cfd044a105e3dbd" providerId="LiveId" clId="{AF7849FC-3143-8243-9521-1200F97255A9}" dt="2024-04-11T11:35:45.918" v="1046" actId="20577"/>
          <ac:spMkLst>
            <pc:docMk/>
            <pc:sldMk cId="3603179975" sldId="389"/>
            <ac:spMk id="2" creationId="{CD56454E-45A2-6687-6714-601FE3F24BB9}"/>
          </ac:spMkLst>
        </pc:spChg>
        <pc:spChg chg="mod">
          <ac:chgData name="Uday Kiran Rage" userId="8cfd044a105e3dbd" providerId="LiveId" clId="{AF7849FC-3143-8243-9521-1200F97255A9}" dt="2024-04-11T12:03:15.125" v="2175" actId="20577"/>
          <ac:spMkLst>
            <pc:docMk/>
            <pc:sldMk cId="3603179975" sldId="389"/>
            <ac:spMk id="3" creationId="{1EAE929E-ABF8-C898-2DEF-FC82C085A73C}"/>
          </ac:spMkLst>
        </pc:spChg>
        <pc:spChg chg="add mod">
          <ac:chgData name="Uday Kiran Rage" userId="8cfd044a105e3dbd" providerId="LiveId" clId="{AF7849FC-3143-8243-9521-1200F97255A9}" dt="2024-04-09T03:49:54.023" v="28"/>
          <ac:spMkLst>
            <pc:docMk/>
            <pc:sldMk cId="3603179975" sldId="389"/>
            <ac:spMk id="5" creationId="{CCBF8D85-AF02-E1E8-AF7C-20E57616FC4E}"/>
          </ac:spMkLst>
        </pc:spChg>
        <pc:spChg chg="add mod">
          <ac:chgData name="Uday Kiran Rage" userId="8cfd044a105e3dbd" providerId="LiveId" clId="{AF7849FC-3143-8243-9521-1200F97255A9}" dt="2024-04-09T03:50:03.111" v="30"/>
          <ac:spMkLst>
            <pc:docMk/>
            <pc:sldMk cId="3603179975" sldId="389"/>
            <ac:spMk id="6" creationId="{1841E698-9BA3-6F3D-028B-6456AEC395A3}"/>
          </ac:spMkLst>
        </pc:spChg>
        <pc:spChg chg="add del">
          <ac:chgData name="Uday Kiran Rage" userId="8cfd044a105e3dbd" providerId="LiveId" clId="{AF7849FC-3143-8243-9521-1200F97255A9}" dt="2024-04-09T04:05:19.553" v="435" actId="478"/>
          <ac:spMkLst>
            <pc:docMk/>
            <pc:sldMk cId="3603179975" sldId="389"/>
            <ac:spMk id="7" creationId="{E16344CA-ECA7-0741-DB6A-E510F4F155B2}"/>
          </ac:spMkLst>
        </pc:spChg>
      </pc:sldChg>
      <pc:sldChg chg="addSp delSp modSp add mod">
        <pc:chgData name="Uday Kiran Rage" userId="8cfd044a105e3dbd" providerId="LiveId" clId="{AF7849FC-3143-8243-9521-1200F97255A9}" dt="2024-04-11T11:34:21.537" v="983" actId="207"/>
        <pc:sldMkLst>
          <pc:docMk/>
          <pc:sldMk cId="1911499609" sldId="390"/>
        </pc:sldMkLst>
        <pc:spChg chg="mod">
          <ac:chgData name="Uday Kiran Rage" userId="8cfd044a105e3dbd" providerId="LiveId" clId="{AF7849FC-3143-8243-9521-1200F97255A9}" dt="2024-04-11T11:25:32.434" v="812" actId="1076"/>
          <ac:spMkLst>
            <pc:docMk/>
            <pc:sldMk cId="1911499609" sldId="390"/>
            <ac:spMk id="2" creationId="{CD56454E-45A2-6687-6714-601FE3F24BB9}"/>
          </ac:spMkLst>
        </pc:spChg>
        <pc:spChg chg="del">
          <ac:chgData name="Uday Kiran Rage" userId="8cfd044a105e3dbd" providerId="LiveId" clId="{AF7849FC-3143-8243-9521-1200F97255A9}" dt="2024-04-09T04:02:40.568" v="381" actId="478"/>
          <ac:spMkLst>
            <pc:docMk/>
            <pc:sldMk cId="1911499609" sldId="390"/>
            <ac:spMk id="3" creationId="{1EAE929E-ABF8-C898-2DEF-FC82C085A73C}"/>
          </ac:spMkLst>
        </pc:spChg>
        <pc:spChg chg="add del mod">
          <ac:chgData name="Uday Kiran Rage" userId="8cfd044a105e3dbd" providerId="LiveId" clId="{AF7849FC-3143-8243-9521-1200F97255A9}" dt="2024-04-09T04:02:42.800" v="382" actId="478"/>
          <ac:spMkLst>
            <pc:docMk/>
            <pc:sldMk cId="1911499609" sldId="390"/>
            <ac:spMk id="6" creationId="{12C5A0CD-A561-DA11-3BF1-3CA53BC7FC72}"/>
          </ac:spMkLst>
        </pc:spChg>
        <pc:spChg chg="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7" creationId="{E16344CA-ECA7-0741-DB6A-E510F4F155B2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8" creationId="{7A36C301-42C9-6A80-0ACA-D728227F9646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9" creationId="{10C0481D-2768-4517-C0E1-9FDF15D2FC6B}"/>
          </ac:spMkLst>
        </pc:spChg>
        <pc:spChg chg="add mod">
          <ac:chgData name="Uday Kiran Rage" userId="8cfd044a105e3dbd" providerId="LiveId" clId="{AF7849FC-3143-8243-9521-1200F97255A9}" dt="2024-04-11T11:28:22.306" v="913" actId="207"/>
          <ac:spMkLst>
            <pc:docMk/>
            <pc:sldMk cId="1911499609" sldId="390"/>
            <ac:spMk id="10" creationId="{54F3DEC6-4812-4D2A-E069-08DED290A111}"/>
          </ac:spMkLst>
        </pc:spChg>
        <pc:spChg chg="add mod">
          <ac:chgData name="Uday Kiran Rage" userId="8cfd044a105e3dbd" providerId="LiveId" clId="{AF7849FC-3143-8243-9521-1200F97255A9}" dt="2024-04-11T11:34:21.537" v="983" actId="207"/>
          <ac:spMkLst>
            <pc:docMk/>
            <pc:sldMk cId="1911499609" sldId="390"/>
            <ac:spMk id="11" creationId="{9388F1EB-B683-4A84-620A-83BB1CAF0F99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12" creationId="{3A42DA06-0986-D928-0B35-B79F5D927DA7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13" creationId="{756B5274-0864-93E8-A400-469A34AA5854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15" creationId="{E3ADD597-97FC-A69D-C485-BD9BE372EFA8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16" creationId="{C3C7BD8E-6943-9152-A736-01B27B0B24E7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19" creationId="{5BE2A421-03F7-43AD-E643-A6098A6E4DBF}"/>
          </ac:spMkLst>
        </pc:spChg>
        <pc:spChg chg="add mod">
          <ac:chgData name="Uday Kiran Rage" userId="8cfd044a105e3dbd" providerId="LiveId" clId="{AF7849FC-3143-8243-9521-1200F97255A9}" dt="2024-04-11T11:25:40.149" v="813" actId="1076"/>
          <ac:spMkLst>
            <pc:docMk/>
            <pc:sldMk cId="1911499609" sldId="390"/>
            <ac:spMk id="20" creationId="{6376E070-0A0B-6024-A449-853055EF4FCE}"/>
          </ac:spMkLst>
        </pc:spChg>
        <pc:spChg chg="add mod">
          <ac:chgData name="Uday Kiran Rage" userId="8cfd044a105e3dbd" providerId="LiveId" clId="{AF7849FC-3143-8243-9521-1200F97255A9}" dt="2024-04-11T11:27:42.812" v="907" actId="5793"/>
          <ac:spMkLst>
            <pc:docMk/>
            <pc:sldMk cId="1911499609" sldId="390"/>
            <ac:spMk id="21" creationId="{D6D6AE99-1D4A-DE5F-A9E7-4F310B5A75EC}"/>
          </ac:spMkLst>
        </pc:spChg>
        <pc:spChg chg="add mod">
          <ac:chgData name="Uday Kiran Rage" userId="8cfd044a105e3dbd" providerId="LiveId" clId="{AF7849FC-3143-8243-9521-1200F97255A9}" dt="2024-04-11T11:28:50.001" v="934" actId="20577"/>
          <ac:spMkLst>
            <pc:docMk/>
            <pc:sldMk cId="1911499609" sldId="390"/>
            <ac:spMk id="24" creationId="{308F12E5-8B4C-D4AE-0788-FCC73F62A56A}"/>
          </ac:spMkLst>
        </pc:spChg>
        <pc:spChg chg="add mod">
          <ac:chgData name="Uday Kiran Rage" userId="8cfd044a105e3dbd" providerId="LiveId" clId="{AF7849FC-3143-8243-9521-1200F97255A9}" dt="2024-04-11T11:34:08.286" v="982" actId="1076"/>
          <ac:spMkLst>
            <pc:docMk/>
            <pc:sldMk cId="1911499609" sldId="390"/>
            <ac:spMk id="29" creationId="{3B26053B-7405-EEB7-77A1-EA190DCCF596}"/>
          </ac:spMkLst>
        </pc:spChg>
        <pc:picChg chg="add mod">
          <ac:chgData name="Uday Kiran Rage" userId="8cfd044a105e3dbd" providerId="LiveId" clId="{AF7849FC-3143-8243-9521-1200F97255A9}" dt="2024-04-11T11:25:40.149" v="813" actId="1076"/>
          <ac:picMkLst>
            <pc:docMk/>
            <pc:sldMk cId="1911499609" sldId="390"/>
            <ac:picMk id="14" creationId="{1F895B6C-348C-0B6E-DEBA-9616D51A47E1}"/>
          </ac:picMkLst>
        </pc:picChg>
        <pc:picChg chg="add mod">
          <ac:chgData name="Uday Kiran Rage" userId="8cfd044a105e3dbd" providerId="LiveId" clId="{AF7849FC-3143-8243-9521-1200F97255A9}" dt="2024-04-11T11:25:40.149" v="813" actId="1076"/>
          <ac:picMkLst>
            <pc:docMk/>
            <pc:sldMk cId="1911499609" sldId="390"/>
            <ac:picMk id="17" creationId="{0BD75EF3-FC36-9351-D271-2ED6B44A9AF5}"/>
          </ac:picMkLst>
        </pc:picChg>
        <pc:picChg chg="add mod">
          <ac:chgData name="Uday Kiran Rage" userId="8cfd044a105e3dbd" providerId="LiveId" clId="{AF7849FC-3143-8243-9521-1200F97255A9}" dt="2024-04-11T11:25:40.149" v="813" actId="1076"/>
          <ac:picMkLst>
            <pc:docMk/>
            <pc:sldMk cId="1911499609" sldId="390"/>
            <ac:picMk id="18" creationId="{F2127163-44E0-F5AB-62D7-3A17EC6B71B6}"/>
          </ac:picMkLst>
        </pc:picChg>
        <pc:picChg chg="add mod">
          <ac:chgData name="Uday Kiran Rage" userId="8cfd044a105e3dbd" providerId="LiveId" clId="{AF7849FC-3143-8243-9521-1200F97255A9}" dt="2024-04-11T11:27:53.710" v="909" actId="1076"/>
          <ac:picMkLst>
            <pc:docMk/>
            <pc:sldMk cId="1911499609" sldId="390"/>
            <ac:picMk id="22" creationId="{D8485EFE-50C2-AB84-A355-17344EC3791C}"/>
          </ac:picMkLst>
        </pc:picChg>
        <pc:picChg chg="add mod">
          <ac:chgData name="Uday Kiran Rage" userId="8cfd044a105e3dbd" providerId="LiveId" clId="{AF7849FC-3143-8243-9521-1200F97255A9}" dt="2024-04-11T11:28:00.929" v="911" actId="1076"/>
          <ac:picMkLst>
            <pc:docMk/>
            <pc:sldMk cId="1911499609" sldId="390"/>
            <ac:picMk id="23" creationId="{E34F398F-454D-8180-088D-466017C47FF0}"/>
          </ac:picMkLst>
        </pc:picChg>
        <pc:picChg chg="add mod">
          <ac:chgData name="Uday Kiran Rage" userId="8cfd044a105e3dbd" providerId="LiveId" clId="{AF7849FC-3143-8243-9521-1200F97255A9}" dt="2024-04-11T11:30:11.627" v="954" actId="1037"/>
          <ac:picMkLst>
            <pc:docMk/>
            <pc:sldMk cId="1911499609" sldId="390"/>
            <ac:picMk id="25" creationId="{CCDD9FD8-7736-E482-861C-AFBCB2323FD7}"/>
          </ac:picMkLst>
        </pc:picChg>
        <pc:picChg chg="add mod">
          <ac:chgData name="Uday Kiran Rage" userId="8cfd044a105e3dbd" providerId="LiveId" clId="{AF7849FC-3143-8243-9521-1200F97255A9}" dt="2024-04-11T11:31:58.124" v="959" actId="1076"/>
          <ac:picMkLst>
            <pc:docMk/>
            <pc:sldMk cId="1911499609" sldId="390"/>
            <ac:picMk id="26" creationId="{A61A80A3-17CD-81B8-C1BD-63F52BB5EE81}"/>
          </ac:picMkLst>
        </pc:picChg>
        <pc:picChg chg="add mod">
          <ac:chgData name="Uday Kiran Rage" userId="8cfd044a105e3dbd" providerId="LiveId" clId="{AF7849FC-3143-8243-9521-1200F97255A9}" dt="2024-04-11T11:32:17.855" v="965" actId="1076"/>
          <ac:picMkLst>
            <pc:docMk/>
            <pc:sldMk cId="1911499609" sldId="390"/>
            <ac:picMk id="27" creationId="{EA6F504D-217A-1AD4-DA01-A9963558A900}"/>
          </ac:picMkLst>
        </pc:picChg>
        <pc:picChg chg="add mod">
          <ac:chgData name="Uday Kiran Rage" userId="8cfd044a105e3dbd" providerId="LiveId" clId="{AF7849FC-3143-8243-9521-1200F97255A9}" dt="2024-04-11T11:33:46.222" v="968" actId="1076"/>
          <ac:picMkLst>
            <pc:docMk/>
            <pc:sldMk cId="1911499609" sldId="390"/>
            <ac:picMk id="28" creationId="{081D8F6D-D1A2-9600-4241-A45E76B11618}"/>
          </ac:picMkLst>
        </pc:picChg>
        <pc:picChg chg="add mod">
          <ac:chgData name="Uday Kiran Rage" userId="8cfd044a105e3dbd" providerId="LiveId" clId="{AF7849FC-3143-8243-9521-1200F97255A9}" dt="2024-04-11T11:25:40.149" v="813" actId="1076"/>
          <ac:picMkLst>
            <pc:docMk/>
            <pc:sldMk cId="1911499609" sldId="390"/>
            <ac:picMk id="2050" creationId="{14CBDA91-A8F3-A523-EA5B-5B6340B846A9}"/>
          </ac:picMkLst>
        </pc:picChg>
      </pc:sldChg>
      <pc:sldChg chg="addSp delSp modSp new mod">
        <pc:chgData name="Uday Kiran Rage" userId="8cfd044a105e3dbd" providerId="LiveId" clId="{AF7849FC-3143-8243-9521-1200F97255A9}" dt="2024-04-11T11:56:03.477" v="1720" actId="20577"/>
        <pc:sldMkLst>
          <pc:docMk/>
          <pc:sldMk cId="1747833592" sldId="391"/>
        </pc:sldMkLst>
        <pc:spChg chg="mod">
          <ac:chgData name="Uday Kiran Rage" userId="8cfd044a105e3dbd" providerId="LiveId" clId="{AF7849FC-3143-8243-9521-1200F97255A9}" dt="2024-04-11T11:38:12.660" v="1085" actId="20577"/>
          <ac:spMkLst>
            <pc:docMk/>
            <pc:sldMk cId="1747833592" sldId="391"/>
            <ac:spMk id="2" creationId="{DFA41B2A-537A-0E29-1E7B-255E9FBAA47C}"/>
          </ac:spMkLst>
        </pc:spChg>
        <pc:spChg chg="mod">
          <ac:chgData name="Uday Kiran Rage" userId="8cfd044a105e3dbd" providerId="LiveId" clId="{AF7849FC-3143-8243-9521-1200F97255A9}" dt="2024-04-11T11:56:03.477" v="1720" actId="20577"/>
          <ac:spMkLst>
            <pc:docMk/>
            <pc:sldMk cId="1747833592" sldId="391"/>
            <ac:spMk id="3" creationId="{F4AC86A5-A640-AA3D-D6BF-DF920723A597}"/>
          </ac:spMkLst>
        </pc:spChg>
        <pc:picChg chg="add del mod">
          <ac:chgData name="Uday Kiran Rage" userId="8cfd044a105e3dbd" providerId="LiveId" clId="{AF7849FC-3143-8243-9521-1200F97255A9}" dt="2024-04-11T11:50:08.393" v="1524" actId="478"/>
          <ac:picMkLst>
            <pc:docMk/>
            <pc:sldMk cId="1747833592" sldId="391"/>
            <ac:picMk id="3074" creationId="{36B5DF85-146E-C565-D9BB-99FEFB76B43D}"/>
          </ac:picMkLst>
        </pc:picChg>
      </pc:sldChg>
      <pc:sldChg chg="addSp modSp add mod ord">
        <pc:chgData name="Uday Kiran Rage" userId="8cfd044a105e3dbd" providerId="LiveId" clId="{AF7849FC-3143-8243-9521-1200F97255A9}" dt="2024-04-11T11:51:47.860" v="1529" actId="1076"/>
        <pc:sldMkLst>
          <pc:docMk/>
          <pc:sldMk cId="4109982546" sldId="392"/>
        </pc:sldMkLst>
        <pc:spChg chg="mod">
          <ac:chgData name="Uday Kiran Rage" userId="8cfd044a105e3dbd" providerId="LiveId" clId="{AF7849FC-3143-8243-9521-1200F97255A9}" dt="2024-04-11T11:49:51.528" v="1520" actId="5793"/>
          <ac:spMkLst>
            <pc:docMk/>
            <pc:sldMk cId="4109982546" sldId="392"/>
            <ac:spMk id="3" creationId="{F4AC86A5-A640-AA3D-D6BF-DF920723A597}"/>
          </ac:spMkLst>
        </pc:spChg>
        <pc:picChg chg="mod">
          <ac:chgData name="Uday Kiran Rage" userId="8cfd044a105e3dbd" providerId="LiveId" clId="{AF7849FC-3143-8243-9521-1200F97255A9}" dt="2024-04-11T11:51:35.583" v="1525" actId="1076"/>
          <ac:picMkLst>
            <pc:docMk/>
            <pc:sldMk cId="4109982546" sldId="392"/>
            <ac:picMk id="3074" creationId="{36B5DF85-146E-C565-D9BB-99FEFB76B43D}"/>
          </ac:picMkLst>
        </pc:picChg>
        <pc:picChg chg="add mod">
          <ac:chgData name="Uday Kiran Rage" userId="8cfd044a105e3dbd" providerId="LiveId" clId="{AF7849FC-3143-8243-9521-1200F97255A9}" dt="2024-04-11T11:51:47.860" v="1529" actId="1076"/>
          <ac:picMkLst>
            <pc:docMk/>
            <pc:sldMk cId="4109982546" sldId="392"/>
            <ac:picMk id="5122" creationId="{AB650235-667A-5286-3C86-A29739D5CA90}"/>
          </ac:picMkLst>
        </pc:picChg>
      </pc:sldChg>
      <pc:sldChg chg="addSp delSp modSp new mod">
        <pc:chgData name="Uday Kiran Rage" userId="8cfd044a105e3dbd" providerId="LiveId" clId="{AF7849FC-3143-8243-9521-1200F97255A9}" dt="2024-04-11T12:03:09.467" v="2171" actId="20577"/>
        <pc:sldMkLst>
          <pc:docMk/>
          <pc:sldMk cId="4207156452" sldId="393"/>
        </pc:sldMkLst>
        <pc:spChg chg="mod">
          <ac:chgData name="Uday Kiran Rage" userId="8cfd044a105e3dbd" providerId="LiveId" clId="{AF7849FC-3143-8243-9521-1200F97255A9}" dt="2024-04-11T12:03:09.467" v="2171" actId="20577"/>
          <ac:spMkLst>
            <pc:docMk/>
            <pc:sldMk cId="4207156452" sldId="393"/>
            <ac:spMk id="2" creationId="{3D045A94-65EC-CBEB-7C30-259C8D5A691C}"/>
          </ac:spMkLst>
        </pc:spChg>
        <pc:spChg chg="mod">
          <ac:chgData name="Uday Kiran Rage" userId="8cfd044a105e3dbd" providerId="LiveId" clId="{AF7849FC-3143-8243-9521-1200F97255A9}" dt="2024-04-11T12:02:20.787" v="2162" actId="20577"/>
          <ac:spMkLst>
            <pc:docMk/>
            <pc:sldMk cId="4207156452" sldId="393"/>
            <ac:spMk id="3" creationId="{A3832357-5B64-0819-DDC7-F9A8D7506765}"/>
          </ac:spMkLst>
        </pc:spChg>
        <pc:spChg chg="add del mod">
          <ac:chgData name="Uday Kiran Rage" userId="8cfd044a105e3dbd" providerId="LiveId" clId="{AF7849FC-3143-8243-9521-1200F97255A9}" dt="2024-04-11T12:02:18.558" v="2160" actId="478"/>
          <ac:spMkLst>
            <pc:docMk/>
            <pc:sldMk cId="4207156452" sldId="393"/>
            <ac:spMk id="6" creationId="{095C5EB9-523B-C417-1EE4-E5C5D7B79B8E}"/>
          </ac:spMkLst>
        </pc:spChg>
      </pc:sldChg>
      <pc:sldChg chg="addSp delSp modSp new mod">
        <pc:chgData name="Uday Kiran Rage" userId="8cfd044a105e3dbd" providerId="LiveId" clId="{AF7849FC-3143-8243-9521-1200F97255A9}" dt="2024-04-11T12:59:42.349" v="3814" actId="22"/>
        <pc:sldMkLst>
          <pc:docMk/>
          <pc:sldMk cId="1309372329" sldId="394"/>
        </pc:sldMkLst>
        <pc:spChg chg="mod">
          <ac:chgData name="Uday Kiran Rage" userId="8cfd044a105e3dbd" providerId="LiveId" clId="{AF7849FC-3143-8243-9521-1200F97255A9}" dt="2024-04-11T12:03:43.043" v="2176"/>
          <ac:spMkLst>
            <pc:docMk/>
            <pc:sldMk cId="1309372329" sldId="394"/>
            <ac:spMk id="2" creationId="{4161D50D-BC29-92B2-38EE-8478D364F498}"/>
          </ac:spMkLst>
        </pc:spChg>
        <pc:spChg chg="mod">
          <ac:chgData name="Uday Kiran Rage" userId="8cfd044a105e3dbd" providerId="LiveId" clId="{AF7849FC-3143-8243-9521-1200F97255A9}" dt="2024-04-11T12:05:21.901" v="2455" actId="20577"/>
          <ac:spMkLst>
            <pc:docMk/>
            <pc:sldMk cId="1309372329" sldId="394"/>
            <ac:spMk id="3" creationId="{9C642C58-4B17-6741-A096-F3AB7B6F3FFD}"/>
          </ac:spMkLst>
        </pc:spChg>
        <pc:spChg chg="add del">
          <ac:chgData name="Uday Kiran Rage" userId="8cfd044a105e3dbd" providerId="LiveId" clId="{AF7849FC-3143-8243-9521-1200F97255A9}" dt="2024-04-11T12:59:42.349" v="3814" actId="22"/>
          <ac:spMkLst>
            <pc:docMk/>
            <pc:sldMk cId="1309372329" sldId="394"/>
            <ac:spMk id="6" creationId="{8379359C-9048-3B41-EB43-B2F19F017E99}"/>
          </ac:spMkLst>
        </pc:spChg>
      </pc:sldChg>
      <pc:sldChg chg="addSp delSp modSp new mod ord">
        <pc:chgData name="Uday Kiran Rage" userId="8cfd044a105e3dbd" providerId="LiveId" clId="{AF7849FC-3143-8243-9521-1200F97255A9}" dt="2024-04-11T13:01:09.951" v="3824" actId="478"/>
        <pc:sldMkLst>
          <pc:docMk/>
          <pc:sldMk cId="968355920" sldId="395"/>
        </pc:sldMkLst>
        <pc:spChg chg="mod">
          <ac:chgData name="Uday Kiran Rage" userId="8cfd044a105e3dbd" providerId="LiveId" clId="{AF7849FC-3143-8243-9521-1200F97255A9}" dt="2024-04-11T12:06:57.653" v="2468" actId="20577"/>
          <ac:spMkLst>
            <pc:docMk/>
            <pc:sldMk cId="968355920" sldId="395"/>
            <ac:spMk id="2" creationId="{39C4CAA7-C7CC-1316-1E36-1AE8B2A9D7F6}"/>
          </ac:spMkLst>
        </pc:spChg>
        <pc:spChg chg="del">
          <ac:chgData name="Uday Kiran Rage" userId="8cfd044a105e3dbd" providerId="LiveId" clId="{AF7849FC-3143-8243-9521-1200F97255A9}" dt="2024-04-11T12:07:04.713" v="2469" actId="478"/>
          <ac:spMkLst>
            <pc:docMk/>
            <pc:sldMk cId="968355920" sldId="395"/>
            <ac:spMk id="3" creationId="{A9C0EA21-8913-4472-FD84-21130C4DD52F}"/>
          </ac:spMkLst>
        </pc:spChg>
        <pc:spChg chg="add mod">
          <ac:chgData name="Uday Kiran Rage" userId="8cfd044a105e3dbd" providerId="LiveId" clId="{AF7849FC-3143-8243-9521-1200F97255A9}" dt="2024-04-11T12:25:09.658" v="2787" actId="20577"/>
          <ac:spMkLst>
            <pc:docMk/>
            <pc:sldMk cId="968355920" sldId="395"/>
            <ac:spMk id="5" creationId="{187ADEEB-BAD6-FC3C-FB8D-98FC89D9ED34}"/>
          </ac:spMkLst>
        </pc:spChg>
        <pc:spChg chg="add del mod">
          <ac:chgData name="Uday Kiran Rage" userId="8cfd044a105e3dbd" providerId="LiveId" clId="{AF7849FC-3143-8243-9521-1200F97255A9}" dt="2024-04-11T13:01:09.951" v="3824" actId="478"/>
          <ac:spMkLst>
            <pc:docMk/>
            <pc:sldMk cId="968355920" sldId="395"/>
            <ac:spMk id="13" creationId="{1BF5FB33-2D62-7343-2330-B540971BB1E5}"/>
          </ac:spMkLst>
        </pc:spChg>
        <pc:spChg chg="add del mod">
          <ac:chgData name="Uday Kiran Rage" userId="8cfd044a105e3dbd" providerId="LiveId" clId="{AF7849FC-3143-8243-9521-1200F97255A9}" dt="2024-04-11T13:01:09.951" v="3824" actId="478"/>
          <ac:spMkLst>
            <pc:docMk/>
            <pc:sldMk cId="968355920" sldId="395"/>
            <ac:spMk id="17" creationId="{842AC272-091D-BE24-F620-C04EC1A27F88}"/>
          </ac:spMkLst>
        </pc:spChg>
        <pc:spChg chg="add del mod">
          <ac:chgData name="Uday Kiran Rage" userId="8cfd044a105e3dbd" providerId="LiveId" clId="{AF7849FC-3143-8243-9521-1200F97255A9}" dt="2024-04-11T13:01:09.951" v="3824" actId="478"/>
          <ac:spMkLst>
            <pc:docMk/>
            <pc:sldMk cId="968355920" sldId="395"/>
            <ac:spMk id="18" creationId="{F51D0B73-B706-FA6B-863F-55788D936166}"/>
          </ac:spMkLst>
        </pc:spChg>
        <pc:picChg chg="add del mod">
          <ac:chgData name="Uday Kiran Rage" userId="8cfd044a105e3dbd" providerId="LiveId" clId="{AF7849FC-3143-8243-9521-1200F97255A9}" dt="2024-04-11T13:01:09.951" v="3824" actId="478"/>
          <ac:picMkLst>
            <pc:docMk/>
            <pc:sldMk cId="968355920" sldId="395"/>
            <ac:picMk id="6" creationId="{ABD9CCF8-80DC-1D6F-4E5D-881F0FB41351}"/>
          </ac:picMkLst>
        </pc:picChg>
        <pc:picChg chg="add del mod">
          <ac:chgData name="Uday Kiran Rage" userId="8cfd044a105e3dbd" providerId="LiveId" clId="{AF7849FC-3143-8243-9521-1200F97255A9}" dt="2024-04-11T13:01:09.951" v="3824" actId="478"/>
          <ac:picMkLst>
            <pc:docMk/>
            <pc:sldMk cId="968355920" sldId="395"/>
            <ac:picMk id="10242" creationId="{A378F6D3-4A3D-032B-45AC-5833BD072D08}"/>
          </ac:picMkLst>
        </pc:picChg>
        <pc:cxnChg chg="add del mod">
          <ac:chgData name="Uday Kiran Rage" userId="8cfd044a105e3dbd" providerId="LiveId" clId="{AF7849FC-3143-8243-9521-1200F97255A9}" dt="2024-04-11T13:01:09.951" v="3824" actId="478"/>
          <ac:cxnSpMkLst>
            <pc:docMk/>
            <pc:sldMk cId="968355920" sldId="395"/>
            <ac:cxnSpMk id="8" creationId="{A0CD8E10-5DC4-159B-5754-B3AA936AA6C6}"/>
          </ac:cxnSpMkLst>
        </pc:cxnChg>
        <pc:cxnChg chg="add del mod">
          <ac:chgData name="Uday Kiran Rage" userId="8cfd044a105e3dbd" providerId="LiveId" clId="{AF7849FC-3143-8243-9521-1200F97255A9}" dt="2024-04-11T13:01:09.951" v="3824" actId="478"/>
          <ac:cxnSpMkLst>
            <pc:docMk/>
            <pc:sldMk cId="968355920" sldId="395"/>
            <ac:cxnSpMk id="14" creationId="{7BCDCEAE-50AD-9DB7-7C2E-54893A7A78EF}"/>
          </ac:cxnSpMkLst>
        </pc:cxnChg>
      </pc:sldChg>
      <pc:sldChg chg="addSp delSp modSp add del mod ord">
        <pc:chgData name="Uday Kiran Rage" userId="8cfd044a105e3dbd" providerId="LiveId" clId="{AF7849FC-3143-8243-9521-1200F97255A9}" dt="2024-04-11T13:00:27.202" v="3822" actId="2696"/>
        <pc:sldMkLst>
          <pc:docMk/>
          <pc:sldMk cId="2937782394" sldId="396"/>
        </pc:sldMkLst>
        <pc:picChg chg="add mod">
          <ac:chgData name="Uday Kiran Rage" userId="8cfd044a105e3dbd" providerId="LiveId" clId="{AF7849FC-3143-8243-9521-1200F97255A9}" dt="2024-04-11T12:17:10.180" v="2645" actId="1076"/>
          <ac:picMkLst>
            <pc:docMk/>
            <pc:sldMk cId="2937782394" sldId="396"/>
            <ac:picMk id="3" creationId="{7D7F8717-B3DA-78A4-2BD8-FA4ECB2276AE}"/>
          </ac:picMkLst>
        </pc:picChg>
        <pc:picChg chg="add mod">
          <ac:chgData name="Uday Kiran Rage" userId="8cfd044a105e3dbd" providerId="LiveId" clId="{AF7849FC-3143-8243-9521-1200F97255A9}" dt="2024-04-11T12:17:56.347" v="2654" actId="1076"/>
          <ac:picMkLst>
            <pc:docMk/>
            <pc:sldMk cId="2937782394" sldId="396"/>
            <ac:picMk id="6" creationId="{BD72DD15-1506-7C58-D989-16E4B9FC27B6}"/>
          </ac:picMkLst>
        </pc:picChg>
        <pc:picChg chg="add mod">
          <ac:chgData name="Uday Kiran Rage" userId="8cfd044a105e3dbd" providerId="LiveId" clId="{AF7849FC-3143-8243-9521-1200F97255A9}" dt="2024-04-11T12:17:12.680" v="2646" actId="1076"/>
          <ac:picMkLst>
            <pc:docMk/>
            <pc:sldMk cId="2937782394" sldId="396"/>
            <ac:picMk id="6146" creationId="{249EBFB3-C9D6-2DF3-A09F-4FAEFAFBE9D8}"/>
          </ac:picMkLst>
        </pc:picChg>
        <pc:picChg chg="add del mod">
          <ac:chgData name="Uday Kiran Rage" userId="8cfd044a105e3dbd" providerId="LiveId" clId="{AF7849FC-3143-8243-9521-1200F97255A9}" dt="2024-04-11T12:13:12.298" v="2611" actId="478"/>
          <ac:picMkLst>
            <pc:docMk/>
            <pc:sldMk cId="2937782394" sldId="396"/>
            <ac:picMk id="6148" creationId="{96BF3292-8D0C-61C4-E8E7-54F09998CF16}"/>
          </ac:picMkLst>
        </pc:picChg>
        <pc:cxnChg chg="add">
          <ac:chgData name="Uday Kiran Rage" userId="8cfd044a105e3dbd" providerId="LiveId" clId="{AF7849FC-3143-8243-9521-1200F97255A9}" dt="2024-04-11T12:18:04.420" v="2655" actId="11529"/>
          <ac:cxnSpMkLst>
            <pc:docMk/>
            <pc:sldMk cId="2937782394" sldId="396"/>
            <ac:cxnSpMk id="8" creationId="{CC9D8FE7-5BA7-4362-8947-544B31B58628}"/>
          </ac:cxnSpMkLst>
        </pc:cxnChg>
        <pc:cxnChg chg="add">
          <ac:chgData name="Uday Kiran Rage" userId="8cfd044a105e3dbd" providerId="LiveId" clId="{AF7849FC-3143-8243-9521-1200F97255A9}" dt="2024-04-11T12:18:12.611" v="2656" actId="11529"/>
          <ac:cxnSpMkLst>
            <pc:docMk/>
            <pc:sldMk cId="2937782394" sldId="396"/>
            <ac:cxnSpMk id="10" creationId="{FD0496F9-D02B-54C8-CC42-82A3F6D46653}"/>
          </ac:cxnSpMkLst>
        </pc:cxnChg>
        <pc:cxnChg chg="add">
          <ac:chgData name="Uday Kiran Rage" userId="8cfd044a105e3dbd" providerId="LiveId" clId="{AF7849FC-3143-8243-9521-1200F97255A9}" dt="2024-04-11T12:18:18.641" v="2657" actId="11529"/>
          <ac:cxnSpMkLst>
            <pc:docMk/>
            <pc:sldMk cId="2937782394" sldId="396"/>
            <ac:cxnSpMk id="12" creationId="{1DDE3721-3AE8-FC2E-5A6B-B3D9610B2E2A}"/>
          </ac:cxnSpMkLst>
        </pc:cxnChg>
        <pc:cxnChg chg="add">
          <ac:chgData name="Uday Kiran Rage" userId="8cfd044a105e3dbd" providerId="LiveId" clId="{AF7849FC-3143-8243-9521-1200F97255A9}" dt="2024-04-11T12:18:24.628" v="2658" actId="11529"/>
          <ac:cxnSpMkLst>
            <pc:docMk/>
            <pc:sldMk cId="2937782394" sldId="396"/>
            <ac:cxnSpMk id="14" creationId="{A7BC716A-B5CB-A67C-18D2-D4A409E988D8}"/>
          </ac:cxnSpMkLst>
        </pc:cxnChg>
      </pc:sldChg>
      <pc:sldChg chg="addSp delSp modSp new del mod">
        <pc:chgData name="Uday Kiran Rage" userId="8cfd044a105e3dbd" providerId="LiveId" clId="{AF7849FC-3143-8243-9521-1200F97255A9}" dt="2024-04-11T12:35:28.101" v="3022" actId="2696"/>
        <pc:sldMkLst>
          <pc:docMk/>
          <pc:sldMk cId="2883004364" sldId="397"/>
        </pc:sldMkLst>
        <pc:spChg chg="mod">
          <ac:chgData name="Uday Kiran Rage" userId="8cfd044a105e3dbd" providerId="LiveId" clId="{AF7849FC-3143-8243-9521-1200F97255A9}" dt="2024-04-11T12:14:09.594" v="2620" actId="1076"/>
          <ac:spMkLst>
            <pc:docMk/>
            <pc:sldMk cId="2883004364" sldId="397"/>
            <ac:spMk id="2" creationId="{C4E6C1D9-9AB7-223A-37C3-AB36C9B683E8}"/>
          </ac:spMkLst>
        </pc:spChg>
        <pc:spChg chg="del">
          <ac:chgData name="Uday Kiran Rage" userId="8cfd044a105e3dbd" providerId="LiveId" clId="{AF7849FC-3143-8243-9521-1200F97255A9}" dt="2024-04-11T12:13:52.245" v="2615" actId="478"/>
          <ac:spMkLst>
            <pc:docMk/>
            <pc:sldMk cId="2883004364" sldId="397"/>
            <ac:spMk id="3" creationId="{227AC06F-31B6-F8F5-53BA-DB92EBAFAC2B}"/>
          </ac:spMkLst>
        </pc:spChg>
        <pc:picChg chg="add mod">
          <ac:chgData name="Uday Kiran Rage" userId="8cfd044a105e3dbd" providerId="LiveId" clId="{AF7849FC-3143-8243-9521-1200F97255A9}" dt="2024-04-11T12:15:04.999" v="2632" actId="14100"/>
          <ac:picMkLst>
            <pc:docMk/>
            <pc:sldMk cId="2883004364" sldId="397"/>
            <ac:picMk id="5" creationId="{8250A8C6-E795-8DF3-635D-E63EFD098129}"/>
          </ac:picMkLst>
        </pc:picChg>
        <pc:picChg chg="add mod">
          <ac:chgData name="Uday Kiran Rage" userId="8cfd044a105e3dbd" providerId="LiveId" clId="{AF7849FC-3143-8243-9521-1200F97255A9}" dt="2024-04-11T12:16:16.070" v="2639" actId="1076"/>
          <ac:picMkLst>
            <pc:docMk/>
            <pc:sldMk cId="2883004364" sldId="397"/>
            <ac:picMk id="6" creationId="{44745D7B-3ACD-D91E-2EFC-3162C7959AA8}"/>
          </ac:picMkLst>
        </pc:picChg>
        <pc:picChg chg="add mod">
          <ac:chgData name="Uday Kiran Rage" userId="8cfd044a105e3dbd" providerId="LiveId" clId="{AF7849FC-3143-8243-9521-1200F97255A9}" dt="2024-04-11T12:15:12.373" v="2633" actId="1076"/>
          <ac:picMkLst>
            <pc:docMk/>
            <pc:sldMk cId="2883004364" sldId="397"/>
            <ac:picMk id="7170" creationId="{4B4BEB0E-8FA4-CA93-2BFE-2ECA382AE56D}"/>
          </ac:picMkLst>
        </pc:picChg>
      </pc:sldChg>
      <pc:sldChg chg="add del">
        <pc:chgData name="Uday Kiran Rage" userId="8cfd044a105e3dbd" providerId="LiveId" clId="{AF7849FC-3143-8243-9521-1200F97255A9}" dt="2024-04-11T12:35:09.647" v="3021" actId="2696"/>
        <pc:sldMkLst>
          <pc:docMk/>
          <pc:sldMk cId="527615888" sldId="398"/>
        </pc:sldMkLst>
      </pc:sldChg>
      <pc:sldChg chg="addSp delSp modSp add mod">
        <pc:chgData name="Uday Kiran Rage" userId="8cfd044a105e3dbd" providerId="LiveId" clId="{AF7849FC-3143-8243-9521-1200F97255A9}" dt="2024-04-11T12:25:00.113" v="2786" actId="21"/>
        <pc:sldMkLst>
          <pc:docMk/>
          <pc:sldMk cId="1278489960" sldId="399"/>
        </pc:sldMkLst>
        <pc:picChg chg="del">
          <ac:chgData name="Uday Kiran Rage" userId="8cfd044a105e3dbd" providerId="LiveId" clId="{AF7849FC-3143-8243-9521-1200F97255A9}" dt="2024-04-11T12:22:52.355" v="2775" actId="478"/>
          <ac:picMkLst>
            <pc:docMk/>
            <pc:sldMk cId="1278489960" sldId="399"/>
            <ac:picMk id="3" creationId="{7D7F8717-B3DA-78A4-2BD8-FA4ECB2276AE}"/>
          </ac:picMkLst>
        </pc:picChg>
        <pc:picChg chg="del">
          <ac:chgData name="Uday Kiran Rage" userId="8cfd044a105e3dbd" providerId="LiveId" clId="{AF7849FC-3143-8243-9521-1200F97255A9}" dt="2024-04-11T12:22:52.355" v="2775" actId="478"/>
          <ac:picMkLst>
            <pc:docMk/>
            <pc:sldMk cId="1278489960" sldId="399"/>
            <ac:picMk id="6" creationId="{BD72DD15-1506-7C58-D989-16E4B9FC27B6}"/>
          </ac:picMkLst>
        </pc:picChg>
        <pc:picChg chg="add del mod">
          <ac:chgData name="Uday Kiran Rage" userId="8cfd044a105e3dbd" providerId="LiveId" clId="{AF7849FC-3143-8243-9521-1200F97255A9}" dt="2024-04-11T12:24:28.686" v="2781" actId="478"/>
          <ac:picMkLst>
            <pc:docMk/>
            <pc:sldMk cId="1278489960" sldId="399"/>
            <ac:picMk id="7" creationId="{51E35F6D-7C3A-0DAC-1CA0-F80BD78044D9}"/>
          </ac:picMkLst>
        </pc:picChg>
        <pc:picChg chg="add del mod">
          <ac:chgData name="Uday Kiran Rage" userId="8cfd044a105e3dbd" providerId="LiveId" clId="{AF7849FC-3143-8243-9521-1200F97255A9}" dt="2024-04-11T12:25:00.113" v="2786" actId="21"/>
          <ac:picMkLst>
            <pc:docMk/>
            <pc:sldMk cId="1278489960" sldId="399"/>
            <ac:picMk id="9" creationId="{9B9A6A67-B312-0267-E2C5-63DD3F7221B6}"/>
          </ac:picMkLst>
        </pc:picChg>
        <pc:picChg chg="del">
          <ac:chgData name="Uday Kiran Rage" userId="8cfd044a105e3dbd" providerId="LiveId" clId="{AF7849FC-3143-8243-9521-1200F97255A9}" dt="2024-04-11T12:22:52.355" v="2775" actId="478"/>
          <ac:picMkLst>
            <pc:docMk/>
            <pc:sldMk cId="1278489960" sldId="399"/>
            <ac:picMk id="6146" creationId="{249EBFB3-C9D6-2DF3-A09F-4FAEFAFBE9D8}"/>
          </ac:picMkLst>
        </pc:picChg>
        <pc:cxnChg chg="del">
          <ac:chgData name="Uday Kiran Rage" userId="8cfd044a105e3dbd" providerId="LiveId" clId="{AF7849FC-3143-8243-9521-1200F97255A9}" dt="2024-04-11T12:22:52.355" v="2775" actId="478"/>
          <ac:cxnSpMkLst>
            <pc:docMk/>
            <pc:sldMk cId="1278489960" sldId="399"/>
            <ac:cxnSpMk id="8" creationId="{CC9D8FE7-5BA7-4362-8947-544B31B58628}"/>
          </ac:cxnSpMkLst>
        </pc:cxnChg>
        <pc:cxnChg chg="del">
          <ac:chgData name="Uday Kiran Rage" userId="8cfd044a105e3dbd" providerId="LiveId" clId="{AF7849FC-3143-8243-9521-1200F97255A9}" dt="2024-04-11T12:22:52.355" v="2775" actId="478"/>
          <ac:cxnSpMkLst>
            <pc:docMk/>
            <pc:sldMk cId="1278489960" sldId="399"/>
            <ac:cxnSpMk id="10" creationId="{FD0496F9-D02B-54C8-CC42-82A3F6D46653}"/>
          </ac:cxnSpMkLst>
        </pc:cxnChg>
        <pc:cxnChg chg="del">
          <ac:chgData name="Uday Kiran Rage" userId="8cfd044a105e3dbd" providerId="LiveId" clId="{AF7849FC-3143-8243-9521-1200F97255A9}" dt="2024-04-11T12:22:52.355" v="2775" actId="478"/>
          <ac:cxnSpMkLst>
            <pc:docMk/>
            <pc:sldMk cId="1278489960" sldId="399"/>
            <ac:cxnSpMk id="12" creationId="{1DDE3721-3AE8-FC2E-5A6B-B3D9610B2E2A}"/>
          </ac:cxnSpMkLst>
        </pc:cxnChg>
        <pc:cxnChg chg="del">
          <ac:chgData name="Uday Kiran Rage" userId="8cfd044a105e3dbd" providerId="LiveId" clId="{AF7849FC-3143-8243-9521-1200F97255A9}" dt="2024-04-11T12:22:52.355" v="2775" actId="478"/>
          <ac:cxnSpMkLst>
            <pc:docMk/>
            <pc:sldMk cId="1278489960" sldId="399"/>
            <ac:cxnSpMk id="14" creationId="{A7BC716A-B5CB-A67C-18D2-D4A409E988D8}"/>
          </ac:cxnSpMkLst>
        </pc:cxnChg>
      </pc:sldChg>
      <pc:sldChg chg="addSp delSp modSp add mod">
        <pc:chgData name="Uday Kiran Rage" userId="8cfd044a105e3dbd" providerId="LiveId" clId="{AF7849FC-3143-8243-9521-1200F97255A9}" dt="2024-04-11T12:34:30.928" v="3018" actId="1076"/>
        <pc:sldMkLst>
          <pc:docMk/>
          <pc:sldMk cId="4229745778" sldId="400"/>
        </pc:sldMkLst>
        <pc:spChg chg="mod">
          <ac:chgData name="Uday Kiran Rage" userId="8cfd044a105e3dbd" providerId="LiveId" clId="{AF7849FC-3143-8243-9521-1200F97255A9}" dt="2024-04-11T12:33:55.861" v="3012" actId="1076"/>
          <ac:spMkLst>
            <pc:docMk/>
            <pc:sldMk cId="4229745778" sldId="400"/>
            <ac:spMk id="5" creationId="{187ADEEB-BAD6-FC3C-FB8D-98FC89D9ED34}"/>
          </ac:spMkLst>
        </pc:spChg>
        <pc:spChg chg="del">
          <ac:chgData name="Uday Kiran Rage" userId="8cfd044a105e3dbd" providerId="LiveId" clId="{AF7849FC-3143-8243-9521-1200F97255A9}" dt="2024-04-11T12:30:01.499" v="2863" actId="478"/>
          <ac:spMkLst>
            <pc:docMk/>
            <pc:sldMk cId="4229745778" sldId="400"/>
            <ac:spMk id="13" creationId="{1BF5FB33-2D62-7343-2330-B540971BB1E5}"/>
          </ac:spMkLst>
        </pc:spChg>
        <pc:spChg chg="mod">
          <ac:chgData name="Uday Kiran Rage" userId="8cfd044a105e3dbd" providerId="LiveId" clId="{AF7849FC-3143-8243-9521-1200F97255A9}" dt="2024-04-11T12:34:30.928" v="3018" actId="1076"/>
          <ac:spMkLst>
            <pc:docMk/>
            <pc:sldMk cId="4229745778" sldId="400"/>
            <ac:spMk id="17" creationId="{842AC272-091D-BE24-F620-C04EC1A27F88}"/>
          </ac:spMkLst>
        </pc:spChg>
        <pc:spChg chg="del">
          <ac:chgData name="Uday Kiran Rage" userId="8cfd044a105e3dbd" providerId="LiveId" clId="{AF7849FC-3143-8243-9521-1200F97255A9}" dt="2024-04-11T12:29:27.764" v="2858" actId="478"/>
          <ac:spMkLst>
            <pc:docMk/>
            <pc:sldMk cId="4229745778" sldId="400"/>
            <ac:spMk id="18" creationId="{F51D0B73-B706-FA6B-863F-55788D936166}"/>
          </ac:spMkLst>
        </pc:spChg>
        <pc:picChg chg="del">
          <ac:chgData name="Uday Kiran Rage" userId="8cfd044a105e3dbd" providerId="LiveId" clId="{AF7849FC-3143-8243-9521-1200F97255A9}" dt="2024-04-11T12:30:01.499" v="2863" actId="478"/>
          <ac:picMkLst>
            <pc:docMk/>
            <pc:sldMk cId="4229745778" sldId="400"/>
            <ac:picMk id="6" creationId="{ABD9CCF8-80DC-1D6F-4E5D-881F0FB41351}"/>
          </ac:picMkLst>
        </pc:picChg>
        <pc:picChg chg="add del mod">
          <ac:chgData name="Uday Kiran Rage" userId="8cfd044a105e3dbd" providerId="LiveId" clId="{AF7849FC-3143-8243-9521-1200F97255A9}" dt="2024-04-11T12:34:21.919" v="3015" actId="478"/>
          <ac:picMkLst>
            <pc:docMk/>
            <pc:sldMk cId="4229745778" sldId="400"/>
            <ac:picMk id="12" creationId="{054FDF41-7E94-90D8-8211-46238466FEC6}"/>
          </ac:picMkLst>
        </pc:picChg>
        <pc:picChg chg="mod">
          <ac:chgData name="Uday Kiran Rage" userId="8cfd044a105e3dbd" providerId="LiveId" clId="{AF7849FC-3143-8243-9521-1200F97255A9}" dt="2024-04-11T12:33:55.861" v="3012" actId="1076"/>
          <ac:picMkLst>
            <pc:docMk/>
            <pc:sldMk cId="4229745778" sldId="400"/>
            <ac:picMk id="10242" creationId="{A378F6D3-4A3D-032B-45AC-5833BD072D08}"/>
          </ac:picMkLst>
        </pc:picChg>
        <pc:cxnChg chg="del">
          <ac:chgData name="Uday Kiran Rage" userId="8cfd044a105e3dbd" providerId="LiveId" clId="{AF7849FC-3143-8243-9521-1200F97255A9}" dt="2024-04-11T12:30:01.499" v="2863" actId="478"/>
          <ac:cxnSpMkLst>
            <pc:docMk/>
            <pc:sldMk cId="4229745778" sldId="400"/>
            <ac:cxnSpMk id="8" creationId="{A0CD8E10-5DC4-159B-5754-B3AA936AA6C6}"/>
          </ac:cxnSpMkLst>
        </pc:cxnChg>
        <pc:cxnChg chg="add del mod">
          <ac:chgData name="Uday Kiran Rage" userId="8cfd044a105e3dbd" providerId="LiveId" clId="{AF7849FC-3143-8243-9521-1200F97255A9}" dt="2024-04-11T12:34:20.155" v="3014" actId="478"/>
          <ac:cxnSpMkLst>
            <pc:docMk/>
            <pc:sldMk cId="4229745778" sldId="400"/>
            <ac:cxnSpMk id="9" creationId="{25E7FF35-B59B-697D-BC34-51F30D00EA7C}"/>
          </ac:cxnSpMkLst>
        </pc:cxnChg>
        <pc:cxnChg chg="mod">
          <ac:chgData name="Uday Kiran Rage" userId="8cfd044a105e3dbd" providerId="LiveId" clId="{AF7849FC-3143-8243-9521-1200F97255A9}" dt="2024-04-11T12:33:55.861" v="3012" actId="1076"/>
          <ac:cxnSpMkLst>
            <pc:docMk/>
            <pc:sldMk cId="4229745778" sldId="400"/>
            <ac:cxnSpMk id="14" creationId="{7BCDCEAE-50AD-9DB7-7C2E-54893A7A78EF}"/>
          </ac:cxnSpMkLst>
        </pc:cxnChg>
        <pc:cxnChg chg="add del mod">
          <ac:chgData name="Uday Kiran Rage" userId="8cfd044a105e3dbd" providerId="LiveId" clId="{AF7849FC-3143-8243-9521-1200F97255A9}" dt="2024-04-11T12:34:23.934" v="3016" actId="478"/>
          <ac:cxnSpMkLst>
            <pc:docMk/>
            <pc:sldMk cId="4229745778" sldId="400"/>
            <ac:cxnSpMk id="19" creationId="{C14B61F1-2F6F-0838-65EB-79B71FC6A366}"/>
          </ac:cxnSpMkLst>
        </pc:cxnChg>
      </pc:sldChg>
      <pc:sldChg chg="addSp delSp modSp add mod">
        <pc:chgData name="Uday Kiran Rage" userId="8cfd044a105e3dbd" providerId="LiveId" clId="{AF7849FC-3143-8243-9521-1200F97255A9}" dt="2024-04-11T13:01:57.529" v="3831" actId="14100"/>
        <pc:sldMkLst>
          <pc:docMk/>
          <pc:sldMk cId="2888041097" sldId="401"/>
        </pc:sldMkLst>
        <pc:spChg chg="mod">
          <ac:chgData name="Uday Kiran Rage" userId="8cfd044a105e3dbd" providerId="LiveId" clId="{AF7849FC-3143-8243-9521-1200F97255A9}" dt="2024-04-11T12:34:07.451" v="3013" actId="1076"/>
          <ac:spMkLst>
            <pc:docMk/>
            <pc:sldMk cId="2888041097" sldId="401"/>
            <ac:spMk id="5" creationId="{187ADEEB-BAD6-FC3C-FB8D-98FC89D9ED34}"/>
          </ac:spMkLst>
        </pc:spChg>
        <pc:spChg chg="mod">
          <ac:chgData name="Uday Kiran Rage" userId="8cfd044a105e3dbd" providerId="LiveId" clId="{AF7849FC-3143-8243-9521-1200F97255A9}" dt="2024-04-11T12:34:07.451" v="3013" actId="1076"/>
          <ac:spMkLst>
            <pc:docMk/>
            <pc:sldMk cId="2888041097" sldId="401"/>
            <ac:spMk id="17" creationId="{842AC272-091D-BE24-F620-C04EC1A27F88}"/>
          </ac:spMkLst>
        </pc:spChg>
        <pc:picChg chg="add del mod">
          <ac:chgData name="Uday Kiran Rage" userId="8cfd044a105e3dbd" providerId="LiveId" clId="{AF7849FC-3143-8243-9521-1200F97255A9}" dt="2024-04-11T13:01:56.378" v="3829" actId="478"/>
          <ac:picMkLst>
            <pc:docMk/>
            <pc:sldMk cId="2888041097" sldId="401"/>
            <ac:picMk id="8" creationId="{50F5A41A-1A07-B8F2-6096-F5E4E2C3B379}"/>
          </ac:picMkLst>
        </pc:picChg>
        <pc:picChg chg="mod">
          <ac:chgData name="Uday Kiran Rage" userId="8cfd044a105e3dbd" providerId="LiveId" clId="{AF7849FC-3143-8243-9521-1200F97255A9}" dt="2024-04-11T13:01:57.529" v="3831" actId="14100"/>
          <ac:picMkLst>
            <pc:docMk/>
            <pc:sldMk cId="2888041097" sldId="401"/>
            <ac:picMk id="12" creationId="{054FDF41-7E94-90D8-8211-46238466FEC6}"/>
          </ac:picMkLst>
        </pc:picChg>
        <pc:picChg chg="add del">
          <ac:chgData name="Uday Kiran Rage" userId="8cfd044a105e3dbd" providerId="LiveId" clId="{AF7849FC-3143-8243-9521-1200F97255A9}" dt="2024-04-11T12:33:12.112" v="3004" actId="478"/>
          <ac:picMkLst>
            <pc:docMk/>
            <pc:sldMk cId="2888041097" sldId="401"/>
            <ac:picMk id="10242" creationId="{A378F6D3-4A3D-032B-45AC-5833BD072D08}"/>
          </ac:picMkLst>
        </pc:picChg>
        <pc:cxnChg chg="mod">
          <ac:chgData name="Uday Kiran Rage" userId="8cfd044a105e3dbd" providerId="LiveId" clId="{AF7849FC-3143-8243-9521-1200F97255A9}" dt="2024-04-11T12:34:07.451" v="3013" actId="1076"/>
          <ac:cxnSpMkLst>
            <pc:docMk/>
            <pc:sldMk cId="2888041097" sldId="401"/>
            <ac:cxnSpMk id="9" creationId="{25E7FF35-B59B-697D-BC34-51F30D00EA7C}"/>
          </ac:cxnSpMkLst>
        </pc:cxnChg>
        <pc:cxnChg chg="del">
          <ac:chgData name="Uday Kiran Rage" userId="8cfd044a105e3dbd" providerId="LiveId" clId="{AF7849FC-3143-8243-9521-1200F97255A9}" dt="2024-04-11T12:33:13.763" v="3005" actId="478"/>
          <ac:cxnSpMkLst>
            <pc:docMk/>
            <pc:sldMk cId="2888041097" sldId="401"/>
            <ac:cxnSpMk id="14" creationId="{7BCDCEAE-50AD-9DB7-7C2E-54893A7A78EF}"/>
          </ac:cxnSpMkLst>
        </pc:cxnChg>
        <pc:cxnChg chg="mod">
          <ac:chgData name="Uday Kiran Rage" userId="8cfd044a105e3dbd" providerId="LiveId" clId="{AF7849FC-3143-8243-9521-1200F97255A9}" dt="2024-04-11T12:34:07.451" v="3013" actId="1076"/>
          <ac:cxnSpMkLst>
            <pc:docMk/>
            <pc:sldMk cId="2888041097" sldId="401"/>
            <ac:cxnSpMk id="19" creationId="{C14B61F1-2F6F-0838-65EB-79B71FC6A366}"/>
          </ac:cxnSpMkLst>
        </pc:cxnChg>
      </pc:sldChg>
      <pc:sldChg chg="delSp add mod">
        <pc:chgData name="Uday Kiran Rage" userId="8cfd044a105e3dbd" providerId="LiveId" clId="{AF7849FC-3143-8243-9521-1200F97255A9}" dt="2024-04-11T12:35:02.816" v="3020" actId="478"/>
        <pc:sldMkLst>
          <pc:docMk/>
          <pc:sldMk cId="3425442555" sldId="402"/>
        </pc:sldMkLst>
        <pc:cxnChg chg="del">
          <ac:chgData name="Uday Kiran Rage" userId="8cfd044a105e3dbd" providerId="LiveId" clId="{AF7849FC-3143-8243-9521-1200F97255A9}" dt="2024-04-11T12:35:02.816" v="3020" actId="478"/>
          <ac:cxnSpMkLst>
            <pc:docMk/>
            <pc:sldMk cId="3425442555" sldId="402"/>
            <ac:cxnSpMk id="9" creationId="{25E7FF35-B59B-697D-BC34-51F30D00EA7C}"/>
          </ac:cxnSpMkLst>
        </pc:cxnChg>
      </pc:sldChg>
      <pc:sldChg chg="delSp modSp add mod">
        <pc:chgData name="Uday Kiran Rage" userId="8cfd044a105e3dbd" providerId="LiveId" clId="{AF7849FC-3143-8243-9521-1200F97255A9}" dt="2024-04-11T12:37:06.859" v="3060" actId="1076"/>
        <pc:sldMkLst>
          <pc:docMk/>
          <pc:sldMk cId="2451114138" sldId="403"/>
        </pc:sldMkLst>
        <pc:spChg chg="mod">
          <ac:chgData name="Uday Kiran Rage" userId="8cfd044a105e3dbd" providerId="LiveId" clId="{AF7849FC-3143-8243-9521-1200F97255A9}" dt="2024-04-11T12:37:06.859" v="3060" actId="1076"/>
          <ac:spMkLst>
            <pc:docMk/>
            <pc:sldMk cId="2451114138" sldId="403"/>
            <ac:spMk id="13" creationId="{1BF5FB33-2D62-7343-2330-B540971BB1E5}"/>
          </ac:spMkLst>
        </pc:spChg>
        <pc:spChg chg="del">
          <ac:chgData name="Uday Kiran Rage" userId="8cfd044a105e3dbd" providerId="LiveId" clId="{AF7849FC-3143-8243-9521-1200F97255A9}" dt="2024-04-11T12:36:02.374" v="3025" actId="478"/>
          <ac:spMkLst>
            <pc:docMk/>
            <pc:sldMk cId="2451114138" sldId="403"/>
            <ac:spMk id="17" creationId="{842AC272-091D-BE24-F620-C04EC1A27F88}"/>
          </ac:spMkLst>
        </pc:spChg>
        <pc:spChg chg="mod">
          <ac:chgData name="Uday Kiran Rage" userId="8cfd044a105e3dbd" providerId="LiveId" clId="{AF7849FC-3143-8243-9521-1200F97255A9}" dt="2024-04-11T12:36:52.661" v="3057" actId="1076"/>
          <ac:spMkLst>
            <pc:docMk/>
            <pc:sldMk cId="2451114138" sldId="403"/>
            <ac:spMk id="18" creationId="{F51D0B73-B706-FA6B-863F-55788D936166}"/>
          </ac:spMkLst>
        </pc:spChg>
        <pc:picChg chg="del">
          <ac:chgData name="Uday Kiran Rage" userId="8cfd044a105e3dbd" providerId="LiveId" clId="{AF7849FC-3143-8243-9521-1200F97255A9}" dt="2024-04-11T12:36:54.281" v="3058" actId="478"/>
          <ac:picMkLst>
            <pc:docMk/>
            <pc:sldMk cId="2451114138" sldId="403"/>
            <ac:picMk id="10242" creationId="{A378F6D3-4A3D-032B-45AC-5833BD072D08}"/>
          </ac:picMkLst>
        </pc:picChg>
        <pc:cxnChg chg="mod">
          <ac:chgData name="Uday Kiran Rage" userId="8cfd044a105e3dbd" providerId="LiveId" clId="{AF7849FC-3143-8243-9521-1200F97255A9}" dt="2024-04-11T12:36:40.713" v="3043" actId="14100"/>
          <ac:cxnSpMkLst>
            <pc:docMk/>
            <pc:sldMk cId="2451114138" sldId="403"/>
            <ac:cxnSpMk id="8" creationId="{A0CD8E10-5DC4-159B-5754-B3AA936AA6C6}"/>
          </ac:cxnSpMkLst>
        </pc:cxnChg>
        <pc:cxnChg chg="del mod">
          <ac:chgData name="Uday Kiran Rage" userId="8cfd044a105e3dbd" providerId="LiveId" clId="{AF7849FC-3143-8243-9521-1200F97255A9}" dt="2024-04-11T12:35:59.687" v="3024" actId="478"/>
          <ac:cxnSpMkLst>
            <pc:docMk/>
            <pc:sldMk cId="2451114138" sldId="403"/>
            <ac:cxnSpMk id="14" creationId="{7BCDCEAE-50AD-9DB7-7C2E-54893A7A78EF}"/>
          </ac:cxnSpMkLst>
        </pc:cxnChg>
      </pc:sldChg>
      <pc:sldChg chg="addSp modSp add mod">
        <pc:chgData name="Uday Kiran Rage" userId="8cfd044a105e3dbd" providerId="LiveId" clId="{AF7849FC-3143-8243-9521-1200F97255A9}" dt="2024-04-11T12:39:22.369" v="3210" actId="20577"/>
        <pc:sldMkLst>
          <pc:docMk/>
          <pc:sldMk cId="1202179120" sldId="404"/>
        </pc:sldMkLst>
        <pc:spChg chg="add mod">
          <ac:chgData name="Uday Kiran Rage" userId="8cfd044a105e3dbd" providerId="LiveId" clId="{AF7849FC-3143-8243-9521-1200F97255A9}" dt="2024-04-11T12:37:59.323" v="3079" actId="1076"/>
          <ac:spMkLst>
            <pc:docMk/>
            <pc:sldMk cId="1202179120" sldId="404"/>
            <ac:spMk id="3" creationId="{866891EA-E637-5B22-4852-4D9D3D875C56}"/>
          </ac:spMkLst>
        </pc:spChg>
        <pc:spChg chg="add mod">
          <ac:chgData name="Uday Kiran Rage" userId="8cfd044a105e3dbd" providerId="LiveId" clId="{AF7849FC-3143-8243-9521-1200F97255A9}" dt="2024-04-11T12:39:22.369" v="3210" actId="20577"/>
          <ac:spMkLst>
            <pc:docMk/>
            <pc:sldMk cId="1202179120" sldId="404"/>
            <ac:spMk id="7" creationId="{867EA827-E984-4567-2B2A-AF1BFE802C9B}"/>
          </ac:spMkLst>
        </pc:spChg>
      </pc:sldChg>
      <pc:sldChg chg="addSp delSp modSp new add del mod">
        <pc:chgData name="Uday Kiran Rage" userId="8cfd044a105e3dbd" providerId="LiveId" clId="{AF7849FC-3143-8243-9521-1200F97255A9}" dt="2024-04-11T13:03:03.074" v="3840" actId="2696"/>
        <pc:sldMkLst>
          <pc:docMk/>
          <pc:sldMk cId="596496124" sldId="405"/>
        </pc:sldMkLst>
        <pc:spChg chg="mod">
          <ac:chgData name="Uday Kiran Rage" userId="8cfd044a105e3dbd" providerId="LiveId" clId="{AF7849FC-3143-8243-9521-1200F97255A9}" dt="2024-04-11T12:40:25.607" v="3224" actId="20577"/>
          <ac:spMkLst>
            <pc:docMk/>
            <pc:sldMk cId="596496124" sldId="405"/>
            <ac:spMk id="2" creationId="{90A83D98-D268-D1ED-8708-8BC84E6198B1}"/>
          </ac:spMkLst>
        </pc:spChg>
        <pc:spChg chg="add del mod">
          <ac:chgData name="Uday Kiran Rage" userId="8cfd044a105e3dbd" providerId="LiveId" clId="{AF7849FC-3143-8243-9521-1200F97255A9}" dt="2024-04-11T12:51:54.532" v="3579" actId="478"/>
          <ac:spMkLst>
            <pc:docMk/>
            <pc:sldMk cId="596496124" sldId="405"/>
            <ac:spMk id="3" creationId="{E544345F-491D-986B-1A30-9923349E5F90}"/>
          </ac:spMkLst>
        </pc:spChg>
        <pc:spChg chg="add mod">
          <ac:chgData name="Uday Kiran Rage" userId="8cfd044a105e3dbd" providerId="LiveId" clId="{AF7849FC-3143-8243-9521-1200F97255A9}" dt="2024-04-11T12:44:08.992" v="3541" actId="20577"/>
          <ac:spMkLst>
            <pc:docMk/>
            <pc:sldMk cId="596496124" sldId="405"/>
            <ac:spMk id="5" creationId="{2FFB5637-5C97-05E0-A7E4-49E9A5BF3496}"/>
          </ac:spMkLst>
        </pc:spChg>
        <pc:spChg chg="add del mod">
          <ac:chgData name="Uday Kiran Rage" userId="8cfd044a105e3dbd" providerId="LiveId" clId="{AF7849FC-3143-8243-9521-1200F97255A9}" dt="2024-04-11T12:51:54.532" v="3579" actId="478"/>
          <ac:spMkLst>
            <pc:docMk/>
            <pc:sldMk cId="596496124" sldId="405"/>
            <ac:spMk id="7" creationId="{17E81C26-9CC7-218C-50FC-8CE3B11F5A62}"/>
          </ac:spMkLst>
        </pc:spChg>
      </pc:sldChg>
      <pc:sldChg chg="addSp delSp modSp add mod ord">
        <pc:chgData name="Uday Kiran Rage" userId="8cfd044a105e3dbd" providerId="LiveId" clId="{AF7849FC-3143-8243-9521-1200F97255A9}" dt="2024-04-11T13:05:06.082" v="3957" actId="14100"/>
        <pc:sldMkLst>
          <pc:docMk/>
          <pc:sldMk cId="1642265468" sldId="406"/>
        </pc:sldMkLst>
        <pc:spChg chg="del">
          <ac:chgData name="Uday Kiran Rage" userId="8cfd044a105e3dbd" providerId="LiveId" clId="{AF7849FC-3143-8243-9521-1200F97255A9}" dt="2024-04-11T12:44:20.970" v="3545" actId="478"/>
          <ac:spMkLst>
            <pc:docMk/>
            <pc:sldMk cId="1642265468" sldId="406"/>
            <ac:spMk id="2" creationId="{90A83D98-D268-D1ED-8708-8BC84E6198B1}"/>
          </ac:spMkLst>
        </pc:spChg>
        <pc:spChg chg="del">
          <ac:chgData name="Uday Kiran Rage" userId="8cfd044a105e3dbd" providerId="LiveId" clId="{AF7849FC-3143-8243-9521-1200F97255A9}" dt="2024-04-11T12:44:17.032" v="3543" actId="478"/>
          <ac:spMkLst>
            <pc:docMk/>
            <pc:sldMk cId="1642265468" sldId="406"/>
            <ac:spMk id="3" creationId="{E544345F-491D-986B-1A30-9923349E5F90}"/>
          </ac:spMkLst>
        </pc:spChg>
        <pc:spChg chg="mod">
          <ac:chgData name="Uday Kiran Rage" userId="8cfd044a105e3dbd" providerId="LiveId" clId="{AF7849FC-3143-8243-9521-1200F97255A9}" dt="2024-04-11T12:54:38.668" v="3676" actId="1076"/>
          <ac:spMkLst>
            <pc:docMk/>
            <pc:sldMk cId="1642265468" sldId="406"/>
            <ac:spMk id="5" creationId="{2FFB5637-5C97-05E0-A7E4-49E9A5BF3496}"/>
          </ac:spMkLst>
        </pc:spChg>
        <pc:spChg chg="add del mod">
          <ac:chgData name="Uday Kiran Rage" userId="8cfd044a105e3dbd" providerId="LiveId" clId="{AF7849FC-3143-8243-9521-1200F97255A9}" dt="2024-04-11T12:44:18.593" v="3544" actId="478"/>
          <ac:spMkLst>
            <pc:docMk/>
            <pc:sldMk cId="1642265468" sldId="406"/>
            <ac:spMk id="7" creationId="{A0F78614-C6D1-3722-77F3-3AA526430526}"/>
          </ac:spMkLst>
        </pc:spChg>
        <pc:spChg chg="add del mod">
          <ac:chgData name="Uday Kiran Rage" userId="8cfd044a105e3dbd" providerId="LiveId" clId="{AF7849FC-3143-8243-9521-1200F97255A9}" dt="2024-04-11T12:44:24.503" v="3546" actId="478"/>
          <ac:spMkLst>
            <pc:docMk/>
            <pc:sldMk cId="1642265468" sldId="406"/>
            <ac:spMk id="9" creationId="{33910BCC-0297-6BCD-6208-88482DDCFA74}"/>
          </ac:spMkLst>
        </pc:spChg>
        <pc:spChg chg="add mod">
          <ac:chgData name="Uday Kiran Rage" userId="8cfd044a105e3dbd" providerId="LiveId" clId="{AF7849FC-3143-8243-9521-1200F97255A9}" dt="2024-04-11T13:05:06.082" v="3957" actId="14100"/>
          <ac:spMkLst>
            <pc:docMk/>
            <pc:sldMk cId="1642265468" sldId="406"/>
            <ac:spMk id="10" creationId="{F6347DFC-C934-3787-E958-4042E44E8F19}"/>
          </ac:spMkLst>
        </pc:spChg>
      </pc:sldChg>
      <pc:sldChg chg="addSp delSp modSp add mod ord">
        <pc:chgData name="Uday Kiran Rage" userId="8cfd044a105e3dbd" providerId="LiveId" clId="{AF7849FC-3143-8243-9521-1200F97255A9}" dt="2024-04-11T13:02:48.910" v="3836" actId="20578"/>
        <pc:sldMkLst>
          <pc:docMk/>
          <pc:sldMk cId="2628641080" sldId="407"/>
        </pc:sldMkLst>
        <pc:spChg chg="del">
          <ac:chgData name="Uday Kiran Rage" userId="8cfd044a105e3dbd" providerId="LiveId" clId="{AF7849FC-3143-8243-9521-1200F97255A9}" dt="2024-04-11T12:45:24.182" v="3555" actId="478"/>
          <ac:spMkLst>
            <pc:docMk/>
            <pc:sldMk cId="2628641080" sldId="407"/>
            <ac:spMk id="3" creationId="{E544345F-491D-986B-1A30-9923349E5F90}"/>
          </ac:spMkLst>
        </pc:spChg>
        <pc:spChg chg="mod">
          <ac:chgData name="Uday Kiran Rage" userId="8cfd044a105e3dbd" providerId="LiveId" clId="{AF7849FC-3143-8243-9521-1200F97255A9}" dt="2024-04-11T12:46:14.926" v="3575" actId="1076"/>
          <ac:spMkLst>
            <pc:docMk/>
            <pc:sldMk cId="2628641080" sldId="407"/>
            <ac:spMk id="5" creationId="{2FFB5637-5C97-05E0-A7E4-49E9A5BF3496}"/>
          </ac:spMkLst>
        </pc:spChg>
        <pc:spChg chg="add del mod">
          <ac:chgData name="Uday Kiran Rage" userId="8cfd044a105e3dbd" providerId="LiveId" clId="{AF7849FC-3143-8243-9521-1200F97255A9}" dt="2024-04-11T12:45:25.841" v="3556" actId="478"/>
          <ac:spMkLst>
            <pc:docMk/>
            <pc:sldMk cId="2628641080" sldId="407"/>
            <ac:spMk id="7" creationId="{45220F90-4550-5ACD-20C3-96F84AC52329}"/>
          </ac:spMkLst>
        </pc:spChg>
      </pc:sldChg>
      <pc:sldChg chg="addSp delSp modSp new mod ord">
        <pc:chgData name="Uday Kiran Rage" userId="8cfd044a105e3dbd" providerId="LiveId" clId="{AF7849FC-3143-8243-9521-1200F97255A9}" dt="2024-04-11T13:02:55.339" v="3838" actId="20578"/>
        <pc:sldMkLst>
          <pc:docMk/>
          <pc:sldMk cId="3430426233" sldId="408"/>
        </pc:sldMkLst>
        <pc:spChg chg="del">
          <ac:chgData name="Uday Kiran Rage" userId="8cfd044a105e3dbd" providerId="LiveId" clId="{AF7849FC-3143-8243-9521-1200F97255A9}" dt="2024-04-11T12:52:46.162" v="3635" actId="478"/>
          <ac:spMkLst>
            <pc:docMk/>
            <pc:sldMk cId="3430426233" sldId="408"/>
            <ac:spMk id="2" creationId="{26901CDD-CBC0-A773-2C37-F72F8E6D8BBD}"/>
          </ac:spMkLst>
        </pc:spChg>
        <pc:spChg chg="del">
          <ac:chgData name="Uday Kiran Rage" userId="8cfd044a105e3dbd" providerId="LiveId" clId="{AF7849FC-3143-8243-9521-1200F97255A9}" dt="2024-04-11T12:52:02.373" v="3581" actId="478"/>
          <ac:spMkLst>
            <pc:docMk/>
            <pc:sldMk cId="3430426233" sldId="408"/>
            <ac:spMk id="3" creationId="{60DC7FBB-7006-FAF9-2287-246170BE1EBD}"/>
          </ac:spMkLst>
        </pc:spChg>
        <pc:spChg chg="add mod">
          <ac:chgData name="Uday Kiran Rage" userId="8cfd044a105e3dbd" providerId="LiveId" clId="{AF7849FC-3143-8243-9521-1200F97255A9}" dt="2024-04-11T12:52:43.092" v="3634" actId="1076"/>
          <ac:spMkLst>
            <pc:docMk/>
            <pc:sldMk cId="3430426233" sldId="408"/>
            <ac:spMk id="6" creationId="{09649D4E-9A72-A289-8390-5D8EE364D182}"/>
          </ac:spMkLst>
        </pc:spChg>
      </pc:sldChg>
      <pc:sldChg chg="addSp modSp add mod ord">
        <pc:chgData name="Uday Kiran Rage" userId="8cfd044a105e3dbd" providerId="LiveId" clId="{AF7849FC-3143-8243-9521-1200F97255A9}" dt="2024-04-11T13:02:52.209" v="3837" actId="20578"/>
        <pc:sldMkLst>
          <pc:docMk/>
          <pc:sldMk cId="1997084945" sldId="409"/>
        </pc:sldMkLst>
        <pc:spChg chg="add mod">
          <ac:chgData name="Uday Kiran Rage" userId="8cfd044a105e3dbd" providerId="LiveId" clId="{AF7849FC-3143-8243-9521-1200F97255A9}" dt="2024-04-11T12:53:48.020" v="3644" actId="14100"/>
          <ac:spMkLst>
            <pc:docMk/>
            <pc:sldMk cId="1997084945" sldId="409"/>
            <ac:spMk id="3" creationId="{42A5D95D-71DF-5D63-790E-89E00A5BD30E}"/>
          </ac:spMkLst>
        </pc:spChg>
        <pc:spChg chg="add mod">
          <ac:chgData name="Uday Kiran Rage" userId="8cfd044a105e3dbd" providerId="LiveId" clId="{AF7849FC-3143-8243-9521-1200F97255A9}" dt="2024-04-11T12:54:17.573" v="3675" actId="1076"/>
          <ac:spMkLst>
            <pc:docMk/>
            <pc:sldMk cId="1997084945" sldId="409"/>
            <ac:spMk id="6" creationId="{3B94BF47-D0CC-821F-2B58-87E79A20F263}"/>
          </ac:spMkLst>
        </pc:spChg>
      </pc:sldChg>
      <pc:sldChg chg="delSp modSp new mod">
        <pc:chgData name="Uday Kiran Rage" userId="8cfd044a105e3dbd" providerId="LiveId" clId="{AF7849FC-3143-8243-9521-1200F97255A9}" dt="2024-04-11T12:56:26.273" v="3710" actId="1076"/>
        <pc:sldMkLst>
          <pc:docMk/>
          <pc:sldMk cId="1017219765" sldId="410"/>
        </pc:sldMkLst>
        <pc:spChg chg="mod">
          <ac:chgData name="Uday Kiran Rage" userId="8cfd044a105e3dbd" providerId="LiveId" clId="{AF7849FC-3143-8243-9521-1200F97255A9}" dt="2024-04-11T12:56:26.273" v="3710" actId="1076"/>
          <ac:spMkLst>
            <pc:docMk/>
            <pc:sldMk cId="1017219765" sldId="410"/>
            <ac:spMk id="2" creationId="{B5BC6CF4-E447-8FFB-0235-A7714CBF3DF0}"/>
          </ac:spMkLst>
        </pc:spChg>
        <pc:spChg chg="del">
          <ac:chgData name="Uday Kiran Rage" userId="8cfd044a105e3dbd" providerId="LiveId" clId="{AF7849FC-3143-8243-9521-1200F97255A9}" dt="2024-04-11T12:56:03.489" v="3678" actId="478"/>
          <ac:spMkLst>
            <pc:docMk/>
            <pc:sldMk cId="1017219765" sldId="410"/>
            <ac:spMk id="3" creationId="{BA50CA42-1F2E-7391-60AC-79ADD28615DF}"/>
          </ac:spMkLst>
        </pc:spChg>
      </pc:sldChg>
      <pc:sldChg chg="delSp modSp new mod">
        <pc:chgData name="Uday Kiran Rage" userId="8cfd044a105e3dbd" providerId="LiveId" clId="{AF7849FC-3143-8243-9521-1200F97255A9}" dt="2024-04-11T12:58:54.282" v="3808" actId="1076"/>
        <pc:sldMkLst>
          <pc:docMk/>
          <pc:sldMk cId="541368919" sldId="411"/>
        </pc:sldMkLst>
        <pc:spChg chg="mod">
          <ac:chgData name="Uday Kiran Rage" userId="8cfd044a105e3dbd" providerId="LiveId" clId="{AF7849FC-3143-8243-9521-1200F97255A9}" dt="2024-04-11T12:58:54.282" v="3808" actId="1076"/>
          <ac:spMkLst>
            <pc:docMk/>
            <pc:sldMk cId="541368919" sldId="411"/>
            <ac:spMk id="2" creationId="{1D67158C-EEDB-638C-A90B-A2772ABA2B74}"/>
          </ac:spMkLst>
        </pc:spChg>
        <pc:spChg chg="del">
          <ac:chgData name="Uday Kiran Rage" userId="8cfd044a105e3dbd" providerId="LiveId" clId="{AF7849FC-3143-8243-9521-1200F97255A9}" dt="2024-04-11T12:58:22.206" v="3792" actId="478"/>
          <ac:spMkLst>
            <pc:docMk/>
            <pc:sldMk cId="541368919" sldId="411"/>
            <ac:spMk id="3" creationId="{0316FA11-C4F7-2029-0A61-7B99D9CE5C6F}"/>
          </ac:spMkLst>
        </pc:spChg>
      </pc:sldChg>
      <pc:sldChg chg="modSp add mod">
        <pc:chgData name="Uday Kiran Rage" userId="8cfd044a105e3dbd" providerId="LiveId" clId="{AF7849FC-3143-8243-9521-1200F97255A9}" dt="2024-04-11T12:59:23.820" v="3812" actId="14100"/>
        <pc:sldMkLst>
          <pc:docMk/>
          <pc:sldMk cId="3353357527" sldId="412"/>
        </pc:sldMkLst>
        <pc:spChg chg="mod">
          <ac:chgData name="Uday Kiran Rage" userId="8cfd044a105e3dbd" providerId="LiveId" clId="{AF7849FC-3143-8243-9521-1200F97255A9}" dt="2024-04-11T12:59:23.820" v="3812" actId="14100"/>
          <ac:spMkLst>
            <pc:docMk/>
            <pc:sldMk cId="3353357527" sldId="412"/>
            <ac:spMk id="2" creationId="{1D67158C-EEDB-638C-A90B-A2772ABA2B74}"/>
          </ac:spMkLst>
        </pc:spChg>
      </pc:sldChg>
      <pc:sldChg chg="modSp add mod">
        <pc:chgData name="Uday Kiran Rage" userId="8cfd044a105e3dbd" providerId="LiveId" clId="{AF7849FC-3143-8243-9521-1200F97255A9}" dt="2024-04-11T13:00:14.365" v="3821" actId="1076"/>
        <pc:sldMkLst>
          <pc:docMk/>
          <pc:sldMk cId="1242104854" sldId="413"/>
        </pc:sldMkLst>
        <pc:spChg chg="mod">
          <ac:chgData name="Uday Kiran Rage" userId="8cfd044a105e3dbd" providerId="LiveId" clId="{AF7849FC-3143-8243-9521-1200F97255A9}" dt="2024-04-11T13:00:14.365" v="3821" actId="1076"/>
          <ac:spMkLst>
            <pc:docMk/>
            <pc:sldMk cId="1242104854" sldId="413"/>
            <ac:spMk id="2" creationId="{1D67158C-EEDB-638C-A90B-A2772ABA2B74}"/>
          </ac:spMkLst>
        </pc:spChg>
      </pc:sldChg>
      <pc:sldChg chg="add">
        <pc:chgData name="Uday Kiran Rage" userId="8cfd044a105e3dbd" providerId="LiveId" clId="{AF7849FC-3143-8243-9521-1200F97255A9}" dt="2024-04-11T13:01:00.020" v="3823" actId="2890"/>
        <pc:sldMkLst>
          <pc:docMk/>
          <pc:sldMk cId="2865747840" sldId="414"/>
        </pc:sldMkLst>
      </pc:sldChg>
      <pc:sldChg chg="modSp add mod">
        <pc:chgData name="Uday Kiran Rage" userId="8cfd044a105e3dbd" providerId="LiveId" clId="{AF7849FC-3143-8243-9521-1200F97255A9}" dt="2024-04-11T13:02:40.852" v="3835" actId="1076"/>
        <pc:sldMkLst>
          <pc:docMk/>
          <pc:sldMk cId="2899578809" sldId="415"/>
        </pc:sldMkLst>
        <pc:spChg chg="mod">
          <ac:chgData name="Uday Kiran Rage" userId="8cfd044a105e3dbd" providerId="LiveId" clId="{AF7849FC-3143-8243-9521-1200F97255A9}" dt="2024-04-11T13:02:40.852" v="3835" actId="1076"/>
          <ac:spMkLst>
            <pc:docMk/>
            <pc:sldMk cId="2899578809" sldId="415"/>
            <ac:spMk id="2" creationId="{1D67158C-EEDB-638C-A90B-A2772ABA2B74}"/>
          </ac:spMkLst>
        </pc:spChg>
      </pc:sldChg>
      <pc:sldMasterChg chg="del delSldLayout">
        <pc:chgData name="Uday Kiran Rage" userId="8cfd044a105e3dbd" providerId="LiveId" clId="{AF7849FC-3143-8243-9521-1200F97255A9}" dt="2024-04-09T03:40:24.068" v="0" actId="2696"/>
        <pc:sldMasterMkLst>
          <pc:docMk/>
          <pc:sldMasterMk cId="3024027360" sldId="2147483648"/>
        </pc:sldMasterMkLst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1766314797" sldId="2147483649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1829617560" sldId="2147483650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3387878015" sldId="2147483651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3701641167" sldId="2147483652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4143970736" sldId="2147483653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254886727" sldId="2147483654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1820002344" sldId="2147483655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563530075" sldId="2147483656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512082652" sldId="2147483657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1661043160" sldId="2147483658"/>
          </pc:sldLayoutMkLst>
        </pc:sldLayoutChg>
        <pc:sldLayoutChg chg="del">
          <pc:chgData name="Uday Kiran Rage" userId="8cfd044a105e3dbd" providerId="LiveId" clId="{AF7849FC-3143-8243-9521-1200F97255A9}" dt="2024-04-09T03:40:24.068" v="0" actId="2696"/>
          <pc:sldLayoutMkLst>
            <pc:docMk/>
            <pc:sldMasterMk cId="3024027360" sldId="2147483648"/>
            <pc:sldLayoutMk cId="357104173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E2670-16E1-2A40-88B5-8208AA6CFA43}" type="datetimeFigureOut">
              <a:rPr lang="en-JP" smtClean="0"/>
              <a:t>2024/04/18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EC51D-1156-8643-A3AD-2B5019967AE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71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1a6ffb037a_1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1a6ffb037a_1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my channel on Data Analytics. I am your host Prof. RAGE Uday Kiran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video, we are going to  talk about the four best coding practices the users can follow.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0" name="Google Shape;10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5" name="Google Shape;15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862600" y="1600200"/>
            <a:ext cx="8466800" cy="28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>
                <a:latin typeface="BioRhyme"/>
                <a:ea typeface="BioRhyme"/>
                <a:cs typeface="BioRhyme"/>
                <a:sym typeface="BioRhy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076900" y="4757667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67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 flipH="1">
            <a:off x="3966" y="32967"/>
            <a:ext cx="12192027" cy="6801943"/>
            <a:chOff x="2975" y="24725"/>
            <a:chExt cx="9144020" cy="5101457"/>
          </a:xfrm>
        </p:grpSpPr>
        <p:grpSp>
          <p:nvGrpSpPr>
            <p:cNvPr id="233" name="Google Shape;233;p13"/>
            <p:cNvGrpSpPr/>
            <p:nvPr/>
          </p:nvGrpSpPr>
          <p:grpSpPr>
            <a:xfrm>
              <a:off x="2975" y="24725"/>
              <a:ext cx="2286022" cy="2550732"/>
              <a:chOff x="0" y="14263"/>
              <a:chExt cx="1044275" cy="116525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2288982" y="24725"/>
              <a:ext cx="2286022" cy="2550732"/>
              <a:chOff x="0" y="14263"/>
              <a:chExt cx="1044275" cy="1165250"/>
            </a:xfrm>
          </p:grpSpPr>
          <p:sp>
            <p:nvSpPr>
              <p:cNvPr id="239" name="Google Shape;23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>
              <a:off x="4574965" y="24725"/>
              <a:ext cx="2286022" cy="2550732"/>
              <a:chOff x="0" y="14263"/>
              <a:chExt cx="1044275" cy="1165250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8" name="Google Shape;248;p13"/>
            <p:cNvGrpSpPr/>
            <p:nvPr/>
          </p:nvGrpSpPr>
          <p:grpSpPr>
            <a:xfrm>
              <a:off x="6860972" y="24725"/>
              <a:ext cx="2286022" cy="2550732"/>
              <a:chOff x="0" y="14263"/>
              <a:chExt cx="1044275" cy="1165250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13"/>
            <p:cNvGrpSpPr/>
            <p:nvPr/>
          </p:nvGrpSpPr>
          <p:grpSpPr>
            <a:xfrm>
              <a:off x="2975" y="2575450"/>
              <a:ext cx="2286022" cy="2550732"/>
              <a:chOff x="0" y="14263"/>
              <a:chExt cx="1044275" cy="116525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13"/>
            <p:cNvGrpSpPr/>
            <p:nvPr/>
          </p:nvGrpSpPr>
          <p:grpSpPr>
            <a:xfrm>
              <a:off x="2288982" y="2575450"/>
              <a:ext cx="2286022" cy="2550732"/>
              <a:chOff x="0" y="14263"/>
              <a:chExt cx="1044275" cy="1165250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3"/>
            <p:cNvGrpSpPr/>
            <p:nvPr/>
          </p:nvGrpSpPr>
          <p:grpSpPr>
            <a:xfrm>
              <a:off x="4574965" y="2575450"/>
              <a:ext cx="2286022" cy="2550732"/>
              <a:chOff x="0" y="14263"/>
              <a:chExt cx="1044275" cy="1165250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6860972" y="2575450"/>
              <a:ext cx="2286022" cy="2550732"/>
              <a:chOff x="0" y="14263"/>
              <a:chExt cx="1044275" cy="116525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2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3"/>
          </p:nvPr>
        </p:nvSpPr>
        <p:spPr>
          <a:xfrm>
            <a:off x="96000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4"/>
          </p:nvPr>
        </p:nvSpPr>
        <p:spPr>
          <a:xfrm>
            <a:off x="4559025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5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6"/>
          </p:nvPr>
        </p:nvSpPr>
        <p:spPr>
          <a:xfrm>
            <a:off x="815806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7" hasCustomPrompt="1"/>
          </p:nvPr>
        </p:nvSpPr>
        <p:spPr>
          <a:xfrm>
            <a:off x="1091203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8" hasCustomPrompt="1"/>
          </p:nvPr>
        </p:nvSpPr>
        <p:spPr>
          <a:xfrm>
            <a:off x="1091203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9" hasCustomPrompt="1"/>
          </p:nvPr>
        </p:nvSpPr>
        <p:spPr>
          <a:xfrm>
            <a:off x="4690236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0236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4" hasCustomPrompt="1"/>
          </p:nvPr>
        </p:nvSpPr>
        <p:spPr>
          <a:xfrm>
            <a:off x="8289269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15" hasCustomPrompt="1"/>
          </p:nvPr>
        </p:nvSpPr>
        <p:spPr>
          <a:xfrm>
            <a:off x="8289269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6"/>
          </p:nvPr>
        </p:nvSpPr>
        <p:spPr>
          <a:xfrm>
            <a:off x="960000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7"/>
          </p:nvPr>
        </p:nvSpPr>
        <p:spPr>
          <a:xfrm>
            <a:off x="4559033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18"/>
          </p:nvPr>
        </p:nvSpPr>
        <p:spPr>
          <a:xfrm>
            <a:off x="8158067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19"/>
          </p:nvPr>
        </p:nvSpPr>
        <p:spPr>
          <a:xfrm>
            <a:off x="960000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20"/>
          </p:nvPr>
        </p:nvSpPr>
        <p:spPr>
          <a:xfrm>
            <a:off x="4559033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21"/>
          </p:nvPr>
        </p:nvSpPr>
        <p:spPr>
          <a:xfrm>
            <a:off x="8158067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94" name="Google Shape;294;p14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95" name="Google Shape;295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96" name="Google Shape;296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0" name="Google Shape;300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1" name="Google Shape;301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2" name="Google Shape;302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4" name="Google Shape;304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05" name="Google Shape;305;p14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06" name="Google Shape;306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7" name="Google Shape;307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12" name="Google Shape;312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4" name="Google Shape;314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5" name="Google Shape;315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26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15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25" name="Google Shape;325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1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6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750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6985642" y="5"/>
            <a:ext cx="3493031" cy="3836313"/>
            <a:chOff x="0" y="14263"/>
            <a:chExt cx="1044275" cy="1165250"/>
          </a:xfrm>
        </p:grpSpPr>
        <p:sp>
          <p:nvSpPr>
            <p:cNvPr id="345" name="Google Shape;34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33" y="0"/>
            <a:ext cx="3493008" cy="3836343"/>
            <a:chOff x="0" y="14263"/>
            <a:chExt cx="1044275" cy="1165250"/>
          </a:xfrm>
        </p:grpSpPr>
        <p:sp>
          <p:nvSpPr>
            <p:cNvPr id="350" name="Google Shape;35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4" name="Google Shape;354;p17"/>
          <p:cNvGrpSpPr/>
          <p:nvPr/>
        </p:nvGrpSpPr>
        <p:grpSpPr>
          <a:xfrm>
            <a:off x="3492624" y="0"/>
            <a:ext cx="3493008" cy="3836343"/>
            <a:chOff x="0" y="14263"/>
            <a:chExt cx="1044275" cy="1165250"/>
          </a:xfrm>
        </p:grpSpPr>
        <p:sp>
          <p:nvSpPr>
            <p:cNvPr id="355" name="Google Shape;35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5205583" y="3021596"/>
            <a:ext cx="3493008" cy="3836343"/>
            <a:chOff x="0" y="14263"/>
            <a:chExt cx="1044275" cy="1165250"/>
          </a:xfrm>
        </p:grpSpPr>
        <p:sp>
          <p:nvSpPr>
            <p:cNvPr id="360" name="Google Shape;36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698175" y="3021596"/>
            <a:ext cx="3493008" cy="3836343"/>
            <a:chOff x="0" y="14263"/>
            <a:chExt cx="1044275" cy="1165250"/>
          </a:xfrm>
        </p:grpSpPr>
        <p:sp>
          <p:nvSpPr>
            <p:cNvPr id="365" name="Google Shape;36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7"/>
          <p:cNvSpPr txBox="1">
            <a:spLocks noGrp="1"/>
          </p:cNvSpPr>
          <p:nvPr>
            <p:ph type="title"/>
          </p:nvPr>
        </p:nvSpPr>
        <p:spPr>
          <a:xfrm>
            <a:off x="2717600" y="2615367"/>
            <a:ext cx="6756800" cy="20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title" idx="2" hasCustomPrompt="1"/>
          </p:nvPr>
        </p:nvSpPr>
        <p:spPr>
          <a:xfrm>
            <a:off x="5153200" y="1210300"/>
            <a:ext cx="1885600" cy="11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1"/>
          </p:nvPr>
        </p:nvSpPr>
        <p:spPr>
          <a:xfrm>
            <a:off x="2717600" y="4905033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46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8"/>
          <p:cNvGrpSpPr/>
          <p:nvPr/>
        </p:nvGrpSpPr>
        <p:grpSpPr>
          <a:xfrm flipH="1"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374" name="Google Shape;374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8" name="Google Shape;378;p18"/>
          <p:cNvGrpSpPr/>
          <p:nvPr/>
        </p:nvGrpSpPr>
        <p:grpSpPr>
          <a:xfrm flipH="1">
            <a:off x="3967" y="32964"/>
            <a:ext cx="6026720" cy="6724736"/>
            <a:chOff x="0" y="14263"/>
            <a:chExt cx="1044275" cy="1165250"/>
          </a:xfrm>
        </p:grpSpPr>
        <p:sp>
          <p:nvSpPr>
            <p:cNvPr id="379" name="Google Shape;379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5019800" y="4133708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subTitle" idx="1"/>
          </p:nvPr>
        </p:nvSpPr>
        <p:spPr>
          <a:xfrm>
            <a:off x="1358600" y="2015092"/>
            <a:ext cx="9474800" cy="1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17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950960" y="27787"/>
            <a:ext cx="8553765" cy="6823436"/>
            <a:chOff x="61045" y="20840"/>
            <a:chExt cx="6415324" cy="5117577"/>
          </a:xfrm>
        </p:grpSpPr>
        <p:grpSp>
          <p:nvGrpSpPr>
            <p:cNvPr id="387" name="Google Shape;387;p19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388" name="Google Shape;388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89" name="Google Shape;389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0" name="Google Shape;390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8" name="Google Shape;398;p19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99" name="Google Shape;399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0" name="Google Shape;400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4" name="Google Shape;404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960000" y="1805817"/>
            <a:ext cx="4792000" cy="2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960000" y="3981800"/>
            <a:ext cx="47920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>
            <a:spLocks noGrp="1"/>
          </p:cNvSpPr>
          <p:nvPr>
            <p:ph type="pic" idx="2"/>
          </p:nvPr>
        </p:nvSpPr>
        <p:spPr>
          <a:xfrm>
            <a:off x="6097533" y="0"/>
            <a:ext cx="7982800" cy="6858000"/>
          </a:xfrm>
          <a:prstGeom prst="hexagon">
            <a:avLst>
              <a:gd name="adj" fmla="val 17775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160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14" name="Google Shape;41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19" name="Google Shape;41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20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24" name="Google Shape;42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8" name="Google Shape;428;p20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29" name="Google Shape;42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3" name="Google Shape;433;p20"/>
          <p:cNvSpPr txBox="1">
            <a:spLocks noGrp="1"/>
          </p:cNvSpPr>
          <p:nvPr>
            <p:ph type="title"/>
          </p:nvPr>
        </p:nvSpPr>
        <p:spPr>
          <a:xfrm>
            <a:off x="960000" y="1638467"/>
            <a:ext cx="4310800" cy="15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1"/>
          </p:nvPr>
        </p:nvSpPr>
        <p:spPr>
          <a:xfrm>
            <a:off x="950967" y="3346400"/>
            <a:ext cx="3955200" cy="1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0"/>
          <p:cNvSpPr>
            <a:spLocks noGrp="1"/>
          </p:cNvSpPr>
          <p:nvPr>
            <p:ph type="pic" idx="2"/>
          </p:nvPr>
        </p:nvSpPr>
        <p:spPr>
          <a:xfrm>
            <a:off x="6225733" y="1794533"/>
            <a:ext cx="4310800" cy="263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428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1"/>
          <p:cNvGrpSpPr/>
          <p:nvPr/>
        </p:nvGrpSpPr>
        <p:grpSpPr>
          <a:xfrm rot="10800000" flipH="1">
            <a:off x="1" y="2202125"/>
            <a:ext cx="4172644" cy="4655873"/>
            <a:chOff x="0" y="14263"/>
            <a:chExt cx="1044275" cy="1165250"/>
          </a:xfrm>
        </p:grpSpPr>
        <p:sp>
          <p:nvSpPr>
            <p:cNvPr id="438" name="Google Shape;43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21"/>
          <p:cNvGrpSpPr/>
          <p:nvPr/>
        </p:nvGrpSpPr>
        <p:grpSpPr>
          <a:xfrm rot="10800000" flipH="1">
            <a:off x="4172823" y="2202125"/>
            <a:ext cx="4172644" cy="4655873"/>
            <a:chOff x="0" y="14263"/>
            <a:chExt cx="1044275" cy="1165250"/>
          </a:xfrm>
        </p:grpSpPr>
        <p:sp>
          <p:nvSpPr>
            <p:cNvPr id="443" name="Google Shape;44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21"/>
          <p:cNvGrpSpPr/>
          <p:nvPr/>
        </p:nvGrpSpPr>
        <p:grpSpPr>
          <a:xfrm rot="10800000" flipH="1">
            <a:off x="4176800" y="32967"/>
            <a:ext cx="3842515" cy="4287499"/>
            <a:chOff x="0" y="14263"/>
            <a:chExt cx="1044275" cy="1165250"/>
          </a:xfrm>
        </p:grpSpPr>
        <p:sp>
          <p:nvSpPr>
            <p:cNvPr id="448" name="Google Shape;44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2" name="Google Shape;452;p21"/>
          <p:cNvGrpSpPr/>
          <p:nvPr/>
        </p:nvGrpSpPr>
        <p:grpSpPr>
          <a:xfrm rot="10800000" flipH="1">
            <a:off x="8015385" y="32967"/>
            <a:ext cx="3842515" cy="4287499"/>
            <a:chOff x="0" y="14263"/>
            <a:chExt cx="1044275" cy="1165250"/>
          </a:xfrm>
        </p:grpSpPr>
        <p:sp>
          <p:nvSpPr>
            <p:cNvPr id="453" name="Google Shape;45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405133" y="1615100"/>
            <a:ext cx="3507200" cy="1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1"/>
          <p:cNvSpPr>
            <a:spLocks noGrp="1"/>
          </p:cNvSpPr>
          <p:nvPr>
            <p:ph type="pic" idx="2"/>
          </p:nvPr>
        </p:nvSpPr>
        <p:spPr>
          <a:xfrm>
            <a:off x="2175851" y="1080991"/>
            <a:ext cx="2801600" cy="370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2359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2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62" name="Google Shape;46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22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67" name="Google Shape;46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72" name="Google Shape;47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22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77" name="Google Shape;47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1" name="Google Shape;481;p22"/>
          <p:cNvSpPr txBox="1">
            <a:spLocks noGrp="1"/>
          </p:cNvSpPr>
          <p:nvPr>
            <p:ph type="title"/>
          </p:nvPr>
        </p:nvSpPr>
        <p:spPr>
          <a:xfrm>
            <a:off x="950967" y="1628900"/>
            <a:ext cx="3507200" cy="15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2"/>
          <p:cNvSpPr txBox="1">
            <a:spLocks noGrp="1"/>
          </p:cNvSpPr>
          <p:nvPr>
            <p:ph type="subTitle" idx="1"/>
          </p:nvPr>
        </p:nvSpPr>
        <p:spPr>
          <a:xfrm>
            <a:off x="951133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2"/>
          <p:cNvSpPr>
            <a:spLocks noGrp="1"/>
          </p:cNvSpPr>
          <p:nvPr>
            <p:ph type="pic" idx="2"/>
          </p:nvPr>
        </p:nvSpPr>
        <p:spPr>
          <a:xfrm>
            <a:off x="8020333" y="1449467"/>
            <a:ext cx="2360400" cy="390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825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442108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95096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442108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95096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5"/>
          </p:nvPr>
        </p:nvSpPr>
        <p:spPr>
          <a:xfrm>
            <a:off x="789120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6"/>
          </p:nvPr>
        </p:nvSpPr>
        <p:spPr>
          <a:xfrm>
            <a:off x="789120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347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3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86" name="Google Shape;48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91" name="Google Shape;49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96" name="Google Shape;49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501" name="Google Shape;50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23"/>
          <p:cNvSpPr txBox="1">
            <a:spLocks noGrp="1"/>
          </p:cNvSpPr>
          <p:nvPr>
            <p:ph type="subTitle" idx="1"/>
          </p:nvPr>
        </p:nvSpPr>
        <p:spPr>
          <a:xfrm>
            <a:off x="951133" y="1547100"/>
            <a:ext cx="10272000" cy="4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6" name="Google Shape;506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077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4"/>
          <p:cNvGrpSpPr/>
          <p:nvPr/>
        </p:nvGrpSpPr>
        <p:grpSpPr>
          <a:xfrm>
            <a:off x="0" y="30"/>
            <a:ext cx="12192232" cy="6857911"/>
            <a:chOff x="0" y="22"/>
            <a:chExt cx="9144174" cy="5143433"/>
          </a:xfrm>
        </p:grpSpPr>
        <p:grpSp>
          <p:nvGrpSpPr>
            <p:cNvPr id="509" name="Google Shape;509;p24"/>
            <p:cNvGrpSpPr/>
            <p:nvPr/>
          </p:nvGrpSpPr>
          <p:grpSpPr>
            <a:xfrm rot="10800000">
              <a:off x="6524192" y="2266219"/>
              <a:ext cx="2619982" cy="2877235"/>
              <a:chOff x="0" y="14263"/>
              <a:chExt cx="1044275" cy="1165250"/>
            </a:xfrm>
          </p:grpSpPr>
          <p:sp>
            <p:nvSpPr>
              <p:cNvPr id="510" name="Google Shape;51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4" name="Google Shape;514;p24"/>
            <p:cNvGrpSpPr/>
            <p:nvPr/>
          </p:nvGrpSpPr>
          <p:grpSpPr>
            <a:xfrm rot="10800000">
              <a:off x="3904513" y="2266219"/>
              <a:ext cx="2619982" cy="2877235"/>
              <a:chOff x="0" y="14263"/>
              <a:chExt cx="1044275" cy="1165250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9" name="Google Shape;519;p24"/>
            <p:cNvGrpSpPr/>
            <p:nvPr/>
          </p:nvGrpSpPr>
          <p:grpSpPr>
            <a:xfrm rot="10800000">
              <a:off x="2619679" y="22"/>
              <a:ext cx="2619982" cy="2877235"/>
              <a:chOff x="0" y="14263"/>
              <a:chExt cx="1044275" cy="1165250"/>
            </a:xfrm>
          </p:grpSpPr>
          <p:sp>
            <p:nvSpPr>
              <p:cNvPr id="520" name="Google Shape;52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 rot="10800000">
              <a:off x="0" y="22"/>
              <a:ext cx="2619982" cy="2877235"/>
              <a:chOff x="0" y="14263"/>
              <a:chExt cx="1044275" cy="1165250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9" name="Google Shape;529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"/>
          </p:nvPr>
        </p:nvSpPr>
        <p:spPr>
          <a:xfrm>
            <a:off x="6601624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2"/>
          </p:nvPr>
        </p:nvSpPr>
        <p:spPr>
          <a:xfrm>
            <a:off x="1981176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3"/>
          </p:nvPr>
        </p:nvSpPr>
        <p:spPr>
          <a:xfrm>
            <a:off x="1981176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subTitle" idx="4"/>
          </p:nvPr>
        </p:nvSpPr>
        <p:spPr>
          <a:xfrm>
            <a:off x="6601624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76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5"/>
          <p:cNvGrpSpPr/>
          <p:nvPr/>
        </p:nvGrpSpPr>
        <p:grpSpPr>
          <a:xfrm rot="10800000">
            <a:off x="5643768" y="3174434"/>
            <a:ext cx="6548195" cy="3683583"/>
            <a:chOff x="0" y="-5"/>
            <a:chExt cx="8219491" cy="4697648"/>
          </a:xfrm>
        </p:grpSpPr>
        <p:grpSp>
          <p:nvGrpSpPr>
            <p:cNvPr id="536" name="Google Shape;536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1" name="Google Shape;541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5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552" name="Google Shape;55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6" name="Google Shape;556;p25"/>
          <p:cNvGrpSpPr/>
          <p:nvPr/>
        </p:nvGrpSpPr>
        <p:grpSpPr>
          <a:xfrm rot="10800000">
            <a:off x="34" y="1"/>
            <a:ext cx="8442196" cy="3802609"/>
            <a:chOff x="0" y="-151799"/>
            <a:chExt cx="10596899" cy="4849442"/>
          </a:xfrm>
        </p:grpSpPr>
        <p:grpSp>
          <p:nvGrpSpPr>
            <p:cNvPr id="557" name="Google Shape;557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58" name="Google Shape;55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63" name="Google Shape;56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68" name="Google Shape;56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2" name="Google Shape;572;p25"/>
            <p:cNvGrpSpPr/>
            <p:nvPr/>
          </p:nvGrpSpPr>
          <p:grpSpPr>
            <a:xfrm>
              <a:off x="5864428" y="-151799"/>
              <a:ext cx="4732471" cy="4849442"/>
              <a:chOff x="-6" y="-970825"/>
              <a:chExt cx="2098471" cy="2150338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-6" y="-970825"/>
                <a:ext cx="2098471" cy="985057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7" name="Google Shape;577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1"/>
          </p:nvPr>
        </p:nvSpPr>
        <p:spPr>
          <a:xfrm>
            <a:off x="6661656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5"/>
          <p:cNvSpPr txBox="1">
            <a:spLocks noGrp="1"/>
          </p:cNvSpPr>
          <p:nvPr>
            <p:ph type="subTitle" idx="2"/>
          </p:nvPr>
        </p:nvSpPr>
        <p:spPr>
          <a:xfrm>
            <a:off x="1493544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55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6"/>
          <p:cNvGrpSpPr/>
          <p:nvPr/>
        </p:nvGrpSpPr>
        <p:grpSpPr>
          <a:xfrm rot="10800000" flipH="1">
            <a:off x="0" y="3021626"/>
            <a:ext cx="3493309" cy="3836313"/>
            <a:chOff x="0" y="14263"/>
            <a:chExt cx="1044275" cy="1165250"/>
          </a:xfrm>
        </p:grpSpPr>
        <p:sp>
          <p:nvSpPr>
            <p:cNvPr id="582" name="Google Shape;58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6"/>
          <p:cNvGrpSpPr/>
          <p:nvPr/>
        </p:nvGrpSpPr>
        <p:grpSpPr>
          <a:xfrm rot="10800000" flipH="1">
            <a:off x="3492906" y="3021626"/>
            <a:ext cx="3493309" cy="3836313"/>
            <a:chOff x="0" y="14263"/>
            <a:chExt cx="1044275" cy="1165250"/>
          </a:xfrm>
        </p:grpSpPr>
        <p:sp>
          <p:nvSpPr>
            <p:cNvPr id="587" name="Google Shape;58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1" name="Google Shape;591;p26"/>
          <p:cNvGrpSpPr/>
          <p:nvPr/>
        </p:nvGrpSpPr>
        <p:grpSpPr>
          <a:xfrm rot="10800000" flipH="1">
            <a:off x="5206018" y="30"/>
            <a:ext cx="3493309" cy="3836313"/>
            <a:chOff x="0" y="14263"/>
            <a:chExt cx="1044275" cy="1165250"/>
          </a:xfrm>
        </p:grpSpPr>
        <p:sp>
          <p:nvSpPr>
            <p:cNvPr id="592" name="Google Shape;59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6"/>
          <p:cNvGrpSpPr/>
          <p:nvPr/>
        </p:nvGrpSpPr>
        <p:grpSpPr>
          <a:xfrm rot="10800000" flipH="1">
            <a:off x="8698923" y="30"/>
            <a:ext cx="3493309" cy="3836313"/>
            <a:chOff x="0" y="14263"/>
            <a:chExt cx="1044275" cy="1165250"/>
          </a:xfrm>
        </p:grpSpPr>
        <p:sp>
          <p:nvSpPr>
            <p:cNvPr id="597" name="Google Shape;59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1" name="Google Shape;601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6"/>
          <p:cNvSpPr txBox="1">
            <a:spLocks noGrp="1"/>
          </p:cNvSpPr>
          <p:nvPr>
            <p:ph type="subTitle" idx="1"/>
          </p:nvPr>
        </p:nvSpPr>
        <p:spPr>
          <a:xfrm>
            <a:off x="1250168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6"/>
          <p:cNvSpPr txBox="1">
            <a:spLocks noGrp="1"/>
          </p:cNvSpPr>
          <p:nvPr>
            <p:ph type="subTitle" idx="2"/>
          </p:nvPr>
        </p:nvSpPr>
        <p:spPr>
          <a:xfrm>
            <a:off x="4645796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6"/>
          <p:cNvSpPr txBox="1">
            <a:spLocks noGrp="1"/>
          </p:cNvSpPr>
          <p:nvPr>
            <p:ph type="subTitle" idx="3"/>
          </p:nvPr>
        </p:nvSpPr>
        <p:spPr>
          <a:xfrm>
            <a:off x="8041432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6"/>
          <p:cNvSpPr txBox="1">
            <a:spLocks noGrp="1"/>
          </p:cNvSpPr>
          <p:nvPr>
            <p:ph type="subTitle" idx="4"/>
          </p:nvPr>
        </p:nvSpPr>
        <p:spPr>
          <a:xfrm>
            <a:off x="1250167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6" name="Google Shape;606;p26"/>
          <p:cNvSpPr txBox="1">
            <a:spLocks noGrp="1"/>
          </p:cNvSpPr>
          <p:nvPr>
            <p:ph type="subTitle" idx="5"/>
          </p:nvPr>
        </p:nvSpPr>
        <p:spPr>
          <a:xfrm>
            <a:off x="4645800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subTitle" idx="6"/>
          </p:nvPr>
        </p:nvSpPr>
        <p:spPr>
          <a:xfrm>
            <a:off x="8041433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044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5388685" y="-17"/>
            <a:ext cx="6803515" cy="3826916"/>
            <a:chOff x="4041514" y="-13"/>
            <a:chExt cx="5102636" cy="2870187"/>
          </a:xfrm>
        </p:grpSpPr>
        <p:grpSp>
          <p:nvGrpSpPr>
            <p:cNvPr id="610" name="Google Shape;610;p27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11" name="Google Shape;61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5" name="Google Shape;615;p27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16" name="Google Shape;61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0" name="Google Shape;620;p27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21" name="Google Shape;62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7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26" name="Google Shape;62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0" name="Google Shape;630;p27"/>
          <p:cNvGrpSpPr/>
          <p:nvPr/>
        </p:nvGrpSpPr>
        <p:grpSpPr>
          <a:xfrm>
            <a:off x="-15" y="3031083"/>
            <a:ext cx="6803515" cy="3826916"/>
            <a:chOff x="-11" y="2273312"/>
            <a:chExt cx="5102636" cy="2870187"/>
          </a:xfrm>
        </p:grpSpPr>
        <p:grpSp>
          <p:nvGrpSpPr>
            <p:cNvPr id="631" name="Google Shape;631;p27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6" name="Google Shape;636;p27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37" name="Google Shape;63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6" name="Google Shape;646;p27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47" name="Google Shape;64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1" name="Google Shape;651;p2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1"/>
          </p:nvPr>
        </p:nvSpPr>
        <p:spPr>
          <a:xfrm>
            <a:off x="3233133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2"/>
          </p:nvPr>
        </p:nvSpPr>
        <p:spPr>
          <a:xfrm>
            <a:off x="6321272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3"/>
          </p:nvPr>
        </p:nvSpPr>
        <p:spPr>
          <a:xfrm>
            <a:off x="3233133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4"/>
          </p:nvPr>
        </p:nvSpPr>
        <p:spPr>
          <a:xfrm>
            <a:off x="6321272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5"/>
          </p:nvPr>
        </p:nvSpPr>
        <p:spPr>
          <a:xfrm>
            <a:off x="3233133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6"/>
          </p:nvPr>
        </p:nvSpPr>
        <p:spPr>
          <a:xfrm>
            <a:off x="3233133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7"/>
          </p:nvPr>
        </p:nvSpPr>
        <p:spPr>
          <a:xfrm>
            <a:off x="6321267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8"/>
          </p:nvPr>
        </p:nvSpPr>
        <p:spPr>
          <a:xfrm>
            <a:off x="6321267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52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8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662" name="Google Shape;662;p28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8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2" name="Google Shape;682;p28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683" name="Google Shape;683;p28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84" name="Google Shape;68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8" name="Google Shape;688;p28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89" name="Google Shape;68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28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94" name="Google Shape;69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28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99" name="Google Shape;69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3"/>
          </p:nvPr>
        </p:nvSpPr>
        <p:spPr>
          <a:xfrm>
            <a:off x="147887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4"/>
          </p:nvPr>
        </p:nvSpPr>
        <p:spPr>
          <a:xfrm>
            <a:off x="4772000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subTitle" idx="6"/>
          </p:nvPr>
        </p:nvSpPr>
        <p:spPr>
          <a:xfrm>
            <a:off x="806512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8"/>
          <p:cNvSpPr txBox="1">
            <a:spLocks noGrp="1"/>
          </p:cNvSpPr>
          <p:nvPr>
            <p:ph type="subTitle" idx="7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1" name="Google Shape;711;p28"/>
          <p:cNvSpPr txBox="1">
            <a:spLocks noGrp="1"/>
          </p:cNvSpPr>
          <p:nvPr>
            <p:ph type="subTitle" idx="8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9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8"/>
          <p:cNvSpPr txBox="1">
            <a:spLocks noGrp="1"/>
          </p:cNvSpPr>
          <p:nvPr>
            <p:ph type="subTitle" idx="13"/>
          </p:nvPr>
        </p:nvSpPr>
        <p:spPr>
          <a:xfrm>
            <a:off x="148407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8"/>
          <p:cNvSpPr txBox="1">
            <a:spLocks noGrp="1"/>
          </p:cNvSpPr>
          <p:nvPr>
            <p:ph type="subTitle" idx="14"/>
          </p:nvPr>
        </p:nvSpPr>
        <p:spPr>
          <a:xfrm>
            <a:off x="4777200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15"/>
          </p:nvPr>
        </p:nvSpPr>
        <p:spPr>
          <a:xfrm>
            <a:off x="807032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934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9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718" name="Google Shape;718;p29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3" name="Google Shape;723;p29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724" name="Google Shape;72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8" name="Google Shape;728;p29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3" name="Google Shape;733;p29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734" name="Google Shape;73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8" name="Google Shape;738;p29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739" name="Google Shape;739;p29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9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745" name="Google Shape;74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9" name="Google Shape;749;p29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750" name="Google Shape;75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4" name="Google Shape;754;p29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755" name="Google Shape;75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9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3"/>
          </p:nvPr>
        </p:nvSpPr>
        <p:spPr>
          <a:xfrm>
            <a:off x="312543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9"/>
          <p:cNvSpPr txBox="1">
            <a:spLocks noGrp="1"/>
          </p:cNvSpPr>
          <p:nvPr>
            <p:ph type="subTitle" idx="4"/>
          </p:nvPr>
        </p:nvSpPr>
        <p:spPr>
          <a:xfrm>
            <a:off x="641856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6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7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8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9"/>
          </p:nvPr>
        </p:nvSpPr>
        <p:spPr>
          <a:xfrm>
            <a:off x="313063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13"/>
          </p:nvPr>
        </p:nvSpPr>
        <p:spPr>
          <a:xfrm>
            <a:off x="642376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56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0"/>
          <p:cNvGrpSpPr/>
          <p:nvPr/>
        </p:nvGrpSpPr>
        <p:grpSpPr>
          <a:xfrm rot="10800000">
            <a:off x="6751" y="7450"/>
            <a:ext cx="6212183" cy="6822151"/>
            <a:chOff x="0" y="14263"/>
            <a:chExt cx="1044275" cy="1165250"/>
          </a:xfrm>
        </p:grpSpPr>
        <p:sp>
          <p:nvSpPr>
            <p:cNvPr id="772" name="Google Shape;772;p3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6" name="Google Shape;776;p30"/>
          <p:cNvSpPr txBox="1">
            <a:spLocks noGrp="1"/>
          </p:cNvSpPr>
          <p:nvPr>
            <p:ph type="title" hasCustomPrompt="1"/>
          </p:nvPr>
        </p:nvSpPr>
        <p:spPr>
          <a:xfrm>
            <a:off x="950967" y="709921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950967" y="1628397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78" name="Google Shape;778;p3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24348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9" name="Google Shape;779;p30"/>
          <p:cNvSpPr txBox="1">
            <a:spLocks noGrp="1"/>
          </p:cNvSpPr>
          <p:nvPr>
            <p:ph type="subTitle" idx="3"/>
          </p:nvPr>
        </p:nvSpPr>
        <p:spPr>
          <a:xfrm>
            <a:off x="950967" y="3636844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735353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5"/>
          </p:nvPr>
        </p:nvSpPr>
        <p:spPr>
          <a:xfrm>
            <a:off x="950967" y="5651279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553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784" name="Google Shape;784;p3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785" name="Google Shape;785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86" name="Google Shape;786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8" name="Google Shape;788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9" name="Google Shape;789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90" name="Google Shape;790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1" name="Google Shape;791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2" name="Google Shape;792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3" name="Google Shape;793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4" name="Google Shape;794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95" name="Google Shape;795;p3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796" name="Google Shape;796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7" name="Google Shape;797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8" name="Google Shape;798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9" name="Google Shape;799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0" name="Google Shape;800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01" name="Google Shape;801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802" name="Google Shape;802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3" name="Google Shape;803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4" name="Google Shape;804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5" name="Google Shape;805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06" name="Google Shape;806;p31"/>
          <p:cNvSpPr txBox="1">
            <a:spLocks noGrp="1"/>
          </p:cNvSpPr>
          <p:nvPr>
            <p:ph type="title" hasCustomPrompt="1"/>
          </p:nvPr>
        </p:nvSpPr>
        <p:spPr>
          <a:xfrm>
            <a:off x="1723644" y="26162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7" name="Google Shape;807;p31"/>
          <p:cNvSpPr txBox="1">
            <a:spLocks noGrp="1"/>
          </p:cNvSpPr>
          <p:nvPr>
            <p:ph type="subTitle" idx="1"/>
          </p:nvPr>
        </p:nvSpPr>
        <p:spPr>
          <a:xfrm>
            <a:off x="1188644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8" name="Google Shape;808;p31"/>
          <p:cNvSpPr txBox="1">
            <a:spLocks noGrp="1"/>
          </p:cNvSpPr>
          <p:nvPr>
            <p:ph type="subTitle" idx="2"/>
          </p:nvPr>
        </p:nvSpPr>
        <p:spPr>
          <a:xfrm>
            <a:off x="1188644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9" name="Google Shape;80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200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31"/>
          <p:cNvSpPr txBox="1">
            <a:spLocks noGrp="1"/>
          </p:cNvSpPr>
          <p:nvPr>
            <p:ph type="subTitle" idx="4"/>
          </p:nvPr>
        </p:nvSpPr>
        <p:spPr>
          <a:xfrm>
            <a:off x="4628400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5"/>
          </p:nvPr>
        </p:nvSpPr>
        <p:spPr>
          <a:xfrm>
            <a:off x="4628400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2" name="Google Shape;812;p31"/>
          <p:cNvSpPr txBox="1">
            <a:spLocks noGrp="1"/>
          </p:cNvSpPr>
          <p:nvPr>
            <p:ph type="title" idx="6" hasCustomPrompt="1"/>
          </p:nvPr>
        </p:nvSpPr>
        <p:spPr>
          <a:xfrm>
            <a:off x="8603956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31"/>
          <p:cNvSpPr txBox="1">
            <a:spLocks noGrp="1"/>
          </p:cNvSpPr>
          <p:nvPr>
            <p:ph type="subTitle" idx="7"/>
          </p:nvPr>
        </p:nvSpPr>
        <p:spPr>
          <a:xfrm>
            <a:off x="8068156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4" name="Google Shape;814;p31"/>
          <p:cNvSpPr txBox="1">
            <a:spLocks noGrp="1"/>
          </p:cNvSpPr>
          <p:nvPr>
            <p:ph type="subTitle" idx="8"/>
          </p:nvPr>
        </p:nvSpPr>
        <p:spPr>
          <a:xfrm>
            <a:off x="8068156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29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3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818" name="Google Shape;818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823" name="Google Shape;823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7" name="Google Shape;827;p32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1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32"/>
          <p:cNvSpPr txBox="1">
            <a:spLocks noGrp="1"/>
          </p:cNvSpPr>
          <p:nvPr>
            <p:ph type="subTitle" idx="1"/>
          </p:nvPr>
        </p:nvSpPr>
        <p:spPr>
          <a:xfrm>
            <a:off x="3130533" y="23308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32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7609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121" name="Google Shape;12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6"/>
          <p:cNvGrpSpPr/>
          <p:nvPr/>
        </p:nvGrpSpPr>
        <p:grpSpPr>
          <a:xfrm flipH="1"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126" name="Google Shape;12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131" name="Google Shape;13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6"/>
          <p:cNvGrpSpPr/>
          <p:nvPr/>
        </p:nvGrpSpPr>
        <p:grpSpPr>
          <a:xfrm flipH="1"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136" name="Google Shape;13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071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3"/>
          <p:cNvGrpSpPr/>
          <p:nvPr/>
        </p:nvGrpSpPr>
        <p:grpSpPr>
          <a:xfrm>
            <a:off x="-724527" y="-344401"/>
            <a:ext cx="6500304" cy="2899295"/>
            <a:chOff x="-538478" y="-253227"/>
            <a:chExt cx="4875228" cy="2174471"/>
          </a:xfrm>
        </p:grpSpPr>
        <p:grpSp>
          <p:nvGrpSpPr>
            <p:cNvPr id="832" name="Google Shape;832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33" name="Google Shape;83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38" name="Google Shape;83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2" name="Google Shape;842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43" name="Google Shape;84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7" name="Google Shape;847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48" name="Google Shape;84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7" name="Google Shape;857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62" name="Google Shape;862;p33"/>
          <p:cNvGrpSpPr/>
          <p:nvPr/>
        </p:nvGrpSpPr>
        <p:grpSpPr>
          <a:xfrm rot="10800000">
            <a:off x="5691707" y="4296994"/>
            <a:ext cx="6500304" cy="2899295"/>
            <a:chOff x="-538478" y="-253227"/>
            <a:chExt cx="4875228" cy="2174471"/>
          </a:xfrm>
        </p:grpSpPr>
        <p:grpSp>
          <p:nvGrpSpPr>
            <p:cNvPr id="863" name="Google Shape;863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64" name="Google Shape;86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8" name="Google Shape;868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74" name="Google Shape;87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79" name="Google Shape;87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3" name="Google Shape;883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8" name="Google Shape;888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908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4"/>
          <p:cNvGrpSpPr/>
          <p:nvPr/>
        </p:nvGrpSpPr>
        <p:grpSpPr>
          <a:xfrm rot="10800000">
            <a:off x="4" y="9163"/>
            <a:ext cx="4063977" cy="2239071"/>
            <a:chOff x="713225" y="3151224"/>
            <a:chExt cx="1547357" cy="863217"/>
          </a:xfrm>
        </p:grpSpPr>
        <p:grpSp>
          <p:nvGrpSpPr>
            <p:cNvPr id="895" name="Google Shape;895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896" name="Google Shape;89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01" name="Google Shape;90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05" name="Google Shape;905;p34"/>
          <p:cNvGrpSpPr/>
          <p:nvPr/>
        </p:nvGrpSpPr>
        <p:grpSpPr>
          <a:xfrm rot="10800000">
            <a:off x="4039790" y="76"/>
            <a:ext cx="4063977" cy="2239071"/>
            <a:chOff x="713225" y="3151224"/>
            <a:chExt cx="1547357" cy="863217"/>
          </a:xfrm>
        </p:grpSpPr>
        <p:grpSp>
          <p:nvGrpSpPr>
            <p:cNvPr id="906" name="Google Shape;906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07" name="Google Shape;90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1" name="Google Shape;911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12" name="Google Shape;91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6" name="Google Shape;916;p34"/>
          <p:cNvGrpSpPr/>
          <p:nvPr/>
        </p:nvGrpSpPr>
        <p:grpSpPr>
          <a:xfrm rot="10800000">
            <a:off x="8103790" y="76"/>
            <a:ext cx="4063977" cy="2239071"/>
            <a:chOff x="713225" y="3151224"/>
            <a:chExt cx="1547357" cy="863217"/>
          </a:xfrm>
        </p:grpSpPr>
        <p:grpSp>
          <p:nvGrpSpPr>
            <p:cNvPr id="917" name="Google Shape;917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18" name="Google Shape;91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27" name="Google Shape;927;p34"/>
          <p:cNvGrpSpPr/>
          <p:nvPr/>
        </p:nvGrpSpPr>
        <p:grpSpPr>
          <a:xfrm rot="10800000">
            <a:off x="4" y="2370905"/>
            <a:ext cx="4063977" cy="2239071"/>
            <a:chOff x="713225" y="3151224"/>
            <a:chExt cx="1547357" cy="863217"/>
          </a:xfrm>
        </p:grpSpPr>
        <p:grpSp>
          <p:nvGrpSpPr>
            <p:cNvPr id="928" name="Google Shape;928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3" name="Google Shape;933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34" name="Google Shape;93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38" name="Google Shape;938;p34"/>
          <p:cNvGrpSpPr/>
          <p:nvPr/>
        </p:nvGrpSpPr>
        <p:grpSpPr>
          <a:xfrm rot="10800000">
            <a:off x="4064023" y="2361818"/>
            <a:ext cx="4063977" cy="2239071"/>
            <a:chOff x="713225" y="3151224"/>
            <a:chExt cx="1547357" cy="863217"/>
          </a:xfrm>
        </p:grpSpPr>
        <p:grpSp>
          <p:nvGrpSpPr>
            <p:cNvPr id="939" name="Google Shape;939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40" name="Google Shape;940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4" name="Google Shape;944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45" name="Google Shape;945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9" name="Google Shape;949;p34"/>
          <p:cNvGrpSpPr/>
          <p:nvPr/>
        </p:nvGrpSpPr>
        <p:grpSpPr>
          <a:xfrm rot="10800000">
            <a:off x="8128024" y="2361818"/>
            <a:ext cx="4063977" cy="2239071"/>
            <a:chOff x="713225" y="3151224"/>
            <a:chExt cx="1547357" cy="863217"/>
          </a:xfrm>
        </p:grpSpPr>
        <p:grpSp>
          <p:nvGrpSpPr>
            <p:cNvPr id="950" name="Google Shape;950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5" name="Google Shape;955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56" name="Google Shape;95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0" name="Google Shape;960;p34"/>
          <p:cNvGrpSpPr/>
          <p:nvPr/>
        </p:nvGrpSpPr>
        <p:grpSpPr>
          <a:xfrm rot="10800000">
            <a:off x="4" y="4619039"/>
            <a:ext cx="4063977" cy="2239071"/>
            <a:chOff x="713225" y="3151224"/>
            <a:chExt cx="1547357" cy="863217"/>
          </a:xfrm>
        </p:grpSpPr>
        <p:grpSp>
          <p:nvGrpSpPr>
            <p:cNvPr id="961" name="Google Shape;961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6" name="Google Shape;966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67" name="Google Shape;96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71" name="Google Shape;971;p34"/>
          <p:cNvGrpSpPr/>
          <p:nvPr/>
        </p:nvGrpSpPr>
        <p:grpSpPr>
          <a:xfrm rot="10800000">
            <a:off x="4064023" y="4609954"/>
            <a:ext cx="4063977" cy="2239071"/>
            <a:chOff x="713225" y="3151224"/>
            <a:chExt cx="1547357" cy="863217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7" name="Google Shape;977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78" name="Google Shape;97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2" name="Google Shape;982;p34"/>
          <p:cNvGrpSpPr/>
          <p:nvPr/>
        </p:nvGrpSpPr>
        <p:grpSpPr>
          <a:xfrm rot="10800000">
            <a:off x="8128024" y="4609954"/>
            <a:ext cx="4063977" cy="2239071"/>
            <a:chOff x="713225" y="3151224"/>
            <a:chExt cx="1547357" cy="863217"/>
          </a:xfrm>
        </p:grpSpPr>
        <p:grpSp>
          <p:nvGrpSpPr>
            <p:cNvPr id="983" name="Google Shape;983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84" name="Google Shape;98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8" name="Google Shape;988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89" name="Google Shape;98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9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58F-F291-4BA9-94B5-228AFDC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612C-13CA-41E7-91CB-52AC6B30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5648-0B04-4703-8440-7CD6A4E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370-CF98-4F40-A126-D4740DFBF47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D995-4955-4FAB-91C6-A3751F78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671B-A8C4-4C7A-AE3D-3AE103D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7"/>
          <p:cNvGrpSpPr/>
          <p:nvPr/>
        </p:nvGrpSpPr>
        <p:grpSpPr>
          <a:xfrm rot="10800000" flipH="1">
            <a:off x="0" y="3021596"/>
            <a:ext cx="3493323" cy="3836343"/>
            <a:chOff x="0" y="14263"/>
            <a:chExt cx="1044275" cy="1165250"/>
          </a:xfrm>
        </p:grpSpPr>
        <p:sp>
          <p:nvSpPr>
            <p:cNvPr id="143" name="Google Shape;14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10800000" flipH="1">
            <a:off x="3492905" y="3021596"/>
            <a:ext cx="3493323" cy="3836343"/>
            <a:chOff x="0" y="14263"/>
            <a:chExt cx="1044275" cy="1165250"/>
          </a:xfrm>
        </p:grpSpPr>
        <p:sp>
          <p:nvSpPr>
            <p:cNvPr id="148" name="Google Shape;14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" name="Google Shape;152;p7"/>
          <p:cNvGrpSpPr/>
          <p:nvPr/>
        </p:nvGrpSpPr>
        <p:grpSpPr>
          <a:xfrm rot="10800000" flipH="1">
            <a:off x="5206017" y="0"/>
            <a:ext cx="3493323" cy="3836343"/>
            <a:chOff x="0" y="14263"/>
            <a:chExt cx="1044275" cy="1165250"/>
          </a:xfrm>
        </p:grpSpPr>
        <p:sp>
          <p:nvSpPr>
            <p:cNvPr id="153" name="Google Shape;15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 rot="10800000" flipH="1">
            <a:off x="8698923" y="0"/>
            <a:ext cx="3493323" cy="3836343"/>
            <a:chOff x="0" y="14263"/>
            <a:chExt cx="1044275" cy="1165250"/>
          </a:xfrm>
        </p:grpSpPr>
        <p:sp>
          <p:nvSpPr>
            <p:cNvPr id="158" name="Google Shape;15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960000" y="2055933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>
            <a:spLocks noGrp="1"/>
          </p:cNvSpPr>
          <p:nvPr>
            <p:ph type="pic" idx="2"/>
          </p:nvPr>
        </p:nvSpPr>
        <p:spPr>
          <a:xfrm>
            <a:off x="7352225" y="2054844"/>
            <a:ext cx="4242400" cy="3549600"/>
          </a:xfrm>
          <a:prstGeom prst="hexagon">
            <a:avLst>
              <a:gd name="adj" fmla="val 28800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766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67" name="Google Shape;167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72" name="Google Shape;172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401800" y="1742800"/>
            <a:ext cx="938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06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9"/>
          <p:cNvGrpSpPr/>
          <p:nvPr/>
        </p:nvGrpSpPr>
        <p:grpSpPr>
          <a:xfrm>
            <a:off x="0" y="0"/>
            <a:ext cx="12192245" cy="6857939"/>
            <a:chOff x="0" y="-5"/>
            <a:chExt cx="8219491" cy="4697648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9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9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806400" y="1687067"/>
            <a:ext cx="8579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7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-6767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960000" y="4504500"/>
            <a:ext cx="10272000" cy="874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23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06" name="Google Shape;206;p1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07" name="Google Shape;207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08" name="Google Shape;208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1" name="Google Shape;211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12" name="Google Shape;212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3" name="Google Shape;213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218" name="Google Shape;218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9" name="Google Shape;219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1" name="Google Shape;221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23" name="Google Shape;223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24" name="Google Shape;224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28" name="Google Shape;22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397417"/>
            <a:ext cx="8768000" cy="14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1"/>
          </p:nvPr>
        </p:nvSpPr>
        <p:spPr>
          <a:xfrm>
            <a:off x="1712000" y="3797784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5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5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0629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30CF13-6804-4E5D-4E32-D67713CDA2CE}"/>
              </a:ext>
            </a:extLst>
          </p:cNvPr>
          <p:cNvSpPr txBox="1"/>
          <p:nvPr/>
        </p:nvSpPr>
        <p:spPr>
          <a:xfrm>
            <a:off x="3751448" y="3493428"/>
            <a:ext cx="4689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8EB25-C817-F6CC-1632-A918F943CC04}"/>
              </a:ext>
            </a:extLst>
          </p:cNvPr>
          <p:cNvSpPr txBox="1"/>
          <p:nvPr/>
        </p:nvSpPr>
        <p:spPr>
          <a:xfrm>
            <a:off x="77797" y="94933"/>
            <a:ext cx="38635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Basics: In-depth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0EF4-000D-659B-2C85-52E9D64E5ED7}"/>
              </a:ext>
            </a:extLst>
          </p:cNvPr>
          <p:cNvSpPr txBox="1"/>
          <p:nvPr/>
        </p:nvSpPr>
        <p:spPr>
          <a:xfrm>
            <a:off x="1180405" y="1486404"/>
            <a:ext cx="10278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Coding Practices</a:t>
            </a:r>
            <a:endParaRPr kumimoji="0" lang="en-JP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8E168-1EEA-00FA-ADA3-37BBCA100DB7}"/>
              </a:ext>
            </a:extLst>
          </p:cNvPr>
          <p:cNvSpPr txBox="1"/>
          <p:nvPr/>
        </p:nvSpPr>
        <p:spPr>
          <a:xfrm>
            <a:off x="5630929" y="2583658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</a:p>
        </p:txBody>
      </p:sp>
      <p:pic>
        <p:nvPicPr>
          <p:cNvPr id="7" name="Picture 2" descr="Man with magnifying glass">
            <a:extLst>
              <a:ext uri="{FF2B5EF4-FFF2-40B4-BE49-F238E27FC236}">
                <a16:creationId xmlns:a16="http://schemas.microsoft.com/office/drawing/2014/main" id="{1252E7CD-A0A1-6495-E469-2A4ED29A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054" y="94933"/>
            <a:ext cx="678391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973F2-3E2E-F88A-7200-805DA50A9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" y="3947207"/>
            <a:ext cx="3084853" cy="308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E6243-C5B1-FF8E-A282-6D06EF06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477" y="4571382"/>
            <a:ext cx="2255704" cy="2255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378373" y="2102069"/>
            <a:ext cx="4839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48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252249" y="1797269"/>
            <a:ext cx="51090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5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252249" y="1797269"/>
            <a:ext cx="51090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9CCF8-80DC-1D6F-4E5D-881F0FB4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61" y="1356967"/>
            <a:ext cx="2069983" cy="20699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CD8E10-5DC4-159B-5754-B3AA936AA6C6}"/>
              </a:ext>
            </a:extLst>
          </p:cNvPr>
          <p:cNvCxnSpPr>
            <a:cxnSpLocks/>
          </p:cNvCxnSpPr>
          <p:nvPr/>
        </p:nvCxnSpPr>
        <p:spPr>
          <a:xfrm flipH="1">
            <a:off x="5142431" y="2391958"/>
            <a:ext cx="3382591" cy="1279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5FB33-2D62-7343-2330-B540971BB1E5}"/>
              </a:ext>
            </a:extLst>
          </p:cNvPr>
          <p:cNvSpPr txBox="1"/>
          <p:nvPr/>
        </p:nvSpPr>
        <p:spPr>
          <a:xfrm rot="20440786">
            <a:off x="5981847" y="27432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</a:t>
            </a:r>
          </a:p>
        </p:txBody>
      </p:sp>
      <p:pic>
        <p:nvPicPr>
          <p:cNvPr id="10242" name="Picture 2" descr="terminal&quot; Icon - Download for free – Iconduck">
            <a:extLst>
              <a:ext uri="{FF2B5EF4-FFF2-40B4-BE49-F238E27FC236}">
                <a16:creationId xmlns:a16="http://schemas.microsoft.com/office/drawing/2014/main" id="{A378F6D3-4A3D-032B-45AC-5833BD07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9" y="4197926"/>
            <a:ext cx="1223889" cy="11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DCEAE-50AD-9DB7-7C2E-54893A7A78EF}"/>
              </a:ext>
            </a:extLst>
          </p:cNvPr>
          <p:cNvCxnSpPr>
            <a:cxnSpLocks/>
            <a:stCxn id="10242" idx="1"/>
          </p:cNvCxnSpPr>
          <p:nvPr/>
        </p:nvCxnSpPr>
        <p:spPr>
          <a:xfrm flipH="1" flipV="1">
            <a:off x="5142431" y="3702388"/>
            <a:ext cx="3579538" cy="1066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AC272-091D-BE24-F620-C04EC1A27F88}"/>
              </a:ext>
            </a:extLst>
          </p:cNvPr>
          <p:cNvSpPr txBox="1"/>
          <p:nvPr/>
        </p:nvSpPr>
        <p:spPr>
          <a:xfrm rot="915841">
            <a:off x="6365828" y="387379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 allowed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F51D0B73-B706-FA6B-863F-55788D936166}"/>
              </a:ext>
            </a:extLst>
          </p:cNvPr>
          <p:cNvSpPr/>
          <p:nvPr/>
        </p:nvSpPr>
        <p:spPr>
          <a:xfrm>
            <a:off x="9763970" y="3284388"/>
            <a:ext cx="2323201" cy="1484845"/>
          </a:xfrm>
          <a:prstGeom prst="cloudCallout">
            <a:avLst>
              <a:gd name="adj1" fmla="val -54787"/>
              <a:gd name="adj2" fmla="val 440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How to enter?</a:t>
            </a:r>
          </a:p>
        </p:txBody>
      </p:sp>
    </p:spTree>
    <p:extLst>
      <p:ext uri="{BB962C8B-B14F-4D97-AF65-F5344CB8AC3E}">
        <p14:creationId xmlns:p14="http://schemas.microsoft.com/office/powerpoint/2010/main" val="286574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238181" y="1356967"/>
            <a:ext cx="64299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//Converts into instances of the class</a:t>
            </a:r>
          </a:p>
          <a:p>
            <a:r>
              <a:rPr lang="en-JP" dirty="0"/>
              <a:t>		//Enters into a constructor and does the job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pic>
        <p:nvPicPr>
          <p:cNvPr id="10242" name="Picture 2" descr="terminal&quot; Icon - Download for free – Iconduck">
            <a:extLst>
              <a:ext uri="{FF2B5EF4-FFF2-40B4-BE49-F238E27FC236}">
                <a16:creationId xmlns:a16="http://schemas.microsoft.com/office/drawing/2014/main" id="{A378F6D3-4A3D-032B-45AC-5833BD07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6" y="4329251"/>
            <a:ext cx="1223889" cy="11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DCEAE-50AD-9DB7-7C2E-54893A7A78EF}"/>
              </a:ext>
            </a:extLst>
          </p:cNvPr>
          <p:cNvCxnSpPr>
            <a:cxnSpLocks/>
            <a:stCxn id="10242" idx="1"/>
          </p:cNvCxnSpPr>
          <p:nvPr/>
        </p:nvCxnSpPr>
        <p:spPr>
          <a:xfrm flipH="1">
            <a:off x="3793589" y="4900559"/>
            <a:ext cx="4576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AC272-091D-BE24-F620-C04EC1A27F88}"/>
              </a:ext>
            </a:extLst>
          </p:cNvPr>
          <p:cNvSpPr txBox="1"/>
          <p:nvPr/>
        </p:nvSpPr>
        <p:spPr>
          <a:xfrm>
            <a:off x="6135314" y="453122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</a:t>
            </a:r>
          </a:p>
        </p:txBody>
      </p:sp>
    </p:spTree>
    <p:extLst>
      <p:ext uri="{BB962C8B-B14F-4D97-AF65-F5344CB8AC3E}">
        <p14:creationId xmlns:p14="http://schemas.microsoft.com/office/powerpoint/2010/main" val="42297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4FDF41-7E94-90D8-8211-46238466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548" y="3865567"/>
            <a:ext cx="2069983" cy="2069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196831" y="1356967"/>
            <a:ext cx="64299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//Converts into instances of the class</a:t>
            </a:r>
          </a:p>
          <a:p>
            <a:r>
              <a:rPr lang="en-JP" dirty="0"/>
              <a:t>		//Enters into a constructor and does the job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AC272-091D-BE24-F620-C04EC1A27F88}"/>
              </a:ext>
            </a:extLst>
          </p:cNvPr>
          <p:cNvSpPr txBox="1"/>
          <p:nvPr/>
        </p:nvSpPr>
        <p:spPr>
          <a:xfrm rot="1213647">
            <a:off x="6516064" y="30856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E7FF35-B59B-697D-BC34-51F30D00EA7C}"/>
              </a:ext>
            </a:extLst>
          </p:cNvPr>
          <p:cNvCxnSpPr>
            <a:cxnSpLocks/>
          </p:cNvCxnSpPr>
          <p:nvPr/>
        </p:nvCxnSpPr>
        <p:spPr>
          <a:xfrm>
            <a:off x="5850004" y="5128095"/>
            <a:ext cx="2408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B61F1-2F6F-0838-65EB-79B71FC6A366}"/>
              </a:ext>
            </a:extLst>
          </p:cNvPr>
          <p:cNvCxnSpPr>
            <a:cxnSpLocks/>
          </p:cNvCxnSpPr>
          <p:nvPr/>
        </p:nvCxnSpPr>
        <p:spPr>
          <a:xfrm flipH="1" flipV="1">
            <a:off x="5219967" y="2776341"/>
            <a:ext cx="3559126" cy="138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4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4FDF41-7E94-90D8-8211-46238466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548" y="3865567"/>
            <a:ext cx="2069983" cy="2069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196831" y="1356967"/>
            <a:ext cx="64299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//Converts into instances of the class</a:t>
            </a:r>
          </a:p>
          <a:p>
            <a:r>
              <a:rPr lang="en-JP" dirty="0"/>
              <a:t>		//Enters into a constructor and does the job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AC272-091D-BE24-F620-C04EC1A27F88}"/>
              </a:ext>
            </a:extLst>
          </p:cNvPr>
          <p:cNvSpPr txBox="1"/>
          <p:nvPr/>
        </p:nvSpPr>
        <p:spPr>
          <a:xfrm rot="1213647">
            <a:off x="6516064" y="30856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B61F1-2F6F-0838-65EB-79B71FC6A366}"/>
              </a:ext>
            </a:extLst>
          </p:cNvPr>
          <p:cNvCxnSpPr>
            <a:cxnSpLocks/>
          </p:cNvCxnSpPr>
          <p:nvPr/>
        </p:nvCxnSpPr>
        <p:spPr>
          <a:xfrm flipH="1" flipV="1">
            <a:off x="5219967" y="2776341"/>
            <a:ext cx="3559126" cy="138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252249" y="1797269"/>
            <a:ext cx="51090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9CCF8-80DC-1D6F-4E5D-881F0FB4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61" y="1356967"/>
            <a:ext cx="2069983" cy="20699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CD8E10-5DC4-159B-5754-B3AA936AA6C6}"/>
              </a:ext>
            </a:extLst>
          </p:cNvPr>
          <p:cNvCxnSpPr>
            <a:cxnSpLocks/>
          </p:cNvCxnSpPr>
          <p:nvPr/>
        </p:nvCxnSpPr>
        <p:spPr>
          <a:xfrm flipH="1">
            <a:off x="5060955" y="2803022"/>
            <a:ext cx="3362609" cy="217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5FB33-2D62-7343-2330-B540971BB1E5}"/>
              </a:ext>
            </a:extLst>
          </p:cNvPr>
          <p:cNvSpPr txBox="1"/>
          <p:nvPr/>
        </p:nvSpPr>
        <p:spPr>
          <a:xfrm rot="19562320">
            <a:off x="5896470" y="3554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allowed?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F51D0B73-B706-FA6B-863F-55788D936166}"/>
              </a:ext>
            </a:extLst>
          </p:cNvPr>
          <p:cNvSpPr/>
          <p:nvPr/>
        </p:nvSpPr>
        <p:spPr>
          <a:xfrm>
            <a:off x="9868799" y="975167"/>
            <a:ext cx="2323201" cy="1484845"/>
          </a:xfrm>
          <a:prstGeom prst="cloudCallout">
            <a:avLst>
              <a:gd name="adj1" fmla="val -54787"/>
              <a:gd name="adj2" fmla="val 440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Am I allowed?</a:t>
            </a:r>
          </a:p>
        </p:txBody>
      </p:sp>
    </p:spTree>
    <p:extLst>
      <p:ext uri="{BB962C8B-B14F-4D97-AF65-F5344CB8AC3E}">
        <p14:creationId xmlns:p14="http://schemas.microsoft.com/office/powerpoint/2010/main" val="245111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AA7-C7CC-1316-1E36-1AE8B2A9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1335626" cy="763600"/>
          </a:xfrm>
        </p:spPr>
        <p:txBody>
          <a:bodyPr/>
          <a:lstStyle/>
          <a:p>
            <a:r>
              <a:rPr lang="en-JP" dirty="0"/>
              <a:t>Rule 3: Use “main” function only for class (or object)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6C9-A7D5-0729-3880-394141C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ADEEB-BAD6-FC3C-FB8D-98FC89D9ED34}"/>
              </a:ext>
            </a:extLst>
          </p:cNvPr>
          <p:cNvSpPr txBox="1"/>
          <p:nvPr/>
        </p:nvSpPr>
        <p:spPr>
          <a:xfrm>
            <a:off x="252249" y="1797269"/>
            <a:ext cx="51090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endParaRPr lang="en-JP" dirty="0"/>
          </a:p>
          <a:p>
            <a:r>
              <a:rPr lang="en-JP" dirty="0"/>
              <a:t>		//Constructor</a:t>
            </a:r>
          </a:p>
          <a:p>
            <a:r>
              <a:rPr lang="en-JP" dirty="0"/>
              <a:t>		//Main entry into your program</a:t>
            </a:r>
          </a:p>
          <a:p>
            <a:r>
              <a:rPr lang="en-JP" dirty="0"/>
              <a:t>		//Allows only Java instance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</a:t>
            </a:r>
          </a:p>
          <a:p>
            <a:r>
              <a:rPr lang="en-JP" dirty="0"/>
              <a:t>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9CCF8-80DC-1D6F-4E5D-881F0FB4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61" y="1356967"/>
            <a:ext cx="2069983" cy="20699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CD8E10-5DC4-159B-5754-B3AA936AA6C6}"/>
              </a:ext>
            </a:extLst>
          </p:cNvPr>
          <p:cNvCxnSpPr>
            <a:cxnSpLocks/>
          </p:cNvCxnSpPr>
          <p:nvPr/>
        </p:nvCxnSpPr>
        <p:spPr>
          <a:xfrm flipH="1">
            <a:off x="5060955" y="2803022"/>
            <a:ext cx="3362609" cy="217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5FB33-2D62-7343-2330-B540971BB1E5}"/>
              </a:ext>
            </a:extLst>
          </p:cNvPr>
          <p:cNvSpPr txBox="1"/>
          <p:nvPr/>
        </p:nvSpPr>
        <p:spPr>
          <a:xfrm rot="19562320">
            <a:off x="5896470" y="3554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allowed?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F51D0B73-B706-FA6B-863F-55788D936166}"/>
              </a:ext>
            </a:extLst>
          </p:cNvPr>
          <p:cNvSpPr/>
          <p:nvPr/>
        </p:nvSpPr>
        <p:spPr>
          <a:xfrm>
            <a:off x="9868799" y="975167"/>
            <a:ext cx="2323201" cy="1484845"/>
          </a:xfrm>
          <a:prstGeom prst="cloudCallout">
            <a:avLst>
              <a:gd name="adj1" fmla="val -54787"/>
              <a:gd name="adj2" fmla="val 440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Am I allowed?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891EA-E637-5B22-4852-4D9D3D875C56}"/>
              </a:ext>
            </a:extLst>
          </p:cNvPr>
          <p:cNvSpPr txBox="1"/>
          <p:nvPr/>
        </p:nvSpPr>
        <p:spPr>
          <a:xfrm>
            <a:off x="8425475" y="347725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Answer is </a:t>
            </a:r>
            <a:r>
              <a:rPr lang="en-JP" sz="2800" b="1" dirty="0"/>
              <a:t>NO</a:t>
            </a:r>
            <a:endParaRPr lang="en-JP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EA827-E984-4567-2B2A-AF1BFE802C9B}"/>
              </a:ext>
            </a:extLst>
          </p:cNvPr>
          <p:cNvSpPr txBox="1"/>
          <p:nvPr/>
        </p:nvSpPr>
        <p:spPr>
          <a:xfrm>
            <a:off x="7407741" y="4503673"/>
            <a:ext cx="4532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Thus, we should not write logic in the main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Write to print statements and </a:t>
            </a:r>
          </a:p>
          <a:p>
            <a:r>
              <a:rPr lang="en-JP" dirty="0"/>
              <a:t>object creation statements in main</a:t>
            </a:r>
          </a:p>
        </p:txBody>
      </p:sp>
    </p:spTree>
    <p:extLst>
      <p:ext uri="{BB962C8B-B14F-4D97-AF65-F5344CB8AC3E}">
        <p14:creationId xmlns:p14="http://schemas.microsoft.com/office/powerpoint/2010/main" val="120217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158C-EEDB-638C-A90B-A2772AB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3047200"/>
            <a:ext cx="11319164" cy="763600"/>
          </a:xfrm>
        </p:spPr>
        <p:txBody>
          <a:bodyPr/>
          <a:lstStyle/>
          <a:p>
            <a:r>
              <a:rPr lang="en-JP" sz="3600" dirty="0"/>
              <a:t>Rule 4: use “setFunctionName()” and “getFunctionName()”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ACF1-FBA1-8B22-4D5A-79926A1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D98-D268-D1ED-8708-8BC84E61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367"/>
            <a:ext cx="12095018" cy="763600"/>
          </a:xfrm>
        </p:spPr>
        <p:txBody>
          <a:bodyPr/>
          <a:lstStyle/>
          <a:p>
            <a:r>
              <a:rPr lang="en-JP" dirty="0"/>
              <a:t>Rule 4: use “setFunctionName()” and “getFunctionName()”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A82FC-5D38-F1F7-513F-4313D8C7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B5637-5C97-05E0-A7E4-49E9A5BF3496}"/>
              </a:ext>
            </a:extLst>
          </p:cNvPr>
          <p:cNvSpPr txBox="1"/>
          <p:nvPr/>
        </p:nvSpPr>
        <p:spPr>
          <a:xfrm>
            <a:off x="535778" y="1509367"/>
            <a:ext cx="48397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r>
              <a:rPr lang="en-JP" dirty="0"/>
              <a:t>	int varA, varB, value;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r>
              <a:rPr lang="en-JP" dirty="0"/>
              <a:t>		//Constructor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</a:t>
            </a:r>
          </a:p>
          <a:p>
            <a:r>
              <a:rPr lang="en-JP" dirty="0"/>
              <a:t>	public int run(int var1, int var2){</a:t>
            </a:r>
          </a:p>
          <a:p>
            <a:r>
              <a:rPr lang="en-JP" dirty="0"/>
              <a:t>		return this.varA + this.varB;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64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139700" indent="0">
              <a:buNone/>
            </a:pPr>
            <a:endParaRPr lang="en-JP" dirty="0"/>
          </a:p>
          <a:p>
            <a:pPr marL="139700" indent="0">
              <a:buNone/>
            </a:pPr>
            <a:r>
              <a:rPr lang="en-US" dirty="0"/>
              <a:t>Four important rules to keep in mind to improve your coding process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Use words over letters for declarations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Following a casing type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Use “main” function only for class (or object) instantiation. Do not write logic in it.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use “setFunctionName()” and “getFunctionName()” to achieve your objectives.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D98-D268-D1ED-8708-8BC84E61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367"/>
            <a:ext cx="12095018" cy="763600"/>
          </a:xfrm>
        </p:spPr>
        <p:txBody>
          <a:bodyPr/>
          <a:lstStyle/>
          <a:p>
            <a:r>
              <a:rPr lang="en-JP" dirty="0"/>
              <a:t>Rule 4: use “setFunctionName()” and “getFunctionName()”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A82FC-5D38-F1F7-513F-4313D8C7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B5637-5C97-05E0-A7E4-49E9A5BF3496}"/>
              </a:ext>
            </a:extLst>
          </p:cNvPr>
          <p:cNvSpPr txBox="1"/>
          <p:nvPr/>
        </p:nvSpPr>
        <p:spPr>
          <a:xfrm>
            <a:off x="535778" y="1509367"/>
            <a:ext cx="48397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r>
              <a:rPr lang="en-JP" dirty="0"/>
              <a:t>	int varA, varB, value;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r>
              <a:rPr lang="en-JP" dirty="0"/>
              <a:t>		//Constructor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</a:t>
            </a:r>
          </a:p>
          <a:p>
            <a:r>
              <a:rPr lang="en-JP" dirty="0"/>
              <a:t>	public int run(int var1, int var2){</a:t>
            </a:r>
          </a:p>
          <a:p>
            <a:r>
              <a:rPr lang="en-JP" dirty="0"/>
              <a:t>		return this.varA + this.varB;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	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5D95D-71DF-5D63-790E-89E00A5BD30E}"/>
              </a:ext>
            </a:extLst>
          </p:cNvPr>
          <p:cNvSpPr/>
          <p:nvPr/>
        </p:nvSpPr>
        <p:spPr>
          <a:xfrm>
            <a:off x="1256212" y="3588327"/>
            <a:ext cx="4839787" cy="1122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4BF47-D0CC-821F-2B58-87E79A20F263}"/>
              </a:ext>
            </a:extLst>
          </p:cNvPr>
          <p:cNvSpPr txBox="1"/>
          <p:nvPr/>
        </p:nvSpPr>
        <p:spPr>
          <a:xfrm>
            <a:off x="6470069" y="3863857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Giving hit about your code</a:t>
            </a:r>
          </a:p>
        </p:txBody>
      </p:sp>
    </p:spTree>
    <p:extLst>
      <p:ext uri="{BB962C8B-B14F-4D97-AF65-F5344CB8AC3E}">
        <p14:creationId xmlns:p14="http://schemas.microsoft.com/office/powerpoint/2010/main" val="199708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B5493-0693-6A8B-F175-183FFA6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49D4E-9A72-A289-8390-5D8EE364D182}"/>
              </a:ext>
            </a:extLst>
          </p:cNvPr>
          <p:cNvSpPr txBox="1"/>
          <p:nvPr/>
        </p:nvSpPr>
        <p:spPr>
          <a:xfrm>
            <a:off x="2265218" y="2644170"/>
            <a:ext cx="82830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magician never reveals his secrets</a:t>
            </a:r>
          </a:p>
          <a:p>
            <a:endParaRPr lang="en-US" sz="3200" dirty="0"/>
          </a:p>
          <a:p>
            <a:r>
              <a:rPr lang="en-US" sz="3200" dirty="0"/>
              <a:t>A coder never reveals his logic</a:t>
            </a:r>
          </a:p>
        </p:txBody>
      </p:sp>
    </p:spTree>
    <p:extLst>
      <p:ext uri="{BB962C8B-B14F-4D97-AF65-F5344CB8AC3E}">
        <p14:creationId xmlns:p14="http://schemas.microsoft.com/office/powerpoint/2010/main" val="343042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A82FC-5D38-F1F7-513F-4313D8C7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B5637-5C97-05E0-A7E4-49E9A5BF3496}"/>
              </a:ext>
            </a:extLst>
          </p:cNvPr>
          <p:cNvSpPr txBox="1"/>
          <p:nvPr/>
        </p:nvSpPr>
        <p:spPr>
          <a:xfrm>
            <a:off x="965557" y="394692"/>
            <a:ext cx="513044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 class javaClass{</a:t>
            </a:r>
          </a:p>
          <a:p>
            <a:r>
              <a:rPr lang="en-JP" dirty="0"/>
              <a:t>	int varA, varB, value;</a:t>
            </a:r>
          </a:p>
          <a:p>
            <a:endParaRPr lang="en-JP" dirty="0"/>
          </a:p>
          <a:p>
            <a:r>
              <a:rPr lang="en-JP" dirty="0"/>
              <a:t>	javaClass(){</a:t>
            </a:r>
          </a:p>
          <a:p>
            <a:r>
              <a:rPr lang="en-JP" dirty="0"/>
              <a:t>		//Constructor	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void setValues(int var1, int var2){</a:t>
            </a:r>
          </a:p>
          <a:p>
            <a:r>
              <a:rPr lang="en-JP" dirty="0"/>
              <a:t>		this.varA = var1;</a:t>
            </a:r>
          </a:p>
          <a:p>
            <a:r>
              <a:rPr lang="en-JP" dirty="0"/>
              <a:t>		this.varB = var2;</a:t>
            </a:r>
          </a:p>
          <a:p>
            <a:r>
              <a:rPr lang="en-JP" dirty="0"/>
              <a:t>	}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public void run()</a:t>
            </a:r>
          </a:p>
          <a:p>
            <a:r>
              <a:rPr lang="en-JP" dirty="0"/>
              <a:t>		value = this.varA + this.varB;</a:t>
            </a:r>
          </a:p>
          <a:p>
            <a:endParaRPr lang="en-JP" dirty="0"/>
          </a:p>
          <a:p>
            <a:r>
              <a:rPr lang="en-JP" dirty="0"/>
              <a:t>	public int getValue()</a:t>
            </a:r>
          </a:p>
          <a:p>
            <a:r>
              <a:rPr lang="en-JP" dirty="0"/>
              <a:t>		return value;</a:t>
            </a:r>
          </a:p>
          <a:p>
            <a:endParaRPr lang="en-JP" dirty="0"/>
          </a:p>
          <a:p>
            <a:r>
              <a:rPr lang="en-JP" dirty="0"/>
              <a:t>	public static void main(String args[]){</a:t>
            </a:r>
          </a:p>
          <a:p>
            <a:endParaRPr lang="en-JP" dirty="0"/>
          </a:p>
          <a:p>
            <a:r>
              <a:rPr lang="en-JP" dirty="0"/>
              <a:t>		//main function		</a:t>
            </a:r>
          </a:p>
          <a:p>
            <a:r>
              <a:rPr lang="en-JP" dirty="0"/>
              <a:t>	}</a:t>
            </a:r>
          </a:p>
          <a:p>
            <a:r>
              <a:rPr lang="en-JP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47DFC-C934-3787-E958-4042E44E8F19}"/>
              </a:ext>
            </a:extLst>
          </p:cNvPr>
          <p:cNvSpPr txBox="1"/>
          <p:nvPr/>
        </p:nvSpPr>
        <p:spPr>
          <a:xfrm>
            <a:off x="7259782" y="3164681"/>
            <a:ext cx="4821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takes slightly more memory and time</a:t>
            </a:r>
          </a:p>
          <a:p>
            <a:endParaRPr lang="en-JP" dirty="0"/>
          </a:p>
          <a:p>
            <a:r>
              <a:rPr lang="en-JP" dirty="0"/>
              <a:t>but may be beneficial in the long run</a:t>
            </a:r>
          </a:p>
          <a:p>
            <a:endParaRPr lang="en-JP" dirty="0"/>
          </a:p>
          <a:p>
            <a:endParaRPr lang="en-JP" dirty="0"/>
          </a:p>
          <a:p>
            <a:r>
              <a:rPr lang="en-JP" b="1" u="sng" dirty="0"/>
              <a:t>Life lesson:</a:t>
            </a:r>
          </a:p>
          <a:p>
            <a:endParaRPr lang="en-JP" dirty="0"/>
          </a:p>
          <a:p>
            <a:r>
              <a:rPr lang="en-JP" dirty="0"/>
              <a:t>Right way may not always be an easy way</a:t>
            </a:r>
          </a:p>
        </p:txBody>
      </p:sp>
    </p:spTree>
    <p:extLst>
      <p:ext uri="{BB962C8B-B14F-4D97-AF65-F5344CB8AC3E}">
        <p14:creationId xmlns:p14="http://schemas.microsoft.com/office/powerpoint/2010/main" val="16422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6CF4-E447-8FFB-0235-A7714CBF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621" y="2665400"/>
            <a:ext cx="4673978" cy="763600"/>
          </a:xfrm>
        </p:spPr>
        <p:txBody>
          <a:bodyPr/>
          <a:lstStyle/>
          <a:p>
            <a:r>
              <a:rPr lang="en-JP" dirty="0"/>
              <a:t>Take 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89F8-F9AB-1CC2-E333-7F0BCDFA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63" y="47190"/>
            <a:ext cx="10290000" cy="763600"/>
          </a:xfrm>
        </p:spPr>
        <p:txBody>
          <a:bodyPr/>
          <a:lstStyle/>
          <a:p>
            <a:r>
              <a:rPr lang="en-JP" b="1" dirty="0"/>
              <a:t>Four important Coding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344CA-ECA7-0741-DB6A-E510F4F155B2}"/>
              </a:ext>
            </a:extLst>
          </p:cNvPr>
          <p:cNvSpPr/>
          <p:nvPr/>
        </p:nvSpPr>
        <p:spPr>
          <a:xfrm>
            <a:off x="853912" y="2354978"/>
            <a:ext cx="1624453" cy="3617597"/>
          </a:xfrm>
          <a:prstGeom prst="rect">
            <a:avLst/>
          </a:prstGeom>
          <a:solidFill>
            <a:srgbClr val="C9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6C301-42C9-6A80-0ACA-D728227F9646}"/>
              </a:ext>
            </a:extLst>
          </p:cNvPr>
          <p:cNvSpPr/>
          <p:nvPr/>
        </p:nvSpPr>
        <p:spPr>
          <a:xfrm>
            <a:off x="3172576" y="2347423"/>
            <a:ext cx="1837738" cy="3617597"/>
          </a:xfrm>
          <a:prstGeom prst="rect">
            <a:avLst/>
          </a:prstGeom>
          <a:solidFill>
            <a:srgbClr val="FFD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481D-2768-4517-C0E1-9FDF15D2FC6B}"/>
              </a:ext>
            </a:extLst>
          </p:cNvPr>
          <p:cNvSpPr/>
          <p:nvPr/>
        </p:nvSpPr>
        <p:spPr>
          <a:xfrm>
            <a:off x="5531151" y="2354978"/>
            <a:ext cx="2892128" cy="3617597"/>
          </a:xfrm>
          <a:prstGeom prst="rect">
            <a:avLst/>
          </a:prstGeom>
          <a:solidFill>
            <a:srgbClr val="FFE5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3DEC6-4812-4D2A-E069-08DED290A111}"/>
              </a:ext>
            </a:extLst>
          </p:cNvPr>
          <p:cNvSpPr/>
          <p:nvPr/>
        </p:nvSpPr>
        <p:spPr>
          <a:xfrm>
            <a:off x="8932512" y="2354978"/>
            <a:ext cx="2548004" cy="3617597"/>
          </a:xfrm>
          <a:prstGeom prst="rect">
            <a:avLst/>
          </a:prstGeom>
          <a:solidFill>
            <a:srgbClr val="FFFF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9388F1EB-B683-4A84-620A-83BB1CAF0F99}"/>
              </a:ext>
            </a:extLst>
          </p:cNvPr>
          <p:cNvSpPr/>
          <p:nvPr/>
        </p:nvSpPr>
        <p:spPr>
          <a:xfrm>
            <a:off x="853912" y="914169"/>
            <a:ext cx="10626604" cy="1399912"/>
          </a:xfrm>
          <a:prstGeom prst="triangle">
            <a:avLst/>
          </a:prstGeom>
          <a:solidFill>
            <a:srgbClr val="703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DA06-0986-D928-0B35-B79F5D927DA7}"/>
              </a:ext>
            </a:extLst>
          </p:cNvPr>
          <p:cNvSpPr txBox="1"/>
          <p:nvPr/>
        </p:nvSpPr>
        <p:spPr>
          <a:xfrm>
            <a:off x="853912" y="2798248"/>
            <a:ext cx="1704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Declarations: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words over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B5274-0864-93E8-A400-469A34AA5854}"/>
              </a:ext>
            </a:extLst>
          </p:cNvPr>
          <p:cNvSpPr txBox="1"/>
          <p:nvPr/>
        </p:nvSpPr>
        <p:spPr>
          <a:xfrm>
            <a:off x="853912" y="4549064"/>
            <a:ext cx="1704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Example: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int i=10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int size=10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CBDA91-A8F3-A523-EA5B-5B6340B8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8" y="5165242"/>
            <a:ext cx="244972" cy="2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895B6C-348C-0B6E-DEBA-9616D51A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41" y="5633396"/>
            <a:ext cx="331624" cy="331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ADD597-97FC-A69D-C485-BD9BE372EFA8}"/>
              </a:ext>
            </a:extLst>
          </p:cNvPr>
          <p:cNvSpPr txBox="1"/>
          <p:nvPr/>
        </p:nvSpPr>
        <p:spPr>
          <a:xfrm>
            <a:off x="3154104" y="2790693"/>
            <a:ext cx="1837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Naming Style: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Follow a parcticular casing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7BD8E-6943-9152-A736-01B27B0B24E7}"/>
              </a:ext>
            </a:extLst>
          </p:cNvPr>
          <p:cNvSpPr txBox="1"/>
          <p:nvPr/>
        </p:nvSpPr>
        <p:spPr>
          <a:xfrm>
            <a:off x="3132664" y="4541509"/>
            <a:ext cx="1704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Example: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int i=10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int minSize=10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BD75EF3-FC36-9351-D271-2ED6B44A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26" y="5157687"/>
            <a:ext cx="244972" cy="2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127163-44E0-F5AB-62D7-3A17EC6B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00" y="5625841"/>
            <a:ext cx="331624" cy="3316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E2A421-03F7-43AD-E643-A6098A6E4DBF}"/>
              </a:ext>
            </a:extLst>
          </p:cNvPr>
          <p:cNvSpPr txBox="1"/>
          <p:nvPr/>
        </p:nvSpPr>
        <p:spPr>
          <a:xfrm>
            <a:off x="5581605" y="2790693"/>
            <a:ext cx="268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Main() usage: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Only for initialization</a:t>
            </a:r>
          </a:p>
          <a:p>
            <a:r>
              <a:rPr lang="en-JP" dirty="0">
                <a:solidFill>
                  <a:schemeClr val="bg1"/>
                </a:solidFill>
              </a:rPr>
              <a:t>Not for writing logic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6E070-0A0B-6024-A449-853055EF4FCE}"/>
              </a:ext>
            </a:extLst>
          </p:cNvPr>
          <p:cNvSpPr txBox="1"/>
          <p:nvPr/>
        </p:nvSpPr>
        <p:spPr>
          <a:xfrm>
            <a:off x="8944116" y="2790693"/>
            <a:ext cx="2684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set and get functions: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i="1" dirty="0">
                <a:solidFill>
                  <a:schemeClr val="bg1"/>
                </a:solidFill>
              </a:rPr>
              <a:t>setFunctionName</a:t>
            </a:r>
            <a:r>
              <a:rPr lang="en-JP" dirty="0">
                <a:solidFill>
                  <a:schemeClr val="bg1"/>
                </a:solidFill>
              </a:rPr>
              <a:t> – to pass values</a:t>
            </a:r>
          </a:p>
          <a:p>
            <a:r>
              <a:rPr lang="en-JP" dirty="0">
                <a:solidFill>
                  <a:schemeClr val="bg1"/>
                </a:solidFill>
              </a:rPr>
              <a:t>getFunctionName – to get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6AE99-1D4A-DE5F-A9E7-4F310B5A75EC}"/>
              </a:ext>
            </a:extLst>
          </p:cNvPr>
          <p:cNvSpPr txBox="1"/>
          <p:nvPr/>
        </p:nvSpPr>
        <p:spPr>
          <a:xfrm>
            <a:off x="8932512" y="4466503"/>
            <a:ext cx="254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chemeClr val="bg1"/>
                </a:solidFill>
              </a:rPr>
              <a:t>Example: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value(int var1){…}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r>
              <a:rPr lang="en-JP" dirty="0">
                <a:solidFill>
                  <a:schemeClr val="bg1"/>
                </a:solidFill>
              </a:rPr>
              <a:t>setValue(int var1){…}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8485EFE-50C2-AB84-A355-17344EC3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831" y="5082681"/>
            <a:ext cx="244972" cy="2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4F398F-454D-8180-088D-466017C4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92" y="5625661"/>
            <a:ext cx="331624" cy="331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8F12E5-8B4C-D4AE-0788-FCC73F62A56A}"/>
              </a:ext>
            </a:extLst>
          </p:cNvPr>
          <p:cNvSpPr/>
          <p:nvPr/>
        </p:nvSpPr>
        <p:spPr>
          <a:xfrm>
            <a:off x="430463" y="5957285"/>
            <a:ext cx="11639617" cy="781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Programing language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DD9FD8-7736-E482-861C-AFBCB232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47" y="1691357"/>
            <a:ext cx="485115" cy="5368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1A80A3-17CD-81B8-C1BD-63F52BB5E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012" y="1327976"/>
            <a:ext cx="781141" cy="78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6F504D-217A-1AD4-DA01-A9963558A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0" y="985909"/>
            <a:ext cx="1322362" cy="1322362"/>
          </a:xfrm>
          <a:prstGeom prst="rect">
            <a:avLst/>
          </a:prstGeom>
        </p:spPr>
      </p:pic>
      <p:pic>
        <p:nvPicPr>
          <p:cNvPr id="28" name="Picture 2" descr="Python icon - Free download on Iconfinder">
            <a:extLst>
              <a:ext uri="{FF2B5EF4-FFF2-40B4-BE49-F238E27FC236}">
                <a16:creationId xmlns:a16="http://schemas.microsoft.com/office/drawing/2014/main" id="{081D8F6D-D1A2-9600-4241-A45E76B1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82" y="1281680"/>
            <a:ext cx="950176" cy="8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26053B-7405-EEB7-77A1-EA190DCCF596}"/>
              </a:ext>
            </a:extLst>
          </p:cNvPr>
          <p:cNvSpPr txBox="1"/>
          <p:nvPr/>
        </p:nvSpPr>
        <p:spPr>
          <a:xfrm>
            <a:off x="7836922" y="1431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6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14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158C-EEDB-638C-A90B-A2772AB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349" y="3047200"/>
            <a:ext cx="7431033" cy="763600"/>
          </a:xfrm>
        </p:spPr>
        <p:txBody>
          <a:bodyPr/>
          <a:lstStyle/>
          <a:p>
            <a:r>
              <a:rPr lang="en-JP" sz="3600" dirty="0"/>
              <a:t>Rule 1: Use words instead of letters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ACF1-FBA1-8B22-4D5A-79926A1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1B2A-537A-0E29-1E7B-255E9FBA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Rule 1: Use words instead of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86A5-A640-AA3D-D6BF-DF920723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Use proper words instead of letters for the variables.</a:t>
            </a:r>
          </a:p>
          <a:p>
            <a:pPr lvl="1"/>
            <a:r>
              <a:rPr lang="en-JP" dirty="0"/>
              <a:t>int </a:t>
            </a:r>
            <a:r>
              <a:rPr lang="en-US" dirty="0" err="1"/>
              <a:t>i</a:t>
            </a:r>
            <a:r>
              <a:rPr lang="en-US" dirty="0"/>
              <a:t> =10 (wrong)</a:t>
            </a:r>
          </a:p>
          <a:p>
            <a:pPr lvl="1"/>
            <a:r>
              <a:rPr lang="en-US" dirty="0"/>
              <a:t>int height=10 (right)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complex data structures, use the data type to the variable</a:t>
            </a:r>
          </a:p>
          <a:p>
            <a:pPr lvl="1"/>
            <a:r>
              <a:rPr lang="en-US" dirty="0">
                <a:solidFill>
                  <a:srgbClr val="DD4A68"/>
                </a:solidFill>
                <a:effectLst/>
              </a:rPr>
              <a:t>String</a:t>
            </a:r>
            <a:r>
              <a:rPr lang="en-US" dirty="0">
                <a:solidFill>
                  <a:srgbClr val="999999"/>
                </a:solidFill>
                <a:effectLst/>
              </a:rPr>
              <a:t>[]</a:t>
            </a:r>
            <a:r>
              <a:rPr lang="en-US" dirty="0"/>
              <a:t> cars </a:t>
            </a:r>
            <a:r>
              <a:rPr lang="en-US" dirty="0">
                <a:solidFill>
                  <a:srgbClr val="9A6E3A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{</a:t>
            </a:r>
            <a:r>
              <a:rPr lang="en-US" dirty="0">
                <a:solidFill>
                  <a:srgbClr val="669900"/>
                </a:solidFill>
                <a:effectLst/>
              </a:rPr>
              <a:t>"Volvo"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"BMW"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"Ford"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"Mazda</a:t>
            </a:r>
            <a:r>
              <a:rPr lang="en-US" dirty="0">
                <a:solidFill>
                  <a:schemeClr val="tx1"/>
                </a:solidFill>
                <a:effectLst/>
              </a:rPr>
              <a:t>"};   (wrong)</a:t>
            </a:r>
          </a:p>
          <a:p>
            <a:pPr lvl="1"/>
            <a:r>
              <a:rPr lang="en-US" dirty="0">
                <a:solidFill>
                  <a:srgbClr val="DD4A68"/>
                </a:solidFill>
                <a:effectLst/>
              </a:rPr>
              <a:t>String</a:t>
            </a:r>
            <a:r>
              <a:rPr lang="en-US" dirty="0">
                <a:solidFill>
                  <a:srgbClr val="999999"/>
                </a:solidFill>
                <a:effectLst/>
              </a:rPr>
              <a:t>[]</a:t>
            </a:r>
            <a:r>
              <a:rPr lang="en-US" dirty="0"/>
              <a:t> </a:t>
            </a:r>
            <a:r>
              <a:rPr lang="en-US" dirty="0" err="1"/>
              <a:t>strArrCars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{</a:t>
            </a:r>
            <a:r>
              <a:rPr lang="en-US" dirty="0">
                <a:solidFill>
                  <a:srgbClr val="669900"/>
                </a:solidFill>
                <a:effectLst/>
              </a:rPr>
              <a:t>"Volvo"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"BMW"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"Ford"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"Mazda"</a:t>
            </a:r>
            <a:r>
              <a:rPr lang="en-US" dirty="0">
                <a:solidFill>
                  <a:srgbClr val="999999"/>
                </a:solidFill>
                <a:effectLst/>
              </a:rPr>
              <a:t>}; </a:t>
            </a:r>
            <a:r>
              <a:rPr lang="en-US" dirty="0">
                <a:solidFill>
                  <a:schemeClr val="tx1"/>
                </a:solidFill>
                <a:effectLst/>
              </a:rPr>
              <a:t>(right)</a:t>
            </a:r>
          </a:p>
          <a:p>
            <a:pPr lvl="1"/>
            <a:r>
              <a:rPr lang="en-US" dirty="0">
                <a:solidFill>
                  <a:srgbClr val="DD4A68"/>
                </a:solidFill>
              </a:rPr>
              <a:t>int</a:t>
            </a:r>
            <a:r>
              <a:rPr lang="en-US" dirty="0">
                <a:solidFill>
                  <a:srgbClr val="999999"/>
                </a:solidFill>
                <a:effectLst/>
              </a:rPr>
              <a:t>[]</a:t>
            </a:r>
            <a:r>
              <a:rPr lang="en-US" dirty="0"/>
              <a:t> A </a:t>
            </a:r>
            <a:r>
              <a:rPr lang="en-US" dirty="0">
                <a:solidFill>
                  <a:srgbClr val="9A6E3A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{1,2,3,4,5</a:t>
            </a:r>
            <a:r>
              <a:rPr lang="en-US" dirty="0">
                <a:solidFill>
                  <a:schemeClr val="tx1"/>
                </a:solidFill>
                <a:effectLst/>
              </a:rPr>
              <a:t>};   (wrong)</a:t>
            </a:r>
          </a:p>
          <a:p>
            <a:pPr lvl="1"/>
            <a:r>
              <a:rPr lang="en-US" dirty="0">
                <a:solidFill>
                  <a:srgbClr val="DD4A68"/>
                </a:solidFill>
              </a:rPr>
              <a:t>int</a:t>
            </a:r>
            <a:r>
              <a:rPr lang="en-US" dirty="0">
                <a:solidFill>
                  <a:srgbClr val="999999"/>
                </a:solidFill>
                <a:effectLst/>
              </a:rPr>
              <a:t>[]</a:t>
            </a:r>
            <a:r>
              <a:rPr lang="en-US" dirty="0"/>
              <a:t> </a:t>
            </a:r>
            <a:r>
              <a:rPr lang="en-US" dirty="0" err="1"/>
              <a:t>intArrA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{</a:t>
            </a:r>
            <a:r>
              <a:rPr lang="en-US" dirty="0">
                <a:solidFill>
                  <a:srgbClr val="669900"/>
                </a:solidFill>
                <a:effectLst/>
              </a:rPr>
              <a:t>"Volvo"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"BMW"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"Ford"</a:t>
            </a:r>
            <a:r>
              <a:rPr lang="en-US" dirty="0">
                <a:solidFill>
                  <a:srgbClr val="999999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"Mazda"</a:t>
            </a:r>
            <a:r>
              <a:rPr lang="en-US" dirty="0">
                <a:solidFill>
                  <a:srgbClr val="999999"/>
                </a:solidFill>
                <a:effectLst/>
              </a:rPr>
              <a:t>}; </a:t>
            </a:r>
            <a:r>
              <a:rPr lang="en-US" dirty="0">
                <a:solidFill>
                  <a:schemeClr val="tx1"/>
                </a:solidFill>
                <a:effectLst/>
              </a:rPr>
              <a:t>(right)</a:t>
            </a:r>
          </a:p>
          <a:p>
            <a:pPr marL="596900" lvl="1" indent="0">
              <a:buNone/>
            </a:pP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4F8A-7774-474D-09A5-D370E36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Cosine similarity: How does it measure the similarity, Maths ...">
            <a:extLst>
              <a:ext uri="{FF2B5EF4-FFF2-40B4-BE49-F238E27FC236}">
                <a16:creationId xmlns:a16="http://schemas.microsoft.com/office/drawing/2014/main" id="{36B5DF85-146E-C565-D9BB-99FEFB76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704" y="3151006"/>
            <a:ext cx="3720662" cy="132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ot Mean Square Error (RMSE) In AI: What You Need To Know ...">
            <a:extLst>
              <a:ext uri="{FF2B5EF4-FFF2-40B4-BE49-F238E27FC236}">
                <a16:creationId xmlns:a16="http://schemas.microsoft.com/office/drawing/2014/main" id="{AB650235-667A-5286-3C86-A29739D5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233" y="4729501"/>
            <a:ext cx="2820933" cy="11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1B2A-537A-0E29-1E7B-255E9FBA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Rule 1: Use words instead of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86A5-A640-AA3D-D6BF-DF920723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Binary variables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flag variable when needed.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A = true (wrong)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flag = true (right)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flagCondition1 = true (right)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 “is” word before the non-flag variables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javaEasy</a:t>
            </a:r>
            <a:r>
              <a:rPr lang="en-US" dirty="0">
                <a:solidFill>
                  <a:schemeClr val="tx1"/>
                </a:solidFill>
              </a:rPr>
              <a:t>= true (wrong)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isJavaEasy</a:t>
            </a:r>
            <a:r>
              <a:rPr lang="en-US" dirty="0">
                <a:solidFill>
                  <a:schemeClr val="tx1"/>
                </a:solidFill>
              </a:rPr>
              <a:t> = true (right)</a:t>
            </a:r>
            <a:endParaRPr lang="en-JP" dirty="0">
              <a:solidFill>
                <a:schemeClr val="tx1"/>
              </a:solidFill>
            </a:endParaRPr>
          </a:p>
          <a:p>
            <a:pPr lvl="1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4F8A-7774-474D-09A5-D370E36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158C-EEDB-638C-A90B-A2772AB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9" y="3047200"/>
            <a:ext cx="7966364" cy="763600"/>
          </a:xfrm>
        </p:spPr>
        <p:txBody>
          <a:bodyPr/>
          <a:lstStyle/>
          <a:p>
            <a:r>
              <a:rPr lang="en-US" sz="3600" dirty="0"/>
              <a:t>Rule 2: Coding with a particular case type</a:t>
            </a:r>
            <a:endParaRPr lang="en-JP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ACF1-FBA1-8B22-4D5A-79926A1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A94-65EC-CBEB-7C30-259C8D5A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Rule 2: Coding with a particular case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2357-5B64-0819-DDC7-F9A8D750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Sometimes you want to use multiple words for variables, functions, and classes.</a:t>
            </a:r>
          </a:p>
          <a:p>
            <a:endParaRPr lang="en-JP" dirty="0"/>
          </a:p>
          <a:p>
            <a:r>
              <a:rPr lang="en-JP" dirty="0"/>
              <a:t>We put multiple words together using a particular case type.</a:t>
            </a:r>
          </a:p>
          <a:p>
            <a:endParaRPr lang="en-JP" dirty="0"/>
          </a:p>
          <a:p>
            <a:r>
              <a:rPr lang="en-JP" dirty="0"/>
              <a:t>Popular case types:</a:t>
            </a:r>
          </a:p>
          <a:p>
            <a:pPr lvl="1"/>
            <a:r>
              <a:rPr lang="en-US" dirty="0"/>
              <a:t>camelCase - first word will be small letters and from second word, first character will be capitalized.</a:t>
            </a:r>
            <a:endParaRPr lang="en-JP" dirty="0"/>
          </a:p>
          <a:p>
            <a:pPr lvl="2"/>
            <a:r>
              <a:rPr lang="en-JP" dirty="0"/>
              <a:t>e.g., int tempVariable</a:t>
            </a:r>
          </a:p>
          <a:p>
            <a:pPr lvl="1"/>
            <a:r>
              <a:rPr lang="en-JP" dirty="0"/>
              <a:t>snake_case- words are connected by an underscore</a:t>
            </a:r>
          </a:p>
          <a:p>
            <a:pPr lvl="2"/>
            <a:r>
              <a:rPr lang="en-JP" dirty="0"/>
              <a:t>e.g., int temp_variable</a:t>
            </a:r>
          </a:p>
          <a:p>
            <a:pPr lvl="1"/>
            <a:r>
              <a:rPr lang="en-US" dirty="0" err="1"/>
              <a:t>PascalCase</a:t>
            </a:r>
            <a:r>
              <a:rPr lang="en-US" dirty="0"/>
              <a:t> – same as camel case but first letter is capital.  </a:t>
            </a:r>
          </a:p>
          <a:p>
            <a:pPr lvl="2"/>
            <a:r>
              <a:rPr lang="en-US" dirty="0"/>
              <a:t>e.g., int </a:t>
            </a:r>
            <a:r>
              <a:rPr lang="en-US" dirty="0" err="1"/>
              <a:t>TempVariable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4A3A-D0B3-7D25-443E-C5D3134B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D50D-BC29-92B2-38EE-8478D36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Rule 2: Coding with a particular case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2C58-4B17-6741-A096-F3AB7B6F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Follow only one case type for the entire project</a:t>
            </a:r>
          </a:p>
          <a:p>
            <a:endParaRPr lang="en-JP" dirty="0"/>
          </a:p>
          <a:p>
            <a:r>
              <a:rPr lang="en-JP" dirty="0"/>
              <a:t>If you are working in a team, inquire with your colleges and follow that case type.</a:t>
            </a:r>
          </a:p>
          <a:p>
            <a:endParaRPr lang="en-JP" dirty="0"/>
          </a:p>
          <a:p>
            <a:r>
              <a:rPr lang="en-JP" dirty="0"/>
              <a:t>Use case converters in IDEs to convert your variables from one case type to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897B8-F670-FF10-5803-3A824589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158C-EEDB-638C-A90B-A2772AB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3047200"/>
            <a:ext cx="10806546" cy="763600"/>
          </a:xfrm>
        </p:spPr>
        <p:txBody>
          <a:bodyPr/>
          <a:lstStyle/>
          <a:p>
            <a:r>
              <a:rPr lang="en-JP" sz="3600" dirty="0"/>
              <a:t>Rule 3: Use “main” function only for class instantiation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ACF1-FBA1-8B22-4D5A-79926A1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Disaster Management Cycle for Business by Slidesgo">
  <a:themeElements>
    <a:clrScheme name="Simple Light">
      <a:dk1>
        <a:srgbClr val="FFFFFF"/>
      </a:dk1>
      <a:lt1>
        <a:srgbClr val="1F2D44"/>
      </a:lt1>
      <a:dk2>
        <a:srgbClr val="17213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1465</Words>
  <Application>Microsoft Macintosh PowerPoint</Application>
  <PresentationFormat>Widescreen</PresentationFormat>
  <Paragraphs>358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Albert Sans</vt:lpstr>
      <vt:lpstr>BioRhyme</vt:lpstr>
      <vt:lpstr>Aptos</vt:lpstr>
      <vt:lpstr>Arial</vt:lpstr>
      <vt:lpstr>Bebas Neue</vt:lpstr>
      <vt:lpstr>Nunito Light</vt:lpstr>
      <vt:lpstr>PT Sans</vt:lpstr>
      <vt:lpstr>Disaster Management Cycle for Business by Slidesgo</vt:lpstr>
      <vt:lpstr>PowerPoint Presentation</vt:lpstr>
      <vt:lpstr>Outline</vt:lpstr>
      <vt:lpstr>Rule 1: Use words instead of letters </vt:lpstr>
      <vt:lpstr>Rule 1: Use words instead of letters</vt:lpstr>
      <vt:lpstr>Rule 1: Use words instead of letters</vt:lpstr>
      <vt:lpstr>Rule 2: Coding with a particular case type</vt:lpstr>
      <vt:lpstr>Rule 2: Coding with a particular case type</vt:lpstr>
      <vt:lpstr>Rule 2: Coding with a particular case type</vt:lpstr>
      <vt:lpstr>Rule 3: Use “main” function only for class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3: Use “main” function only for class (or object) instantiation</vt:lpstr>
      <vt:lpstr>Rule 4: use “setFunctionName()” and “getFunctionName()” </vt:lpstr>
      <vt:lpstr>Rule 4: use “setFunctionName()” and “getFunctionName()”  </vt:lpstr>
      <vt:lpstr>Rule 4: use “setFunctionName()” and “getFunctionName()”  </vt:lpstr>
      <vt:lpstr>PowerPoint Presentation</vt:lpstr>
      <vt:lpstr>PowerPoint Presentation</vt:lpstr>
      <vt:lpstr>Take Aways</vt:lpstr>
      <vt:lpstr>Four important Coding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Basics For Programing Dummies</dc:title>
  <dc:creator>Uday Kiran Rage</dc:creator>
  <cp:lastModifiedBy>Uday Kiran Rage</cp:lastModifiedBy>
  <cp:revision>1</cp:revision>
  <dcterms:created xsi:type="dcterms:W3CDTF">2024-04-09T03:36:31Z</dcterms:created>
  <dcterms:modified xsi:type="dcterms:W3CDTF">2024-04-18T07:48:03Z</dcterms:modified>
</cp:coreProperties>
</file>