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39"/>
  </p:notesMasterIdLst>
  <p:sldIdLst>
    <p:sldId id="257" r:id="rId3"/>
    <p:sldId id="429" r:id="rId4"/>
    <p:sldId id="389" r:id="rId5"/>
    <p:sldId id="399" r:id="rId6"/>
    <p:sldId id="390" r:id="rId7"/>
    <p:sldId id="401" r:id="rId8"/>
    <p:sldId id="400" r:id="rId9"/>
    <p:sldId id="392" r:id="rId10"/>
    <p:sldId id="391" r:id="rId11"/>
    <p:sldId id="394" r:id="rId12"/>
    <p:sldId id="395" r:id="rId13"/>
    <p:sldId id="397" r:id="rId14"/>
    <p:sldId id="398" r:id="rId15"/>
    <p:sldId id="413" r:id="rId16"/>
    <p:sldId id="414" r:id="rId17"/>
    <p:sldId id="403" r:id="rId18"/>
    <p:sldId id="404" r:id="rId19"/>
    <p:sldId id="405" r:id="rId20"/>
    <p:sldId id="415" r:id="rId21"/>
    <p:sldId id="416" r:id="rId22"/>
    <p:sldId id="406" r:id="rId23"/>
    <p:sldId id="407" r:id="rId24"/>
    <p:sldId id="409" r:id="rId25"/>
    <p:sldId id="418" r:id="rId26"/>
    <p:sldId id="419" r:id="rId27"/>
    <p:sldId id="417" r:id="rId28"/>
    <p:sldId id="420" r:id="rId29"/>
    <p:sldId id="427" r:id="rId30"/>
    <p:sldId id="426" r:id="rId31"/>
    <p:sldId id="421" r:id="rId32"/>
    <p:sldId id="410" r:id="rId33"/>
    <p:sldId id="422" r:id="rId34"/>
    <p:sldId id="423" r:id="rId35"/>
    <p:sldId id="424" r:id="rId36"/>
    <p:sldId id="428" r:id="rId37"/>
    <p:sldId id="425" r:id="rId38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0CB4A8-908F-F047-BE23-9D2A89E82E0B}" v="5" dt="2025-04-08T01:23:28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67"/>
    <p:restoredTop sz="94248"/>
  </p:normalViewPr>
  <p:slideViewPr>
    <p:cSldViewPr snapToGrid="0">
      <p:cViewPr varScale="1">
        <p:scale>
          <a:sx n="150" d="100"/>
          <a:sy n="150" d="100"/>
        </p:scale>
        <p:origin x="13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ay Kiran Rage" userId="8cfd044a105e3dbd" providerId="LiveId" clId="{051B7005-C385-4548-8552-4A3F464F2201}"/>
    <pc:docChg chg="undo redo custSel addSld delSld modSld sldOrd">
      <pc:chgData name="Uday Kiran Rage" userId="8cfd044a105e3dbd" providerId="LiveId" clId="{051B7005-C385-4548-8552-4A3F464F2201}" dt="2024-04-18T07:23:53.913" v="6108"/>
      <pc:docMkLst>
        <pc:docMk/>
      </pc:docMkLst>
      <pc:sldChg chg="addSp delSp modSp mod modNotesTx">
        <pc:chgData name="Uday Kiran Rage" userId="8cfd044a105e3dbd" providerId="LiveId" clId="{051B7005-C385-4548-8552-4A3F464F2201}" dt="2024-04-18T06:42:47.955" v="6063" actId="20577"/>
        <pc:sldMkLst>
          <pc:docMk/>
          <pc:sldMk cId="0" sldId="257"/>
        </pc:sldMkLst>
      </pc:sldChg>
      <pc:sldChg chg="new del">
        <pc:chgData name="Uday Kiran Rage" userId="8cfd044a105e3dbd" providerId="LiveId" clId="{051B7005-C385-4548-8552-4A3F464F2201}" dt="2024-04-15T02:34:26.551" v="1" actId="2696"/>
        <pc:sldMkLst>
          <pc:docMk/>
          <pc:sldMk cId="1505529067" sldId="258"/>
        </pc:sldMkLst>
      </pc:sldChg>
      <pc:sldChg chg="modSp add mod">
        <pc:chgData name="Uday Kiran Rage" userId="8cfd044a105e3dbd" providerId="LiveId" clId="{051B7005-C385-4548-8552-4A3F464F2201}" dt="2024-04-18T04:37:06.953" v="2744" actId="20577"/>
        <pc:sldMkLst>
          <pc:docMk/>
          <pc:sldMk cId="3603179975" sldId="389"/>
        </pc:sldMkLst>
      </pc:sldChg>
      <pc:sldChg chg="addSp delSp modSp new mod">
        <pc:chgData name="Uday Kiran Rage" userId="8cfd044a105e3dbd" providerId="LiveId" clId="{051B7005-C385-4548-8552-4A3F464F2201}" dt="2024-04-15T03:32:34.697" v="823" actId="20577"/>
        <pc:sldMkLst>
          <pc:docMk/>
          <pc:sldMk cId="4016717511" sldId="390"/>
        </pc:sldMkLst>
      </pc:sldChg>
      <pc:sldChg chg="addSp delSp modSp add mod">
        <pc:chgData name="Uday Kiran Rage" userId="8cfd044a105e3dbd" providerId="LiveId" clId="{051B7005-C385-4548-8552-4A3F464F2201}" dt="2024-04-15T03:40:10.047" v="980"/>
        <pc:sldMkLst>
          <pc:docMk/>
          <pc:sldMk cId="2562685194" sldId="391"/>
        </pc:sldMkLst>
      </pc:sldChg>
      <pc:sldChg chg="addSp delSp modSp add mod modAnim">
        <pc:chgData name="Uday Kiran Rage" userId="8cfd044a105e3dbd" providerId="LiveId" clId="{051B7005-C385-4548-8552-4A3F464F2201}" dt="2024-04-18T06:19:55.734" v="5736"/>
        <pc:sldMkLst>
          <pc:docMk/>
          <pc:sldMk cId="1843875615" sldId="392"/>
        </pc:sldMkLst>
      </pc:sldChg>
      <pc:sldChg chg="add del">
        <pc:chgData name="Uday Kiran Rage" userId="8cfd044a105e3dbd" providerId="LiveId" clId="{051B7005-C385-4548-8552-4A3F464F2201}" dt="2024-04-18T05:17:34.994" v="3882" actId="2696"/>
        <pc:sldMkLst>
          <pc:docMk/>
          <pc:sldMk cId="920756914" sldId="393"/>
        </pc:sldMkLst>
      </pc:sldChg>
      <pc:sldChg chg="addSp delSp modSp add mod">
        <pc:chgData name="Uday Kiran Rage" userId="8cfd044a105e3dbd" providerId="LiveId" clId="{051B7005-C385-4548-8552-4A3F464F2201}" dt="2024-04-15T03:40:51.965" v="985"/>
        <pc:sldMkLst>
          <pc:docMk/>
          <pc:sldMk cId="2820892468" sldId="394"/>
        </pc:sldMkLst>
      </pc:sldChg>
      <pc:sldChg chg="addSp delSp modSp add mod">
        <pc:chgData name="Uday Kiran Rage" userId="8cfd044a105e3dbd" providerId="LiveId" clId="{051B7005-C385-4548-8552-4A3F464F2201}" dt="2024-04-18T06:22:43.276" v="5763" actId="115"/>
        <pc:sldMkLst>
          <pc:docMk/>
          <pc:sldMk cId="2095306413" sldId="395"/>
        </pc:sldMkLst>
      </pc:sldChg>
      <pc:sldChg chg="addSp modSp add del mod">
        <pc:chgData name="Uday Kiran Rage" userId="8cfd044a105e3dbd" providerId="LiveId" clId="{051B7005-C385-4548-8552-4A3F464F2201}" dt="2024-04-15T03:41:00.126" v="986" actId="2696"/>
        <pc:sldMkLst>
          <pc:docMk/>
          <pc:sldMk cId="1835095874" sldId="396"/>
        </pc:sldMkLst>
      </pc:sldChg>
      <pc:sldChg chg="addSp delSp modSp add mod">
        <pc:chgData name="Uday Kiran Rage" userId="8cfd044a105e3dbd" providerId="LiveId" clId="{051B7005-C385-4548-8552-4A3F464F2201}" dt="2024-04-18T06:23:29.310" v="5769" actId="692"/>
        <pc:sldMkLst>
          <pc:docMk/>
          <pc:sldMk cId="2976821828" sldId="397"/>
        </pc:sldMkLst>
      </pc:sldChg>
      <pc:sldChg chg="addSp delSp modSp add mod">
        <pc:chgData name="Uday Kiran Rage" userId="8cfd044a105e3dbd" providerId="LiveId" clId="{051B7005-C385-4548-8552-4A3F464F2201}" dt="2024-04-18T06:23:47.980" v="5771" actId="1076"/>
        <pc:sldMkLst>
          <pc:docMk/>
          <pc:sldMk cId="2161759890" sldId="398"/>
        </pc:sldMkLst>
      </pc:sldChg>
      <pc:sldChg chg="modSp add mod">
        <pc:chgData name="Uday Kiran Rage" userId="8cfd044a105e3dbd" providerId="LiveId" clId="{051B7005-C385-4548-8552-4A3F464F2201}" dt="2024-04-18T06:08:55.770" v="5553" actId="207"/>
        <pc:sldMkLst>
          <pc:docMk/>
          <pc:sldMk cId="4101664927" sldId="399"/>
        </pc:sldMkLst>
      </pc:sldChg>
      <pc:sldChg chg="addSp delSp modSp add mod">
        <pc:chgData name="Uday Kiran Rage" userId="8cfd044a105e3dbd" providerId="LiveId" clId="{051B7005-C385-4548-8552-4A3F464F2201}" dt="2024-04-15T03:37:12.457" v="901"/>
        <pc:sldMkLst>
          <pc:docMk/>
          <pc:sldMk cId="1026123195" sldId="400"/>
        </pc:sldMkLst>
      </pc:sldChg>
      <pc:sldChg chg="addSp delSp modSp add mod">
        <pc:chgData name="Uday Kiran Rage" userId="8cfd044a105e3dbd" providerId="LiveId" clId="{051B7005-C385-4548-8552-4A3F464F2201}" dt="2024-04-15T03:36:57.532" v="900" actId="1076"/>
        <pc:sldMkLst>
          <pc:docMk/>
          <pc:sldMk cId="2156845125" sldId="401"/>
        </pc:sldMkLst>
      </pc:sldChg>
      <pc:sldChg chg="addSp modSp add del">
        <pc:chgData name="Uday Kiran Rage" userId="8cfd044a105e3dbd" providerId="LiveId" clId="{051B7005-C385-4548-8552-4A3F464F2201}" dt="2024-04-18T06:21:12.577" v="5737" actId="2696"/>
        <pc:sldMkLst>
          <pc:docMk/>
          <pc:sldMk cId="2861050329" sldId="402"/>
        </pc:sldMkLst>
      </pc:sldChg>
      <pc:sldChg chg="modSp add del mod">
        <pc:chgData name="Uday Kiran Rage" userId="8cfd044a105e3dbd" providerId="LiveId" clId="{051B7005-C385-4548-8552-4A3F464F2201}" dt="2024-04-15T03:39:31.163" v="974" actId="2696"/>
        <pc:sldMkLst>
          <pc:docMk/>
          <pc:sldMk cId="382962183" sldId="403"/>
        </pc:sldMkLst>
      </pc:sldChg>
      <pc:sldChg chg="addSp delSp modSp add mod">
        <pc:chgData name="Uday Kiran Rage" userId="8cfd044a105e3dbd" providerId="LiveId" clId="{051B7005-C385-4548-8552-4A3F464F2201}" dt="2024-04-15T04:07:13.325" v="1655" actId="1076"/>
        <pc:sldMkLst>
          <pc:docMk/>
          <pc:sldMk cId="4091996419" sldId="403"/>
        </pc:sldMkLst>
      </pc:sldChg>
      <pc:sldChg chg="addSp delSp modSp new del mod">
        <pc:chgData name="Uday Kiran Rage" userId="8cfd044a105e3dbd" providerId="LiveId" clId="{051B7005-C385-4548-8552-4A3F464F2201}" dt="2024-04-15T03:52:43.254" v="1095" actId="2696"/>
        <pc:sldMkLst>
          <pc:docMk/>
          <pc:sldMk cId="4263713674" sldId="403"/>
        </pc:sldMkLst>
      </pc:sldChg>
      <pc:sldChg chg="addSp modSp add mod">
        <pc:chgData name="Uday Kiran Rage" userId="8cfd044a105e3dbd" providerId="LiveId" clId="{051B7005-C385-4548-8552-4A3F464F2201}" dt="2024-04-15T04:07:17.833" v="1656"/>
        <pc:sldMkLst>
          <pc:docMk/>
          <pc:sldMk cId="1390081340" sldId="404"/>
        </pc:sldMkLst>
      </pc:sldChg>
      <pc:sldChg chg="addSp modSp add mod">
        <pc:chgData name="Uday Kiran Rage" userId="8cfd044a105e3dbd" providerId="LiveId" clId="{051B7005-C385-4548-8552-4A3F464F2201}" dt="2024-04-15T04:07:20.573" v="1657"/>
        <pc:sldMkLst>
          <pc:docMk/>
          <pc:sldMk cId="4076193441" sldId="405"/>
        </pc:sldMkLst>
      </pc:sldChg>
      <pc:sldChg chg="modSp add mod">
        <pc:chgData name="Uday Kiran Rage" userId="8cfd044a105e3dbd" providerId="LiveId" clId="{051B7005-C385-4548-8552-4A3F464F2201}" dt="2024-04-18T06:09:23.344" v="5556" actId="113"/>
        <pc:sldMkLst>
          <pc:docMk/>
          <pc:sldMk cId="377806389" sldId="406"/>
        </pc:sldMkLst>
      </pc:sldChg>
      <pc:sldChg chg="addSp delSp modSp new mod">
        <pc:chgData name="Uday Kiran Rage" userId="8cfd044a105e3dbd" providerId="LiveId" clId="{051B7005-C385-4548-8552-4A3F464F2201}" dt="2024-04-18T04:36:41.358" v="2741" actId="6549"/>
        <pc:sldMkLst>
          <pc:docMk/>
          <pc:sldMk cId="2485893952" sldId="407"/>
        </pc:sldMkLst>
      </pc:sldChg>
      <pc:sldChg chg="del">
        <pc:chgData name="Uday Kiran Rage" userId="8cfd044a105e3dbd" providerId="LiveId" clId="{051B7005-C385-4548-8552-4A3F464F2201}" dt="2024-04-18T03:32:06.753" v="1672" actId="2696"/>
        <pc:sldMkLst>
          <pc:docMk/>
          <pc:sldMk cId="624974939" sldId="408"/>
        </pc:sldMkLst>
      </pc:sldChg>
      <pc:sldChg chg="addSp delSp modSp new del mod ord">
        <pc:chgData name="Uday Kiran Rage" userId="8cfd044a105e3dbd" providerId="LiveId" clId="{051B7005-C385-4548-8552-4A3F464F2201}" dt="2024-04-18T05:17:33.316" v="3881" actId="2696"/>
        <pc:sldMkLst>
          <pc:docMk/>
          <pc:sldMk cId="709804930" sldId="408"/>
        </pc:sldMkLst>
      </pc:sldChg>
      <pc:sldChg chg="add del">
        <pc:chgData name="Uday Kiran Rage" userId="8cfd044a105e3dbd" providerId="LiveId" clId="{051B7005-C385-4548-8552-4A3F464F2201}" dt="2024-04-15T04:12:40.426" v="1670"/>
        <pc:sldMkLst>
          <pc:docMk/>
          <pc:sldMk cId="3705666689" sldId="408"/>
        </pc:sldMkLst>
      </pc:sldChg>
      <pc:sldChg chg="addSp delSp modSp add mod">
        <pc:chgData name="Uday Kiran Rage" userId="8cfd044a105e3dbd" providerId="LiveId" clId="{051B7005-C385-4548-8552-4A3F464F2201}" dt="2024-04-18T04:30:46.601" v="2708" actId="1076"/>
        <pc:sldMkLst>
          <pc:docMk/>
          <pc:sldMk cId="120527876" sldId="409"/>
        </pc:sldMkLst>
      </pc:sldChg>
      <pc:sldChg chg="addSp delSp modSp new mod modAnim">
        <pc:chgData name="Uday Kiran Rage" userId="8cfd044a105e3dbd" providerId="LiveId" clId="{051B7005-C385-4548-8552-4A3F464F2201}" dt="2024-04-18T07:23:34.761" v="6102" actId="1037"/>
        <pc:sldMkLst>
          <pc:docMk/>
          <pc:sldMk cId="2655040318" sldId="410"/>
        </pc:sldMkLst>
      </pc:sldChg>
      <pc:sldChg chg="addSp delSp modSp new del mod">
        <pc:chgData name="Uday Kiran Rage" userId="8cfd044a105e3dbd" providerId="LiveId" clId="{051B7005-C385-4548-8552-4A3F464F2201}" dt="2024-04-18T06:24:12.227" v="5772" actId="2696"/>
        <pc:sldMkLst>
          <pc:docMk/>
          <pc:sldMk cId="3959884593" sldId="411"/>
        </pc:sldMkLst>
      </pc:sldChg>
      <pc:sldChg chg="modSp add del mod">
        <pc:chgData name="Uday Kiran Rage" userId="8cfd044a105e3dbd" providerId="LiveId" clId="{051B7005-C385-4548-8552-4A3F464F2201}" dt="2024-04-18T06:24:23.435" v="5773" actId="2696"/>
        <pc:sldMkLst>
          <pc:docMk/>
          <pc:sldMk cId="1901163732" sldId="412"/>
        </pc:sldMkLst>
      </pc:sldChg>
      <pc:sldChg chg="addSp modSp add mod modAnim">
        <pc:chgData name="Uday Kiran Rage" userId="8cfd044a105e3dbd" providerId="LiveId" clId="{051B7005-C385-4548-8552-4A3F464F2201}" dt="2024-04-18T06:24:45.349" v="5777"/>
        <pc:sldMkLst>
          <pc:docMk/>
          <pc:sldMk cId="1315490688" sldId="413"/>
        </pc:sldMkLst>
      </pc:sldChg>
      <pc:sldChg chg="addSp delSp modSp add mod modAnim">
        <pc:chgData name="Uday Kiran Rage" userId="8cfd044a105e3dbd" providerId="LiveId" clId="{051B7005-C385-4548-8552-4A3F464F2201}" dt="2024-04-18T06:25:47.954" v="5785"/>
        <pc:sldMkLst>
          <pc:docMk/>
          <pc:sldMk cId="2404693101" sldId="414"/>
        </pc:sldMkLst>
      </pc:sldChg>
      <pc:sldChg chg="delSp modSp add mod">
        <pc:chgData name="Uday Kiran Rage" userId="8cfd044a105e3dbd" providerId="LiveId" clId="{051B7005-C385-4548-8552-4A3F464F2201}" dt="2024-04-18T04:23:41.386" v="2567" actId="478"/>
        <pc:sldMkLst>
          <pc:docMk/>
          <pc:sldMk cId="769372435" sldId="415"/>
        </pc:sldMkLst>
      </pc:sldChg>
      <pc:sldChg chg="add del">
        <pc:chgData name="Uday Kiran Rage" userId="8cfd044a105e3dbd" providerId="LiveId" clId="{051B7005-C385-4548-8552-4A3F464F2201}" dt="2024-04-18T04:22:40.547" v="2548" actId="2696"/>
        <pc:sldMkLst>
          <pc:docMk/>
          <pc:sldMk cId="2665689138" sldId="415"/>
        </pc:sldMkLst>
      </pc:sldChg>
      <pc:sldChg chg="add">
        <pc:chgData name="Uday Kiran Rage" userId="8cfd044a105e3dbd" providerId="LiveId" clId="{051B7005-C385-4548-8552-4A3F464F2201}" dt="2024-04-18T04:23:26.064" v="2566" actId="2890"/>
        <pc:sldMkLst>
          <pc:docMk/>
          <pc:sldMk cId="2730316067" sldId="416"/>
        </pc:sldMkLst>
      </pc:sldChg>
      <pc:sldChg chg="modSp new mod">
        <pc:chgData name="Uday Kiran Rage" userId="8cfd044a105e3dbd" providerId="LiveId" clId="{051B7005-C385-4548-8552-4A3F464F2201}" dt="2024-04-18T04:54:08.119" v="3559" actId="14"/>
        <pc:sldMkLst>
          <pc:docMk/>
          <pc:sldMk cId="3880863628" sldId="417"/>
        </pc:sldMkLst>
      </pc:sldChg>
      <pc:sldChg chg="modSp add mod">
        <pc:chgData name="Uday Kiran Rage" userId="8cfd044a105e3dbd" providerId="LiveId" clId="{051B7005-C385-4548-8552-4A3F464F2201}" dt="2024-04-18T06:09:42.188" v="5559" actId="113"/>
        <pc:sldMkLst>
          <pc:docMk/>
          <pc:sldMk cId="2194195445" sldId="418"/>
        </pc:sldMkLst>
      </pc:sldChg>
      <pc:sldChg chg="addSp modSp add mod ord">
        <pc:chgData name="Uday Kiran Rage" userId="8cfd044a105e3dbd" providerId="LiveId" clId="{051B7005-C385-4548-8552-4A3F464F2201}" dt="2024-04-18T04:53:45.887" v="3551" actId="20578"/>
        <pc:sldMkLst>
          <pc:docMk/>
          <pc:sldMk cId="2963118316" sldId="419"/>
        </pc:sldMkLst>
      </pc:sldChg>
      <pc:sldChg chg="addSp modSp add mod modAnim">
        <pc:chgData name="Uday Kiran Rage" userId="8cfd044a105e3dbd" providerId="LiveId" clId="{051B7005-C385-4548-8552-4A3F464F2201}" dt="2024-04-18T05:31:18.789" v="4394" actId="20577"/>
        <pc:sldMkLst>
          <pc:docMk/>
          <pc:sldMk cId="2062642779" sldId="420"/>
        </pc:sldMkLst>
      </pc:sldChg>
      <pc:sldChg chg="addSp delSp modSp new mod">
        <pc:chgData name="Uday Kiran Rage" userId="8cfd044a105e3dbd" providerId="LiveId" clId="{051B7005-C385-4548-8552-4A3F464F2201}" dt="2024-04-18T06:15:08.389" v="5735" actId="14100"/>
        <pc:sldMkLst>
          <pc:docMk/>
          <pc:sldMk cId="1138896090" sldId="421"/>
        </pc:sldMkLst>
      </pc:sldChg>
      <pc:sldChg chg="addSp delSp modSp add mod">
        <pc:chgData name="Uday Kiran Rage" userId="8cfd044a105e3dbd" providerId="LiveId" clId="{051B7005-C385-4548-8552-4A3F464F2201}" dt="2024-04-18T07:23:41.134" v="6104"/>
        <pc:sldMkLst>
          <pc:docMk/>
          <pc:sldMk cId="95997443" sldId="422"/>
        </pc:sldMkLst>
      </pc:sldChg>
      <pc:sldChg chg="addSp delSp modSp add mod">
        <pc:chgData name="Uday Kiran Rage" userId="8cfd044a105e3dbd" providerId="LiveId" clId="{051B7005-C385-4548-8552-4A3F464F2201}" dt="2024-04-18T07:23:46.646" v="6106"/>
        <pc:sldMkLst>
          <pc:docMk/>
          <pc:sldMk cId="943518352" sldId="423"/>
        </pc:sldMkLst>
      </pc:sldChg>
      <pc:sldChg chg="addSp delSp modSp add mod">
        <pc:chgData name="Uday Kiran Rage" userId="8cfd044a105e3dbd" providerId="LiveId" clId="{051B7005-C385-4548-8552-4A3F464F2201}" dt="2024-04-18T07:23:53.913" v="6108"/>
        <pc:sldMkLst>
          <pc:docMk/>
          <pc:sldMk cId="1172502205" sldId="424"/>
        </pc:sldMkLst>
      </pc:sldChg>
      <pc:sldChg chg="delSp modSp new mod">
        <pc:chgData name="Uday Kiran Rage" userId="8cfd044a105e3dbd" providerId="LiveId" clId="{051B7005-C385-4548-8552-4A3F464F2201}" dt="2024-04-18T05:28:37.833" v="4383" actId="1076"/>
        <pc:sldMkLst>
          <pc:docMk/>
          <pc:sldMk cId="1518793579" sldId="425"/>
        </pc:sldMkLst>
      </pc:sldChg>
      <pc:sldChg chg="addSp delSp modSp add mod modAnim">
        <pc:chgData name="Uday Kiran Rage" userId="8cfd044a105e3dbd" providerId="LiveId" clId="{051B7005-C385-4548-8552-4A3F464F2201}" dt="2024-04-18T07:23:06.952" v="6098" actId="478"/>
        <pc:sldMkLst>
          <pc:docMk/>
          <pc:sldMk cId="2612724156" sldId="426"/>
        </pc:sldMkLst>
      </pc:sldChg>
      <pc:sldChg chg="modSp add mod">
        <pc:chgData name="Uday Kiran Rage" userId="8cfd044a105e3dbd" providerId="LiveId" clId="{051B7005-C385-4548-8552-4A3F464F2201}" dt="2024-04-18T06:11:10.414" v="5645" actId="20577"/>
        <pc:sldMkLst>
          <pc:docMk/>
          <pc:sldMk cId="829048371" sldId="427"/>
        </pc:sldMkLst>
      </pc:sldChg>
      <pc:sldChg chg="addSp delSp modSp new mod">
        <pc:chgData name="Uday Kiran Rage" userId="8cfd044a105e3dbd" providerId="LiveId" clId="{051B7005-C385-4548-8552-4A3F464F2201}" dt="2024-04-18T05:51:54.907" v="4567" actId="692"/>
        <pc:sldMkLst>
          <pc:docMk/>
          <pc:sldMk cId="40230703" sldId="428"/>
        </pc:sldMkLst>
      </pc:sldChg>
      <pc:sldChg chg="addSp modSp new mod">
        <pc:chgData name="Uday Kiran Rage" userId="8cfd044a105e3dbd" providerId="LiveId" clId="{051B7005-C385-4548-8552-4A3F464F2201}" dt="2024-04-18T06:33:53.533" v="5808" actId="6549"/>
        <pc:sldMkLst>
          <pc:docMk/>
          <pc:sldMk cId="1446183099" sldId="429"/>
        </pc:sldMkLst>
      </pc:sldChg>
      <pc:sldMasterChg chg="delSldLayout">
        <pc:chgData name="Uday Kiran Rage" userId="8cfd044a105e3dbd" providerId="LiveId" clId="{051B7005-C385-4548-8552-4A3F464F2201}" dt="2024-04-15T02:34:26.551" v="1" actId="2696"/>
        <pc:sldMasterMkLst>
          <pc:docMk/>
          <pc:sldMasterMk cId="3089849908" sldId="2147483660"/>
        </pc:sldMasterMkLst>
        <pc:sldLayoutChg chg="del">
          <pc:chgData name="Uday Kiran Rage" userId="8cfd044a105e3dbd" providerId="LiveId" clId="{051B7005-C385-4548-8552-4A3F464F2201}" dt="2024-04-15T02:34:26.551" v="1" actId="2696"/>
          <pc:sldLayoutMkLst>
            <pc:docMk/>
            <pc:sldMasterMk cId="3089849908" sldId="2147483660"/>
            <pc:sldLayoutMk cId="15670667" sldId="2147483662"/>
          </pc:sldLayoutMkLst>
        </pc:sldLayoutChg>
      </pc:sldMasterChg>
    </pc:docChg>
  </pc:docChgLst>
  <pc:docChgLst>
    <pc:chgData name="Uday Kiran Rage" userId="8cfd044a105e3dbd" providerId="LiveId" clId="{11FC3849-C73F-8A4D-BD4D-88FF9B0CEB30}"/>
    <pc:docChg chg="addSld">
      <pc:chgData name="Uday Kiran Rage" userId="8cfd044a105e3dbd" providerId="LiveId" clId="{11FC3849-C73F-8A4D-BD4D-88FF9B0CEB30}" dt="2024-04-17T04:40:21.417" v="0" actId="680"/>
      <pc:docMkLst>
        <pc:docMk/>
      </pc:docMkLst>
      <pc:sldChg chg="new">
        <pc:chgData name="Uday Kiran Rage" userId="8cfd044a105e3dbd" providerId="LiveId" clId="{11FC3849-C73F-8A4D-BD4D-88FF9B0CEB30}" dt="2024-04-17T04:40:21.417" v="0" actId="680"/>
        <pc:sldMkLst>
          <pc:docMk/>
          <pc:sldMk cId="624974939" sldId="408"/>
        </pc:sldMkLst>
      </pc:sldChg>
    </pc:docChg>
  </pc:docChgLst>
  <pc:docChgLst>
    <pc:chgData name="Uday Kiran Rage" userId="8cfd044a105e3dbd" providerId="LiveId" clId="{940CB4A8-908F-F047-BE23-9D2A89E82E0B}"/>
    <pc:docChg chg="modSld">
      <pc:chgData name="Uday Kiran Rage" userId="8cfd044a105e3dbd" providerId="LiveId" clId="{940CB4A8-908F-F047-BE23-9D2A89E82E0B}" dt="2025-04-08T01:23:28.727" v="4"/>
      <pc:docMkLst>
        <pc:docMk/>
      </pc:docMkLst>
      <pc:sldChg chg="addSp modSp">
        <pc:chgData name="Uday Kiran Rage" userId="8cfd044a105e3dbd" providerId="LiveId" clId="{940CB4A8-908F-F047-BE23-9D2A89E82E0B}" dt="2025-04-08T01:23:16.981" v="1"/>
        <pc:sldMkLst>
          <pc:docMk/>
          <pc:sldMk cId="2562685194" sldId="391"/>
        </pc:sldMkLst>
        <pc:spChg chg="add mod">
          <ac:chgData name="Uday Kiran Rage" userId="8cfd044a105e3dbd" providerId="LiveId" clId="{940CB4A8-908F-F047-BE23-9D2A89E82E0B}" dt="2025-04-08T01:23:16.981" v="1"/>
          <ac:spMkLst>
            <pc:docMk/>
            <pc:sldMk cId="2562685194" sldId="391"/>
            <ac:spMk id="10" creationId="{E2E21EEC-F5C4-F6B1-10F6-A20DD8217D1C}"/>
          </ac:spMkLst>
        </pc:spChg>
        <pc:spChg chg="add mod">
          <ac:chgData name="Uday Kiran Rage" userId="8cfd044a105e3dbd" providerId="LiveId" clId="{940CB4A8-908F-F047-BE23-9D2A89E82E0B}" dt="2025-04-08T01:23:16.981" v="1"/>
          <ac:spMkLst>
            <pc:docMk/>
            <pc:sldMk cId="2562685194" sldId="391"/>
            <ac:spMk id="13" creationId="{43DAF0CC-23F9-B0CD-DD05-DAD6C58F26A2}"/>
          </ac:spMkLst>
        </pc:spChg>
        <pc:cxnChg chg="add mod">
          <ac:chgData name="Uday Kiran Rage" userId="8cfd044a105e3dbd" providerId="LiveId" clId="{940CB4A8-908F-F047-BE23-9D2A89E82E0B}" dt="2025-04-08T01:23:16.981" v="1"/>
          <ac:cxnSpMkLst>
            <pc:docMk/>
            <pc:sldMk cId="2562685194" sldId="391"/>
            <ac:cxnSpMk id="2" creationId="{D0931887-0BCE-1BDE-BB7E-2F85BC3AE1CC}"/>
          </ac:cxnSpMkLst>
        </pc:cxnChg>
      </pc:sldChg>
      <pc:sldChg chg="addSp modSp">
        <pc:chgData name="Uday Kiran Rage" userId="8cfd044a105e3dbd" providerId="LiveId" clId="{940CB4A8-908F-F047-BE23-9D2A89E82E0B}" dt="2025-04-08T01:23:19.518" v="2"/>
        <pc:sldMkLst>
          <pc:docMk/>
          <pc:sldMk cId="1843875615" sldId="392"/>
        </pc:sldMkLst>
        <pc:spChg chg="add mod">
          <ac:chgData name="Uday Kiran Rage" userId="8cfd044a105e3dbd" providerId="LiveId" clId="{940CB4A8-908F-F047-BE23-9D2A89E82E0B}" dt="2025-04-08T01:23:19.518" v="2"/>
          <ac:spMkLst>
            <pc:docMk/>
            <pc:sldMk cId="1843875615" sldId="392"/>
            <ac:spMk id="7" creationId="{D976631F-6062-A7FA-D042-F2E12385B641}"/>
          </ac:spMkLst>
        </pc:spChg>
        <pc:spChg chg="add mod">
          <ac:chgData name="Uday Kiran Rage" userId="8cfd044a105e3dbd" providerId="LiveId" clId="{940CB4A8-908F-F047-BE23-9D2A89E82E0B}" dt="2025-04-08T01:23:19.518" v="2"/>
          <ac:spMkLst>
            <pc:docMk/>
            <pc:sldMk cId="1843875615" sldId="392"/>
            <ac:spMk id="10" creationId="{3DD947BF-9964-69FD-7D7B-72887569A1B5}"/>
          </ac:spMkLst>
        </pc:spChg>
        <pc:cxnChg chg="add mod">
          <ac:chgData name="Uday Kiran Rage" userId="8cfd044a105e3dbd" providerId="LiveId" clId="{940CB4A8-908F-F047-BE23-9D2A89E82E0B}" dt="2025-04-08T01:23:19.518" v="2"/>
          <ac:cxnSpMkLst>
            <pc:docMk/>
            <pc:sldMk cId="1843875615" sldId="392"/>
            <ac:cxnSpMk id="2" creationId="{1E797D1F-0B49-07E1-32B1-10A086F8F77B}"/>
          </ac:cxnSpMkLst>
        </pc:cxnChg>
      </pc:sldChg>
      <pc:sldChg chg="addSp modSp">
        <pc:chgData name="Uday Kiran Rage" userId="8cfd044a105e3dbd" providerId="LiveId" clId="{940CB4A8-908F-F047-BE23-9D2A89E82E0B}" dt="2025-04-08T01:23:14.715" v="0"/>
        <pc:sldMkLst>
          <pc:docMk/>
          <pc:sldMk cId="2820892468" sldId="394"/>
        </pc:sldMkLst>
        <pc:spChg chg="add mod">
          <ac:chgData name="Uday Kiran Rage" userId="8cfd044a105e3dbd" providerId="LiveId" clId="{940CB4A8-908F-F047-BE23-9D2A89E82E0B}" dt="2025-04-08T01:23:14.715" v="0"/>
          <ac:spMkLst>
            <pc:docMk/>
            <pc:sldMk cId="2820892468" sldId="394"/>
            <ac:spMk id="3" creationId="{00A81264-A878-CCFD-3DF8-944C0290B84C}"/>
          </ac:spMkLst>
        </pc:spChg>
        <pc:spChg chg="add mod">
          <ac:chgData name="Uday Kiran Rage" userId="8cfd044a105e3dbd" providerId="LiveId" clId="{940CB4A8-908F-F047-BE23-9D2A89E82E0B}" dt="2025-04-08T01:23:14.715" v="0"/>
          <ac:spMkLst>
            <pc:docMk/>
            <pc:sldMk cId="2820892468" sldId="394"/>
            <ac:spMk id="13" creationId="{AFDEB152-8286-39C3-4AB0-5612B4CB08AB}"/>
          </ac:spMkLst>
        </pc:spChg>
        <pc:cxnChg chg="add mod">
          <ac:chgData name="Uday Kiran Rage" userId="8cfd044a105e3dbd" providerId="LiveId" clId="{940CB4A8-908F-F047-BE23-9D2A89E82E0B}" dt="2025-04-08T01:23:14.715" v="0"/>
          <ac:cxnSpMkLst>
            <pc:docMk/>
            <pc:sldMk cId="2820892468" sldId="394"/>
            <ac:cxnSpMk id="2" creationId="{7B9C1FB6-B610-4B5C-8F31-60E9372F1CEC}"/>
          </ac:cxnSpMkLst>
        </pc:cxnChg>
      </pc:sldChg>
      <pc:sldChg chg="addSp modSp">
        <pc:chgData name="Uday Kiran Rage" userId="8cfd044a105e3dbd" providerId="LiveId" clId="{940CB4A8-908F-F047-BE23-9D2A89E82E0B}" dt="2025-04-08T01:23:24.004" v="3"/>
        <pc:sldMkLst>
          <pc:docMk/>
          <pc:sldMk cId="1026123195" sldId="400"/>
        </pc:sldMkLst>
        <pc:spChg chg="add mod">
          <ac:chgData name="Uday Kiran Rage" userId="8cfd044a105e3dbd" providerId="LiveId" clId="{940CB4A8-908F-F047-BE23-9D2A89E82E0B}" dt="2025-04-08T01:23:24.004" v="3"/>
          <ac:spMkLst>
            <pc:docMk/>
            <pc:sldMk cId="1026123195" sldId="400"/>
            <ac:spMk id="7" creationId="{B7051B36-B2B5-0FAE-6E61-1A760616F5DD}"/>
          </ac:spMkLst>
        </pc:spChg>
        <pc:spChg chg="add mod">
          <ac:chgData name="Uday Kiran Rage" userId="8cfd044a105e3dbd" providerId="LiveId" clId="{940CB4A8-908F-F047-BE23-9D2A89E82E0B}" dt="2025-04-08T01:23:24.004" v="3"/>
          <ac:spMkLst>
            <pc:docMk/>
            <pc:sldMk cId="1026123195" sldId="400"/>
            <ac:spMk id="8" creationId="{ED5BFAC3-38F2-E2AA-9F5D-2500B7460341}"/>
          </ac:spMkLst>
        </pc:spChg>
        <pc:cxnChg chg="add mod">
          <ac:chgData name="Uday Kiran Rage" userId="8cfd044a105e3dbd" providerId="LiveId" clId="{940CB4A8-908F-F047-BE23-9D2A89E82E0B}" dt="2025-04-08T01:23:24.004" v="3"/>
          <ac:cxnSpMkLst>
            <pc:docMk/>
            <pc:sldMk cId="1026123195" sldId="400"/>
            <ac:cxnSpMk id="2" creationId="{8344E8BB-0423-339A-F837-3315E4B137EC}"/>
          </ac:cxnSpMkLst>
        </pc:cxnChg>
      </pc:sldChg>
      <pc:sldChg chg="addSp modSp">
        <pc:chgData name="Uday Kiran Rage" userId="8cfd044a105e3dbd" providerId="LiveId" clId="{940CB4A8-908F-F047-BE23-9D2A89E82E0B}" dt="2025-04-08T01:23:28.727" v="4"/>
        <pc:sldMkLst>
          <pc:docMk/>
          <pc:sldMk cId="2156845125" sldId="401"/>
        </pc:sldMkLst>
        <pc:spChg chg="add mod">
          <ac:chgData name="Uday Kiran Rage" userId="8cfd044a105e3dbd" providerId="LiveId" clId="{940CB4A8-908F-F047-BE23-9D2A89E82E0B}" dt="2025-04-08T01:23:28.727" v="4"/>
          <ac:spMkLst>
            <pc:docMk/>
            <pc:sldMk cId="2156845125" sldId="401"/>
            <ac:spMk id="6" creationId="{9A241922-CBA8-B101-1E52-63BEB2459166}"/>
          </ac:spMkLst>
        </pc:spChg>
        <pc:spChg chg="add mod">
          <ac:chgData name="Uday Kiran Rage" userId="8cfd044a105e3dbd" providerId="LiveId" clId="{940CB4A8-908F-F047-BE23-9D2A89E82E0B}" dt="2025-04-08T01:23:28.727" v="4"/>
          <ac:spMkLst>
            <pc:docMk/>
            <pc:sldMk cId="2156845125" sldId="401"/>
            <ac:spMk id="9" creationId="{8903D3D3-198F-44FE-2C1B-52E6D00F1A65}"/>
          </ac:spMkLst>
        </pc:spChg>
        <pc:cxnChg chg="add mod">
          <ac:chgData name="Uday Kiran Rage" userId="8cfd044a105e3dbd" providerId="LiveId" clId="{940CB4A8-908F-F047-BE23-9D2A89E82E0B}" dt="2025-04-08T01:23:28.727" v="4"/>
          <ac:cxnSpMkLst>
            <pc:docMk/>
            <pc:sldMk cId="2156845125" sldId="401"/>
            <ac:cxnSpMk id="2" creationId="{E7503C49-B7A8-A7CD-0E5B-04717688A58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4EA7F-5619-0E4F-8AFF-1B0EC2FEA51B}" type="datetimeFigureOut">
              <a:rPr lang="en-JP" smtClean="0"/>
              <a:t>2025/04/08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D07C9-C7FD-1849-BE01-38F132BFEA8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38253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21a6ffb037a_1_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21a6ffb037a_1_9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everyone,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Welcome to my channel on Data Analytics. I am your host, Prof. RAGE Uday Kiran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video, we are going to learn the key reason behind the Java’s popularity. That is, platform independence. 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81F0-BB88-03D5-3BDE-A504EDA2E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C65B7-2B3F-0C8A-AF18-504534425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24162-CD4D-1E5D-96C2-E5B3FB4E3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50542-BE32-C95C-2BFB-2F03E07E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1A387-6FDE-2683-0E92-7D90ECC93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E609-A737-834B-A254-9CD7612F41C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1393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7A5BF-3E49-C0F4-3751-F52BA969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3D41B-5F27-A8A8-5916-080E4240D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236F5-9186-EB28-9A05-E4ECE5C0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7ADAE-13C9-78A3-8D2B-04553F676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1EBE1-4779-EBAD-114A-89A5E3E4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E609-A737-834B-A254-9CD7612F41C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0994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F083C-8260-D4E4-5A98-659179F1B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B3151-1F0D-17E9-BE81-5AE6D6974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95770-9B07-1C77-BF8A-8C5607F7F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23FD7-4B31-DF6B-518E-9049B37A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09140-AF94-BECD-9A82-5674B0D1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E609-A737-834B-A254-9CD7612F41C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39467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967" y="32964"/>
            <a:ext cx="6026720" cy="6724736"/>
            <a:chOff x="0" y="14263"/>
            <a:chExt cx="1044275" cy="1165250"/>
          </a:xfrm>
        </p:grpSpPr>
        <p:sp>
          <p:nvSpPr>
            <p:cNvPr id="10" name="Google Shape;10;p2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6030748" y="32964"/>
            <a:ext cx="6026720" cy="6724736"/>
            <a:chOff x="0" y="14263"/>
            <a:chExt cx="1044275" cy="1165250"/>
          </a:xfrm>
        </p:grpSpPr>
        <p:sp>
          <p:nvSpPr>
            <p:cNvPr id="15" name="Google Shape;15;p2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1862600" y="1600200"/>
            <a:ext cx="8466800" cy="281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>
                <a:latin typeface="BioRhyme"/>
                <a:ea typeface="BioRhyme"/>
                <a:cs typeface="BioRhyme"/>
                <a:sym typeface="BioRhym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3076900" y="4757667"/>
            <a:ext cx="6038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6310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6"/>
          <p:cNvGrpSpPr/>
          <p:nvPr/>
        </p:nvGrpSpPr>
        <p:grpSpPr>
          <a:xfrm>
            <a:off x="1" y="32968"/>
            <a:ext cx="4172644" cy="4655873"/>
            <a:chOff x="0" y="14263"/>
            <a:chExt cx="1044275" cy="1165250"/>
          </a:xfrm>
        </p:grpSpPr>
        <p:sp>
          <p:nvSpPr>
            <p:cNvPr id="121" name="Google Shape;121;p6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" name="Google Shape;125;p6"/>
          <p:cNvGrpSpPr/>
          <p:nvPr/>
        </p:nvGrpSpPr>
        <p:grpSpPr>
          <a:xfrm flipH="1">
            <a:off x="4172823" y="32968"/>
            <a:ext cx="4172644" cy="4655873"/>
            <a:chOff x="0" y="14263"/>
            <a:chExt cx="1044275" cy="1165250"/>
          </a:xfrm>
        </p:grpSpPr>
        <p:sp>
          <p:nvSpPr>
            <p:cNvPr id="126" name="Google Shape;126;p6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" name="Google Shape;130;p6"/>
          <p:cNvGrpSpPr/>
          <p:nvPr/>
        </p:nvGrpSpPr>
        <p:grpSpPr>
          <a:xfrm>
            <a:off x="4176800" y="2570497"/>
            <a:ext cx="3842515" cy="4287499"/>
            <a:chOff x="0" y="14263"/>
            <a:chExt cx="1044275" cy="1165250"/>
          </a:xfrm>
        </p:grpSpPr>
        <p:sp>
          <p:nvSpPr>
            <p:cNvPr id="131" name="Google Shape;131;p6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" name="Google Shape;135;p6"/>
          <p:cNvGrpSpPr/>
          <p:nvPr/>
        </p:nvGrpSpPr>
        <p:grpSpPr>
          <a:xfrm flipH="1">
            <a:off x="8015385" y="2570497"/>
            <a:ext cx="3842515" cy="4287499"/>
            <a:chOff x="0" y="14263"/>
            <a:chExt cx="1044275" cy="1165250"/>
          </a:xfrm>
        </p:grpSpPr>
        <p:sp>
          <p:nvSpPr>
            <p:cNvPr id="136" name="Google Shape;136;p6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0" name="Google Shape;140;p6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867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7"/>
          <p:cNvGrpSpPr/>
          <p:nvPr/>
        </p:nvGrpSpPr>
        <p:grpSpPr>
          <a:xfrm rot="10800000" flipH="1">
            <a:off x="0" y="3021596"/>
            <a:ext cx="3493323" cy="3836343"/>
            <a:chOff x="0" y="14263"/>
            <a:chExt cx="1044275" cy="1165250"/>
          </a:xfrm>
        </p:grpSpPr>
        <p:sp>
          <p:nvSpPr>
            <p:cNvPr id="143" name="Google Shape;143;p7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7" name="Google Shape;147;p7"/>
          <p:cNvGrpSpPr/>
          <p:nvPr/>
        </p:nvGrpSpPr>
        <p:grpSpPr>
          <a:xfrm rot="10800000" flipH="1">
            <a:off x="3492905" y="3021596"/>
            <a:ext cx="3493323" cy="3836343"/>
            <a:chOff x="0" y="14263"/>
            <a:chExt cx="1044275" cy="1165250"/>
          </a:xfrm>
        </p:grpSpPr>
        <p:sp>
          <p:nvSpPr>
            <p:cNvPr id="148" name="Google Shape;148;p7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2" name="Google Shape;152;p7"/>
          <p:cNvGrpSpPr/>
          <p:nvPr/>
        </p:nvGrpSpPr>
        <p:grpSpPr>
          <a:xfrm rot="10800000" flipH="1">
            <a:off x="5206017" y="0"/>
            <a:ext cx="3493323" cy="3836343"/>
            <a:chOff x="0" y="14263"/>
            <a:chExt cx="1044275" cy="1165250"/>
          </a:xfrm>
        </p:grpSpPr>
        <p:sp>
          <p:nvSpPr>
            <p:cNvPr id="153" name="Google Shape;153;p7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7" name="Google Shape;157;p7"/>
          <p:cNvGrpSpPr/>
          <p:nvPr/>
        </p:nvGrpSpPr>
        <p:grpSpPr>
          <a:xfrm rot="10800000" flipH="1">
            <a:off x="8698923" y="0"/>
            <a:ext cx="3493323" cy="3836343"/>
            <a:chOff x="0" y="14263"/>
            <a:chExt cx="1044275" cy="1165250"/>
          </a:xfrm>
        </p:grpSpPr>
        <p:sp>
          <p:nvSpPr>
            <p:cNvPr id="158" name="Google Shape;158;p7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subTitle" idx="1"/>
          </p:nvPr>
        </p:nvSpPr>
        <p:spPr>
          <a:xfrm>
            <a:off x="960000" y="2055933"/>
            <a:ext cx="5726400" cy="30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7"/>
          <p:cNvSpPr>
            <a:spLocks noGrp="1"/>
          </p:cNvSpPr>
          <p:nvPr>
            <p:ph type="pic" idx="2"/>
          </p:nvPr>
        </p:nvSpPr>
        <p:spPr>
          <a:xfrm>
            <a:off x="7352225" y="2054844"/>
            <a:ext cx="4242400" cy="3549600"/>
          </a:xfrm>
          <a:prstGeom prst="hexagon">
            <a:avLst>
              <a:gd name="adj" fmla="val 28800"/>
              <a:gd name="vf" fmla="val 115470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28209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8"/>
          <p:cNvGrpSpPr/>
          <p:nvPr/>
        </p:nvGrpSpPr>
        <p:grpSpPr>
          <a:xfrm>
            <a:off x="3967" y="32964"/>
            <a:ext cx="6026720" cy="6724736"/>
            <a:chOff x="0" y="14263"/>
            <a:chExt cx="1044275" cy="1165250"/>
          </a:xfrm>
        </p:grpSpPr>
        <p:sp>
          <p:nvSpPr>
            <p:cNvPr id="167" name="Google Shape;167;p8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6030748" y="32964"/>
            <a:ext cx="6026720" cy="6724736"/>
            <a:chOff x="0" y="14263"/>
            <a:chExt cx="1044275" cy="1165250"/>
          </a:xfrm>
        </p:grpSpPr>
        <p:sp>
          <p:nvSpPr>
            <p:cNvPr id="172" name="Google Shape;172;p8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6" name="Google Shape;176;p8"/>
          <p:cNvSpPr txBox="1">
            <a:spLocks noGrp="1"/>
          </p:cNvSpPr>
          <p:nvPr>
            <p:ph type="title"/>
          </p:nvPr>
        </p:nvSpPr>
        <p:spPr>
          <a:xfrm>
            <a:off x="1401800" y="1742800"/>
            <a:ext cx="9388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3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0343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9"/>
          <p:cNvGrpSpPr/>
          <p:nvPr/>
        </p:nvGrpSpPr>
        <p:grpSpPr>
          <a:xfrm>
            <a:off x="0" y="0"/>
            <a:ext cx="12192245" cy="6857939"/>
            <a:chOff x="0" y="-5"/>
            <a:chExt cx="8219491" cy="4697648"/>
          </a:xfrm>
        </p:grpSpPr>
        <p:grpSp>
          <p:nvGrpSpPr>
            <p:cNvPr id="179" name="Google Shape;179;p9"/>
            <p:cNvGrpSpPr/>
            <p:nvPr/>
          </p:nvGrpSpPr>
          <p:grpSpPr>
            <a:xfrm>
              <a:off x="0" y="-5"/>
              <a:ext cx="2355049" cy="2627872"/>
              <a:chOff x="0" y="14263"/>
              <a:chExt cx="1044275" cy="1165250"/>
            </a:xfrm>
          </p:grpSpPr>
          <p:sp>
            <p:nvSpPr>
              <p:cNvPr id="180" name="Google Shape;180;p9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4" name="Google Shape;184;p9"/>
            <p:cNvGrpSpPr/>
            <p:nvPr/>
          </p:nvGrpSpPr>
          <p:grpSpPr>
            <a:xfrm>
              <a:off x="2354767" y="-5"/>
              <a:ext cx="2355049" cy="2627872"/>
              <a:chOff x="0" y="14263"/>
              <a:chExt cx="1044275" cy="1165250"/>
            </a:xfrm>
          </p:grpSpPr>
          <p:sp>
            <p:nvSpPr>
              <p:cNvPr id="185" name="Google Shape;185;p9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9" name="Google Shape;189;p9"/>
            <p:cNvGrpSpPr/>
            <p:nvPr/>
          </p:nvGrpSpPr>
          <p:grpSpPr>
            <a:xfrm>
              <a:off x="3509675" y="2069771"/>
              <a:ext cx="2355049" cy="2627872"/>
              <a:chOff x="0" y="14263"/>
              <a:chExt cx="1044275" cy="1165250"/>
            </a:xfrm>
          </p:grpSpPr>
          <p:sp>
            <p:nvSpPr>
              <p:cNvPr id="190" name="Google Shape;190;p9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9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" name="Google Shape;193;p9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4" name="Google Shape;194;p9"/>
            <p:cNvGrpSpPr/>
            <p:nvPr/>
          </p:nvGrpSpPr>
          <p:grpSpPr>
            <a:xfrm>
              <a:off x="5864442" y="2069771"/>
              <a:ext cx="2355049" cy="2627872"/>
              <a:chOff x="0" y="14263"/>
              <a:chExt cx="1044275" cy="1165250"/>
            </a:xfrm>
          </p:grpSpPr>
          <p:sp>
            <p:nvSpPr>
              <p:cNvPr id="195" name="Google Shape;195;p9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99" name="Google Shape;199;p9"/>
          <p:cNvSpPr txBox="1">
            <a:spLocks noGrp="1"/>
          </p:cNvSpPr>
          <p:nvPr>
            <p:ph type="title"/>
          </p:nvPr>
        </p:nvSpPr>
        <p:spPr>
          <a:xfrm>
            <a:off x="1806400" y="1687067"/>
            <a:ext cx="8579200" cy="26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3646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"/>
          <p:cNvSpPr>
            <a:spLocks noGrp="1"/>
          </p:cNvSpPr>
          <p:nvPr>
            <p:ph type="pic" idx="2"/>
          </p:nvPr>
        </p:nvSpPr>
        <p:spPr>
          <a:xfrm>
            <a:off x="0" y="-6767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10"/>
          <p:cNvSpPr txBox="1">
            <a:spLocks noGrp="1"/>
          </p:cNvSpPr>
          <p:nvPr>
            <p:ph type="title"/>
          </p:nvPr>
        </p:nvSpPr>
        <p:spPr>
          <a:xfrm>
            <a:off x="960000" y="4504500"/>
            <a:ext cx="10272000" cy="874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56395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1"/>
          <p:cNvGrpSpPr/>
          <p:nvPr/>
        </p:nvGrpSpPr>
        <p:grpSpPr>
          <a:xfrm>
            <a:off x="2687260" y="27787"/>
            <a:ext cx="8553765" cy="6823436"/>
            <a:chOff x="61045" y="20840"/>
            <a:chExt cx="6415324" cy="5117577"/>
          </a:xfrm>
        </p:grpSpPr>
        <p:grpSp>
          <p:nvGrpSpPr>
            <p:cNvPr id="206" name="Google Shape;206;p11"/>
            <p:cNvGrpSpPr/>
            <p:nvPr/>
          </p:nvGrpSpPr>
          <p:grpSpPr>
            <a:xfrm rot="10800000">
              <a:off x="1344560" y="20840"/>
              <a:ext cx="5131809" cy="2862860"/>
              <a:chOff x="713225" y="3151224"/>
              <a:chExt cx="1547357" cy="863217"/>
            </a:xfrm>
          </p:grpSpPr>
          <p:grpSp>
            <p:nvGrpSpPr>
              <p:cNvPr id="207" name="Google Shape;207;p11"/>
              <p:cNvGrpSpPr/>
              <p:nvPr/>
            </p:nvGrpSpPr>
            <p:grpSpPr>
              <a:xfrm>
                <a:off x="713225" y="3151224"/>
                <a:ext cx="773703" cy="863217"/>
                <a:chOff x="0" y="14263"/>
                <a:chExt cx="1044275" cy="1165250"/>
              </a:xfrm>
            </p:grpSpPr>
            <p:sp>
              <p:nvSpPr>
                <p:cNvPr id="208" name="Google Shape;208;p11"/>
                <p:cNvSpPr/>
                <p:nvPr/>
              </p:nvSpPr>
              <p:spPr>
                <a:xfrm>
                  <a:off x="522125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0" y="36818"/>
                      </a:moveTo>
                      <a:lnTo>
                        <a:pt x="0" y="9815"/>
                      </a:lnTo>
                      <a:lnTo>
                        <a:pt x="20886" y="0"/>
                      </a:lnTo>
                      <a:lnTo>
                        <a:pt x="20886" y="2700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9" name="Google Shape;209;p11"/>
                <p:cNvSpPr/>
                <p:nvPr/>
              </p:nvSpPr>
              <p:spPr>
                <a:xfrm>
                  <a:off x="0" y="688738"/>
                  <a:ext cx="1044275" cy="49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31" extrusionOk="0">
                      <a:moveTo>
                        <a:pt x="20885" y="1"/>
                      </a:moveTo>
                      <a:lnTo>
                        <a:pt x="0" y="9816"/>
                      </a:lnTo>
                      <a:lnTo>
                        <a:pt x="20885" y="19631"/>
                      </a:lnTo>
                      <a:lnTo>
                        <a:pt x="41771" y="98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10" name="Google Shape;210;p11"/>
                <p:cNvSpPr/>
                <p:nvPr/>
              </p:nvSpPr>
              <p:spPr>
                <a:xfrm>
                  <a:off x="0" y="14263"/>
                  <a:ext cx="1044275" cy="49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08" extrusionOk="0">
                      <a:moveTo>
                        <a:pt x="20885" y="0"/>
                      </a:moveTo>
                      <a:lnTo>
                        <a:pt x="0" y="9792"/>
                      </a:lnTo>
                      <a:lnTo>
                        <a:pt x="20885" y="19607"/>
                      </a:lnTo>
                      <a:lnTo>
                        <a:pt x="41771" y="97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11" name="Google Shape;211;p11"/>
                <p:cNvSpPr/>
                <p:nvPr/>
              </p:nvSpPr>
              <p:spPr>
                <a:xfrm>
                  <a:off x="0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20885" y="36818"/>
                      </a:moveTo>
                      <a:lnTo>
                        <a:pt x="20885" y="9815"/>
                      </a:lnTo>
                      <a:lnTo>
                        <a:pt x="0" y="0"/>
                      </a:lnTo>
                      <a:lnTo>
                        <a:pt x="0" y="270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212" name="Google Shape;212;p11"/>
              <p:cNvGrpSpPr/>
              <p:nvPr/>
            </p:nvGrpSpPr>
            <p:grpSpPr>
              <a:xfrm>
                <a:off x="1486878" y="3151224"/>
                <a:ext cx="773703" cy="863217"/>
                <a:chOff x="0" y="14263"/>
                <a:chExt cx="1044275" cy="1165250"/>
              </a:xfrm>
            </p:grpSpPr>
            <p:sp>
              <p:nvSpPr>
                <p:cNvPr id="213" name="Google Shape;213;p11"/>
                <p:cNvSpPr/>
                <p:nvPr/>
              </p:nvSpPr>
              <p:spPr>
                <a:xfrm>
                  <a:off x="522125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0" y="36818"/>
                      </a:moveTo>
                      <a:lnTo>
                        <a:pt x="0" y="9815"/>
                      </a:lnTo>
                      <a:lnTo>
                        <a:pt x="20886" y="0"/>
                      </a:lnTo>
                      <a:lnTo>
                        <a:pt x="20886" y="2700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14" name="Google Shape;214;p11"/>
                <p:cNvSpPr/>
                <p:nvPr/>
              </p:nvSpPr>
              <p:spPr>
                <a:xfrm>
                  <a:off x="0" y="688738"/>
                  <a:ext cx="1044275" cy="49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31" extrusionOk="0">
                      <a:moveTo>
                        <a:pt x="20885" y="1"/>
                      </a:moveTo>
                      <a:lnTo>
                        <a:pt x="0" y="9816"/>
                      </a:lnTo>
                      <a:lnTo>
                        <a:pt x="20885" y="19631"/>
                      </a:lnTo>
                      <a:lnTo>
                        <a:pt x="41771" y="98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15" name="Google Shape;215;p11"/>
                <p:cNvSpPr/>
                <p:nvPr/>
              </p:nvSpPr>
              <p:spPr>
                <a:xfrm>
                  <a:off x="0" y="14263"/>
                  <a:ext cx="1044275" cy="49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08" extrusionOk="0">
                      <a:moveTo>
                        <a:pt x="20885" y="0"/>
                      </a:moveTo>
                      <a:lnTo>
                        <a:pt x="0" y="9792"/>
                      </a:lnTo>
                      <a:lnTo>
                        <a:pt x="20885" y="19607"/>
                      </a:lnTo>
                      <a:lnTo>
                        <a:pt x="41771" y="97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16" name="Google Shape;216;p11"/>
                <p:cNvSpPr/>
                <p:nvPr/>
              </p:nvSpPr>
              <p:spPr>
                <a:xfrm>
                  <a:off x="0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20885" y="36818"/>
                      </a:moveTo>
                      <a:lnTo>
                        <a:pt x="20885" y="9815"/>
                      </a:lnTo>
                      <a:lnTo>
                        <a:pt x="0" y="0"/>
                      </a:lnTo>
                      <a:lnTo>
                        <a:pt x="0" y="270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217" name="Google Shape;217;p11"/>
            <p:cNvGrpSpPr/>
            <p:nvPr/>
          </p:nvGrpSpPr>
          <p:grpSpPr>
            <a:xfrm rot="10800000">
              <a:off x="61045" y="2275557"/>
              <a:ext cx="5131809" cy="2862860"/>
              <a:chOff x="713225" y="3151224"/>
              <a:chExt cx="1547357" cy="863217"/>
            </a:xfrm>
          </p:grpSpPr>
          <p:grpSp>
            <p:nvGrpSpPr>
              <p:cNvPr id="218" name="Google Shape;218;p11"/>
              <p:cNvGrpSpPr/>
              <p:nvPr/>
            </p:nvGrpSpPr>
            <p:grpSpPr>
              <a:xfrm>
                <a:off x="713225" y="3151224"/>
                <a:ext cx="773703" cy="863217"/>
                <a:chOff x="0" y="14263"/>
                <a:chExt cx="1044275" cy="1165250"/>
              </a:xfrm>
            </p:grpSpPr>
            <p:sp>
              <p:nvSpPr>
                <p:cNvPr id="219" name="Google Shape;219;p11"/>
                <p:cNvSpPr/>
                <p:nvPr/>
              </p:nvSpPr>
              <p:spPr>
                <a:xfrm>
                  <a:off x="522125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0" y="36818"/>
                      </a:moveTo>
                      <a:lnTo>
                        <a:pt x="0" y="9815"/>
                      </a:lnTo>
                      <a:lnTo>
                        <a:pt x="20886" y="0"/>
                      </a:lnTo>
                      <a:lnTo>
                        <a:pt x="20886" y="2700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20" name="Google Shape;220;p11"/>
                <p:cNvSpPr/>
                <p:nvPr/>
              </p:nvSpPr>
              <p:spPr>
                <a:xfrm>
                  <a:off x="0" y="688738"/>
                  <a:ext cx="1044275" cy="49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31" extrusionOk="0">
                      <a:moveTo>
                        <a:pt x="20885" y="1"/>
                      </a:moveTo>
                      <a:lnTo>
                        <a:pt x="0" y="9816"/>
                      </a:lnTo>
                      <a:lnTo>
                        <a:pt x="20885" y="19631"/>
                      </a:lnTo>
                      <a:lnTo>
                        <a:pt x="41771" y="98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21" name="Google Shape;221;p11"/>
                <p:cNvSpPr/>
                <p:nvPr/>
              </p:nvSpPr>
              <p:spPr>
                <a:xfrm>
                  <a:off x="0" y="14263"/>
                  <a:ext cx="1044275" cy="49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08" extrusionOk="0">
                      <a:moveTo>
                        <a:pt x="20885" y="0"/>
                      </a:moveTo>
                      <a:lnTo>
                        <a:pt x="0" y="9792"/>
                      </a:lnTo>
                      <a:lnTo>
                        <a:pt x="20885" y="19607"/>
                      </a:lnTo>
                      <a:lnTo>
                        <a:pt x="41771" y="97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22" name="Google Shape;222;p11"/>
                <p:cNvSpPr/>
                <p:nvPr/>
              </p:nvSpPr>
              <p:spPr>
                <a:xfrm>
                  <a:off x="0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20885" y="36818"/>
                      </a:moveTo>
                      <a:lnTo>
                        <a:pt x="20885" y="9815"/>
                      </a:lnTo>
                      <a:lnTo>
                        <a:pt x="0" y="0"/>
                      </a:lnTo>
                      <a:lnTo>
                        <a:pt x="0" y="270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223" name="Google Shape;223;p11"/>
              <p:cNvGrpSpPr/>
              <p:nvPr/>
            </p:nvGrpSpPr>
            <p:grpSpPr>
              <a:xfrm>
                <a:off x="1486878" y="3151224"/>
                <a:ext cx="773703" cy="863217"/>
                <a:chOff x="0" y="14263"/>
                <a:chExt cx="1044275" cy="1165250"/>
              </a:xfrm>
            </p:grpSpPr>
            <p:sp>
              <p:nvSpPr>
                <p:cNvPr id="224" name="Google Shape;224;p11"/>
                <p:cNvSpPr/>
                <p:nvPr/>
              </p:nvSpPr>
              <p:spPr>
                <a:xfrm>
                  <a:off x="522125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0" y="36818"/>
                      </a:moveTo>
                      <a:lnTo>
                        <a:pt x="0" y="9815"/>
                      </a:lnTo>
                      <a:lnTo>
                        <a:pt x="20886" y="0"/>
                      </a:lnTo>
                      <a:lnTo>
                        <a:pt x="20886" y="2700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25" name="Google Shape;225;p11"/>
                <p:cNvSpPr/>
                <p:nvPr/>
              </p:nvSpPr>
              <p:spPr>
                <a:xfrm>
                  <a:off x="0" y="688738"/>
                  <a:ext cx="1044275" cy="49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31" extrusionOk="0">
                      <a:moveTo>
                        <a:pt x="20885" y="1"/>
                      </a:moveTo>
                      <a:lnTo>
                        <a:pt x="0" y="9816"/>
                      </a:lnTo>
                      <a:lnTo>
                        <a:pt x="20885" y="19631"/>
                      </a:lnTo>
                      <a:lnTo>
                        <a:pt x="41771" y="98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26" name="Google Shape;226;p11"/>
                <p:cNvSpPr/>
                <p:nvPr/>
              </p:nvSpPr>
              <p:spPr>
                <a:xfrm>
                  <a:off x="0" y="14263"/>
                  <a:ext cx="1044275" cy="49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08" extrusionOk="0">
                      <a:moveTo>
                        <a:pt x="20885" y="0"/>
                      </a:moveTo>
                      <a:lnTo>
                        <a:pt x="0" y="9792"/>
                      </a:lnTo>
                      <a:lnTo>
                        <a:pt x="20885" y="19607"/>
                      </a:lnTo>
                      <a:lnTo>
                        <a:pt x="41771" y="97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27" name="Google Shape;227;p11"/>
                <p:cNvSpPr/>
                <p:nvPr/>
              </p:nvSpPr>
              <p:spPr>
                <a:xfrm>
                  <a:off x="0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20885" y="36818"/>
                      </a:moveTo>
                      <a:lnTo>
                        <a:pt x="20885" y="9815"/>
                      </a:lnTo>
                      <a:lnTo>
                        <a:pt x="0" y="0"/>
                      </a:lnTo>
                      <a:lnTo>
                        <a:pt x="0" y="270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228" name="Google Shape;228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2397417"/>
            <a:ext cx="8768000" cy="14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666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229" name="Google Shape;229;p11"/>
          <p:cNvSpPr txBox="1">
            <a:spLocks noGrp="1"/>
          </p:cNvSpPr>
          <p:nvPr>
            <p:ph type="subTitle" idx="1"/>
          </p:nvPr>
        </p:nvSpPr>
        <p:spPr>
          <a:xfrm>
            <a:off x="1712000" y="3797784"/>
            <a:ext cx="8768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55199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397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C13C-EC0E-1A69-8077-94D3999F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8B05A-9461-19A9-D159-F3CE664E4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89577-0E59-342C-4971-59772F002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AE6ED-9D27-4B06-68CD-81F42A74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35082-CC62-9A2C-7413-3F247617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E609-A737-834B-A254-9CD7612F41C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125350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13"/>
          <p:cNvGrpSpPr/>
          <p:nvPr/>
        </p:nvGrpSpPr>
        <p:grpSpPr>
          <a:xfrm flipH="1">
            <a:off x="3966" y="32967"/>
            <a:ext cx="12192027" cy="6801943"/>
            <a:chOff x="2975" y="24725"/>
            <a:chExt cx="9144020" cy="5101457"/>
          </a:xfrm>
        </p:grpSpPr>
        <p:grpSp>
          <p:nvGrpSpPr>
            <p:cNvPr id="233" name="Google Shape;233;p13"/>
            <p:cNvGrpSpPr/>
            <p:nvPr/>
          </p:nvGrpSpPr>
          <p:grpSpPr>
            <a:xfrm>
              <a:off x="2975" y="24725"/>
              <a:ext cx="2286022" cy="2550732"/>
              <a:chOff x="0" y="14263"/>
              <a:chExt cx="1044275" cy="1165250"/>
            </a:xfrm>
          </p:grpSpPr>
          <p:sp>
            <p:nvSpPr>
              <p:cNvPr id="234" name="Google Shape;234;p1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" name="Google Shape;235;p1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6" name="Google Shape;236;p1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7" name="Google Shape;237;p1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8" name="Google Shape;238;p13"/>
            <p:cNvGrpSpPr/>
            <p:nvPr/>
          </p:nvGrpSpPr>
          <p:grpSpPr>
            <a:xfrm>
              <a:off x="2288982" y="24725"/>
              <a:ext cx="2286022" cy="2550732"/>
              <a:chOff x="0" y="14263"/>
              <a:chExt cx="1044275" cy="1165250"/>
            </a:xfrm>
          </p:grpSpPr>
          <p:sp>
            <p:nvSpPr>
              <p:cNvPr id="239" name="Google Shape;239;p1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0" name="Google Shape;240;p1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" name="Google Shape;242;p1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3" name="Google Shape;243;p13"/>
            <p:cNvGrpSpPr/>
            <p:nvPr/>
          </p:nvGrpSpPr>
          <p:grpSpPr>
            <a:xfrm>
              <a:off x="4574965" y="24725"/>
              <a:ext cx="2286022" cy="2550732"/>
              <a:chOff x="0" y="14263"/>
              <a:chExt cx="1044275" cy="1165250"/>
            </a:xfrm>
          </p:grpSpPr>
          <p:sp>
            <p:nvSpPr>
              <p:cNvPr id="244" name="Google Shape;244;p1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" name="Google Shape;245;p1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" name="Google Shape;246;p1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7" name="Google Shape;247;p1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8" name="Google Shape;248;p13"/>
            <p:cNvGrpSpPr/>
            <p:nvPr/>
          </p:nvGrpSpPr>
          <p:grpSpPr>
            <a:xfrm>
              <a:off x="6860972" y="24725"/>
              <a:ext cx="2286022" cy="2550732"/>
              <a:chOff x="0" y="14263"/>
              <a:chExt cx="1044275" cy="1165250"/>
            </a:xfrm>
          </p:grpSpPr>
          <p:sp>
            <p:nvSpPr>
              <p:cNvPr id="249" name="Google Shape;249;p1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1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" name="Google Shape;251;p1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" name="Google Shape;252;p1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3" name="Google Shape;253;p13"/>
            <p:cNvGrpSpPr/>
            <p:nvPr/>
          </p:nvGrpSpPr>
          <p:grpSpPr>
            <a:xfrm>
              <a:off x="2975" y="2575450"/>
              <a:ext cx="2286022" cy="2550732"/>
              <a:chOff x="0" y="14263"/>
              <a:chExt cx="1044275" cy="1165250"/>
            </a:xfrm>
          </p:grpSpPr>
          <p:sp>
            <p:nvSpPr>
              <p:cNvPr id="254" name="Google Shape;254;p1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5" name="Google Shape;255;p1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1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7" name="Google Shape;257;p1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8" name="Google Shape;258;p13"/>
            <p:cNvGrpSpPr/>
            <p:nvPr/>
          </p:nvGrpSpPr>
          <p:grpSpPr>
            <a:xfrm>
              <a:off x="2288982" y="2575450"/>
              <a:ext cx="2286022" cy="2550732"/>
              <a:chOff x="0" y="14263"/>
              <a:chExt cx="1044275" cy="1165250"/>
            </a:xfrm>
          </p:grpSpPr>
          <p:sp>
            <p:nvSpPr>
              <p:cNvPr id="259" name="Google Shape;259;p1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0" name="Google Shape;260;p1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1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" name="Google Shape;262;p1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3" name="Google Shape;263;p13"/>
            <p:cNvGrpSpPr/>
            <p:nvPr/>
          </p:nvGrpSpPr>
          <p:grpSpPr>
            <a:xfrm>
              <a:off x="4574965" y="2575450"/>
              <a:ext cx="2286022" cy="2550732"/>
              <a:chOff x="0" y="14263"/>
              <a:chExt cx="1044275" cy="1165250"/>
            </a:xfrm>
          </p:grpSpPr>
          <p:sp>
            <p:nvSpPr>
              <p:cNvPr id="264" name="Google Shape;264;p1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5" name="Google Shape;265;p1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6" name="Google Shape;266;p1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" name="Google Shape;267;p1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8" name="Google Shape;268;p13"/>
            <p:cNvGrpSpPr/>
            <p:nvPr/>
          </p:nvGrpSpPr>
          <p:grpSpPr>
            <a:xfrm>
              <a:off x="6860972" y="2575450"/>
              <a:ext cx="2286022" cy="2550732"/>
              <a:chOff x="0" y="14263"/>
              <a:chExt cx="1044275" cy="1165250"/>
            </a:xfrm>
          </p:grpSpPr>
          <p:sp>
            <p:nvSpPr>
              <p:cNvPr id="269" name="Google Shape;269;p1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" name="Google Shape;270;p1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1" name="Google Shape;271;p1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2" name="Google Shape;272;p1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73" name="Google Shape;273;p13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subTitle" idx="1"/>
          </p:nvPr>
        </p:nvSpPr>
        <p:spPr>
          <a:xfrm>
            <a:off x="96000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subTitle" idx="2"/>
          </p:nvPr>
        </p:nvSpPr>
        <p:spPr>
          <a:xfrm>
            <a:off x="4559025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subTitle" idx="3"/>
          </p:nvPr>
        </p:nvSpPr>
        <p:spPr>
          <a:xfrm>
            <a:off x="960000" y="5273200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subTitle" idx="4"/>
          </p:nvPr>
        </p:nvSpPr>
        <p:spPr>
          <a:xfrm>
            <a:off x="4559025" y="5273200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5"/>
          </p:nvPr>
        </p:nvSpPr>
        <p:spPr>
          <a:xfrm>
            <a:off x="815806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13"/>
          <p:cNvSpPr txBox="1">
            <a:spLocks noGrp="1"/>
          </p:cNvSpPr>
          <p:nvPr>
            <p:ph type="subTitle" idx="6"/>
          </p:nvPr>
        </p:nvSpPr>
        <p:spPr>
          <a:xfrm>
            <a:off x="8158060" y="5273200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3"/>
          <p:cNvSpPr txBox="1">
            <a:spLocks noGrp="1"/>
          </p:cNvSpPr>
          <p:nvPr>
            <p:ph type="title" idx="7" hasCustomPrompt="1"/>
          </p:nvPr>
        </p:nvSpPr>
        <p:spPr>
          <a:xfrm>
            <a:off x="1091203" y="1894644"/>
            <a:ext cx="979600" cy="5968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81" name="Google Shape;281;p13"/>
          <p:cNvSpPr txBox="1">
            <a:spLocks noGrp="1"/>
          </p:cNvSpPr>
          <p:nvPr>
            <p:ph type="title" idx="8" hasCustomPrompt="1"/>
          </p:nvPr>
        </p:nvSpPr>
        <p:spPr>
          <a:xfrm>
            <a:off x="1091203" y="4142021"/>
            <a:ext cx="979600" cy="5968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82" name="Google Shape;282;p13"/>
          <p:cNvSpPr txBox="1">
            <a:spLocks noGrp="1"/>
          </p:cNvSpPr>
          <p:nvPr>
            <p:ph type="title" idx="9" hasCustomPrompt="1"/>
          </p:nvPr>
        </p:nvSpPr>
        <p:spPr>
          <a:xfrm>
            <a:off x="4690236" y="1894644"/>
            <a:ext cx="979600" cy="5968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83" name="Google Shape;283;p13"/>
          <p:cNvSpPr txBox="1">
            <a:spLocks noGrp="1"/>
          </p:cNvSpPr>
          <p:nvPr>
            <p:ph type="title" idx="13" hasCustomPrompt="1"/>
          </p:nvPr>
        </p:nvSpPr>
        <p:spPr>
          <a:xfrm>
            <a:off x="4690236" y="4142021"/>
            <a:ext cx="979600" cy="5968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84" name="Google Shape;284;p13"/>
          <p:cNvSpPr txBox="1">
            <a:spLocks noGrp="1"/>
          </p:cNvSpPr>
          <p:nvPr>
            <p:ph type="title" idx="14" hasCustomPrompt="1"/>
          </p:nvPr>
        </p:nvSpPr>
        <p:spPr>
          <a:xfrm>
            <a:off x="8289269" y="1894644"/>
            <a:ext cx="979600" cy="5968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85" name="Google Shape;285;p13"/>
          <p:cNvSpPr txBox="1">
            <a:spLocks noGrp="1"/>
          </p:cNvSpPr>
          <p:nvPr>
            <p:ph type="title" idx="15" hasCustomPrompt="1"/>
          </p:nvPr>
        </p:nvSpPr>
        <p:spPr>
          <a:xfrm>
            <a:off x="8289269" y="4142021"/>
            <a:ext cx="979600" cy="5968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86" name="Google Shape;286;p13"/>
          <p:cNvSpPr txBox="1">
            <a:spLocks noGrp="1"/>
          </p:cNvSpPr>
          <p:nvPr>
            <p:ph type="subTitle" idx="16"/>
          </p:nvPr>
        </p:nvSpPr>
        <p:spPr>
          <a:xfrm>
            <a:off x="960000" y="2640500"/>
            <a:ext cx="3074000" cy="5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7" name="Google Shape;287;p13"/>
          <p:cNvSpPr txBox="1">
            <a:spLocks noGrp="1"/>
          </p:cNvSpPr>
          <p:nvPr>
            <p:ph type="subTitle" idx="17"/>
          </p:nvPr>
        </p:nvSpPr>
        <p:spPr>
          <a:xfrm>
            <a:off x="4559033" y="2640500"/>
            <a:ext cx="3074000" cy="5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8" name="Google Shape;288;p13"/>
          <p:cNvSpPr txBox="1">
            <a:spLocks noGrp="1"/>
          </p:cNvSpPr>
          <p:nvPr>
            <p:ph type="subTitle" idx="18"/>
          </p:nvPr>
        </p:nvSpPr>
        <p:spPr>
          <a:xfrm>
            <a:off x="8158067" y="2640500"/>
            <a:ext cx="3074000" cy="5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9" name="Google Shape;289;p13"/>
          <p:cNvSpPr txBox="1">
            <a:spLocks noGrp="1"/>
          </p:cNvSpPr>
          <p:nvPr>
            <p:ph type="subTitle" idx="19"/>
          </p:nvPr>
        </p:nvSpPr>
        <p:spPr>
          <a:xfrm>
            <a:off x="960000" y="4887967"/>
            <a:ext cx="3074000" cy="5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0" name="Google Shape;290;p13"/>
          <p:cNvSpPr txBox="1">
            <a:spLocks noGrp="1"/>
          </p:cNvSpPr>
          <p:nvPr>
            <p:ph type="subTitle" idx="20"/>
          </p:nvPr>
        </p:nvSpPr>
        <p:spPr>
          <a:xfrm>
            <a:off x="4559033" y="4887967"/>
            <a:ext cx="3074000" cy="5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1" name="Google Shape;291;p13"/>
          <p:cNvSpPr txBox="1">
            <a:spLocks noGrp="1"/>
          </p:cNvSpPr>
          <p:nvPr>
            <p:ph type="subTitle" idx="21"/>
          </p:nvPr>
        </p:nvSpPr>
        <p:spPr>
          <a:xfrm>
            <a:off x="8158067" y="4887967"/>
            <a:ext cx="3074000" cy="5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21530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14"/>
          <p:cNvGrpSpPr/>
          <p:nvPr/>
        </p:nvGrpSpPr>
        <p:grpSpPr>
          <a:xfrm>
            <a:off x="2687260" y="27787"/>
            <a:ext cx="8553765" cy="6823436"/>
            <a:chOff x="61045" y="20840"/>
            <a:chExt cx="6415324" cy="5117577"/>
          </a:xfrm>
        </p:grpSpPr>
        <p:grpSp>
          <p:nvGrpSpPr>
            <p:cNvPr id="294" name="Google Shape;294;p14"/>
            <p:cNvGrpSpPr/>
            <p:nvPr/>
          </p:nvGrpSpPr>
          <p:grpSpPr>
            <a:xfrm rot="10800000">
              <a:off x="1344560" y="20840"/>
              <a:ext cx="5131809" cy="2862860"/>
              <a:chOff x="713225" y="3151224"/>
              <a:chExt cx="1547357" cy="863217"/>
            </a:xfrm>
          </p:grpSpPr>
          <p:grpSp>
            <p:nvGrpSpPr>
              <p:cNvPr id="295" name="Google Shape;295;p14"/>
              <p:cNvGrpSpPr/>
              <p:nvPr/>
            </p:nvGrpSpPr>
            <p:grpSpPr>
              <a:xfrm>
                <a:off x="713225" y="3151224"/>
                <a:ext cx="773703" cy="863217"/>
                <a:chOff x="0" y="14263"/>
                <a:chExt cx="1044275" cy="1165250"/>
              </a:xfrm>
            </p:grpSpPr>
            <p:sp>
              <p:nvSpPr>
                <p:cNvPr id="296" name="Google Shape;296;p14"/>
                <p:cNvSpPr/>
                <p:nvPr/>
              </p:nvSpPr>
              <p:spPr>
                <a:xfrm>
                  <a:off x="522125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0" y="36818"/>
                      </a:moveTo>
                      <a:lnTo>
                        <a:pt x="0" y="9815"/>
                      </a:lnTo>
                      <a:lnTo>
                        <a:pt x="20886" y="0"/>
                      </a:lnTo>
                      <a:lnTo>
                        <a:pt x="20886" y="2700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97" name="Google Shape;297;p14"/>
                <p:cNvSpPr/>
                <p:nvPr/>
              </p:nvSpPr>
              <p:spPr>
                <a:xfrm>
                  <a:off x="0" y="688738"/>
                  <a:ext cx="1044275" cy="49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31" extrusionOk="0">
                      <a:moveTo>
                        <a:pt x="20885" y="1"/>
                      </a:moveTo>
                      <a:lnTo>
                        <a:pt x="0" y="9816"/>
                      </a:lnTo>
                      <a:lnTo>
                        <a:pt x="20885" y="19631"/>
                      </a:lnTo>
                      <a:lnTo>
                        <a:pt x="41771" y="98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98" name="Google Shape;298;p14"/>
                <p:cNvSpPr/>
                <p:nvPr/>
              </p:nvSpPr>
              <p:spPr>
                <a:xfrm>
                  <a:off x="0" y="14263"/>
                  <a:ext cx="1044275" cy="49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08" extrusionOk="0">
                      <a:moveTo>
                        <a:pt x="20885" y="0"/>
                      </a:moveTo>
                      <a:lnTo>
                        <a:pt x="0" y="9792"/>
                      </a:lnTo>
                      <a:lnTo>
                        <a:pt x="20885" y="19607"/>
                      </a:lnTo>
                      <a:lnTo>
                        <a:pt x="41771" y="97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99" name="Google Shape;299;p14"/>
                <p:cNvSpPr/>
                <p:nvPr/>
              </p:nvSpPr>
              <p:spPr>
                <a:xfrm>
                  <a:off x="0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20885" y="36818"/>
                      </a:moveTo>
                      <a:lnTo>
                        <a:pt x="20885" y="9815"/>
                      </a:lnTo>
                      <a:lnTo>
                        <a:pt x="0" y="0"/>
                      </a:lnTo>
                      <a:lnTo>
                        <a:pt x="0" y="270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00" name="Google Shape;300;p14"/>
              <p:cNvGrpSpPr/>
              <p:nvPr/>
            </p:nvGrpSpPr>
            <p:grpSpPr>
              <a:xfrm>
                <a:off x="1486878" y="3151224"/>
                <a:ext cx="773703" cy="863217"/>
                <a:chOff x="0" y="14263"/>
                <a:chExt cx="1044275" cy="1165250"/>
              </a:xfrm>
            </p:grpSpPr>
            <p:sp>
              <p:nvSpPr>
                <p:cNvPr id="301" name="Google Shape;301;p14"/>
                <p:cNvSpPr/>
                <p:nvPr/>
              </p:nvSpPr>
              <p:spPr>
                <a:xfrm>
                  <a:off x="522125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0" y="36818"/>
                      </a:moveTo>
                      <a:lnTo>
                        <a:pt x="0" y="9815"/>
                      </a:lnTo>
                      <a:lnTo>
                        <a:pt x="20886" y="0"/>
                      </a:lnTo>
                      <a:lnTo>
                        <a:pt x="20886" y="2700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2" name="Google Shape;302;p14"/>
                <p:cNvSpPr/>
                <p:nvPr/>
              </p:nvSpPr>
              <p:spPr>
                <a:xfrm>
                  <a:off x="0" y="688738"/>
                  <a:ext cx="1044275" cy="49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31" extrusionOk="0">
                      <a:moveTo>
                        <a:pt x="20885" y="1"/>
                      </a:moveTo>
                      <a:lnTo>
                        <a:pt x="0" y="9816"/>
                      </a:lnTo>
                      <a:lnTo>
                        <a:pt x="20885" y="19631"/>
                      </a:lnTo>
                      <a:lnTo>
                        <a:pt x="41771" y="98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3" name="Google Shape;303;p14"/>
                <p:cNvSpPr/>
                <p:nvPr/>
              </p:nvSpPr>
              <p:spPr>
                <a:xfrm>
                  <a:off x="0" y="14263"/>
                  <a:ext cx="1044275" cy="49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08" extrusionOk="0">
                      <a:moveTo>
                        <a:pt x="20885" y="0"/>
                      </a:moveTo>
                      <a:lnTo>
                        <a:pt x="0" y="9792"/>
                      </a:lnTo>
                      <a:lnTo>
                        <a:pt x="20885" y="19607"/>
                      </a:lnTo>
                      <a:lnTo>
                        <a:pt x="41771" y="97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4" name="Google Shape;304;p14"/>
                <p:cNvSpPr/>
                <p:nvPr/>
              </p:nvSpPr>
              <p:spPr>
                <a:xfrm>
                  <a:off x="0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20885" y="36818"/>
                      </a:moveTo>
                      <a:lnTo>
                        <a:pt x="20885" y="9815"/>
                      </a:lnTo>
                      <a:lnTo>
                        <a:pt x="0" y="0"/>
                      </a:lnTo>
                      <a:lnTo>
                        <a:pt x="0" y="270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05" name="Google Shape;305;p14"/>
            <p:cNvGrpSpPr/>
            <p:nvPr/>
          </p:nvGrpSpPr>
          <p:grpSpPr>
            <a:xfrm rot="10800000">
              <a:off x="61045" y="2275557"/>
              <a:ext cx="5131809" cy="2862860"/>
              <a:chOff x="713225" y="3151224"/>
              <a:chExt cx="1547357" cy="863217"/>
            </a:xfrm>
          </p:grpSpPr>
          <p:grpSp>
            <p:nvGrpSpPr>
              <p:cNvPr id="306" name="Google Shape;306;p14"/>
              <p:cNvGrpSpPr/>
              <p:nvPr/>
            </p:nvGrpSpPr>
            <p:grpSpPr>
              <a:xfrm>
                <a:off x="713225" y="3151224"/>
                <a:ext cx="773703" cy="863217"/>
                <a:chOff x="0" y="14263"/>
                <a:chExt cx="1044275" cy="1165250"/>
              </a:xfrm>
            </p:grpSpPr>
            <p:sp>
              <p:nvSpPr>
                <p:cNvPr id="307" name="Google Shape;307;p14"/>
                <p:cNvSpPr/>
                <p:nvPr/>
              </p:nvSpPr>
              <p:spPr>
                <a:xfrm>
                  <a:off x="522125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0" y="36818"/>
                      </a:moveTo>
                      <a:lnTo>
                        <a:pt x="0" y="9815"/>
                      </a:lnTo>
                      <a:lnTo>
                        <a:pt x="20886" y="0"/>
                      </a:lnTo>
                      <a:lnTo>
                        <a:pt x="20886" y="2700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8" name="Google Shape;308;p14"/>
                <p:cNvSpPr/>
                <p:nvPr/>
              </p:nvSpPr>
              <p:spPr>
                <a:xfrm>
                  <a:off x="0" y="688738"/>
                  <a:ext cx="1044275" cy="49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31" extrusionOk="0">
                      <a:moveTo>
                        <a:pt x="20885" y="1"/>
                      </a:moveTo>
                      <a:lnTo>
                        <a:pt x="0" y="9816"/>
                      </a:lnTo>
                      <a:lnTo>
                        <a:pt x="20885" y="19631"/>
                      </a:lnTo>
                      <a:lnTo>
                        <a:pt x="41771" y="98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9" name="Google Shape;309;p14"/>
                <p:cNvSpPr/>
                <p:nvPr/>
              </p:nvSpPr>
              <p:spPr>
                <a:xfrm>
                  <a:off x="0" y="14263"/>
                  <a:ext cx="1044275" cy="49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08" extrusionOk="0">
                      <a:moveTo>
                        <a:pt x="20885" y="0"/>
                      </a:moveTo>
                      <a:lnTo>
                        <a:pt x="0" y="9792"/>
                      </a:lnTo>
                      <a:lnTo>
                        <a:pt x="20885" y="19607"/>
                      </a:lnTo>
                      <a:lnTo>
                        <a:pt x="41771" y="97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0" name="Google Shape;310;p14"/>
                <p:cNvSpPr/>
                <p:nvPr/>
              </p:nvSpPr>
              <p:spPr>
                <a:xfrm>
                  <a:off x="0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20885" y="36818"/>
                      </a:moveTo>
                      <a:lnTo>
                        <a:pt x="20885" y="9815"/>
                      </a:lnTo>
                      <a:lnTo>
                        <a:pt x="0" y="0"/>
                      </a:lnTo>
                      <a:lnTo>
                        <a:pt x="0" y="270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11" name="Google Shape;311;p14"/>
              <p:cNvGrpSpPr/>
              <p:nvPr/>
            </p:nvGrpSpPr>
            <p:grpSpPr>
              <a:xfrm>
                <a:off x="1486878" y="3151224"/>
                <a:ext cx="773703" cy="863217"/>
                <a:chOff x="0" y="14263"/>
                <a:chExt cx="1044275" cy="1165250"/>
              </a:xfrm>
            </p:grpSpPr>
            <p:sp>
              <p:nvSpPr>
                <p:cNvPr id="312" name="Google Shape;312;p14"/>
                <p:cNvSpPr/>
                <p:nvPr/>
              </p:nvSpPr>
              <p:spPr>
                <a:xfrm>
                  <a:off x="522125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0" y="36818"/>
                      </a:moveTo>
                      <a:lnTo>
                        <a:pt x="0" y="9815"/>
                      </a:lnTo>
                      <a:lnTo>
                        <a:pt x="20886" y="0"/>
                      </a:lnTo>
                      <a:lnTo>
                        <a:pt x="20886" y="2700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3" name="Google Shape;313;p14"/>
                <p:cNvSpPr/>
                <p:nvPr/>
              </p:nvSpPr>
              <p:spPr>
                <a:xfrm>
                  <a:off x="0" y="688738"/>
                  <a:ext cx="1044275" cy="49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31" extrusionOk="0">
                      <a:moveTo>
                        <a:pt x="20885" y="1"/>
                      </a:moveTo>
                      <a:lnTo>
                        <a:pt x="0" y="9816"/>
                      </a:lnTo>
                      <a:lnTo>
                        <a:pt x="20885" y="19631"/>
                      </a:lnTo>
                      <a:lnTo>
                        <a:pt x="41771" y="98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4" name="Google Shape;314;p14"/>
                <p:cNvSpPr/>
                <p:nvPr/>
              </p:nvSpPr>
              <p:spPr>
                <a:xfrm>
                  <a:off x="0" y="14263"/>
                  <a:ext cx="1044275" cy="49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08" extrusionOk="0">
                      <a:moveTo>
                        <a:pt x="20885" y="0"/>
                      </a:moveTo>
                      <a:lnTo>
                        <a:pt x="0" y="9792"/>
                      </a:lnTo>
                      <a:lnTo>
                        <a:pt x="20885" y="19607"/>
                      </a:lnTo>
                      <a:lnTo>
                        <a:pt x="41771" y="97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5" name="Google Shape;315;p14"/>
                <p:cNvSpPr/>
                <p:nvPr/>
              </p:nvSpPr>
              <p:spPr>
                <a:xfrm>
                  <a:off x="0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20885" y="36818"/>
                      </a:moveTo>
                      <a:lnTo>
                        <a:pt x="20885" y="9815"/>
                      </a:lnTo>
                      <a:lnTo>
                        <a:pt x="0" y="0"/>
                      </a:lnTo>
                      <a:lnTo>
                        <a:pt x="0" y="270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316" name="Google Shape;316;p14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57118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15"/>
          <p:cNvGrpSpPr/>
          <p:nvPr/>
        </p:nvGrpSpPr>
        <p:grpSpPr>
          <a:xfrm rot="10800000">
            <a:off x="25" y="2331"/>
            <a:ext cx="12191933" cy="6801461"/>
            <a:chOff x="713225" y="3151224"/>
            <a:chExt cx="1547357" cy="863217"/>
          </a:xfrm>
        </p:grpSpPr>
        <p:grpSp>
          <p:nvGrpSpPr>
            <p:cNvPr id="319" name="Google Shape;319;p15"/>
            <p:cNvGrpSpPr/>
            <p:nvPr/>
          </p:nvGrpSpPr>
          <p:grpSpPr>
            <a:xfrm>
              <a:off x="713225" y="3151224"/>
              <a:ext cx="773703" cy="863217"/>
              <a:chOff x="0" y="14263"/>
              <a:chExt cx="1044275" cy="1165250"/>
            </a:xfrm>
          </p:grpSpPr>
          <p:sp>
            <p:nvSpPr>
              <p:cNvPr id="320" name="Google Shape;320;p15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2" name="Google Shape;322;p15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3" name="Google Shape;323;p15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24" name="Google Shape;324;p15"/>
            <p:cNvGrpSpPr/>
            <p:nvPr/>
          </p:nvGrpSpPr>
          <p:grpSpPr>
            <a:xfrm>
              <a:off x="1486878" y="3151224"/>
              <a:ext cx="773703" cy="863217"/>
              <a:chOff x="0" y="14263"/>
              <a:chExt cx="1044275" cy="1165250"/>
            </a:xfrm>
          </p:grpSpPr>
          <p:sp>
            <p:nvSpPr>
              <p:cNvPr id="325" name="Google Shape;325;p15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6" name="Google Shape;326;p15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7" name="Google Shape;327;p15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8" name="Google Shape;328;p15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29" name="Google Shape;329;p15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65310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16"/>
          <p:cNvGrpSpPr/>
          <p:nvPr/>
        </p:nvGrpSpPr>
        <p:grpSpPr>
          <a:xfrm rot="10800000">
            <a:off x="25" y="2331"/>
            <a:ext cx="12191933" cy="6801461"/>
            <a:chOff x="713225" y="3151224"/>
            <a:chExt cx="1547357" cy="863217"/>
          </a:xfrm>
        </p:grpSpPr>
        <p:grpSp>
          <p:nvGrpSpPr>
            <p:cNvPr id="332" name="Google Shape;332;p16"/>
            <p:cNvGrpSpPr/>
            <p:nvPr/>
          </p:nvGrpSpPr>
          <p:grpSpPr>
            <a:xfrm>
              <a:off x="713225" y="3151224"/>
              <a:ext cx="773703" cy="863217"/>
              <a:chOff x="0" y="14263"/>
              <a:chExt cx="1044275" cy="1165250"/>
            </a:xfrm>
          </p:grpSpPr>
          <p:sp>
            <p:nvSpPr>
              <p:cNvPr id="333" name="Google Shape;333;p16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4" name="Google Shape;334;p16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5" name="Google Shape;335;p16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6" name="Google Shape;336;p16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37" name="Google Shape;337;p16"/>
            <p:cNvGrpSpPr/>
            <p:nvPr/>
          </p:nvGrpSpPr>
          <p:grpSpPr>
            <a:xfrm>
              <a:off x="1486878" y="3151224"/>
              <a:ext cx="773703" cy="863217"/>
              <a:chOff x="0" y="14263"/>
              <a:chExt cx="1044275" cy="1165250"/>
            </a:xfrm>
          </p:grpSpPr>
          <p:sp>
            <p:nvSpPr>
              <p:cNvPr id="338" name="Google Shape;338;p16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9" name="Google Shape;339;p16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0" name="Google Shape;340;p16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1" name="Google Shape;341;p16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42" name="Google Shape;342;p16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4437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17"/>
          <p:cNvGrpSpPr/>
          <p:nvPr/>
        </p:nvGrpSpPr>
        <p:grpSpPr>
          <a:xfrm>
            <a:off x="6985642" y="5"/>
            <a:ext cx="3493031" cy="3836313"/>
            <a:chOff x="0" y="14263"/>
            <a:chExt cx="1044275" cy="1165250"/>
          </a:xfrm>
        </p:grpSpPr>
        <p:sp>
          <p:nvSpPr>
            <p:cNvPr id="345" name="Google Shape;345;p17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9" name="Google Shape;349;p17"/>
          <p:cNvGrpSpPr/>
          <p:nvPr/>
        </p:nvGrpSpPr>
        <p:grpSpPr>
          <a:xfrm>
            <a:off x="33" y="0"/>
            <a:ext cx="3493008" cy="3836343"/>
            <a:chOff x="0" y="14263"/>
            <a:chExt cx="1044275" cy="1165250"/>
          </a:xfrm>
        </p:grpSpPr>
        <p:sp>
          <p:nvSpPr>
            <p:cNvPr id="350" name="Google Shape;350;p17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4" name="Google Shape;354;p17"/>
          <p:cNvGrpSpPr/>
          <p:nvPr/>
        </p:nvGrpSpPr>
        <p:grpSpPr>
          <a:xfrm>
            <a:off x="3492624" y="0"/>
            <a:ext cx="3493008" cy="3836343"/>
            <a:chOff x="0" y="14263"/>
            <a:chExt cx="1044275" cy="1165250"/>
          </a:xfrm>
        </p:grpSpPr>
        <p:sp>
          <p:nvSpPr>
            <p:cNvPr id="355" name="Google Shape;355;p17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9" name="Google Shape;359;p17"/>
          <p:cNvGrpSpPr/>
          <p:nvPr/>
        </p:nvGrpSpPr>
        <p:grpSpPr>
          <a:xfrm>
            <a:off x="5205583" y="3021596"/>
            <a:ext cx="3493008" cy="3836343"/>
            <a:chOff x="0" y="14263"/>
            <a:chExt cx="1044275" cy="1165250"/>
          </a:xfrm>
        </p:grpSpPr>
        <p:sp>
          <p:nvSpPr>
            <p:cNvPr id="360" name="Google Shape;360;p17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4" name="Google Shape;364;p17"/>
          <p:cNvGrpSpPr/>
          <p:nvPr/>
        </p:nvGrpSpPr>
        <p:grpSpPr>
          <a:xfrm>
            <a:off x="8698175" y="3021596"/>
            <a:ext cx="3493008" cy="3836343"/>
            <a:chOff x="0" y="14263"/>
            <a:chExt cx="1044275" cy="1165250"/>
          </a:xfrm>
        </p:grpSpPr>
        <p:sp>
          <p:nvSpPr>
            <p:cNvPr id="365" name="Google Shape;365;p17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9" name="Google Shape;369;p17"/>
          <p:cNvSpPr txBox="1">
            <a:spLocks noGrp="1"/>
          </p:cNvSpPr>
          <p:nvPr>
            <p:ph type="title"/>
          </p:nvPr>
        </p:nvSpPr>
        <p:spPr>
          <a:xfrm>
            <a:off x="2717600" y="2615367"/>
            <a:ext cx="6756800" cy="20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70" name="Google Shape;370;p17"/>
          <p:cNvSpPr txBox="1">
            <a:spLocks noGrp="1"/>
          </p:cNvSpPr>
          <p:nvPr>
            <p:ph type="title" idx="2" hasCustomPrompt="1"/>
          </p:nvPr>
        </p:nvSpPr>
        <p:spPr>
          <a:xfrm>
            <a:off x="5153200" y="1210300"/>
            <a:ext cx="1885600" cy="11224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1" name="Google Shape;371;p17"/>
          <p:cNvSpPr txBox="1">
            <a:spLocks noGrp="1"/>
          </p:cNvSpPr>
          <p:nvPr>
            <p:ph type="subTitle" idx="1"/>
          </p:nvPr>
        </p:nvSpPr>
        <p:spPr>
          <a:xfrm>
            <a:off x="2717600" y="4905033"/>
            <a:ext cx="67568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20709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18"/>
          <p:cNvGrpSpPr/>
          <p:nvPr/>
        </p:nvGrpSpPr>
        <p:grpSpPr>
          <a:xfrm flipH="1">
            <a:off x="6030748" y="32964"/>
            <a:ext cx="6026720" cy="6724736"/>
            <a:chOff x="0" y="14263"/>
            <a:chExt cx="1044275" cy="1165250"/>
          </a:xfrm>
        </p:grpSpPr>
        <p:sp>
          <p:nvSpPr>
            <p:cNvPr id="374" name="Google Shape;374;p18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8" name="Google Shape;378;p18"/>
          <p:cNvGrpSpPr/>
          <p:nvPr/>
        </p:nvGrpSpPr>
        <p:grpSpPr>
          <a:xfrm flipH="1">
            <a:off x="3967" y="32964"/>
            <a:ext cx="6026720" cy="6724736"/>
            <a:chOff x="0" y="14263"/>
            <a:chExt cx="1044275" cy="1165250"/>
          </a:xfrm>
        </p:grpSpPr>
        <p:sp>
          <p:nvSpPr>
            <p:cNvPr id="379" name="Google Shape;379;p18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3" name="Google Shape;383;p18"/>
          <p:cNvSpPr txBox="1">
            <a:spLocks noGrp="1"/>
          </p:cNvSpPr>
          <p:nvPr>
            <p:ph type="title"/>
          </p:nvPr>
        </p:nvSpPr>
        <p:spPr>
          <a:xfrm>
            <a:off x="5019800" y="4133708"/>
            <a:ext cx="58136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384" name="Google Shape;384;p18"/>
          <p:cNvSpPr txBox="1">
            <a:spLocks noGrp="1"/>
          </p:cNvSpPr>
          <p:nvPr>
            <p:ph type="subTitle" idx="1"/>
          </p:nvPr>
        </p:nvSpPr>
        <p:spPr>
          <a:xfrm>
            <a:off x="1358600" y="2015092"/>
            <a:ext cx="9474800" cy="19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72469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19"/>
          <p:cNvGrpSpPr/>
          <p:nvPr/>
        </p:nvGrpSpPr>
        <p:grpSpPr>
          <a:xfrm>
            <a:off x="950960" y="27787"/>
            <a:ext cx="8553765" cy="6823436"/>
            <a:chOff x="61045" y="20840"/>
            <a:chExt cx="6415324" cy="5117577"/>
          </a:xfrm>
        </p:grpSpPr>
        <p:grpSp>
          <p:nvGrpSpPr>
            <p:cNvPr id="387" name="Google Shape;387;p19"/>
            <p:cNvGrpSpPr/>
            <p:nvPr/>
          </p:nvGrpSpPr>
          <p:grpSpPr>
            <a:xfrm rot="10800000">
              <a:off x="1344560" y="20840"/>
              <a:ext cx="5131809" cy="2862860"/>
              <a:chOff x="713225" y="3151224"/>
              <a:chExt cx="1547357" cy="863217"/>
            </a:xfrm>
          </p:grpSpPr>
          <p:grpSp>
            <p:nvGrpSpPr>
              <p:cNvPr id="388" name="Google Shape;388;p19"/>
              <p:cNvGrpSpPr/>
              <p:nvPr/>
            </p:nvGrpSpPr>
            <p:grpSpPr>
              <a:xfrm>
                <a:off x="713225" y="3151224"/>
                <a:ext cx="773703" cy="863217"/>
                <a:chOff x="0" y="14263"/>
                <a:chExt cx="1044275" cy="1165250"/>
              </a:xfrm>
            </p:grpSpPr>
            <p:sp>
              <p:nvSpPr>
                <p:cNvPr id="389" name="Google Shape;389;p19"/>
                <p:cNvSpPr/>
                <p:nvPr/>
              </p:nvSpPr>
              <p:spPr>
                <a:xfrm>
                  <a:off x="522125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0" y="36818"/>
                      </a:moveTo>
                      <a:lnTo>
                        <a:pt x="0" y="9815"/>
                      </a:lnTo>
                      <a:lnTo>
                        <a:pt x="20886" y="0"/>
                      </a:lnTo>
                      <a:lnTo>
                        <a:pt x="20886" y="2700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0" name="Google Shape;390;p19"/>
                <p:cNvSpPr/>
                <p:nvPr/>
              </p:nvSpPr>
              <p:spPr>
                <a:xfrm>
                  <a:off x="0" y="688738"/>
                  <a:ext cx="1044275" cy="49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31" extrusionOk="0">
                      <a:moveTo>
                        <a:pt x="20885" y="1"/>
                      </a:moveTo>
                      <a:lnTo>
                        <a:pt x="0" y="9816"/>
                      </a:lnTo>
                      <a:lnTo>
                        <a:pt x="20885" y="19631"/>
                      </a:lnTo>
                      <a:lnTo>
                        <a:pt x="41771" y="98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1" name="Google Shape;391;p19"/>
                <p:cNvSpPr/>
                <p:nvPr/>
              </p:nvSpPr>
              <p:spPr>
                <a:xfrm>
                  <a:off x="0" y="14263"/>
                  <a:ext cx="1044275" cy="49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08" extrusionOk="0">
                      <a:moveTo>
                        <a:pt x="20885" y="0"/>
                      </a:moveTo>
                      <a:lnTo>
                        <a:pt x="0" y="9792"/>
                      </a:lnTo>
                      <a:lnTo>
                        <a:pt x="20885" y="19607"/>
                      </a:lnTo>
                      <a:lnTo>
                        <a:pt x="41771" y="97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2" name="Google Shape;392;p19"/>
                <p:cNvSpPr/>
                <p:nvPr/>
              </p:nvSpPr>
              <p:spPr>
                <a:xfrm>
                  <a:off x="0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20885" y="36818"/>
                      </a:moveTo>
                      <a:lnTo>
                        <a:pt x="20885" y="9815"/>
                      </a:lnTo>
                      <a:lnTo>
                        <a:pt x="0" y="0"/>
                      </a:lnTo>
                      <a:lnTo>
                        <a:pt x="0" y="270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93" name="Google Shape;393;p19"/>
              <p:cNvGrpSpPr/>
              <p:nvPr/>
            </p:nvGrpSpPr>
            <p:grpSpPr>
              <a:xfrm>
                <a:off x="1486878" y="3151224"/>
                <a:ext cx="773703" cy="863217"/>
                <a:chOff x="0" y="14263"/>
                <a:chExt cx="1044275" cy="1165250"/>
              </a:xfrm>
            </p:grpSpPr>
            <p:sp>
              <p:nvSpPr>
                <p:cNvPr id="394" name="Google Shape;394;p19"/>
                <p:cNvSpPr/>
                <p:nvPr/>
              </p:nvSpPr>
              <p:spPr>
                <a:xfrm>
                  <a:off x="522125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0" y="36818"/>
                      </a:moveTo>
                      <a:lnTo>
                        <a:pt x="0" y="9815"/>
                      </a:lnTo>
                      <a:lnTo>
                        <a:pt x="20886" y="0"/>
                      </a:lnTo>
                      <a:lnTo>
                        <a:pt x="20886" y="2700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5" name="Google Shape;395;p19"/>
                <p:cNvSpPr/>
                <p:nvPr/>
              </p:nvSpPr>
              <p:spPr>
                <a:xfrm>
                  <a:off x="0" y="688738"/>
                  <a:ext cx="1044275" cy="49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31" extrusionOk="0">
                      <a:moveTo>
                        <a:pt x="20885" y="1"/>
                      </a:moveTo>
                      <a:lnTo>
                        <a:pt x="0" y="9816"/>
                      </a:lnTo>
                      <a:lnTo>
                        <a:pt x="20885" y="19631"/>
                      </a:lnTo>
                      <a:lnTo>
                        <a:pt x="41771" y="98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6" name="Google Shape;396;p19"/>
                <p:cNvSpPr/>
                <p:nvPr/>
              </p:nvSpPr>
              <p:spPr>
                <a:xfrm>
                  <a:off x="0" y="14263"/>
                  <a:ext cx="1044275" cy="49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08" extrusionOk="0">
                      <a:moveTo>
                        <a:pt x="20885" y="0"/>
                      </a:moveTo>
                      <a:lnTo>
                        <a:pt x="0" y="9792"/>
                      </a:lnTo>
                      <a:lnTo>
                        <a:pt x="20885" y="19607"/>
                      </a:lnTo>
                      <a:lnTo>
                        <a:pt x="41771" y="97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7" name="Google Shape;397;p19"/>
                <p:cNvSpPr/>
                <p:nvPr/>
              </p:nvSpPr>
              <p:spPr>
                <a:xfrm>
                  <a:off x="0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20885" y="36818"/>
                      </a:moveTo>
                      <a:lnTo>
                        <a:pt x="20885" y="9815"/>
                      </a:lnTo>
                      <a:lnTo>
                        <a:pt x="0" y="0"/>
                      </a:lnTo>
                      <a:lnTo>
                        <a:pt x="0" y="270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98" name="Google Shape;398;p19"/>
            <p:cNvGrpSpPr/>
            <p:nvPr/>
          </p:nvGrpSpPr>
          <p:grpSpPr>
            <a:xfrm rot="10800000">
              <a:off x="61045" y="2275557"/>
              <a:ext cx="5131809" cy="2862860"/>
              <a:chOff x="713225" y="3151224"/>
              <a:chExt cx="1547357" cy="863217"/>
            </a:xfrm>
          </p:grpSpPr>
          <p:grpSp>
            <p:nvGrpSpPr>
              <p:cNvPr id="399" name="Google Shape;399;p19"/>
              <p:cNvGrpSpPr/>
              <p:nvPr/>
            </p:nvGrpSpPr>
            <p:grpSpPr>
              <a:xfrm>
                <a:off x="713225" y="3151224"/>
                <a:ext cx="773703" cy="863217"/>
                <a:chOff x="0" y="14263"/>
                <a:chExt cx="1044275" cy="1165250"/>
              </a:xfrm>
            </p:grpSpPr>
            <p:sp>
              <p:nvSpPr>
                <p:cNvPr id="400" name="Google Shape;400;p19"/>
                <p:cNvSpPr/>
                <p:nvPr/>
              </p:nvSpPr>
              <p:spPr>
                <a:xfrm>
                  <a:off x="522125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0" y="36818"/>
                      </a:moveTo>
                      <a:lnTo>
                        <a:pt x="0" y="9815"/>
                      </a:lnTo>
                      <a:lnTo>
                        <a:pt x="20886" y="0"/>
                      </a:lnTo>
                      <a:lnTo>
                        <a:pt x="20886" y="2700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1" name="Google Shape;401;p19"/>
                <p:cNvSpPr/>
                <p:nvPr/>
              </p:nvSpPr>
              <p:spPr>
                <a:xfrm>
                  <a:off x="0" y="688738"/>
                  <a:ext cx="1044275" cy="49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31" extrusionOk="0">
                      <a:moveTo>
                        <a:pt x="20885" y="1"/>
                      </a:moveTo>
                      <a:lnTo>
                        <a:pt x="0" y="9816"/>
                      </a:lnTo>
                      <a:lnTo>
                        <a:pt x="20885" y="19631"/>
                      </a:lnTo>
                      <a:lnTo>
                        <a:pt x="41771" y="98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2" name="Google Shape;402;p19"/>
                <p:cNvSpPr/>
                <p:nvPr/>
              </p:nvSpPr>
              <p:spPr>
                <a:xfrm>
                  <a:off x="0" y="14263"/>
                  <a:ext cx="1044275" cy="49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08" extrusionOk="0">
                      <a:moveTo>
                        <a:pt x="20885" y="0"/>
                      </a:moveTo>
                      <a:lnTo>
                        <a:pt x="0" y="9792"/>
                      </a:lnTo>
                      <a:lnTo>
                        <a:pt x="20885" y="19607"/>
                      </a:lnTo>
                      <a:lnTo>
                        <a:pt x="41771" y="97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3" name="Google Shape;403;p19"/>
                <p:cNvSpPr/>
                <p:nvPr/>
              </p:nvSpPr>
              <p:spPr>
                <a:xfrm>
                  <a:off x="0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20885" y="36818"/>
                      </a:moveTo>
                      <a:lnTo>
                        <a:pt x="20885" y="9815"/>
                      </a:lnTo>
                      <a:lnTo>
                        <a:pt x="0" y="0"/>
                      </a:lnTo>
                      <a:lnTo>
                        <a:pt x="0" y="270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404" name="Google Shape;404;p19"/>
              <p:cNvGrpSpPr/>
              <p:nvPr/>
            </p:nvGrpSpPr>
            <p:grpSpPr>
              <a:xfrm>
                <a:off x="1486878" y="3151224"/>
                <a:ext cx="773703" cy="863217"/>
                <a:chOff x="0" y="14263"/>
                <a:chExt cx="1044275" cy="1165250"/>
              </a:xfrm>
            </p:grpSpPr>
            <p:sp>
              <p:nvSpPr>
                <p:cNvPr id="405" name="Google Shape;405;p19"/>
                <p:cNvSpPr/>
                <p:nvPr/>
              </p:nvSpPr>
              <p:spPr>
                <a:xfrm>
                  <a:off x="522125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0" y="36818"/>
                      </a:moveTo>
                      <a:lnTo>
                        <a:pt x="0" y="9815"/>
                      </a:lnTo>
                      <a:lnTo>
                        <a:pt x="20886" y="0"/>
                      </a:lnTo>
                      <a:lnTo>
                        <a:pt x="20886" y="2700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6" name="Google Shape;406;p19"/>
                <p:cNvSpPr/>
                <p:nvPr/>
              </p:nvSpPr>
              <p:spPr>
                <a:xfrm>
                  <a:off x="0" y="688738"/>
                  <a:ext cx="1044275" cy="49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31" extrusionOk="0">
                      <a:moveTo>
                        <a:pt x="20885" y="1"/>
                      </a:moveTo>
                      <a:lnTo>
                        <a:pt x="0" y="9816"/>
                      </a:lnTo>
                      <a:lnTo>
                        <a:pt x="20885" y="19631"/>
                      </a:lnTo>
                      <a:lnTo>
                        <a:pt x="41771" y="98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7" name="Google Shape;407;p19"/>
                <p:cNvSpPr/>
                <p:nvPr/>
              </p:nvSpPr>
              <p:spPr>
                <a:xfrm>
                  <a:off x="0" y="14263"/>
                  <a:ext cx="1044275" cy="49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08" extrusionOk="0">
                      <a:moveTo>
                        <a:pt x="20885" y="0"/>
                      </a:moveTo>
                      <a:lnTo>
                        <a:pt x="0" y="9792"/>
                      </a:lnTo>
                      <a:lnTo>
                        <a:pt x="20885" y="19607"/>
                      </a:lnTo>
                      <a:lnTo>
                        <a:pt x="41771" y="97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8" name="Google Shape;408;p19"/>
                <p:cNvSpPr/>
                <p:nvPr/>
              </p:nvSpPr>
              <p:spPr>
                <a:xfrm>
                  <a:off x="0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20885" y="36818"/>
                      </a:moveTo>
                      <a:lnTo>
                        <a:pt x="20885" y="9815"/>
                      </a:lnTo>
                      <a:lnTo>
                        <a:pt x="0" y="0"/>
                      </a:lnTo>
                      <a:lnTo>
                        <a:pt x="0" y="270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409" name="Google Shape;409;p19"/>
          <p:cNvSpPr txBox="1">
            <a:spLocks noGrp="1"/>
          </p:cNvSpPr>
          <p:nvPr>
            <p:ph type="title"/>
          </p:nvPr>
        </p:nvSpPr>
        <p:spPr>
          <a:xfrm>
            <a:off x="960000" y="1805817"/>
            <a:ext cx="4792000" cy="21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19"/>
          <p:cNvSpPr txBox="1">
            <a:spLocks noGrp="1"/>
          </p:cNvSpPr>
          <p:nvPr>
            <p:ph type="subTitle" idx="1"/>
          </p:nvPr>
        </p:nvSpPr>
        <p:spPr>
          <a:xfrm>
            <a:off x="960000" y="3981800"/>
            <a:ext cx="4792000" cy="11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19"/>
          <p:cNvSpPr>
            <a:spLocks noGrp="1"/>
          </p:cNvSpPr>
          <p:nvPr>
            <p:ph type="pic" idx="2"/>
          </p:nvPr>
        </p:nvSpPr>
        <p:spPr>
          <a:xfrm>
            <a:off x="6097533" y="0"/>
            <a:ext cx="7982800" cy="6858000"/>
          </a:xfrm>
          <a:prstGeom prst="hexagon">
            <a:avLst>
              <a:gd name="adj" fmla="val 17775"/>
              <a:gd name="vf" fmla="val 115470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962401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20"/>
          <p:cNvGrpSpPr/>
          <p:nvPr/>
        </p:nvGrpSpPr>
        <p:grpSpPr>
          <a:xfrm>
            <a:off x="1" y="32968"/>
            <a:ext cx="4172644" cy="4655873"/>
            <a:chOff x="0" y="14263"/>
            <a:chExt cx="1044275" cy="1165250"/>
          </a:xfrm>
        </p:grpSpPr>
        <p:sp>
          <p:nvSpPr>
            <p:cNvPr id="414" name="Google Shape;414;p20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8" name="Google Shape;418;p20"/>
          <p:cNvGrpSpPr/>
          <p:nvPr/>
        </p:nvGrpSpPr>
        <p:grpSpPr>
          <a:xfrm>
            <a:off x="4172823" y="32968"/>
            <a:ext cx="4172644" cy="4655873"/>
            <a:chOff x="0" y="14263"/>
            <a:chExt cx="1044275" cy="1165250"/>
          </a:xfrm>
        </p:grpSpPr>
        <p:sp>
          <p:nvSpPr>
            <p:cNvPr id="419" name="Google Shape;419;p20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3" name="Google Shape;423;p20"/>
          <p:cNvGrpSpPr/>
          <p:nvPr/>
        </p:nvGrpSpPr>
        <p:grpSpPr>
          <a:xfrm>
            <a:off x="4176800" y="2570497"/>
            <a:ext cx="3842515" cy="4287499"/>
            <a:chOff x="0" y="14263"/>
            <a:chExt cx="1044275" cy="1165250"/>
          </a:xfrm>
        </p:grpSpPr>
        <p:sp>
          <p:nvSpPr>
            <p:cNvPr id="424" name="Google Shape;424;p20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8" name="Google Shape;428;p20"/>
          <p:cNvGrpSpPr/>
          <p:nvPr/>
        </p:nvGrpSpPr>
        <p:grpSpPr>
          <a:xfrm>
            <a:off x="8015385" y="2570497"/>
            <a:ext cx="3842515" cy="4287499"/>
            <a:chOff x="0" y="14263"/>
            <a:chExt cx="1044275" cy="1165250"/>
          </a:xfrm>
        </p:grpSpPr>
        <p:sp>
          <p:nvSpPr>
            <p:cNvPr id="429" name="Google Shape;429;p20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33" name="Google Shape;433;p20"/>
          <p:cNvSpPr txBox="1">
            <a:spLocks noGrp="1"/>
          </p:cNvSpPr>
          <p:nvPr>
            <p:ph type="title"/>
          </p:nvPr>
        </p:nvSpPr>
        <p:spPr>
          <a:xfrm>
            <a:off x="960000" y="1638467"/>
            <a:ext cx="4310800" cy="15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20"/>
          <p:cNvSpPr txBox="1">
            <a:spLocks noGrp="1"/>
          </p:cNvSpPr>
          <p:nvPr>
            <p:ph type="subTitle" idx="1"/>
          </p:nvPr>
        </p:nvSpPr>
        <p:spPr>
          <a:xfrm>
            <a:off x="950967" y="3346400"/>
            <a:ext cx="3955200" cy="15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20"/>
          <p:cNvSpPr>
            <a:spLocks noGrp="1"/>
          </p:cNvSpPr>
          <p:nvPr>
            <p:ph type="pic" idx="2"/>
          </p:nvPr>
        </p:nvSpPr>
        <p:spPr>
          <a:xfrm>
            <a:off x="6225733" y="1794533"/>
            <a:ext cx="4310800" cy="26392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55247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21"/>
          <p:cNvGrpSpPr/>
          <p:nvPr/>
        </p:nvGrpSpPr>
        <p:grpSpPr>
          <a:xfrm rot="10800000" flipH="1">
            <a:off x="1" y="2202125"/>
            <a:ext cx="4172644" cy="4655873"/>
            <a:chOff x="0" y="14263"/>
            <a:chExt cx="1044275" cy="1165250"/>
          </a:xfrm>
        </p:grpSpPr>
        <p:sp>
          <p:nvSpPr>
            <p:cNvPr id="438" name="Google Shape;438;p21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2" name="Google Shape;442;p21"/>
          <p:cNvGrpSpPr/>
          <p:nvPr/>
        </p:nvGrpSpPr>
        <p:grpSpPr>
          <a:xfrm rot="10800000" flipH="1">
            <a:off x="4172823" y="2202125"/>
            <a:ext cx="4172644" cy="4655873"/>
            <a:chOff x="0" y="14263"/>
            <a:chExt cx="1044275" cy="1165250"/>
          </a:xfrm>
        </p:grpSpPr>
        <p:sp>
          <p:nvSpPr>
            <p:cNvPr id="443" name="Google Shape;443;p21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1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7" name="Google Shape;447;p21"/>
          <p:cNvGrpSpPr/>
          <p:nvPr/>
        </p:nvGrpSpPr>
        <p:grpSpPr>
          <a:xfrm rot="10800000" flipH="1">
            <a:off x="4176800" y="32967"/>
            <a:ext cx="3842515" cy="4287499"/>
            <a:chOff x="0" y="14263"/>
            <a:chExt cx="1044275" cy="1165250"/>
          </a:xfrm>
        </p:grpSpPr>
        <p:sp>
          <p:nvSpPr>
            <p:cNvPr id="448" name="Google Shape;448;p21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21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21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2" name="Google Shape;452;p21"/>
          <p:cNvGrpSpPr/>
          <p:nvPr/>
        </p:nvGrpSpPr>
        <p:grpSpPr>
          <a:xfrm rot="10800000" flipH="1">
            <a:off x="8015385" y="32967"/>
            <a:ext cx="3842515" cy="4287499"/>
            <a:chOff x="0" y="14263"/>
            <a:chExt cx="1044275" cy="1165250"/>
          </a:xfrm>
        </p:grpSpPr>
        <p:sp>
          <p:nvSpPr>
            <p:cNvPr id="453" name="Google Shape;453;p21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21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21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21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7" name="Google Shape;457;p21"/>
          <p:cNvSpPr txBox="1">
            <a:spLocks noGrp="1"/>
          </p:cNvSpPr>
          <p:nvPr>
            <p:ph type="title"/>
          </p:nvPr>
        </p:nvSpPr>
        <p:spPr>
          <a:xfrm>
            <a:off x="7405133" y="1615100"/>
            <a:ext cx="3507200" cy="15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21"/>
          <p:cNvSpPr txBox="1">
            <a:spLocks noGrp="1"/>
          </p:cNvSpPr>
          <p:nvPr>
            <p:ph type="subTitle" idx="1"/>
          </p:nvPr>
        </p:nvSpPr>
        <p:spPr>
          <a:xfrm>
            <a:off x="7405300" y="3090600"/>
            <a:ext cx="3507200" cy="1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21"/>
          <p:cNvSpPr>
            <a:spLocks noGrp="1"/>
          </p:cNvSpPr>
          <p:nvPr>
            <p:ph type="pic" idx="2"/>
          </p:nvPr>
        </p:nvSpPr>
        <p:spPr>
          <a:xfrm>
            <a:off x="2175851" y="1080991"/>
            <a:ext cx="2801600" cy="37024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292625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oogle Shape;461;p22"/>
          <p:cNvGrpSpPr/>
          <p:nvPr/>
        </p:nvGrpSpPr>
        <p:grpSpPr>
          <a:xfrm>
            <a:off x="1" y="32968"/>
            <a:ext cx="4172644" cy="4655873"/>
            <a:chOff x="0" y="14263"/>
            <a:chExt cx="1044275" cy="1165250"/>
          </a:xfrm>
        </p:grpSpPr>
        <p:sp>
          <p:nvSpPr>
            <p:cNvPr id="462" name="Google Shape;462;p22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22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22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22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6" name="Google Shape;466;p22"/>
          <p:cNvGrpSpPr/>
          <p:nvPr/>
        </p:nvGrpSpPr>
        <p:grpSpPr>
          <a:xfrm>
            <a:off x="4172823" y="32968"/>
            <a:ext cx="4172644" cy="4655873"/>
            <a:chOff x="0" y="14263"/>
            <a:chExt cx="1044275" cy="1165250"/>
          </a:xfrm>
        </p:grpSpPr>
        <p:sp>
          <p:nvSpPr>
            <p:cNvPr id="467" name="Google Shape;467;p22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22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22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22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1" name="Google Shape;471;p22"/>
          <p:cNvGrpSpPr/>
          <p:nvPr/>
        </p:nvGrpSpPr>
        <p:grpSpPr>
          <a:xfrm>
            <a:off x="4176800" y="2570497"/>
            <a:ext cx="3842515" cy="4287499"/>
            <a:chOff x="0" y="14263"/>
            <a:chExt cx="1044275" cy="1165250"/>
          </a:xfrm>
        </p:grpSpPr>
        <p:sp>
          <p:nvSpPr>
            <p:cNvPr id="472" name="Google Shape;472;p22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22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22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22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6" name="Google Shape;476;p22"/>
          <p:cNvGrpSpPr/>
          <p:nvPr/>
        </p:nvGrpSpPr>
        <p:grpSpPr>
          <a:xfrm>
            <a:off x="8015385" y="2570497"/>
            <a:ext cx="3842515" cy="4287499"/>
            <a:chOff x="0" y="14263"/>
            <a:chExt cx="1044275" cy="1165250"/>
          </a:xfrm>
        </p:grpSpPr>
        <p:sp>
          <p:nvSpPr>
            <p:cNvPr id="477" name="Google Shape;477;p22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22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22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22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81" name="Google Shape;481;p22"/>
          <p:cNvSpPr txBox="1">
            <a:spLocks noGrp="1"/>
          </p:cNvSpPr>
          <p:nvPr>
            <p:ph type="title"/>
          </p:nvPr>
        </p:nvSpPr>
        <p:spPr>
          <a:xfrm>
            <a:off x="950967" y="1628900"/>
            <a:ext cx="3507200" cy="15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22"/>
          <p:cNvSpPr txBox="1">
            <a:spLocks noGrp="1"/>
          </p:cNvSpPr>
          <p:nvPr>
            <p:ph type="subTitle" idx="1"/>
          </p:nvPr>
        </p:nvSpPr>
        <p:spPr>
          <a:xfrm>
            <a:off x="951133" y="3090600"/>
            <a:ext cx="3507200" cy="1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22"/>
          <p:cNvSpPr>
            <a:spLocks noGrp="1"/>
          </p:cNvSpPr>
          <p:nvPr>
            <p:ph type="pic" idx="2"/>
          </p:nvPr>
        </p:nvSpPr>
        <p:spPr>
          <a:xfrm>
            <a:off x="8020333" y="1449467"/>
            <a:ext cx="2360400" cy="39068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76861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51B0-3C80-97BA-ACA5-DFDC5D692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95A80-E094-18E3-2EC3-69EA773F1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FAED6-119F-E8B0-2B1A-20491FB6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15FE5-F972-2D03-FC54-67C7BCC66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5627D-AAE8-A009-8053-D15D6A47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E609-A737-834B-A254-9CD7612F41C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690071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Google Shape;485;p23"/>
          <p:cNvGrpSpPr/>
          <p:nvPr/>
        </p:nvGrpSpPr>
        <p:grpSpPr>
          <a:xfrm>
            <a:off x="1" y="32968"/>
            <a:ext cx="4172644" cy="4655873"/>
            <a:chOff x="0" y="14263"/>
            <a:chExt cx="1044275" cy="1165250"/>
          </a:xfrm>
        </p:grpSpPr>
        <p:sp>
          <p:nvSpPr>
            <p:cNvPr id="486" name="Google Shape;486;p23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0" name="Google Shape;490;p23"/>
          <p:cNvGrpSpPr/>
          <p:nvPr/>
        </p:nvGrpSpPr>
        <p:grpSpPr>
          <a:xfrm>
            <a:off x="4172823" y="32968"/>
            <a:ext cx="4172644" cy="4655873"/>
            <a:chOff x="0" y="14263"/>
            <a:chExt cx="1044275" cy="1165250"/>
          </a:xfrm>
        </p:grpSpPr>
        <p:sp>
          <p:nvSpPr>
            <p:cNvPr id="491" name="Google Shape;491;p23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5" name="Google Shape;495;p23"/>
          <p:cNvGrpSpPr/>
          <p:nvPr/>
        </p:nvGrpSpPr>
        <p:grpSpPr>
          <a:xfrm>
            <a:off x="4176800" y="2570497"/>
            <a:ext cx="3842515" cy="4287499"/>
            <a:chOff x="0" y="14263"/>
            <a:chExt cx="1044275" cy="1165250"/>
          </a:xfrm>
        </p:grpSpPr>
        <p:sp>
          <p:nvSpPr>
            <p:cNvPr id="496" name="Google Shape;496;p23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0" name="Google Shape;500;p23"/>
          <p:cNvGrpSpPr/>
          <p:nvPr/>
        </p:nvGrpSpPr>
        <p:grpSpPr>
          <a:xfrm>
            <a:off x="8015385" y="2570497"/>
            <a:ext cx="3842515" cy="4287499"/>
            <a:chOff x="0" y="14263"/>
            <a:chExt cx="1044275" cy="1165250"/>
          </a:xfrm>
        </p:grpSpPr>
        <p:sp>
          <p:nvSpPr>
            <p:cNvPr id="501" name="Google Shape;501;p23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23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5" name="Google Shape;505;p23"/>
          <p:cNvSpPr txBox="1">
            <a:spLocks noGrp="1"/>
          </p:cNvSpPr>
          <p:nvPr>
            <p:ph type="subTitle" idx="1"/>
          </p:nvPr>
        </p:nvSpPr>
        <p:spPr>
          <a:xfrm>
            <a:off x="951133" y="1547100"/>
            <a:ext cx="10272000" cy="44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6" name="Google Shape;506;p23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69536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24"/>
          <p:cNvGrpSpPr/>
          <p:nvPr/>
        </p:nvGrpSpPr>
        <p:grpSpPr>
          <a:xfrm>
            <a:off x="0" y="30"/>
            <a:ext cx="12192232" cy="6857911"/>
            <a:chOff x="0" y="22"/>
            <a:chExt cx="9144174" cy="5143433"/>
          </a:xfrm>
        </p:grpSpPr>
        <p:grpSp>
          <p:nvGrpSpPr>
            <p:cNvPr id="509" name="Google Shape;509;p24"/>
            <p:cNvGrpSpPr/>
            <p:nvPr/>
          </p:nvGrpSpPr>
          <p:grpSpPr>
            <a:xfrm rot="10800000">
              <a:off x="6524192" y="2266219"/>
              <a:ext cx="2619982" cy="2877235"/>
              <a:chOff x="0" y="14263"/>
              <a:chExt cx="1044275" cy="1165250"/>
            </a:xfrm>
          </p:grpSpPr>
          <p:sp>
            <p:nvSpPr>
              <p:cNvPr id="510" name="Google Shape;510;p2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2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2" name="Google Shape;512;p2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3" name="Google Shape;513;p2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4" name="Google Shape;514;p24"/>
            <p:cNvGrpSpPr/>
            <p:nvPr/>
          </p:nvGrpSpPr>
          <p:grpSpPr>
            <a:xfrm rot="10800000">
              <a:off x="3904513" y="2266219"/>
              <a:ext cx="2619982" cy="2877235"/>
              <a:chOff x="0" y="14263"/>
              <a:chExt cx="1044275" cy="1165250"/>
            </a:xfrm>
          </p:grpSpPr>
          <p:sp>
            <p:nvSpPr>
              <p:cNvPr id="515" name="Google Shape;515;p2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6" name="Google Shape;516;p2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7" name="Google Shape;517;p2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8" name="Google Shape;518;p2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9" name="Google Shape;519;p24"/>
            <p:cNvGrpSpPr/>
            <p:nvPr/>
          </p:nvGrpSpPr>
          <p:grpSpPr>
            <a:xfrm rot="10800000">
              <a:off x="2619679" y="22"/>
              <a:ext cx="2619982" cy="2877235"/>
              <a:chOff x="0" y="14263"/>
              <a:chExt cx="1044275" cy="1165250"/>
            </a:xfrm>
          </p:grpSpPr>
          <p:sp>
            <p:nvSpPr>
              <p:cNvPr id="520" name="Google Shape;520;p2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1" name="Google Shape;521;p2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2" name="Google Shape;522;p2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3" name="Google Shape;523;p2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24" name="Google Shape;524;p24"/>
            <p:cNvGrpSpPr/>
            <p:nvPr/>
          </p:nvGrpSpPr>
          <p:grpSpPr>
            <a:xfrm rot="10800000">
              <a:off x="0" y="22"/>
              <a:ext cx="2619982" cy="2877235"/>
              <a:chOff x="0" y="14263"/>
              <a:chExt cx="1044275" cy="1165250"/>
            </a:xfrm>
          </p:grpSpPr>
          <p:sp>
            <p:nvSpPr>
              <p:cNvPr id="525" name="Google Shape;525;p2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6" name="Google Shape;526;p2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7" name="Google Shape;527;p2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8" name="Google Shape;528;p2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29" name="Google Shape;529;p24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p24"/>
          <p:cNvSpPr txBox="1">
            <a:spLocks noGrp="1"/>
          </p:cNvSpPr>
          <p:nvPr>
            <p:ph type="subTitle" idx="1"/>
          </p:nvPr>
        </p:nvSpPr>
        <p:spPr>
          <a:xfrm>
            <a:off x="6601624" y="4033363"/>
            <a:ext cx="36092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24"/>
          <p:cNvSpPr txBox="1">
            <a:spLocks noGrp="1"/>
          </p:cNvSpPr>
          <p:nvPr>
            <p:ph type="subTitle" idx="2"/>
          </p:nvPr>
        </p:nvSpPr>
        <p:spPr>
          <a:xfrm>
            <a:off x="1981176" y="4033363"/>
            <a:ext cx="36092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24"/>
          <p:cNvSpPr txBox="1">
            <a:spLocks noGrp="1"/>
          </p:cNvSpPr>
          <p:nvPr>
            <p:ph type="subTitle" idx="3"/>
          </p:nvPr>
        </p:nvSpPr>
        <p:spPr>
          <a:xfrm>
            <a:off x="1981176" y="3383200"/>
            <a:ext cx="36092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3" name="Google Shape;533;p24"/>
          <p:cNvSpPr txBox="1">
            <a:spLocks noGrp="1"/>
          </p:cNvSpPr>
          <p:nvPr>
            <p:ph type="subTitle" idx="4"/>
          </p:nvPr>
        </p:nvSpPr>
        <p:spPr>
          <a:xfrm>
            <a:off x="6601624" y="3383200"/>
            <a:ext cx="36092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16978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25"/>
          <p:cNvGrpSpPr/>
          <p:nvPr/>
        </p:nvGrpSpPr>
        <p:grpSpPr>
          <a:xfrm rot="10800000">
            <a:off x="5643768" y="3174434"/>
            <a:ext cx="6548195" cy="3683583"/>
            <a:chOff x="0" y="-5"/>
            <a:chExt cx="8219491" cy="4697648"/>
          </a:xfrm>
        </p:grpSpPr>
        <p:grpSp>
          <p:nvGrpSpPr>
            <p:cNvPr id="536" name="Google Shape;536;p25"/>
            <p:cNvGrpSpPr/>
            <p:nvPr/>
          </p:nvGrpSpPr>
          <p:grpSpPr>
            <a:xfrm>
              <a:off x="0" y="-5"/>
              <a:ext cx="2355049" cy="2627872"/>
              <a:chOff x="0" y="14263"/>
              <a:chExt cx="1044275" cy="1165250"/>
            </a:xfrm>
          </p:grpSpPr>
          <p:sp>
            <p:nvSpPr>
              <p:cNvPr id="537" name="Google Shape;537;p25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8" name="Google Shape;538;p25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9" name="Google Shape;539;p25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0" name="Google Shape;540;p25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1" name="Google Shape;541;p25"/>
            <p:cNvGrpSpPr/>
            <p:nvPr/>
          </p:nvGrpSpPr>
          <p:grpSpPr>
            <a:xfrm>
              <a:off x="2354767" y="-5"/>
              <a:ext cx="2355049" cy="2627872"/>
              <a:chOff x="0" y="14263"/>
              <a:chExt cx="1044275" cy="1165250"/>
            </a:xfrm>
          </p:grpSpPr>
          <p:sp>
            <p:nvSpPr>
              <p:cNvPr id="542" name="Google Shape;542;p25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3" name="Google Shape;543;p25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4" name="Google Shape;544;p25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5" name="Google Shape;545;p25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6" name="Google Shape;546;p25"/>
            <p:cNvGrpSpPr/>
            <p:nvPr/>
          </p:nvGrpSpPr>
          <p:grpSpPr>
            <a:xfrm>
              <a:off x="3509675" y="2069771"/>
              <a:ext cx="2355049" cy="2627872"/>
              <a:chOff x="0" y="14263"/>
              <a:chExt cx="1044275" cy="1165250"/>
            </a:xfrm>
          </p:grpSpPr>
          <p:sp>
            <p:nvSpPr>
              <p:cNvPr id="547" name="Google Shape;547;p25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8" name="Google Shape;548;p25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9" name="Google Shape;549;p25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5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51" name="Google Shape;551;p25"/>
            <p:cNvGrpSpPr/>
            <p:nvPr/>
          </p:nvGrpSpPr>
          <p:grpSpPr>
            <a:xfrm>
              <a:off x="5864442" y="2069771"/>
              <a:ext cx="2355049" cy="2627872"/>
              <a:chOff x="0" y="14263"/>
              <a:chExt cx="1044275" cy="1165250"/>
            </a:xfrm>
          </p:grpSpPr>
          <p:sp>
            <p:nvSpPr>
              <p:cNvPr id="552" name="Google Shape;552;p25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3" name="Google Shape;553;p25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4" name="Google Shape;554;p25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5" name="Google Shape;555;p25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56" name="Google Shape;556;p25"/>
          <p:cNvGrpSpPr/>
          <p:nvPr/>
        </p:nvGrpSpPr>
        <p:grpSpPr>
          <a:xfrm rot="10800000">
            <a:off x="34" y="1"/>
            <a:ext cx="8442196" cy="3802609"/>
            <a:chOff x="0" y="-151799"/>
            <a:chExt cx="10596899" cy="4849442"/>
          </a:xfrm>
        </p:grpSpPr>
        <p:grpSp>
          <p:nvGrpSpPr>
            <p:cNvPr id="557" name="Google Shape;557;p25"/>
            <p:cNvGrpSpPr/>
            <p:nvPr/>
          </p:nvGrpSpPr>
          <p:grpSpPr>
            <a:xfrm>
              <a:off x="0" y="-5"/>
              <a:ext cx="2355049" cy="2627872"/>
              <a:chOff x="0" y="14263"/>
              <a:chExt cx="1044275" cy="1165250"/>
            </a:xfrm>
          </p:grpSpPr>
          <p:sp>
            <p:nvSpPr>
              <p:cNvPr id="558" name="Google Shape;558;p25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9" name="Google Shape;559;p25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0" name="Google Shape;560;p25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1" name="Google Shape;561;p25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62" name="Google Shape;562;p25"/>
            <p:cNvGrpSpPr/>
            <p:nvPr/>
          </p:nvGrpSpPr>
          <p:grpSpPr>
            <a:xfrm>
              <a:off x="2354767" y="-5"/>
              <a:ext cx="2355049" cy="2627872"/>
              <a:chOff x="0" y="14263"/>
              <a:chExt cx="1044275" cy="1165250"/>
            </a:xfrm>
          </p:grpSpPr>
          <p:sp>
            <p:nvSpPr>
              <p:cNvPr id="563" name="Google Shape;563;p25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4" name="Google Shape;564;p25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5" name="Google Shape;565;p25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6" name="Google Shape;566;p25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67" name="Google Shape;567;p25"/>
            <p:cNvGrpSpPr/>
            <p:nvPr/>
          </p:nvGrpSpPr>
          <p:grpSpPr>
            <a:xfrm>
              <a:off x="3509675" y="2069771"/>
              <a:ext cx="2355049" cy="2627872"/>
              <a:chOff x="0" y="14263"/>
              <a:chExt cx="1044275" cy="1165250"/>
            </a:xfrm>
          </p:grpSpPr>
          <p:sp>
            <p:nvSpPr>
              <p:cNvPr id="568" name="Google Shape;568;p25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9" name="Google Shape;569;p25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0" name="Google Shape;570;p25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1" name="Google Shape;571;p25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72" name="Google Shape;572;p25"/>
            <p:cNvGrpSpPr/>
            <p:nvPr/>
          </p:nvGrpSpPr>
          <p:grpSpPr>
            <a:xfrm>
              <a:off x="5864428" y="-151799"/>
              <a:ext cx="4732471" cy="4849442"/>
              <a:chOff x="-6" y="-970825"/>
              <a:chExt cx="2098471" cy="2150338"/>
            </a:xfrm>
          </p:grpSpPr>
          <p:sp>
            <p:nvSpPr>
              <p:cNvPr id="573" name="Google Shape;573;p25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4" name="Google Shape;574;p25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5" name="Google Shape;575;p25"/>
              <p:cNvSpPr/>
              <p:nvPr/>
            </p:nvSpPr>
            <p:spPr>
              <a:xfrm>
                <a:off x="-6" y="-970825"/>
                <a:ext cx="2098471" cy="985057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6" name="Google Shape;576;p25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77" name="Google Shape;577;p25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25"/>
          <p:cNvSpPr txBox="1">
            <a:spLocks noGrp="1"/>
          </p:cNvSpPr>
          <p:nvPr>
            <p:ph type="subTitle" idx="1"/>
          </p:nvPr>
        </p:nvSpPr>
        <p:spPr>
          <a:xfrm>
            <a:off x="6661656" y="1994900"/>
            <a:ext cx="4036800" cy="38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25"/>
          <p:cNvSpPr txBox="1">
            <a:spLocks noGrp="1"/>
          </p:cNvSpPr>
          <p:nvPr>
            <p:ph type="subTitle" idx="2"/>
          </p:nvPr>
        </p:nvSpPr>
        <p:spPr>
          <a:xfrm>
            <a:off x="1493544" y="1994900"/>
            <a:ext cx="4036800" cy="38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47584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1" name="Google Shape;581;p26"/>
          <p:cNvGrpSpPr/>
          <p:nvPr/>
        </p:nvGrpSpPr>
        <p:grpSpPr>
          <a:xfrm rot="10800000" flipH="1">
            <a:off x="0" y="3021626"/>
            <a:ext cx="3493309" cy="3836313"/>
            <a:chOff x="0" y="14263"/>
            <a:chExt cx="1044275" cy="1165250"/>
          </a:xfrm>
        </p:grpSpPr>
        <p:sp>
          <p:nvSpPr>
            <p:cNvPr id="582" name="Google Shape;582;p26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26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26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6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6" name="Google Shape;586;p26"/>
          <p:cNvGrpSpPr/>
          <p:nvPr/>
        </p:nvGrpSpPr>
        <p:grpSpPr>
          <a:xfrm rot="10800000" flipH="1">
            <a:off x="3492906" y="3021626"/>
            <a:ext cx="3493309" cy="3836313"/>
            <a:chOff x="0" y="14263"/>
            <a:chExt cx="1044275" cy="1165250"/>
          </a:xfrm>
        </p:grpSpPr>
        <p:sp>
          <p:nvSpPr>
            <p:cNvPr id="587" name="Google Shape;587;p26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6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26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26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1" name="Google Shape;591;p26"/>
          <p:cNvGrpSpPr/>
          <p:nvPr/>
        </p:nvGrpSpPr>
        <p:grpSpPr>
          <a:xfrm rot="10800000" flipH="1">
            <a:off x="5206018" y="30"/>
            <a:ext cx="3493309" cy="3836313"/>
            <a:chOff x="0" y="14263"/>
            <a:chExt cx="1044275" cy="1165250"/>
          </a:xfrm>
        </p:grpSpPr>
        <p:sp>
          <p:nvSpPr>
            <p:cNvPr id="592" name="Google Shape;592;p26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26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26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26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6" name="Google Shape;596;p26"/>
          <p:cNvGrpSpPr/>
          <p:nvPr/>
        </p:nvGrpSpPr>
        <p:grpSpPr>
          <a:xfrm rot="10800000" flipH="1">
            <a:off x="8698923" y="30"/>
            <a:ext cx="3493309" cy="3836313"/>
            <a:chOff x="0" y="14263"/>
            <a:chExt cx="1044275" cy="1165250"/>
          </a:xfrm>
        </p:grpSpPr>
        <p:sp>
          <p:nvSpPr>
            <p:cNvPr id="597" name="Google Shape;597;p26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26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26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26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1" name="Google Shape;601;p26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26"/>
          <p:cNvSpPr txBox="1">
            <a:spLocks noGrp="1"/>
          </p:cNvSpPr>
          <p:nvPr>
            <p:ph type="subTitle" idx="1"/>
          </p:nvPr>
        </p:nvSpPr>
        <p:spPr>
          <a:xfrm>
            <a:off x="1250168" y="4025971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3" name="Google Shape;603;p26"/>
          <p:cNvSpPr txBox="1">
            <a:spLocks noGrp="1"/>
          </p:cNvSpPr>
          <p:nvPr>
            <p:ph type="subTitle" idx="2"/>
          </p:nvPr>
        </p:nvSpPr>
        <p:spPr>
          <a:xfrm>
            <a:off x="4645796" y="4025971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4" name="Google Shape;604;p26"/>
          <p:cNvSpPr txBox="1">
            <a:spLocks noGrp="1"/>
          </p:cNvSpPr>
          <p:nvPr>
            <p:ph type="subTitle" idx="3"/>
          </p:nvPr>
        </p:nvSpPr>
        <p:spPr>
          <a:xfrm>
            <a:off x="8041432" y="4025971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26"/>
          <p:cNvSpPr txBox="1">
            <a:spLocks noGrp="1"/>
          </p:cNvSpPr>
          <p:nvPr>
            <p:ph type="subTitle" idx="4"/>
          </p:nvPr>
        </p:nvSpPr>
        <p:spPr>
          <a:xfrm>
            <a:off x="1250167" y="3404001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6" name="Google Shape;606;p26"/>
          <p:cNvSpPr txBox="1">
            <a:spLocks noGrp="1"/>
          </p:cNvSpPr>
          <p:nvPr>
            <p:ph type="subTitle" idx="5"/>
          </p:nvPr>
        </p:nvSpPr>
        <p:spPr>
          <a:xfrm>
            <a:off x="4645800" y="3404001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7" name="Google Shape;607;p26"/>
          <p:cNvSpPr txBox="1">
            <a:spLocks noGrp="1"/>
          </p:cNvSpPr>
          <p:nvPr>
            <p:ph type="subTitle" idx="6"/>
          </p:nvPr>
        </p:nvSpPr>
        <p:spPr>
          <a:xfrm>
            <a:off x="8041433" y="3404001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25677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27"/>
          <p:cNvGrpSpPr/>
          <p:nvPr/>
        </p:nvGrpSpPr>
        <p:grpSpPr>
          <a:xfrm>
            <a:off x="5388685" y="-17"/>
            <a:ext cx="6803515" cy="3826916"/>
            <a:chOff x="4041514" y="-13"/>
            <a:chExt cx="5102636" cy="2870187"/>
          </a:xfrm>
        </p:grpSpPr>
        <p:grpSp>
          <p:nvGrpSpPr>
            <p:cNvPr id="610" name="Google Shape;610;p27"/>
            <p:cNvGrpSpPr/>
            <p:nvPr/>
          </p:nvGrpSpPr>
          <p:grpSpPr>
            <a:xfrm rot="10800000" flipH="1">
              <a:off x="4041514" y="1264575"/>
              <a:ext cx="1461985" cy="1605598"/>
              <a:chOff x="0" y="14263"/>
              <a:chExt cx="1044275" cy="1165250"/>
            </a:xfrm>
          </p:grpSpPr>
          <p:sp>
            <p:nvSpPr>
              <p:cNvPr id="611" name="Google Shape;611;p27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2" name="Google Shape;612;p27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3" name="Google Shape;613;p27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4" name="Google Shape;614;p27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15" name="Google Shape;615;p27"/>
            <p:cNvGrpSpPr/>
            <p:nvPr/>
          </p:nvGrpSpPr>
          <p:grpSpPr>
            <a:xfrm rot="10800000" flipH="1">
              <a:off x="5503355" y="1264575"/>
              <a:ext cx="1461985" cy="1605598"/>
              <a:chOff x="0" y="14263"/>
              <a:chExt cx="1044275" cy="1165250"/>
            </a:xfrm>
          </p:grpSpPr>
          <p:sp>
            <p:nvSpPr>
              <p:cNvPr id="616" name="Google Shape;616;p27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7" name="Google Shape;617;p27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8" name="Google Shape;618;p27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9" name="Google Shape;619;p27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0" name="Google Shape;620;p27"/>
            <p:cNvGrpSpPr/>
            <p:nvPr/>
          </p:nvGrpSpPr>
          <p:grpSpPr>
            <a:xfrm rot="10800000" flipH="1">
              <a:off x="6220323" y="-13"/>
              <a:ext cx="1461985" cy="1605598"/>
              <a:chOff x="0" y="14263"/>
              <a:chExt cx="1044275" cy="1165250"/>
            </a:xfrm>
          </p:grpSpPr>
          <p:sp>
            <p:nvSpPr>
              <p:cNvPr id="621" name="Google Shape;621;p27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2" name="Google Shape;622;p27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3" name="Google Shape;623;p27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4" name="Google Shape;624;p27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5" name="Google Shape;625;p27"/>
            <p:cNvGrpSpPr/>
            <p:nvPr/>
          </p:nvGrpSpPr>
          <p:grpSpPr>
            <a:xfrm rot="10800000" flipH="1">
              <a:off x="7682164" y="-13"/>
              <a:ext cx="1461985" cy="1605598"/>
              <a:chOff x="0" y="14263"/>
              <a:chExt cx="1044275" cy="1165250"/>
            </a:xfrm>
          </p:grpSpPr>
          <p:sp>
            <p:nvSpPr>
              <p:cNvPr id="626" name="Google Shape;626;p27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7" name="Google Shape;627;p27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8" name="Google Shape;628;p27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9" name="Google Shape;629;p27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30" name="Google Shape;630;p27"/>
          <p:cNvGrpSpPr/>
          <p:nvPr/>
        </p:nvGrpSpPr>
        <p:grpSpPr>
          <a:xfrm>
            <a:off x="-15" y="3031083"/>
            <a:ext cx="6803515" cy="3826916"/>
            <a:chOff x="-11" y="2273312"/>
            <a:chExt cx="5102636" cy="2870187"/>
          </a:xfrm>
        </p:grpSpPr>
        <p:grpSp>
          <p:nvGrpSpPr>
            <p:cNvPr id="631" name="Google Shape;631;p27"/>
            <p:cNvGrpSpPr/>
            <p:nvPr/>
          </p:nvGrpSpPr>
          <p:grpSpPr>
            <a:xfrm rot="10800000">
              <a:off x="3640639" y="3537900"/>
              <a:ext cx="1461985" cy="1605598"/>
              <a:chOff x="0" y="14263"/>
              <a:chExt cx="1044275" cy="1165250"/>
            </a:xfrm>
          </p:grpSpPr>
          <p:sp>
            <p:nvSpPr>
              <p:cNvPr id="632" name="Google Shape;632;p27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3" name="Google Shape;633;p27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4" name="Google Shape;634;p27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5" name="Google Shape;635;p27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6" name="Google Shape;636;p27"/>
            <p:cNvGrpSpPr/>
            <p:nvPr/>
          </p:nvGrpSpPr>
          <p:grpSpPr>
            <a:xfrm rot="10800000">
              <a:off x="2178798" y="3537900"/>
              <a:ext cx="1461985" cy="1605598"/>
              <a:chOff x="0" y="14263"/>
              <a:chExt cx="1044275" cy="1165250"/>
            </a:xfrm>
          </p:grpSpPr>
          <p:sp>
            <p:nvSpPr>
              <p:cNvPr id="637" name="Google Shape;637;p27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8" name="Google Shape;638;p27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9" name="Google Shape;639;p27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0" name="Google Shape;640;p27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41" name="Google Shape;641;p27"/>
            <p:cNvGrpSpPr/>
            <p:nvPr/>
          </p:nvGrpSpPr>
          <p:grpSpPr>
            <a:xfrm rot="10800000">
              <a:off x="1461830" y="2273312"/>
              <a:ext cx="1461985" cy="1605598"/>
              <a:chOff x="0" y="14263"/>
              <a:chExt cx="1044275" cy="1165250"/>
            </a:xfrm>
          </p:grpSpPr>
          <p:sp>
            <p:nvSpPr>
              <p:cNvPr id="642" name="Google Shape;642;p27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3" name="Google Shape;643;p27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4" name="Google Shape;644;p27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5" name="Google Shape;645;p27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46" name="Google Shape;646;p27"/>
            <p:cNvGrpSpPr/>
            <p:nvPr/>
          </p:nvGrpSpPr>
          <p:grpSpPr>
            <a:xfrm rot="10800000">
              <a:off x="-11" y="2273312"/>
              <a:ext cx="1461985" cy="1605598"/>
              <a:chOff x="0" y="14263"/>
              <a:chExt cx="1044275" cy="1165250"/>
            </a:xfrm>
          </p:grpSpPr>
          <p:sp>
            <p:nvSpPr>
              <p:cNvPr id="647" name="Google Shape;647;p27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8" name="Google Shape;648;p27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9" name="Google Shape;649;p27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0" name="Google Shape;650;p27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51" name="Google Shape;651;p27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27"/>
          <p:cNvSpPr txBox="1">
            <a:spLocks noGrp="1"/>
          </p:cNvSpPr>
          <p:nvPr>
            <p:ph type="subTitle" idx="1"/>
          </p:nvPr>
        </p:nvSpPr>
        <p:spPr>
          <a:xfrm>
            <a:off x="3233133" y="2765233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3" name="Google Shape;653;p27"/>
          <p:cNvSpPr txBox="1">
            <a:spLocks noGrp="1"/>
          </p:cNvSpPr>
          <p:nvPr>
            <p:ph type="subTitle" idx="2"/>
          </p:nvPr>
        </p:nvSpPr>
        <p:spPr>
          <a:xfrm>
            <a:off x="6321272" y="2765233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4" name="Google Shape;654;p27"/>
          <p:cNvSpPr txBox="1">
            <a:spLocks noGrp="1"/>
          </p:cNvSpPr>
          <p:nvPr>
            <p:ph type="subTitle" idx="3"/>
          </p:nvPr>
        </p:nvSpPr>
        <p:spPr>
          <a:xfrm>
            <a:off x="3233133" y="4778033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5" name="Google Shape;655;p27"/>
          <p:cNvSpPr txBox="1">
            <a:spLocks noGrp="1"/>
          </p:cNvSpPr>
          <p:nvPr>
            <p:ph type="subTitle" idx="4"/>
          </p:nvPr>
        </p:nvSpPr>
        <p:spPr>
          <a:xfrm>
            <a:off x="6321272" y="4778033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6" name="Google Shape;656;p27"/>
          <p:cNvSpPr txBox="1">
            <a:spLocks noGrp="1"/>
          </p:cNvSpPr>
          <p:nvPr>
            <p:ph type="subTitle" idx="5"/>
          </p:nvPr>
        </p:nvSpPr>
        <p:spPr>
          <a:xfrm>
            <a:off x="3233133" y="2387100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7" name="Google Shape;657;p27"/>
          <p:cNvSpPr txBox="1">
            <a:spLocks noGrp="1"/>
          </p:cNvSpPr>
          <p:nvPr>
            <p:ph type="subTitle" idx="6"/>
          </p:nvPr>
        </p:nvSpPr>
        <p:spPr>
          <a:xfrm>
            <a:off x="3233133" y="4400000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8" name="Google Shape;658;p27"/>
          <p:cNvSpPr txBox="1">
            <a:spLocks noGrp="1"/>
          </p:cNvSpPr>
          <p:nvPr>
            <p:ph type="subTitle" idx="7"/>
          </p:nvPr>
        </p:nvSpPr>
        <p:spPr>
          <a:xfrm>
            <a:off x="6321267" y="2387100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9" name="Google Shape;659;p27"/>
          <p:cNvSpPr txBox="1">
            <a:spLocks noGrp="1"/>
          </p:cNvSpPr>
          <p:nvPr>
            <p:ph type="subTitle" idx="8"/>
          </p:nvPr>
        </p:nvSpPr>
        <p:spPr>
          <a:xfrm>
            <a:off x="6321267" y="4400000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38400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1" name="Google Shape;661;p28"/>
          <p:cNvGrpSpPr/>
          <p:nvPr/>
        </p:nvGrpSpPr>
        <p:grpSpPr>
          <a:xfrm rot="10800000" flipH="1">
            <a:off x="5388685" y="3031083"/>
            <a:ext cx="6803515" cy="3826916"/>
            <a:chOff x="4041514" y="-13"/>
            <a:chExt cx="5102636" cy="2870187"/>
          </a:xfrm>
        </p:grpSpPr>
        <p:grpSp>
          <p:nvGrpSpPr>
            <p:cNvPr id="662" name="Google Shape;662;p28"/>
            <p:cNvGrpSpPr/>
            <p:nvPr/>
          </p:nvGrpSpPr>
          <p:grpSpPr>
            <a:xfrm rot="10800000" flipH="1">
              <a:off x="4041514" y="1264575"/>
              <a:ext cx="1461985" cy="1605598"/>
              <a:chOff x="0" y="14263"/>
              <a:chExt cx="1044275" cy="1165250"/>
            </a:xfrm>
          </p:grpSpPr>
          <p:sp>
            <p:nvSpPr>
              <p:cNvPr id="663" name="Google Shape;663;p28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4" name="Google Shape;664;p28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5" name="Google Shape;665;p28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6" name="Google Shape;666;p28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7" name="Google Shape;667;p28"/>
            <p:cNvGrpSpPr/>
            <p:nvPr/>
          </p:nvGrpSpPr>
          <p:grpSpPr>
            <a:xfrm rot="10800000" flipH="1">
              <a:off x="5503355" y="1264575"/>
              <a:ext cx="1461985" cy="1605598"/>
              <a:chOff x="0" y="14263"/>
              <a:chExt cx="1044275" cy="1165250"/>
            </a:xfrm>
          </p:grpSpPr>
          <p:sp>
            <p:nvSpPr>
              <p:cNvPr id="668" name="Google Shape;668;p28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9" name="Google Shape;669;p28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0" name="Google Shape;670;p28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1" name="Google Shape;671;p28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2" name="Google Shape;672;p28"/>
            <p:cNvGrpSpPr/>
            <p:nvPr/>
          </p:nvGrpSpPr>
          <p:grpSpPr>
            <a:xfrm rot="10800000" flipH="1">
              <a:off x="6220323" y="-13"/>
              <a:ext cx="1461985" cy="1605598"/>
              <a:chOff x="0" y="14263"/>
              <a:chExt cx="1044275" cy="1165250"/>
            </a:xfrm>
          </p:grpSpPr>
          <p:sp>
            <p:nvSpPr>
              <p:cNvPr id="673" name="Google Shape;673;p28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4" name="Google Shape;674;p28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5" name="Google Shape;675;p28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6" name="Google Shape;676;p28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7" name="Google Shape;677;p28"/>
            <p:cNvGrpSpPr/>
            <p:nvPr/>
          </p:nvGrpSpPr>
          <p:grpSpPr>
            <a:xfrm rot="10800000" flipH="1">
              <a:off x="7682164" y="-13"/>
              <a:ext cx="1461985" cy="1605598"/>
              <a:chOff x="0" y="14263"/>
              <a:chExt cx="1044275" cy="1165250"/>
            </a:xfrm>
          </p:grpSpPr>
          <p:sp>
            <p:nvSpPr>
              <p:cNvPr id="678" name="Google Shape;678;p28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9" name="Google Shape;679;p28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0" name="Google Shape;680;p28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82" name="Google Shape;682;p28"/>
          <p:cNvGrpSpPr/>
          <p:nvPr/>
        </p:nvGrpSpPr>
        <p:grpSpPr>
          <a:xfrm rot="10800000" flipH="1">
            <a:off x="-15" y="-17"/>
            <a:ext cx="6803515" cy="3826916"/>
            <a:chOff x="-11" y="2273312"/>
            <a:chExt cx="5102636" cy="2870187"/>
          </a:xfrm>
        </p:grpSpPr>
        <p:grpSp>
          <p:nvGrpSpPr>
            <p:cNvPr id="683" name="Google Shape;683;p28"/>
            <p:cNvGrpSpPr/>
            <p:nvPr/>
          </p:nvGrpSpPr>
          <p:grpSpPr>
            <a:xfrm rot="10800000">
              <a:off x="3640639" y="3537900"/>
              <a:ext cx="1461985" cy="1605598"/>
              <a:chOff x="0" y="14263"/>
              <a:chExt cx="1044275" cy="1165250"/>
            </a:xfrm>
          </p:grpSpPr>
          <p:sp>
            <p:nvSpPr>
              <p:cNvPr id="684" name="Google Shape;684;p28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5" name="Google Shape;685;p28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6" name="Google Shape;686;p28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7" name="Google Shape;687;p28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88" name="Google Shape;688;p28"/>
            <p:cNvGrpSpPr/>
            <p:nvPr/>
          </p:nvGrpSpPr>
          <p:grpSpPr>
            <a:xfrm rot="10800000">
              <a:off x="2178798" y="3537900"/>
              <a:ext cx="1461985" cy="1605598"/>
              <a:chOff x="0" y="14263"/>
              <a:chExt cx="1044275" cy="1165250"/>
            </a:xfrm>
          </p:grpSpPr>
          <p:sp>
            <p:nvSpPr>
              <p:cNvPr id="689" name="Google Shape;689;p28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0" name="Google Shape;690;p28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1" name="Google Shape;691;p28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2" name="Google Shape;692;p28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3" name="Google Shape;693;p28"/>
            <p:cNvGrpSpPr/>
            <p:nvPr/>
          </p:nvGrpSpPr>
          <p:grpSpPr>
            <a:xfrm rot="10800000">
              <a:off x="1461830" y="2273312"/>
              <a:ext cx="1461985" cy="1605598"/>
              <a:chOff x="0" y="14263"/>
              <a:chExt cx="1044275" cy="1165250"/>
            </a:xfrm>
          </p:grpSpPr>
          <p:sp>
            <p:nvSpPr>
              <p:cNvPr id="694" name="Google Shape;694;p28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5" name="Google Shape;695;p28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6" name="Google Shape;696;p28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7" name="Google Shape;697;p28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8" name="Google Shape;698;p28"/>
            <p:cNvGrpSpPr/>
            <p:nvPr/>
          </p:nvGrpSpPr>
          <p:grpSpPr>
            <a:xfrm rot="10800000">
              <a:off x="-11" y="2273312"/>
              <a:ext cx="1461985" cy="1605598"/>
              <a:chOff x="0" y="14263"/>
              <a:chExt cx="1044275" cy="1165250"/>
            </a:xfrm>
          </p:grpSpPr>
          <p:sp>
            <p:nvSpPr>
              <p:cNvPr id="699" name="Google Shape;699;p28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0" name="Google Shape;700;p28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1" name="Google Shape;701;p28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2" name="Google Shape;702;p28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03" name="Google Shape;703;p28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28"/>
          <p:cNvSpPr txBox="1">
            <a:spLocks noGrp="1"/>
          </p:cNvSpPr>
          <p:nvPr>
            <p:ph type="subTitle" idx="1"/>
          </p:nvPr>
        </p:nvSpPr>
        <p:spPr>
          <a:xfrm>
            <a:off x="1478873" y="2996376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28"/>
          <p:cNvSpPr txBox="1">
            <a:spLocks noGrp="1"/>
          </p:cNvSpPr>
          <p:nvPr>
            <p:ph type="subTitle" idx="2"/>
          </p:nvPr>
        </p:nvSpPr>
        <p:spPr>
          <a:xfrm>
            <a:off x="4772000" y="2996376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28"/>
          <p:cNvSpPr txBox="1">
            <a:spLocks noGrp="1"/>
          </p:cNvSpPr>
          <p:nvPr>
            <p:ph type="subTitle" idx="3"/>
          </p:nvPr>
        </p:nvSpPr>
        <p:spPr>
          <a:xfrm>
            <a:off x="1478873" y="5320888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7" name="Google Shape;707;p28"/>
          <p:cNvSpPr txBox="1">
            <a:spLocks noGrp="1"/>
          </p:cNvSpPr>
          <p:nvPr>
            <p:ph type="subTitle" idx="4"/>
          </p:nvPr>
        </p:nvSpPr>
        <p:spPr>
          <a:xfrm>
            <a:off x="4772000" y="5320888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28"/>
          <p:cNvSpPr txBox="1">
            <a:spLocks noGrp="1"/>
          </p:cNvSpPr>
          <p:nvPr>
            <p:ph type="subTitle" idx="5"/>
          </p:nvPr>
        </p:nvSpPr>
        <p:spPr>
          <a:xfrm>
            <a:off x="8065127" y="2996376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9" name="Google Shape;709;p28"/>
          <p:cNvSpPr txBox="1">
            <a:spLocks noGrp="1"/>
          </p:cNvSpPr>
          <p:nvPr>
            <p:ph type="subTitle" idx="6"/>
          </p:nvPr>
        </p:nvSpPr>
        <p:spPr>
          <a:xfrm>
            <a:off x="8065127" y="5320888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28"/>
          <p:cNvSpPr txBox="1">
            <a:spLocks noGrp="1"/>
          </p:cNvSpPr>
          <p:nvPr>
            <p:ph type="subTitle" idx="7"/>
          </p:nvPr>
        </p:nvSpPr>
        <p:spPr>
          <a:xfrm>
            <a:off x="1484073" y="2647717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1" name="Google Shape;711;p28"/>
          <p:cNvSpPr txBox="1">
            <a:spLocks noGrp="1"/>
          </p:cNvSpPr>
          <p:nvPr>
            <p:ph type="subTitle" idx="8"/>
          </p:nvPr>
        </p:nvSpPr>
        <p:spPr>
          <a:xfrm>
            <a:off x="4777200" y="2647717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2" name="Google Shape;712;p28"/>
          <p:cNvSpPr txBox="1">
            <a:spLocks noGrp="1"/>
          </p:cNvSpPr>
          <p:nvPr>
            <p:ph type="subTitle" idx="9"/>
          </p:nvPr>
        </p:nvSpPr>
        <p:spPr>
          <a:xfrm>
            <a:off x="8070327" y="2647717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3" name="Google Shape;713;p28"/>
          <p:cNvSpPr txBox="1">
            <a:spLocks noGrp="1"/>
          </p:cNvSpPr>
          <p:nvPr>
            <p:ph type="subTitle" idx="13"/>
          </p:nvPr>
        </p:nvSpPr>
        <p:spPr>
          <a:xfrm>
            <a:off x="1484073" y="4970713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4" name="Google Shape;714;p28"/>
          <p:cNvSpPr txBox="1">
            <a:spLocks noGrp="1"/>
          </p:cNvSpPr>
          <p:nvPr>
            <p:ph type="subTitle" idx="14"/>
          </p:nvPr>
        </p:nvSpPr>
        <p:spPr>
          <a:xfrm>
            <a:off x="4777200" y="4970713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5" name="Google Shape;715;p28"/>
          <p:cNvSpPr txBox="1">
            <a:spLocks noGrp="1"/>
          </p:cNvSpPr>
          <p:nvPr>
            <p:ph type="subTitle" idx="15"/>
          </p:nvPr>
        </p:nvSpPr>
        <p:spPr>
          <a:xfrm>
            <a:off x="8070327" y="4970713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31471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" name="Google Shape;717;p29"/>
          <p:cNvGrpSpPr/>
          <p:nvPr/>
        </p:nvGrpSpPr>
        <p:grpSpPr>
          <a:xfrm rot="10800000" flipH="1">
            <a:off x="5388685" y="3031083"/>
            <a:ext cx="6803515" cy="3826916"/>
            <a:chOff x="4041514" y="-13"/>
            <a:chExt cx="5102636" cy="2870187"/>
          </a:xfrm>
        </p:grpSpPr>
        <p:grpSp>
          <p:nvGrpSpPr>
            <p:cNvPr id="718" name="Google Shape;718;p29"/>
            <p:cNvGrpSpPr/>
            <p:nvPr/>
          </p:nvGrpSpPr>
          <p:grpSpPr>
            <a:xfrm rot="10800000" flipH="1">
              <a:off x="4041514" y="1264575"/>
              <a:ext cx="1461985" cy="1605598"/>
              <a:chOff x="0" y="14263"/>
              <a:chExt cx="1044275" cy="1165250"/>
            </a:xfrm>
          </p:grpSpPr>
          <p:sp>
            <p:nvSpPr>
              <p:cNvPr id="719" name="Google Shape;719;p29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0" name="Google Shape;720;p29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1" name="Google Shape;721;p29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2" name="Google Shape;722;p29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23" name="Google Shape;723;p29"/>
            <p:cNvGrpSpPr/>
            <p:nvPr/>
          </p:nvGrpSpPr>
          <p:grpSpPr>
            <a:xfrm rot="10800000" flipH="1">
              <a:off x="5503355" y="1264575"/>
              <a:ext cx="1461985" cy="1605598"/>
              <a:chOff x="0" y="14263"/>
              <a:chExt cx="1044275" cy="1165250"/>
            </a:xfrm>
          </p:grpSpPr>
          <p:sp>
            <p:nvSpPr>
              <p:cNvPr id="724" name="Google Shape;724;p29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5" name="Google Shape;725;p29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6" name="Google Shape;726;p29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7" name="Google Shape;727;p29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28" name="Google Shape;728;p29"/>
            <p:cNvGrpSpPr/>
            <p:nvPr/>
          </p:nvGrpSpPr>
          <p:grpSpPr>
            <a:xfrm rot="10800000" flipH="1">
              <a:off x="6220323" y="-13"/>
              <a:ext cx="1461985" cy="1605598"/>
              <a:chOff x="0" y="14263"/>
              <a:chExt cx="1044275" cy="1165250"/>
            </a:xfrm>
          </p:grpSpPr>
          <p:sp>
            <p:nvSpPr>
              <p:cNvPr id="729" name="Google Shape;729;p29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0" name="Google Shape;730;p29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1" name="Google Shape;731;p29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2" name="Google Shape;732;p29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3" name="Google Shape;733;p29"/>
            <p:cNvGrpSpPr/>
            <p:nvPr/>
          </p:nvGrpSpPr>
          <p:grpSpPr>
            <a:xfrm rot="10800000" flipH="1">
              <a:off x="7682164" y="-13"/>
              <a:ext cx="1461985" cy="1605598"/>
              <a:chOff x="0" y="14263"/>
              <a:chExt cx="1044275" cy="1165250"/>
            </a:xfrm>
          </p:grpSpPr>
          <p:sp>
            <p:nvSpPr>
              <p:cNvPr id="734" name="Google Shape;734;p29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5" name="Google Shape;735;p29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6" name="Google Shape;736;p29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7" name="Google Shape;737;p29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38" name="Google Shape;738;p29"/>
          <p:cNvGrpSpPr/>
          <p:nvPr/>
        </p:nvGrpSpPr>
        <p:grpSpPr>
          <a:xfrm rot="10800000" flipH="1">
            <a:off x="-15" y="-17"/>
            <a:ext cx="6803515" cy="3826916"/>
            <a:chOff x="-11" y="2273312"/>
            <a:chExt cx="5102636" cy="2870187"/>
          </a:xfrm>
        </p:grpSpPr>
        <p:grpSp>
          <p:nvGrpSpPr>
            <p:cNvPr id="739" name="Google Shape;739;p29"/>
            <p:cNvGrpSpPr/>
            <p:nvPr/>
          </p:nvGrpSpPr>
          <p:grpSpPr>
            <a:xfrm rot="10800000">
              <a:off x="3640639" y="3537900"/>
              <a:ext cx="1461985" cy="1605598"/>
              <a:chOff x="0" y="14263"/>
              <a:chExt cx="1044275" cy="1165250"/>
            </a:xfrm>
          </p:grpSpPr>
          <p:sp>
            <p:nvSpPr>
              <p:cNvPr id="740" name="Google Shape;740;p29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1" name="Google Shape;741;p29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29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3" name="Google Shape;743;p29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44" name="Google Shape;744;p29"/>
            <p:cNvGrpSpPr/>
            <p:nvPr/>
          </p:nvGrpSpPr>
          <p:grpSpPr>
            <a:xfrm rot="10800000">
              <a:off x="2178798" y="3537900"/>
              <a:ext cx="1461985" cy="1605598"/>
              <a:chOff x="0" y="14263"/>
              <a:chExt cx="1044275" cy="1165250"/>
            </a:xfrm>
          </p:grpSpPr>
          <p:sp>
            <p:nvSpPr>
              <p:cNvPr id="745" name="Google Shape;745;p29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6" name="Google Shape;746;p29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7" name="Google Shape;747;p29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8" name="Google Shape;748;p29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49" name="Google Shape;749;p29"/>
            <p:cNvGrpSpPr/>
            <p:nvPr/>
          </p:nvGrpSpPr>
          <p:grpSpPr>
            <a:xfrm rot="10800000">
              <a:off x="1461830" y="2273312"/>
              <a:ext cx="1461985" cy="1605598"/>
              <a:chOff x="0" y="14263"/>
              <a:chExt cx="1044275" cy="1165250"/>
            </a:xfrm>
          </p:grpSpPr>
          <p:sp>
            <p:nvSpPr>
              <p:cNvPr id="750" name="Google Shape;750;p29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1" name="Google Shape;751;p29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2" name="Google Shape;752;p29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3" name="Google Shape;753;p29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4" name="Google Shape;754;p29"/>
            <p:cNvGrpSpPr/>
            <p:nvPr/>
          </p:nvGrpSpPr>
          <p:grpSpPr>
            <a:xfrm rot="10800000">
              <a:off x="-11" y="2273312"/>
              <a:ext cx="1461985" cy="1605598"/>
              <a:chOff x="0" y="14263"/>
              <a:chExt cx="1044275" cy="1165250"/>
            </a:xfrm>
          </p:grpSpPr>
          <p:sp>
            <p:nvSpPr>
              <p:cNvPr id="755" name="Google Shape;755;p29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6" name="Google Shape;756;p29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7" name="Google Shape;757;p29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8" name="Google Shape;758;p29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59" name="Google Shape;759;p29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60" name="Google Shape;760;p29"/>
          <p:cNvSpPr txBox="1">
            <a:spLocks noGrp="1"/>
          </p:cNvSpPr>
          <p:nvPr>
            <p:ph type="subTitle" idx="1"/>
          </p:nvPr>
        </p:nvSpPr>
        <p:spPr>
          <a:xfrm>
            <a:off x="1478873" y="2996376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29"/>
          <p:cNvSpPr txBox="1">
            <a:spLocks noGrp="1"/>
          </p:cNvSpPr>
          <p:nvPr>
            <p:ph type="subTitle" idx="2"/>
          </p:nvPr>
        </p:nvSpPr>
        <p:spPr>
          <a:xfrm>
            <a:off x="4772000" y="2996376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29"/>
          <p:cNvSpPr txBox="1">
            <a:spLocks noGrp="1"/>
          </p:cNvSpPr>
          <p:nvPr>
            <p:ph type="subTitle" idx="3"/>
          </p:nvPr>
        </p:nvSpPr>
        <p:spPr>
          <a:xfrm>
            <a:off x="3125437" y="5320888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3" name="Google Shape;763;p29"/>
          <p:cNvSpPr txBox="1">
            <a:spLocks noGrp="1"/>
          </p:cNvSpPr>
          <p:nvPr>
            <p:ph type="subTitle" idx="4"/>
          </p:nvPr>
        </p:nvSpPr>
        <p:spPr>
          <a:xfrm>
            <a:off x="6418563" y="5320888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4" name="Google Shape;764;p29"/>
          <p:cNvSpPr txBox="1">
            <a:spLocks noGrp="1"/>
          </p:cNvSpPr>
          <p:nvPr>
            <p:ph type="subTitle" idx="5"/>
          </p:nvPr>
        </p:nvSpPr>
        <p:spPr>
          <a:xfrm>
            <a:off x="8065127" y="2996376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5" name="Google Shape;765;p29"/>
          <p:cNvSpPr txBox="1">
            <a:spLocks noGrp="1"/>
          </p:cNvSpPr>
          <p:nvPr>
            <p:ph type="subTitle" idx="6"/>
          </p:nvPr>
        </p:nvSpPr>
        <p:spPr>
          <a:xfrm>
            <a:off x="1484073" y="2647717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6" name="Google Shape;766;p29"/>
          <p:cNvSpPr txBox="1">
            <a:spLocks noGrp="1"/>
          </p:cNvSpPr>
          <p:nvPr>
            <p:ph type="subTitle" idx="7"/>
          </p:nvPr>
        </p:nvSpPr>
        <p:spPr>
          <a:xfrm>
            <a:off x="4777200" y="2647717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7" name="Google Shape;767;p29"/>
          <p:cNvSpPr txBox="1">
            <a:spLocks noGrp="1"/>
          </p:cNvSpPr>
          <p:nvPr>
            <p:ph type="subTitle" idx="8"/>
          </p:nvPr>
        </p:nvSpPr>
        <p:spPr>
          <a:xfrm>
            <a:off x="8070327" y="2647717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8" name="Google Shape;768;p29"/>
          <p:cNvSpPr txBox="1">
            <a:spLocks noGrp="1"/>
          </p:cNvSpPr>
          <p:nvPr>
            <p:ph type="subTitle" idx="9"/>
          </p:nvPr>
        </p:nvSpPr>
        <p:spPr>
          <a:xfrm>
            <a:off x="3130637" y="4970713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9" name="Google Shape;769;p29"/>
          <p:cNvSpPr txBox="1">
            <a:spLocks noGrp="1"/>
          </p:cNvSpPr>
          <p:nvPr>
            <p:ph type="subTitle" idx="13"/>
          </p:nvPr>
        </p:nvSpPr>
        <p:spPr>
          <a:xfrm>
            <a:off x="6423763" y="4970713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45236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1" name="Google Shape;771;p30"/>
          <p:cNvGrpSpPr/>
          <p:nvPr/>
        </p:nvGrpSpPr>
        <p:grpSpPr>
          <a:xfrm rot="10800000">
            <a:off x="6751" y="7450"/>
            <a:ext cx="6212183" cy="6822151"/>
            <a:chOff x="0" y="14263"/>
            <a:chExt cx="1044275" cy="1165250"/>
          </a:xfrm>
        </p:grpSpPr>
        <p:sp>
          <p:nvSpPr>
            <p:cNvPr id="772" name="Google Shape;772;p30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76" name="Google Shape;776;p30"/>
          <p:cNvSpPr txBox="1">
            <a:spLocks noGrp="1"/>
          </p:cNvSpPr>
          <p:nvPr>
            <p:ph type="title" hasCustomPrompt="1"/>
          </p:nvPr>
        </p:nvSpPr>
        <p:spPr>
          <a:xfrm>
            <a:off x="950967" y="709921"/>
            <a:ext cx="51696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7" name="Google Shape;777;p30"/>
          <p:cNvSpPr txBox="1">
            <a:spLocks noGrp="1"/>
          </p:cNvSpPr>
          <p:nvPr>
            <p:ph type="subTitle" idx="1"/>
          </p:nvPr>
        </p:nvSpPr>
        <p:spPr>
          <a:xfrm>
            <a:off x="950967" y="1628397"/>
            <a:ext cx="516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78" name="Google Shape;778;p30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2724348"/>
            <a:ext cx="51696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9" name="Google Shape;779;p30"/>
          <p:cNvSpPr txBox="1">
            <a:spLocks noGrp="1"/>
          </p:cNvSpPr>
          <p:nvPr>
            <p:ph type="subTitle" idx="3"/>
          </p:nvPr>
        </p:nvSpPr>
        <p:spPr>
          <a:xfrm>
            <a:off x="950967" y="3636844"/>
            <a:ext cx="516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80" name="Google Shape;780;p30"/>
          <p:cNvSpPr txBox="1">
            <a:spLocks noGrp="1"/>
          </p:cNvSpPr>
          <p:nvPr>
            <p:ph type="title" idx="4" hasCustomPrompt="1"/>
          </p:nvPr>
        </p:nvSpPr>
        <p:spPr>
          <a:xfrm>
            <a:off x="950967" y="4735353"/>
            <a:ext cx="51696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1" name="Google Shape;781;p30"/>
          <p:cNvSpPr txBox="1">
            <a:spLocks noGrp="1"/>
          </p:cNvSpPr>
          <p:nvPr>
            <p:ph type="subTitle" idx="5"/>
          </p:nvPr>
        </p:nvSpPr>
        <p:spPr>
          <a:xfrm>
            <a:off x="950967" y="5651279"/>
            <a:ext cx="516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76604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31"/>
          <p:cNvGrpSpPr/>
          <p:nvPr/>
        </p:nvGrpSpPr>
        <p:grpSpPr>
          <a:xfrm>
            <a:off x="2687260" y="27787"/>
            <a:ext cx="8553765" cy="6823436"/>
            <a:chOff x="61045" y="20840"/>
            <a:chExt cx="6415324" cy="5117577"/>
          </a:xfrm>
        </p:grpSpPr>
        <p:grpSp>
          <p:nvGrpSpPr>
            <p:cNvPr id="784" name="Google Shape;784;p31"/>
            <p:cNvGrpSpPr/>
            <p:nvPr/>
          </p:nvGrpSpPr>
          <p:grpSpPr>
            <a:xfrm rot="10800000">
              <a:off x="1344560" y="20840"/>
              <a:ext cx="5131809" cy="2862860"/>
              <a:chOff x="713225" y="3151224"/>
              <a:chExt cx="1547357" cy="863217"/>
            </a:xfrm>
          </p:grpSpPr>
          <p:grpSp>
            <p:nvGrpSpPr>
              <p:cNvPr id="785" name="Google Shape;785;p31"/>
              <p:cNvGrpSpPr/>
              <p:nvPr/>
            </p:nvGrpSpPr>
            <p:grpSpPr>
              <a:xfrm>
                <a:off x="713225" y="3151224"/>
                <a:ext cx="773703" cy="863217"/>
                <a:chOff x="0" y="14263"/>
                <a:chExt cx="1044275" cy="1165250"/>
              </a:xfrm>
            </p:grpSpPr>
            <p:sp>
              <p:nvSpPr>
                <p:cNvPr id="786" name="Google Shape;786;p31"/>
                <p:cNvSpPr/>
                <p:nvPr/>
              </p:nvSpPr>
              <p:spPr>
                <a:xfrm>
                  <a:off x="522125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0" y="36818"/>
                      </a:moveTo>
                      <a:lnTo>
                        <a:pt x="0" y="9815"/>
                      </a:lnTo>
                      <a:lnTo>
                        <a:pt x="20886" y="0"/>
                      </a:lnTo>
                      <a:lnTo>
                        <a:pt x="20886" y="2700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87" name="Google Shape;787;p31"/>
                <p:cNvSpPr/>
                <p:nvPr/>
              </p:nvSpPr>
              <p:spPr>
                <a:xfrm>
                  <a:off x="0" y="688738"/>
                  <a:ext cx="1044275" cy="49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31" extrusionOk="0">
                      <a:moveTo>
                        <a:pt x="20885" y="1"/>
                      </a:moveTo>
                      <a:lnTo>
                        <a:pt x="0" y="9816"/>
                      </a:lnTo>
                      <a:lnTo>
                        <a:pt x="20885" y="19631"/>
                      </a:lnTo>
                      <a:lnTo>
                        <a:pt x="41771" y="98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88" name="Google Shape;788;p31"/>
                <p:cNvSpPr/>
                <p:nvPr/>
              </p:nvSpPr>
              <p:spPr>
                <a:xfrm>
                  <a:off x="0" y="14263"/>
                  <a:ext cx="1044275" cy="49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08" extrusionOk="0">
                      <a:moveTo>
                        <a:pt x="20885" y="0"/>
                      </a:moveTo>
                      <a:lnTo>
                        <a:pt x="0" y="9792"/>
                      </a:lnTo>
                      <a:lnTo>
                        <a:pt x="20885" y="19607"/>
                      </a:lnTo>
                      <a:lnTo>
                        <a:pt x="41771" y="97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89" name="Google Shape;789;p31"/>
                <p:cNvSpPr/>
                <p:nvPr/>
              </p:nvSpPr>
              <p:spPr>
                <a:xfrm>
                  <a:off x="0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20885" y="36818"/>
                      </a:moveTo>
                      <a:lnTo>
                        <a:pt x="20885" y="9815"/>
                      </a:lnTo>
                      <a:lnTo>
                        <a:pt x="0" y="0"/>
                      </a:lnTo>
                      <a:lnTo>
                        <a:pt x="0" y="270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790" name="Google Shape;790;p31"/>
              <p:cNvGrpSpPr/>
              <p:nvPr/>
            </p:nvGrpSpPr>
            <p:grpSpPr>
              <a:xfrm>
                <a:off x="1486878" y="3151224"/>
                <a:ext cx="773703" cy="863217"/>
                <a:chOff x="0" y="14263"/>
                <a:chExt cx="1044275" cy="1165250"/>
              </a:xfrm>
            </p:grpSpPr>
            <p:sp>
              <p:nvSpPr>
                <p:cNvPr id="791" name="Google Shape;791;p31"/>
                <p:cNvSpPr/>
                <p:nvPr/>
              </p:nvSpPr>
              <p:spPr>
                <a:xfrm>
                  <a:off x="522125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0" y="36818"/>
                      </a:moveTo>
                      <a:lnTo>
                        <a:pt x="0" y="9815"/>
                      </a:lnTo>
                      <a:lnTo>
                        <a:pt x="20886" y="0"/>
                      </a:lnTo>
                      <a:lnTo>
                        <a:pt x="20886" y="2700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92" name="Google Shape;792;p31"/>
                <p:cNvSpPr/>
                <p:nvPr/>
              </p:nvSpPr>
              <p:spPr>
                <a:xfrm>
                  <a:off x="0" y="688738"/>
                  <a:ext cx="1044275" cy="49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31" extrusionOk="0">
                      <a:moveTo>
                        <a:pt x="20885" y="1"/>
                      </a:moveTo>
                      <a:lnTo>
                        <a:pt x="0" y="9816"/>
                      </a:lnTo>
                      <a:lnTo>
                        <a:pt x="20885" y="19631"/>
                      </a:lnTo>
                      <a:lnTo>
                        <a:pt x="41771" y="98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93" name="Google Shape;793;p31"/>
                <p:cNvSpPr/>
                <p:nvPr/>
              </p:nvSpPr>
              <p:spPr>
                <a:xfrm>
                  <a:off x="0" y="14263"/>
                  <a:ext cx="1044275" cy="49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08" extrusionOk="0">
                      <a:moveTo>
                        <a:pt x="20885" y="0"/>
                      </a:moveTo>
                      <a:lnTo>
                        <a:pt x="0" y="9792"/>
                      </a:lnTo>
                      <a:lnTo>
                        <a:pt x="20885" y="19607"/>
                      </a:lnTo>
                      <a:lnTo>
                        <a:pt x="41771" y="97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94" name="Google Shape;794;p31"/>
                <p:cNvSpPr/>
                <p:nvPr/>
              </p:nvSpPr>
              <p:spPr>
                <a:xfrm>
                  <a:off x="0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20885" y="36818"/>
                      </a:moveTo>
                      <a:lnTo>
                        <a:pt x="20885" y="9815"/>
                      </a:lnTo>
                      <a:lnTo>
                        <a:pt x="0" y="0"/>
                      </a:lnTo>
                      <a:lnTo>
                        <a:pt x="0" y="270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795" name="Google Shape;795;p31"/>
            <p:cNvGrpSpPr/>
            <p:nvPr/>
          </p:nvGrpSpPr>
          <p:grpSpPr>
            <a:xfrm rot="10800000">
              <a:off x="61045" y="2275557"/>
              <a:ext cx="5131809" cy="2862860"/>
              <a:chOff x="713225" y="3151224"/>
              <a:chExt cx="1547357" cy="863217"/>
            </a:xfrm>
          </p:grpSpPr>
          <p:grpSp>
            <p:nvGrpSpPr>
              <p:cNvPr id="796" name="Google Shape;796;p31"/>
              <p:cNvGrpSpPr/>
              <p:nvPr/>
            </p:nvGrpSpPr>
            <p:grpSpPr>
              <a:xfrm>
                <a:off x="713225" y="3151224"/>
                <a:ext cx="773703" cy="863217"/>
                <a:chOff x="0" y="14263"/>
                <a:chExt cx="1044275" cy="1165250"/>
              </a:xfrm>
            </p:grpSpPr>
            <p:sp>
              <p:nvSpPr>
                <p:cNvPr id="797" name="Google Shape;797;p31"/>
                <p:cNvSpPr/>
                <p:nvPr/>
              </p:nvSpPr>
              <p:spPr>
                <a:xfrm>
                  <a:off x="522125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0" y="36818"/>
                      </a:moveTo>
                      <a:lnTo>
                        <a:pt x="0" y="9815"/>
                      </a:lnTo>
                      <a:lnTo>
                        <a:pt x="20886" y="0"/>
                      </a:lnTo>
                      <a:lnTo>
                        <a:pt x="20886" y="2700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98" name="Google Shape;798;p31"/>
                <p:cNvSpPr/>
                <p:nvPr/>
              </p:nvSpPr>
              <p:spPr>
                <a:xfrm>
                  <a:off x="0" y="688738"/>
                  <a:ext cx="1044275" cy="49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31" extrusionOk="0">
                      <a:moveTo>
                        <a:pt x="20885" y="1"/>
                      </a:moveTo>
                      <a:lnTo>
                        <a:pt x="0" y="9816"/>
                      </a:lnTo>
                      <a:lnTo>
                        <a:pt x="20885" y="19631"/>
                      </a:lnTo>
                      <a:lnTo>
                        <a:pt x="41771" y="98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99" name="Google Shape;799;p31"/>
                <p:cNvSpPr/>
                <p:nvPr/>
              </p:nvSpPr>
              <p:spPr>
                <a:xfrm>
                  <a:off x="0" y="14263"/>
                  <a:ext cx="1044275" cy="49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08" extrusionOk="0">
                      <a:moveTo>
                        <a:pt x="20885" y="0"/>
                      </a:moveTo>
                      <a:lnTo>
                        <a:pt x="0" y="9792"/>
                      </a:lnTo>
                      <a:lnTo>
                        <a:pt x="20885" y="19607"/>
                      </a:lnTo>
                      <a:lnTo>
                        <a:pt x="41771" y="97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00" name="Google Shape;800;p31"/>
                <p:cNvSpPr/>
                <p:nvPr/>
              </p:nvSpPr>
              <p:spPr>
                <a:xfrm>
                  <a:off x="0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20885" y="36818"/>
                      </a:moveTo>
                      <a:lnTo>
                        <a:pt x="20885" y="9815"/>
                      </a:lnTo>
                      <a:lnTo>
                        <a:pt x="0" y="0"/>
                      </a:lnTo>
                      <a:lnTo>
                        <a:pt x="0" y="270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01" name="Google Shape;801;p31"/>
              <p:cNvGrpSpPr/>
              <p:nvPr/>
            </p:nvGrpSpPr>
            <p:grpSpPr>
              <a:xfrm>
                <a:off x="1486878" y="3151224"/>
                <a:ext cx="773703" cy="863217"/>
                <a:chOff x="0" y="14263"/>
                <a:chExt cx="1044275" cy="1165250"/>
              </a:xfrm>
            </p:grpSpPr>
            <p:sp>
              <p:nvSpPr>
                <p:cNvPr id="802" name="Google Shape;802;p31"/>
                <p:cNvSpPr/>
                <p:nvPr/>
              </p:nvSpPr>
              <p:spPr>
                <a:xfrm>
                  <a:off x="522125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0" y="36818"/>
                      </a:moveTo>
                      <a:lnTo>
                        <a:pt x="0" y="9815"/>
                      </a:lnTo>
                      <a:lnTo>
                        <a:pt x="20886" y="0"/>
                      </a:lnTo>
                      <a:lnTo>
                        <a:pt x="20886" y="2700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03" name="Google Shape;803;p31"/>
                <p:cNvSpPr/>
                <p:nvPr/>
              </p:nvSpPr>
              <p:spPr>
                <a:xfrm>
                  <a:off x="0" y="688738"/>
                  <a:ext cx="1044275" cy="49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31" extrusionOk="0">
                      <a:moveTo>
                        <a:pt x="20885" y="1"/>
                      </a:moveTo>
                      <a:lnTo>
                        <a:pt x="0" y="9816"/>
                      </a:lnTo>
                      <a:lnTo>
                        <a:pt x="20885" y="19631"/>
                      </a:lnTo>
                      <a:lnTo>
                        <a:pt x="41771" y="98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04" name="Google Shape;804;p31"/>
                <p:cNvSpPr/>
                <p:nvPr/>
              </p:nvSpPr>
              <p:spPr>
                <a:xfrm>
                  <a:off x="0" y="14263"/>
                  <a:ext cx="1044275" cy="49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08" extrusionOk="0">
                      <a:moveTo>
                        <a:pt x="20885" y="0"/>
                      </a:moveTo>
                      <a:lnTo>
                        <a:pt x="0" y="9792"/>
                      </a:lnTo>
                      <a:lnTo>
                        <a:pt x="20885" y="19607"/>
                      </a:lnTo>
                      <a:lnTo>
                        <a:pt x="41771" y="97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05" name="Google Shape;805;p31"/>
                <p:cNvSpPr/>
                <p:nvPr/>
              </p:nvSpPr>
              <p:spPr>
                <a:xfrm>
                  <a:off x="0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20885" y="36818"/>
                      </a:moveTo>
                      <a:lnTo>
                        <a:pt x="20885" y="9815"/>
                      </a:lnTo>
                      <a:lnTo>
                        <a:pt x="0" y="0"/>
                      </a:lnTo>
                      <a:lnTo>
                        <a:pt x="0" y="270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806" name="Google Shape;806;p31"/>
          <p:cNvSpPr txBox="1">
            <a:spLocks noGrp="1"/>
          </p:cNvSpPr>
          <p:nvPr>
            <p:ph type="title" hasCustomPrompt="1"/>
          </p:nvPr>
        </p:nvSpPr>
        <p:spPr>
          <a:xfrm>
            <a:off x="1723644" y="2616200"/>
            <a:ext cx="18652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7" name="Google Shape;807;p31"/>
          <p:cNvSpPr txBox="1">
            <a:spLocks noGrp="1"/>
          </p:cNvSpPr>
          <p:nvPr>
            <p:ph type="subTitle" idx="1"/>
          </p:nvPr>
        </p:nvSpPr>
        <p:spPr>
          <a:xfrm>
            <a:off x="1188644" y="4838900"/>
            <a:ext cx="29352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08" name="Google Shape;808;p31"/>
          <p:cNvSpPr txBox="1">
            <a:spLocks noGrp="1"/>
          </p:cNvSpPr>
          <p:nvPr>
            <p:ph type="subTitle" idx="2"/>
          </p:nvPr>
        </p:nvSpPr>
        <p:spPr>
          <a:xfrm>
            <a:off x="1188644" y="4262800"/>
            <a:ext cx="2935200" cy="5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09" name="Google Shape;809;p31"/>
          <p:cNvSpPr txBox="1">
            <a:spLocks noGrp="1"/>
          </p:cNvSpPr>
          <p:nvPr>
            <p:ph type="title" idx="3" hasCustomPrompt="1"/>
          </p:nvPr>
        </p:nvSpPr>
        <p:spPr>
          <a:xfrm>
            <a:off x="5164200" y="2616200"/>
            <a:ext cx="18636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0" name="Google Shape;810;p31"/>
          <p:cNvSpPr txBox="1">
            <a:spLocks noGrp="1"/>
          </p:cNvSpPr>
          <p:nvPr>
            <p:ph type="subTitle" idx="4"/>
          </p:nvPr>
        </p:nvSpPr>
        <p:spPr>
          <a:xfrm>
            <a:off x="4628400" y="4838900"/>
            <a:ext cx="29352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11" name="Google Shape;811;p31"/>
          <p:cNvSpPr txBox="1">
            <a:spLocks noGrp="1"/>
          </p:cNvSpPr>
          <p:nvPr>
            <p:ph type="subTitle" idx="5"/>
          </p:nvPr>
        </p:nvSpPr>
        <p:spPr>
          <a:xfrm>
            <a:off x="4628400" y="4262800"/>
            <a:ext cx="2935200" cy="5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2" name="Google Shape;812;p31"/>
          <p:cNvSpPr txBox="1">
            <a:spLocks noGrp="1"/>
          </p:cNvSpPr>
          <p:nvPr>
            <p:ph type="title" idx="6" hasCustomPrompt="1"/>
          </p:nvPr>
        </p:nvSpPr>
        <p:spPr>
          <a:xfrm>
            <a:off x="8603956" y="2616200"/>
            <a:ext cx="18636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3" name="Google Shape;813;p31"/>
          <p:cNvSpPr txBox="1">
            <a:spLocks noGrp="1"/>
          </p:cNvSpPr>
          <p:nvPr>
            <p:ph type="subTitle" idx="7"/>
          </p:nvPr>
        </p:nvSpPr>
        <p:spPr>
          <a:xfrm>
            <a:off x="8068156" y="4838900"/>
            <a:ext cx="29352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14" name="Google Shape;814;p31"/>
          <p:cNvSpPr txBox="1">
            <a:spLocks noGrp="1"/>
          </p:cNvSpPr>
          <p:nvPr>
            <p:ph type="subTitle" idx="8"/>
          </p:nvPr>
        </p:nvSpPr>
        <p:spPr>
          <a:xfrm>
            <a:off x="8068156" y="4262800"/>
            <a:ext cx="2935200" cy="5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5" name="Google Shape;815;p31"/>
          <p:cNvSpPr txBox="1">
            <a:spLocks noGrp="1"/>
          </p:cNvSpPr>
          <p:nvPr>
            <p:ph type="title" idx="9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84117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7" name="Google Shape;817;p32"/>
          <p:cNvGrpSpPr/>
          <p:nvPr/>
        </p:nvGrpSpPr>
        <p:grpSpPr>
          <a:xfrm>
            <a:off x="3967" y="32964"/>
            <a:ext cx="6026720" cy="6724736"/>
            <a:chOff x="0" y="14263"/>
            <a:chExt cx="1044275" cy="1165250"/>
          </a:xfrm>
        </p:grpSpPr>
        <p:sp>
          <p:nvSpPr>
            <p:cNvPr id="818" name="Google Shape;818;p32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2" name="Google Shape;822;p32"/>
          <p:cNvGrpSpPr/>
          <p:nvPr/>
        </p:nvGrpSpPr>
        <p:grpSpPr>
          <a:xfrm>
            <a:off x="6030748" y="32964"/>
            <a:ext cx="6026720" cy="6724736"/>
            <a:chOff x="0" y="14263"/>
            <a:chExt cx="1044275" cy="1165250"/>
          </a:xfrm>
        </p:grpSpPr>
        <p:sp>
          <p:nvSpPr>
            <p:cNvPr id="823" name="Google Shape;823;p32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32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27" name="Google Shape;827;p32"/>
          <p:cNvSpPr txBox="1">
            <a:spLocks noGrp="1"/>
          </p:cNvSpPr>
          <p:nvPr>
            <p:ph type="title"/>
          </p:nvPr>
        </p:nvSpPr>
        <p:spPr>
          <a:xfrm>
            <a:off x="3130584" y="720000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1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8" name="Google Shape;828;p32"/>
          <p:cNvSpPr txBox="1">
            <a:spLocks noGrp="1"/>
          </p:cNvSpPr>
          <p:nvPr>
            <p:ph type="subTitle" idx="1"/>
          </p:nvPr>
        </p:nvSpPr>
        <p:spPr>
          <a:xfrm>
            <a:off x="3130533" y="2330833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32"/>
          <p:cNvSpPr txBox="1"/>
          <p:nvPr/>
        </p:nvSpPr>
        <p:spPr>
          <a:xfrm>
            <a:off x="2798800" y="4815933"/>
            <a:ext cx="65944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lang="en" sz="16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lang="en" sz="16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lang="en" sz="16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sz="1600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  <p:extLst>
      <p:ext uri="{BB962C8B-B14F-4D97-AF65-F5344CB8AC3E}">
        <p14:creationId xmlns:p14="http://schemas.microsoft.com/office/powerpoint/2010/main" val="147536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CF154-469B-33F2-D04D-50F76A08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1CD63-E34F-C28D-3C27-0AD345B3B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C9E00-45A6-21AE-C728-FDA3208EC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47E55-3247-FF37-0852-A85F1865B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66095-BCF1-18AC-6739-AF9194BD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C4228-F5F2-2DA6-A131-20CAEAF9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E609-A737-834B-A254-9CD7612F41C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580725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1" name="Google Shape;831;p33"/>
          <p:cNvGrpSpPr/>
          <p:nvPr/>
        </p:nvGrpSpPr>
        <p:grpSpPr>
          <a:xfrm>
            <a:off x="-724527" y="-344401"/>
            <a:ext cx="6500304" cy="2899295"/>
            <a:chOff x="-538478" y="-253227"/>
            <a:chExt cx="4875228" cy="2174471"/>
          </a:xfrm>
        </p:grpSpPr>
        <p:grpSp>
          <p:nvGrpSpPr>
            <p:cNvPr id="832" name="Google Shape;832;p33"/>
            <p:cNvGrpSpPr/>
            <p:nvPr/>
          </p:nvGrpSpPr>
          <p:grpSpPr>
            <a:xfrm rot="10800000">
              <a:off x="47" y="-253227"/>
              <a:ext cx="1084166" cy="1209646"/>
              <a:chOff x="0" y="14263"/>
              <a:chExt cx="1044275" cy="1165250"/>
            </a:xfrm>
          </p:grpSpPr>
          <p:sp>
            <p:nvSpPr>
              <p:cNvPr id="833" name="Google Shape;833;p3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4" name="Google Shape;834;p3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5" name="Google Shape;835;p3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6" name="Google Shape;836;p3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37" name="Google Shape;837;p33"/>
            <p:cNvGrpSpPr/>
            <p:nvPr/>
          </p:nvGrpSpPr>
          <p:grpSpPr>
            <a:xfrm rot="10800000">
              <a:off x="1084234" y="-253227"/>
              <a:ext cx="1084166" cy="1209646"/>
              <a:chOff x="0" y="14263"/>
              <a:chExt cx="1044275" cy="1165250"/>
            </a:xfrm>
          </p:grpSpPr>
          <p:sp>
            <p:nvSpPr>
              <p:cNvPr id="838" name="Google Shape;838;p3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9" name="Google Shape;839;p3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0" name="Google Shape;840;p3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1" name="Google Shape;841;p3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2" name="Google Shape;842;p33"/>
            <p:cNvGrpSpPr/>
            <p:nvPr/>
          </p:nvGrpSpPr>
          <p:grpSpPr>
            <a:xfrm rot="10800000">
              <a:off x="2168397" y="-253227"/>
              <a:ext cx="1084166" cy="1209646"/>
              <a:chOff x="0" y="14263"/>
              <a:chExt cx="1044275" cy="1165250"/>
            </a:xfrm>
          </p:grpSpPr>
          <p:sp>
            <p:nvSpPr>
              <p:cNvPr id="843" name="Google Shape;843;p3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4" name="Google Shape;844;p3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5" name="Google Shape;845;p3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6" name="Google Shape;846;p3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7" name="Google Shape;847;p33"/>
            <p:cNvGrpSpPr/>
            <p:nvPr/>
          </p:nvGrpSpPr>
          <p:grpSpPr>
            <a:xfrm rot="10800000">
              <a:off x="3252584" y="-253227"/>
              <a:ext cx="1084166" cy="1209646"/>
              <a:chOff x="0" y="14263"/>
              <a:chExt cx="1044275" cy="1165250"/>
            </a:xfrm>
          </p:grpSpPr>
          <p:sp>
            <p:nvSpPr>
              <p:cNvPr id="848" name="Google Shape;848;p3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9" name="Google Shape;849;p3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0" name="Google Shape;850;p3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1" name="Google Shape;851;p3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2" name="Google Shape;852;p33"/>
            <p:cNvGrpSpPr/>
            <p:nvPr/>
          </p:nvGrpSpPr>
          <p:grpSpPr>
            <a:xfrm rot="10800000">
              <a:off x="545697" y="711598"/>
              <a:ext cx="1084166" cy="1209646"/>
              <a:chOff x="0" y="14263"/>
              <a:chExt cx="1044275" cy="1165250"/>
            </a:xfrm>
          </p:grpSpPr>
          <p:sp>
            <p:nvSpPr>
              <p:cNvPr id="853" name="Google Shape;853;p3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4" name="Google Shape;854;p3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5" name="Google Shape;855;p3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6" name="Google Shape;856;p3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7" name="Google Shape;857;p33"/>
            <p:cNvGrpSpPr/>
            <p:nvPr/>
          </p:nvGrpSpPr>
          <p:grpSpPr>
            <a:xfrm rot="10800000">
              <a:off x="-538478" y="711598"/>
              <a:ext cx="1084166" cy="1209646"/>
              <a:chOff x="0" y="14263"/>
              <a:chExt cx="1044275" cy="1165250"/>
            </a:xfrm>
          </p:grpSpPr>
          <p:sp>
            <p:nvSpPr>
              <p:cNvPr id="858" name="Google Shape;858;p3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9" name="Google Shape;859;p3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0" name="Google Shape;860;p3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1" name="Google Shape;861;p3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62" name="Google Shape;862;p33"/>
          <p:cNvGrpSpPr/>
          <p:nvPr/>
        </p:nvGrpSpPr>
        <p:grpSpPr>
          <a:xfrm rot="10800000">
            <a:off x="5691707" y="4296994"/>
            <a:ext cx="6500304" cy="2899295"/>
            <a:chOff x="-538478" y="-253227"/>
            <a:chExt cx="4875228" cy="2174471"/>
          </a:xfrm>
        </p:grpSpPr>
        <p:grpSp>
          <p:nvGrpSpPr>
            <p:cNvPr id="863" name="Google Shape;863;p33"/>
            <p:cNvGrpSpPr/>
            <p:nvPr/>
          </p:nvGrpSpPr>
          <p:grpSpPr>
            <a:xfrm rot="10800000">
              <a:off x="47" y="-253227"/>
              <a:ext cx="1084166" cy="1209646"/>
              <a:chOff x="0" y="14263"/>
              <a:chExt cx="1044275" cy="1165250"/>
            </a:xfrm>
          </p:grpSpPr>
          <p:sp>
            <p:nvSpPr>
              <p:cNvPr id="864" name="Google Shape;864;p3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5" name="Google Shape;865;p3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6" name="Google Shape;866;p3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7" name="Google Shape;867;p3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68" name="Google Shape;868;p33"/>
            <p:cNvGrpSpPr/>
            <p:nvPr/>
          </p:nvGrpSpPr>
          <p:grpSpPr>
            <a:xfrm rot="10800000">
              <a:off x="1084234" y="-253227"/>
              <a:ext cx="1084166" cy="1209646"/>
              <a:chOff x="0" y="14263"/>
              <a:chExt cx="1044275" cy="1165250"/>
            </a:xfrm>
          </p:grpSpPr>
          <p:sp>
            <p:nvSpPr>
              <p:cNvPr id="869" name="Google Shape;869;p3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0" name="Google Shape;870;p3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1" name="Google Shape;871;p3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73" name="Google Shape;873;p33"/>
            <p:cNvGrpSpPr/>
            <p:nvPr/>
          </p:nvGrpSpPr>
          <p:grpSpPr>
            <a:xfrm rot="10800000">
              <a:off x="2168397" y="-253227"/>
              <a:ext cx="1084166" cy="1209646"/>
              <a:chOff x="0" y="14263"/>
              <a:chExt cx="1044275" cy="1165250"/>
            </a:xfrm>
          </p:grpSpPr>
          <p:sp>
            <p:nvSpPr>
              <p:cNvPr id="874" name="Google Shape;874;p3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5" name="Google Shape;875;p3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6" name="Google Shape;876;p3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7" name="Google Shape;877;p3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78" name="Google Shape;878;p33"/>
            <p:cNvGrpSpPr/>
            <p:nvPr/>
          </p:nvGrpSpPr>
          <p:grpSpPr>
            <a:xfrm rot="10800000">
              <a:off x="3252584" y="-253227"/>
              <a:ext cx="1084166" cy="1209646"/>
              <a:chOff x="0" y="14263"/>
              <a:chExt cx="1044275" cy="1165250"/>
            </a:xfrm>
          </p:grpSpPr>
          <p:sp>
            <p:nvSpPr>
              <p:cNvPr id="879" name="Google Shape;879;p3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0" name="Google Shape;880;p3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1" name="Google Shape;881;p3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2" name="Google Shape;882;p3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83" name="Google Shape;883;p33"/>
            <p:cNvGrpSpPr/>
            <p:nvPr/>
          </p:nvGrpSpPr>
          <p:grpSpPr>
            <a:xfrm rot="10800000">
              <a:off x="545697" y="711598"/>
              <a:ext cx="1084166" cy="1209646"/>
              <a:chOff x="0" y="14263"/>
              <a:chExt cx="1044275" cy="1165250"/>
            </a:xfrm>
          </p:grpSpPr>
          <p:sp>
            <p:nvSpPr>
              <p:cNvPr id="884" name="Google Shape;884;p3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5" name="Google Shape;885;p3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6" name="Google Shape;886;p3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7" name="Google Shape;887;p3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88" name="Google Shape;888;p33"/>
            <p:cNvGrpSpPr/>
            <p:nvPr/>
          </p:nvGrpSpPr>
          <p:grpSpPr>
            <a:xfrm rot="10800000">
              <a:off x="-538478" y="711598"/>
              <a:ext cx="1084166" cy="1209646"/>
              <a:chOff x="0" y="14263"/>
              <a:chExt cx="1044275" cy="1165250"/>
            </a:xfrm>
          </p:grpSpPr>
          <p:sp>
            <p:nvSpPr>
              <p:cNvPr id="889" name="Google Shape;889;p3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5639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4" name="Google Shape;894;p34"/>
          <p:cNvGrpSpPr/>
          <p:nvPr/>
        </p:nvGrpSpPr>
        <p:grpSpPr>
          <a:xfrm rot="10800000">
            <a:off x="4" y="9163"/>
            <a:ext cx="4063977" cy="2239071"/>
            <a:chOff x="713225" y="3151224"/>
            <a:chExt cx="1547357" cy="863217"/>
          </a:xfrm>
        </p:grpSpPr>
        <p:grpSp>
          <p:nvGrpSpPr>
            <p:cNvPr id="895" name="Google Shape;895;p34"/>
            <p:cNvGrpSpPr/>
            <p:nvPr/>
          </p:nvGrpSpPr>
          <p:grpSpPr>
            <a:xfrm>
              <a:off x="713225" y="3151224"/>
              <a:ext cx="773703" cy="863217"/>
              <a:chOff x="0" y="14263"/>
              <a:chExt cx="1044275" cy="1165250"/>
            </a:xfrm>
          </p:grpSpPr>
          <p:sp>
            <p:nvSpPr>
              <p:cNvPr id="896" name="Google Shape;896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7" name="Google Shape;897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8" name="Google Shape;898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9" name="Google Shape;899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0" name="Google Shape;900;p34"/>
            <p:cNvGrpSpPr/>
            <p:nvPr/>
          </p:nvGrpSpPr>
          <p:grpSpPr>
            <a:xfrm>
              <a:off x="1486878" y="3151224"/>
              <a:ext cx="773703" cy="863217"/>
              <a:chOff x="0" y="14263"/>
              <a:chExt cx="1044275" cy="1165250"/>
            </a:xfrm>
          </p:grpSpPr>
          <p:sp>
            <p:nvSpPr>
              <p:cNvPr id="901" name="Google Shape;901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2" name="Google Shape;902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3" name="Google Shape;903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4" name="Google Shape;904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05" name="Google Shape;905;p34"/>
          <p:cNvGrpSpPr/>
          <p:nvPr/>
        </p:nvGrpSpPr>
        <p:grpSpPr>
          <a:xfrm rot="10800000">
            <a:off x="4039790" y="76"/>
            <a:ext cx="4063977" cy="2239071"/>
            <a:chOff x="713225" y="3151224"/>
            <a:chExt cx="1547357" cy="863217"/>
          </a:xfrm>
        </p:grpSpPr>
        <p:grpSp>
          <p:nvGrpSpPr>
            <p:cNvPr id="906" name="Google Shape;906;p34"/>
            <p:cNvGrpSpPr/>
            <p:nvPr/>
          </p:nvGrpSpPr>
          <p:grpSpPr>
            <a:xfrm>
              <a:off x="713225" y="3151224"/>
              <a:ext cx="773703" cy="863217"/>
              <a:chOff x="0" y="14263"/>
              <a:chExt cx="1044275" cy="1165250"/>
            </a:xfrm>
          </p:grpSpPr>
          <p:sp>
            <p:nvSpPr>
              <p:cNvPr id="907" name="Google Shape;907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8" name="Google Shape;908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9" name="Google Shape;909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0" name="Google Shape;910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1" name="Google Shape;911;p34"/>
            <p:cNvGrpSpPr/>
            <p:nvPr/>
          </p:nvGrpSpPr>
          <p:grpSpPr>
            <a:xfrm>
              <a:off x="1486878" y="3151224"/>
              <a:ext cx="773703" cy="863217"/>
              <a:chOff x="0" y="14263"/>
              <a:chExt cx="1044275" cy="1165250"/>
            </a:xfrm>
          </p:grpSpPr>
          <p:sp>
            <p:nvSpPr>
              <p:cNvPr id="912" name="Google Shape;912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3" name="Google Shape;913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" name="Google Shape;914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5" name="Google Shape;915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16" name="Google Shape;916;p34"/>
          <p:cNvGrpSpPr/>
          <p:nvPr/>
        </p:nvGrpSpPr>
        <p:grpSpPr>
          <a:xfrm rot="10800000">
            <a:off x="8103790" y="76"/>
            <a:ext cx="4063977" cy="2239071"/>
            <a:chOff x="713225" y="3151224"/>
            <a:chExt cx="1547357" cy="863217"/>
          </a:xfrm>
        </p:grpSpPr>
        <p:grpSp>
          <p:nvGrpSpPr>
            <p:cNvPr id="917" name="Google Shape;917;p34"/>
            <p:cNvGrpSpPr/>
            <p:nvPr/>
          </p:nvGrpSpPr>
          <p:grpSpPr>
            <a:xfrm>
              <a:off x="713225" y="3151224"/>
              <a:ext cx="773703" cy="863217"/>
              <a:chOff x="0" y="14263"/>
              <a:chExt cx="1044275" cy="1165250"/>
            </a:xfrm>
          </p:grpSpPr>
          <p:sp>
            <p:nvSpPr>
              <p:cNvPr id="918" name="Google Shape;918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9" name="Google Shape;919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0" name="Google Shape;920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1" name="Google Shape;921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2" name="Google Shape;922;p34"/>
            <p:cNvGrpSpPr/>
            <p:nvPr/>
          </p:nvGrpSpPr>
          <p:grpSpPr>
            <a:xfrm>
              <a:off x="1486878" y="3151224"/>
              <a:ext cx="773703" cy="863217"/>
              <a:chOff x="0" y="14263"/>
              <a:chExt cx="1044275" cy="1165250"/>
            </a:xfrm>
          </p:grpSpPr>
          <p:sp>
            <p:nvSpPr>
              <p:cNvPr id="923" name="Google Shape;923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4" name="Google Shape;924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5" name="Google Shape;925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6" name="Google Shape;926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27" name="Google Shape;927;p34"/>
          <p:cNvGrpSpPr/>
          <p:nvPr/>
        </p:nvGrpSpPr>
        <p:grpSpPr>
          <a:xfrm rot="10800000">
            <a:off x="4" y="2370905"/>
            <a:ext cx="4063977" cy="2239071"/>
            <a:chOff x="713225" y="3151224"/>
            <a:chExt cx="1547357" cy="863217"/>
          </a:xfrm>
        </p:grpSpPr>
        <p:grpSp>
          <p:nvGrpSpPr>
            <p:cNvPr id="928" name="Google Shape;928;p34"/>
            <p:cNvGrpSpPr/>
            <p:nvPr/>
          </p:nvGrpSpPr>
          <p:grpSpPr>
            <a:xfrm>
              <a:off x="713225" y="3151224"/>
              <a:ext cx="773703" cy="863217"/>
              <a:chOff x="0" y="14263"/>
              <a:chExt cx="1044275" cy="1165250"/>
            </a:xfrm>
          </p:grpSpPr>
          <p:sp>
            <p:nvSpPr>
              <p:cNvPr id="929" name="Google Shape;929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0" name="Google Shape;930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1" name="Google Shape;931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2" name="Google Shape;932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33" name="Google Shape;933;p34"/>
            <p:cNvGrpSpPr/>
            <p:nvPr/>
          </p:nvGrpSpPr>
          <p:grpSpPr>
            <a:xfrm>
              <a:off x="1486878" y="3151224"/>
              <a:ext cx="773703" cy="863217"/>
              <a:chOff x="0" y="14263"/>
              <a:chExt cx="1044275" cy="1165250"/>
            </a:xfrm>
          </p:grpSpPr>
          <p:sp>
            <p:nvSpPr>
              <p:cNvPr id="934" name="Google Shape;934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5" name="Google Shape;935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6" name="Google Shape;936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7" name="Google Shape;937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38" name="Google Shape;938;p34"/>
          <p:cNvGrpSpPr/>
          <p:nvPr/>
        </p:nvGrpSpPr>
        <p:grpSpPr>
          <a:xfrm rot="10800000">
            <a:off x="4064023" y="2361818"/>
            <a:ext cx="4063977" cy="2239071"/>
            <a:chOff x="713225" y="3151224"/>
            <a:chExt cx="1547357" cy="863217"/>
          </a:xfrm>
        </p:grpSpPr>
        <p:grpSp>
          <p:nvGrpSpPr>
            <p:cNvPr id="939" name="Google Shape;939;p34"/>
            <p:cNvGrpSpPr/>
            <p:nvPr/>
          </p:nvGrpSpPr>
          <p:grpSpPr>
            <a:xfrm>
              <a:off x="713225" y="3151224"/>
              <a:ext cx="773703" cy="863217"/>
              <a:chOff x="0" y="14263"/>
              <a:chExt cx="1044275" cy="1165250"/>
            </a:xfrm>
          </p:grpSpPr>
          <p:sp>
            <p:nvSpPr>
              <p:cNvPr id="940" name="Google Shape;940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1" name="Google Shape;941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2" name="Google Shape;942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3" name="Google Shape;943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4" name="Google Shape;944;p34"/>
            <p:cNvGrpSpPr/>
            <p:nvPr/>
          </p:nvGrpSpPr>
          <p:grpSpPr>
            <a:xfrm>
              <a:off x="1486878" y="3151224"/>
              <a:ext cx="773703" cy="863217"/>
              <a:chOff x="0" y="14263"/>
              <a:chExt cx="1044275" cy="1165250"/>
            </a:xfrm>
          </p:grpSpPr>
          <p:sp>
            <p:nvSpPr>
              <p:cNvPr id="945" name="Google Shape;945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6" name="Google Shape;946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7" name="Google Shape;947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8" name="Google Shape;948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49" name="Google Shape;949;p34"/>
          <p:cNvGrpSpPr/>
          <p:nvPr/>
        </p:nvGrpSpPr>
        <p:grpSpPr>
          <a:xfrm rot="10800000">
            <a:off x="8128024" y="2361818"/>
            <a:ext cx="4063977" cy="2239071"/>
            <a:chOff x="713225" y="3151224"/>
            <a:chExt cx="1547357" cy="863217"/>
          </a:xfrm>
        </p:grpSpPr>
        <p:grpSp>
          <p:nvGrpSpPr>
            <p:cNvPr id="950" name="Google Shape;950;p34"/>
            <p:cNvGrpSpPr/>
            <p:nvPr/>
          </p:nvGrpSpPr>
          <p:grpSpPr>
            <a:xfrm>
              <a:off x="713225" y="3151224"/>
              <a:ext cx="773703" cy="863217"/>
              <a:chOff x="0" y="14263"/>
              <a:chExt cx="1044275" cy="1165250"/>
            </a:xfrm>
          </p:grpSpPr>
          <p:sp>
            <p:nvSpPr>
              <p:cNvPr id="951" name="Google Shape;951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2" name="Google Shape;952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3" name="Google Shape;953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4" name="Google Shape;954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5" name="Google Shape;955;p34"/>
            <p:cNvGrpSpPr/>
            <p:nvPr/>
          </p:nvGrpSpPr>
          <p:grpSpPr>
            <a:xfrm>
              <a:off x="1486878" y="3151224"/>
              <a:ext cx="773703" cy="863217"/>
              <a:chOff x="0" y="14263"/>
              <a:chExt cx="1044275" cy="1165250"/>
            </a:xfrm>
          </p:grpSpPr>
          <p:sp>
            <p:nvSpPr>
              <p:cNvPr id="956" name="Google Shape;956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7" name="Google Shape;957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8" name="Google Shape;958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9" name="Google Shape;959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60" name="Google Shape;960;p34"/>
          <p:cNvGrpSpPr/>
          <p:nvPr/>
        </p:nvGrpSpPr>
        <p:grpSpPr>
          <a:xfrm rot="10800000">
            <a:off x="4" y="4619039"/>
            <a:ext cx="4063977" cy="2239071"/>
            <a:chOff x="713225" y="3151224"/>
            <a:chExt cx="1547357" cy="863217"/>
          </a:xfrm>
        </p:grpSpPr>
        <p:grpSp>
          <p:nvGrpSpPr>
            <p:cNvPr id="961" name="Google Shape;961;p34"/>
            <p:cNvGrpSpPr/>
            <p:nvPr/>
          </p:nvGrpSpPr>
          <p:grpSpPr>
            <a:xfrm>
              <a:off x="713225" y="3151224"/>
              <a:ext cx="773703" cy="863217"/>
              <a:chOff x="0" y="14263"/>
              <a:chExt cx="1044275" cy="1165250"/>
            </a:xfrm>
          </p:grpSpPr>
          <p:sp>
            <p:nvSpPr>
              <p:cNvPr id="962" name="Google Shape;962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3" name="Google Shape;963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4" name="Google Shape;964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5" name="Google Shape;965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66" name="Google Shape;966;p34"/>
            <p:cNvGrpSpPr/>
            <p:nvPr/>
          </p:nvGrpSpPr>
          <p:grpSpPr>
            <a:xfrm>
              <a:off x="1486878" y="3151224"/>
              <a:ext cx="773703" cy="863217"/>
              <a:chOff x="0" y="14263"/>
              <a:chExt cx="1044275" cy="1165250"/>
            </a:xfrm>
          </p:grpSpPr>
          <p:sp>
            <p:nvSpPr>
              <p:cNvPr id="967" name="Google Shape;967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8" name="Google Shape;968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9" name="Google Shape;969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0" name="Google Shape;970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71" name="Google Shape;971;p34"/>
          <p:cNvGrpSpPr/>
          <p:nvPr/>
        </p:nvGrpSpPr>
        <p:grpSpPr>
          <a:xfrm rot="10800000">
            <a:off x="4064023" y="4609954"/>
            <a:ext cx="4063977" cy="2239071"/>
            <a:chOff x="713225" y="3151224"/>
            <a:chExt cx="1547357" cy="863217"/>
          </a:xfrm>
        </p:grpSpPr>
        <p:grpSp>
          <p:nvGrpSpPr>
            <p:cNvPr id="972" name="Google Shape;972;p34"/>
            <p:cNvGrpSpPr/>
            <p:nvPr/>
          </p:nvGrpSpPr>
          <p:grpSpPr>
            <a:xfrm>
              <a:off x="713225" y="3151224"/>
              <a:ext cx="773703" cy="863217"/>
              <a:chOff x="0" y="14263"/>
              <a:chExt cx="1044275" cy="1165250"/>
            </a:xfrm>
          </p:grpSpPr>
          <p:sp>
            <p:nvSpPr>
              <p:cNvPr id="973" name="Google Shape;973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4" name="Google Shape;974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5" name="Google Shape;975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6" name="Google Shape;976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77" name="Google Shape;977;p34"/>
            <p:cNvGrpSpPr/>
            <p:nvPr/>
          </p:nvGrpSpPr>
          <p:grpSpPr>
            <a:xfrm>
              <a:off x="1486878" y="3151224"/>
              <a:ext cx="773703" cy="863217"/>
              <a:chOff x="0" y="14263"/>
              <a:chExt cx="1044275" cy="1165250"/>
            </a:xfrm>
          </p:grpSpPr>
          <p:sp>
            <p:nvSpPr>
              <p:cNvPr id="978" name="Google Shape;978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9" name="Google Shape;979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0" name="Google Shape;980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1" name="Google Shape;981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82" name="Google Shape;982;p34"/>
          <p:cNvGrpSpPr/>
          <p:nvPr/>
        </p:nvGrpSpPr>
        <p:grpSpPr>
          <a:xfrm rot="10800000">
            <a:off x="8128024" y="4609954"/>
            <a:ext cx="4063977" cy="2239071"/>
            <a:chOff x="713225" y="3151224"/>
            <a:chExt cx="1547357" cy="863217"/>
          </a:xfrm>
        </p:grpSpPr>
        <p:grpSp>
          <p:nvGrpSpPr>
            <p:cNvPr id="983" name="Google Shape;983;p34"/>
            <p:cNvGrpSpPr/>
            <p:nvPr/>
          </p:nvGrpSpPr>
          <p:grpSpPr>
            <a:xfrm>
              <a:off x="713225" y="3151224"/>
              <a:ext cx="773703" cy="863217"/>
              <a:chOff x="0" y="14263"/>
              <a:chExt cx="1044275" cy="1165250"/>
            </a:xfrm>
          </p:grpSpPr>
          <p:sp>
            <p:nvSpPr>
              <p:cNvPr id="984" name="Google Shape;984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5" name="Google Shape;985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6" name="Google Shape;986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7" name="Google Shape;987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8" name="Google Shape;988;p34"/>
            <p:cNvGrpSpPr/>
            <p:nvPr/>
          </p:nvGrpSpPr>
          <p:grpSpPr>
            <a:xfrm>
              <a:off x="1486878" y="3151224"/>
              <a:ext cx="773703" cy="863217"/>
              <a:chOff x="0" y="14263"/>
              <a:chExt cx="1044275" cy="1165250"/>
            </a:xfrm>
          </p:grpSpPr>
          <p:sp>
            <p:nvSpPr>
              <p:cNvPr id="989" name="Google Shape;989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0" name="Google Shape;990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1" name="Google Shape;991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2" name="Google Shape;992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74022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9158F-F291-4BA9-94B5-228AFDCE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3612C-13CA-41E7-91CB-52AC6B305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A5648-0B04-4703-8440-7CD6A4E7E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9D995-4955-4FAB-91C6-A3751F78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6671B-A8C4-4C7A-AE3D-3AE103DF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5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78B89-9932-9F97-0F22-EC90D55D4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B3079-1BF6-33B0-7FF3-9427199E8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8FBA0-BFAF-2B5A-0B31-9BFB61243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9241B-2583-BB52-23DF-5170172F6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612028-6FF7-DEAC-550A-718E4A5E2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FF64A-7431-7B92-6233-EEF9EC13F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2F84B5-4880-AF0E-CD6D-9559D8CD2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EEAE4E-57AD-4B0D-ED87-5AC601E1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E609-A737-834B-A254-9CD7612F41C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4669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47E7-8DAD-BBC5-B6C9-B82EC97D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8907E2-539A-BC2E-19C2-0FEFB5B9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A608D-BCB1-C5C7-654C-414CC293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DF6AD-AF94-7F2A-1D16-39AB9D5E7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E609-A737-834B-A254-9CD7612F41C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9854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B939F-3E17-BD0B-2002-503545727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39D50-E435-4A3C-5C72-8C377DAE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BCFD5-4B24-0C95-8676-84E5A801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E609-A737-834B-A254-9CD7612F41C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2647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87A7-1F16-1348-B707-F03F504D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2481C-2539-DDDD-B69B-B5D491039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904B0-F1F0-C5A2-5CFB-78E2E21DA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89446-0674-9F08-95A9-02D23C995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DD440-5442-20FE-DF33-C706EBC9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ABBCF-B820-6758-301A-87A9C196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E609-A737-834B-A254-9CD7612F41C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1917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EE830-8060-3EB6-B389-46E901C60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D0A08-6334-78E2-234B-C688E6437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0B34C-5DE2-0743-086D-E037DAEDB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C6159-F249-C181-18D1-6E5DD9306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6AD57-B72F-F1E8-F354-FBEAB2F81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33A83-BB58-3FCC-EC5D-A5CE49F4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8E609-A737-834B-A254-9CD7612F41C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2063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93A45-CE50-C63A-CEEA-CEA902F2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B2AAB-247B-1F99-4156-5111011AB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8B4CA-E3F2-4F04-3777-F226CA8F61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04146-EF08-B010-6737-EBB7558BF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F6DF4-7EA4-C99A-5800-D89B5F8C6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C8E609-A737-834B-A254-9CD7612F41C0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1188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oRhyme"/>
              <a:buNone/>
              <a:defRPr sz="3000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984990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C8EB25-C817-F6CC-1632-A918F943CC04}"/>
              </a:ext>
            </a:extLst>
          </p:cNvPr>
          <p:cNvSpPr txBox="1"/>
          <p:nvPr/>
        </p:nvSpPr>
        <p:spPr>
          <a:xfrm>
            <a:off x="77797" y="94933"/>
            <a:ext cx="386355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Basics: In-depth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80EF4-000D-659B-2C85-52E9D64E5ED7}"/>
              </a:ext>
            </a:extLst>
          </p:cNvPr>
          <p:cNvSpPr txBox="1"/>
          <p:nvPr/>
        </p:nvSpPr>
        <p:spPr>
          <a:xfrm>
            <a:off x="783914" y="1902525"/>
            <a:ext cx="106241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Java’s Popularity: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Platform Independence</a:t>
            </a:r>
            <a:endParaRPr kumimoji="0" lang="en-JP" sz="7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7" name="Picture 2" descr="Man with magnifying glass">
            <a:extLst>
              <a:ext uri="{FF2B5EF4-FFF2-40B4-BE49-F238E27FC236}">
                <a16:creationId xmlns:a16="http://schemas.microsoft.com/office/drawing/2014/main" id="{1252E7CD-A0A1-6495-E469-2A4ED29A7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054" y="94933"/>
            <a:ext cx="678391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F973F2-3E2E-F88A-7200-805DA50A9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97" y="4772297"/>
            <a:ext cx="2438980" cy="22162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3E6243-C5B1-FF8E-A282-6D06EF06B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5223" y="5195557"/>
            <a:ext cx="1540118" cy="15401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C9B082-587E-41CB-104E-BD377536D07F}"/>
              </a:ext>
            </a:extLst>
          </p:cNvPr>
          <p:cNvSpPr txBox="1"/>
          <p:nvPr/>
        </p:nvSpPr>
        <p:spPr>
          <a:xfrm>
            <a:off x="5214340" y="1289798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Lecture -1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36224-A60D-6011-6C01-9F39D930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F7D296-C37F-B3C7-00B5-27C2C0786A74}"/>
              </a:ext>
            </a:extLst>
          </p:cNvPr>
          <p:cNvSpPr/>
          <p:nvPr/>
        </p:nvSpPr>
        <p:spPr>
          <a:xfrm>
            <a:off x="3207059" y="5791651"/>
            <a:ext cx="2541525" cy="6003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Mother 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652A93-812E-B1DF-0087-C4CEA1C72D02}"/>
              </a:ext>
            </a:extLst>
          </p:cNvPr>
          <p:cNvSpPr/>
          <p:nvPr/>
        </p:nvSpPr>
        <p:spPr>
          <a:xfrm>
            <a:off x="4024815" y="3585527"/>
            <a:ext cx="906011" cy="6003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CPUs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341574-CD83-C3CF-F0EF-32C915C049A6}"/>
              </a:ext>
            </a:extLst>
          </p:cNvPr>
          <p:cNvSpPr/>
          <p:nvPr/>
        </p:nvSpPr>
        <p:spPr>
          <a:xfrm>
            <a:off x="3207059" y="4764283"/>
            <a:ext cx="2035565" cy="41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Operating System</a:t>
            </a:r>
          </a:p>
        </p:txBody>
      </p:sp>
      <p:pic>
        <p:nvPicPr>
          <p:cNvPr id="8" name="Picture 2" descr="ATX Industrial Motherboard with 8th/9th Generation Intel® Core™ Processor,  DDR4 DRAM, Option: 4G+LTE Function - AAEON">
            <a:extLst>
              <a:ext uri="{FF2B5EF4-FFF2-40B4-BE49-F238E27FC236}">
                <a16:creationId xmlns:a16="http://schemas.microsoft.com/office/drawing/2014/main" id="{47FBC16A-AA55-3C1E-BA05-BCC5F1208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909" y="5477865"/>
            <a:ext cx="2034514" cy="135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entral processing unit - Wikipedia">
            <a:extLst>
              <a:ext uri="{FF2B5EF4-FFF2-40B4-BE49-F238E27FC236}">
                <a16:creationId xmlns:a16="http://schemas.microsoft.com/office/drawing/2014/main" id="{D3B96E89-24C8-92B1-8FB8-126A56560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010" y="3393179"/>
            <a:ext cx="1027927" cy="98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1EFACD-2250-EB6E-0345-84946D50949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477821" y="4185891"/>
            <a:ext cx="0" cy="60036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0599AF-9352-7241-5CF2-4A00557A69E3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477822" y="5185107"/>
            <a:ext cx="10143" cy="60654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 descr="Linux">
            <a:extLst>
              <a:ext uri="{FF2B5EF4-FFF2-40B4-BE49-F238E27FC236}">
                <a16:creationId xmlns:a16="http://schemas.microsoft.com/office/drawing/2014/main" id="{427A0F6C-6745-5E2B-6C84-D0E93E12F4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6" t="3271" r="19293" b="9558"/>
          <a:stretch/>
        </p:blipFill>
        <p:spPr bwMode="auto">
          <a:xfrm>
            <a:off x="9175827" y="4582449"/>
            <a:ext cx="480291" cy="69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74DEBA-AC0D-AD8F-20CD-98E12CD0FCDF}"/>
              </a:ext>
            </a:extLst>
          </p:cNvPr>
          <p:cNvCxnSpPr>
            <a:stCxn id="9" idx="2"/>
            <a:endCxn id="5126" idx="0"/>
          </p:cNvCxnSpPr>
          <p:nvPr/>
        </p:nvCxnSpPr>
        <p:spPr>
          <a:xfrm flipH="1">
            <a:off x="9415973" y="4378238"/>
            <a:ext cx="1" cy="20421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6F17FC-D4A7-A7AA-D36B-278BB011C11C}"/>
              </a:ext>
            </a:extLst>
          </p:cNvPr>
          <p:cNvCxnSpPr/>
          <p:nvPr/>
        </p:nvCxnSpPr>
        <p:spPr>
          <a:xfrm flipH="1">
            <a:off x="9392882" y="5269545"/>
            <a:ext cx="1" cy="20421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9EF440-978B-CE92-543F-0DB7C12B24BA}"/>
              </a:ext>
            </a:extLst>
          </p:cNvPr>
          <p:cNvSpPr/>
          <p:nvPr/>
        </p:nvSpPr>
        <p:spPr>
          <a:xfrm>
            <a:off x="5242623" y="4764283"/>
            <a:ext cx="853375" cy="4156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Kernal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68D6779-6B73-64C5-963D-5BB1B8EF3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</p:spPr>
        <p:txBody>
          <a:bodyPr/>
          <a:lstStyle/>
          <a:p>
            <a:pPr marL="1054100" lvl="1" indent="-457200">
              <a:buFont typeface="+mj-lt"/>
              <a:buAutoNum type="arabicPeriod"/>
            </a:pPr>
            <a:r>
              <a:rPr lang="en-JP" dirty="0"/>
              <a:t>Three main parts of a computing device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601C9E5C-422E-CCBD-9D36-1D81502CD469}"/>
              </a:ext>
            </a:extLst>
          </p:cNvPr>
          <p:cNvSpPr/>
          <p:nvPr/>
        </p:nvSpPr>
        <p:spPr>
          <a:xfrm>
            <a:off x="2149522" y="3426164"/>
            <a:ext cx="471055" cy="309187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E0BC41-A2F6-A93F-A966-F08996501502}"/>
              </a:ext>
            </a:extLst>
          </p:cNvPr>
          <p:cNvSpPr txBox="1"/>
          <p:nvPr/>
        </p:nvSpPr>
        <p:spPr>
          <a:xfrm>
            <a:off x="866935" y="476935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Main parts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9C1FB6-B610-4B5C-8F31-60E9372F1CEC}"/>
              </a:ext>
            </a:extLst>
          </p:cNvPr>
          <p:cNvCxnSpPr/>
          <p:nvPr/>
        </p:nvCxnSpPr>
        <p:spPr>
          <a:xfrm>
            <a:off x="6644081" y="2020373"/>
            <a:ext cx="0" cy="4837627"/>
          </a:xfrm>
          <a:prstGeom prst="line">
            <a:avLst/>
          </a:prstGeom>
          <a:ln w="1143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0A81264-A878-CCFD-3DF8-944C0290B84C}"/>
              </a:ext>
            </a:extLst>
          </p:cNvPr>
          <p:cNvSpPr txBox="1"/>
          <p:nvPr/>
        </p:nvSpPr>
        <p:spPr>
          <a:xfrm>
            <a:off x="2945249" y="20893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u="sng" dirty="0">
                <a:solidFill>
                  <a:srgbClr val="00B0F0"/>
                </a:solidFill>
              </a:rPr>
              <a:t>Concept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DEB152-8286-39C3-4AB0-5612B4CB08AB}"/>
              </a:ext>
            </a:extLst>
          </p:cNvPr>
          <p:cNvSpPr txBox="1"/>
          <p:nvPr/>
        </p:nvSpPr>
        <p:spPr>
          <a:xfrm>
            <a:off x="8984790" y="208935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u="sng" dirty="0">
                <a:solidFill>
                  <a:srgbClr val="00B0F0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820892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7A91A-0125-31CB-0A75-B281B011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JP" sz="3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sym typeface="Bebas Neue"/>
              </a:rPr>
              <a:t>2. Communication process</a:t>
            </a: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36224-A60D-6011-6C01-9F39D930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F7D296-C37F-B3C7-00B5-27C2C0786A74}"/>
              </a:ext>
            </a:extLst>
          </p:cNvPr>
          <p:cNvSpPr/>
          <p:nvPr/>
        </p:nvSpPr>
        <p:spPr>
          <a:xfrm>
            <a:off x="3207059" y="5791651"/>
            <a:ext cx="2541525" cy="6003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Mother 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652A93-812E-B1DF-0087-C4CEA1C72D02}"/>
              </a:ext>
            </a:extLst>
          </p:cNvPr>
          <p:cNvSpPr/>
          <p:nvPr/>
        </p:nvSpPr>
        <p:spPr>
          <a:xfrm>
            <a:off x="4024815" y="3585527"/>
            <a:ext cx="906011" cy="6003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CPUs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341574-CD83-C3CF-F0EF-32C915C049A6}"/>
              </a:ext>
            </a:extLst>
          </p:cNvPr>
          <p:cNvSpPr/>
          <p:nvPr/>
        </p:nvSpPr>
        <p:spPr>
          <a:xfrm>
            <a:off x="3207059" y="4764283"/>
            <a:ext cx="2035565" cy="41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Operating System</a:t>
            </a:r>
          </a:p>
        </p:txBody>
      </p:sp>
      <p:pic>
        <p:nvPicPr>
          <p:cNvPr id="8" name="Picture 2" descr="ATX Industrial Motherboard with 8th/9th Generation Intel® Core™ Processor,  DDR4 DRAM, Option: 4G+LTE Function - AAEON">
            <a:extLst>
              <a:ext uri="{FF2B5EF4-FFF2-40B4-BE49-F238E27FC236}">
                <a16:creationId xmlns:a16="http://schemas.microsoft.com/office/drawing/2014/main" id="{47FBC16A-AA55-3C1E-BA05-BCC5F1208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909" y="5477865"/>
            <a:ext cx="2034514" cy="135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entral processing unit - Wikipedia">
            <a:extLst>
              <a:ext uri="{FF2B5EF4-FFF2-40B4-BE49-F238E27FC236}">
                <a16:creationId xmlns:a16="http://schemas.microsoft.com/office/drawing/2014/main" id="{D3B96E89-24C8-92B1-8FB8-126A56560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010" y="3393179"/>
            <a:ext cx="1027927" cy="98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1EFACD-2250-EB6E-0345-84946D50949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477821" y="4185891"/>
            <a:ext cx="0" cy="60036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0599AF-9352-7241-5CF2-4A00557A69E3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477822" y="5185107"/>
            <a:ext cx="10143" cy="60654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 descr="Linux">
            <a:extLst>
              <a:ext uri="{FF2B5EF4-FFF2-40B4-BE49-F238E27FC236}">
                <a16:creationId xmlns:a16="http://schemas.microsoft.com/office/drawing/2014/main" id="{427A0F6C-6745-5E2B-6C84-D0E93E12F4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6" t="3271" r="19293" b="9558"/>
          <a:stretch/>
        </p:blipFill>
        <p:spPr bwMode="auto">
          <a:xfrm>
            <a:off x="9175827" y="4582449"/>
            <a:ext cx="480291" cy="69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74DEBA-AC0D-AD8F-20CD-98E12CD0FCDF}"/>
              </a:ext>
            </a:extLst>
          </p:cNvPr>
          <p:cNvCxnSpPr>
            <a:stCxn id="9" idx="2"/>
            <a:endCxn id="5126" idx="0"/>
          </p:cNvCxnSpPr>
          <p:nvPr/>
        </p:nvCxnSpPr>
        <p:spPr>
          <a:xfrm flipH="1">
            <a:off x="9415973" y="4378238"/>
            <a:ext cx="1" cy="20421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6F17FC-D4A7-A7AA-D36B-278BB011C11C}"/>
              </a:ext>
            </a:extLst>
          </p:cNvPr>
          <p:cNvCxnSpPr/>
          <p:nvPr/>
        </p:nvCxnSpPr>
        <p:spPr>
          <a:xfrm flipH="1">
            <a:off x="9392882" y="5269545"/>
            <a:ext cx="1" cy="20421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9EF440-978B-CE92-543F-0DB7C12B24BA}"/>
              </a:ext>
            </a:extLst>
          </p:cNvPr>
          <p:cNvSpPr/>
          <p:nvPr/>
        </p:nvSpPr>
        <p:spPr>
          <a:xfrm>
            <a:off x="5242623" y="4764283"/>
            <a:ext cx="853375" cy="4156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Kernal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750FA6-43C0-36E6-5087-92AEB350F2DF}"/>
              </a:ext>
            </a:extLst>
          </p:cNvPr>
          <p:cNvSpPr/>
          <p:nvPr/>
        </p:nvSpPr>
        <p:spPr>
          <a:xfrm>
            <a:off x="1878853" y="3870379"/>
            <a:ext cx="474689" cy="1930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0D1DAF-D206-B155-299C-9831C70926DB}"/>
              </a:ext>
            </a:extLst>
          </p:cNvPr>
          <p:cNvSpPr txBox="1"/>
          <p:nvPr/>
        </p:nvSpPr>
        <p:spPr>
          <a:xfrm rot="16200000">
            <a:off x="1401899" y="470019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Applications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2F83E3-A6D3-4866-D39C-8D3754C5AD91}"/>
              </a:ext>
            </a:extLst>
          </p:cNvPr>
          <p:cNvCxnSpPr>
            <a:cxnSpLocks/>
          </p:cNvCxnSpPr>
          <p:nvPr/>
        </p:nvCxnSpPr>
        <p:spPr>
          <a:xfrm>
            <a:off x="2351064" y="4972101"/>
            <a:ext cx="85599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4C8C49-1DE2-1D39-E6A6-AA6606BD2BC7}"/>
              </a:ext>
            </a:extLst>
          </p:cNvPr>
          <p:cNvCxnSpPr/>
          <p:nvPr/>
        </p:nvCxnSpPr>
        <p:spPr>
          <a:xfrm flipV="1">
            <a:off x="1480816" y="4956772"/>
            <a:ext cx="400513" cy="629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users Free Icon Download | FreeImages">
            <a:extLst>
              <a:ext uri="{FF2B5EF4-FFF2-40B4-BE49-F238E27FC236}">
                <a16:creationId xmlns:a16="http://schemas.microsoft.com/office/drawing/2014/main" id="{A3FA71A4-2BEB-B6F5-BD90-18E2D8207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86" y="4185891"/>
            <a:ext cx="1260707" cy="126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CE5A823-1483-4259-1A5C-BF2175ED1DA8}"/>
              </a:ext>
            </a:extLst>
          </p:cNvPr>
          <p:cNvSpPr txBox="1"/>
          <p:nvPr/>
        </p:nvSpPr>
        <p:spPr>
          <a:xfrm>
            <a:off x="384900" y="543189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users</a:t>
            </a:r>
          </a:p>
        </p:txBody>
      </p:sp>
      <p:pic>
        <p:nvPicPr>
          <p:cNvPr id="16386" name="Picture 2" descr="Beginner Geek: How to Start Using the Linux Terminal">
            <a:extLst>
              <a:ext uri="{FF2B5EF4-FFF2-40B4-BE49-F238E27FC236}">
                <a16:creationId xmlns:a16="http://schemas.microsoft.com/office/drawing/2014/main" id="{837A4308-6505-F418-D098-119DA02739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" t="9310" r="43493" b="4815"/>
          <a:stretch/>
        </p:blipFill>
        <p:spPr bwMode="auto">
          <a:xfrm>
            <a:off x="10529455" y="4417736"/>
            <a:ext cx="1535446" cy="98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DEDB2E-CD9C-36FB-812B-FE55EB224B62}"/>
              </a:ext>
            </a:extLst>
          </p:cNvPr>
          <p:cNvCxnSpPr>
            <a:cxnSpLocks/>
          </p:cNvCxnSpPr>
          <p:nvPr/>
        </p:nvCxnSpPr>
        <p:spPr>
          <a:xfrm>
            <a:off x="9656118" y="4917389"/>
            <a:ext cx="873337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BABB46-1314-41E2-F50E-6135103B7433}"/>
              </a:ext>
            </a:extLst>
          </p:cNvPr>
          <p:cNvCxnSpPr/>
          <p:nvPr/>
        </p:nvCxnSpPr>
        <p:spPr>
          <a:xfrm>
            <a:off x="6644081" y="2020373"/>
            <a:ext cx="0" cy="4837627"/>
          </a:xfrm>
          <a:prstGeom prst="line">
            <a:avLst/>
          </a:prstGeom>
          <a:ln w="1143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577B62-604E-3B6D-91BD-4F18573C0B28}"/>
              </a:ext>
            </a:extLst>
          </p:cNvPr>
          <p:cNvSpPr txBox="1"/>
          <p:nvPr/>
        </p:nvSpPr>
        <p:spPr>
          <a:xfrm>
            <a:off x="2945249" y="20893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u="sng" dirty="0">
                <a:solidFill>
                  <a:srgbClr val="00B0F0"/>
                </a:solidFill>
              </a:rPr>
              <a:t>Concept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FC36C-4FB9-22D2-3F65-550A95255A56}"/>
              </a:ext>
            </a:extLst>
          </p:cNvPr>
          <p:cNvSpPr txBox="1"/>
          <p:nvPr/>
        </p:nvSpPr>
        <p:spPr>
          <a:xfrm>
            <a:off x="8984790" y="208935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u="sng" dirty="0">
                <a:solidFill>
                  <a:srgbClr val="00B0F0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095306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36224-A60D-6011-6C01-9F39D930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F7D296-C37F-B3C7-00B5-27C2C0786A74}"/>
              </a:ext>
            </a:extLst>
          </p:cNvPr>
          <p:cNvSpPr/>
          <p:nvPr/>
        </p:nvSpPr>
        <p:spPr>
          <a:xfrm>
            <a:off x="3207059" y="5791651"/>
            <a:ext cx="2541525" cy="6003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Mother 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652A93-812E-B1DF-0087-C4CEA1C72D02}"/>
              </a:ext>
            </a:extLst>
          </p:cNvPr>
          <p:cNvSpPr/>
          <p:nvPr/>
        </p:nvSpPr>
        <p:spPr>
          <a:xfrm>
            <a:off x="4024815" y="3585527"/>
            <a:ext cx="906011" cy="6003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CPUs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341574-CD83-C3CF-F0EF-32C915C049A6}"/>
              </a:ext>
            </a:extLst>
          </p:cNvPr>
          <p:cNvSpPr/>
          <p:nvPr/>
        </p:nvSpPr>
        <p:spPr>
          <a:xfrm>
            <a:off x="3207059" y="4764283"/>
            <a:ext cx="2035565" cy="41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Operating System</a:t>
            </a:r>
          </a:p>
        </p:txBody>
      </p:sp>
      <p:pic>
        <p:nvPicPr>
          <p:cNvPr id="8" name="Picture 2" descr="ATX Industrial Motherboard with 8th/9th Generation Intel® Core™ Processor,  DDR4 DRAM, Option: 4G+LTE Function - AAEON">
            <a:extLst>
              <a:ext uri="{FF2B5EF4-FFF2-40B4-BE49-F238E27FC236}">
                <a16:creationId xmlns:a16="http://schemas.microsoft.com/office/drawing/2014/main" id="{47FBC16A-AA55-3C1E-BA05-BCC5F1208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909" y="5477865"/>
            <a:ext cx="2034514" cy="135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entral processing unit - Wikipedia">
            <a:extLst>
              <a:ext uri="{FF2B5EF4-FFF2-40B4-BE49-F238E27FC236}">
                <a16:creationId xmlns:a16="http://schemas.microsoft.com/office/drawing/2014/main" id="{D3B96E89-24C8-92B1-8FB8-126A56560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010" y="3393179"/>
            <a:ext cx="1027927" cy="98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1EFACD-2250-EB6E-0345-84946D50949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477821" y="4185891"/>
            <a:ext cx="0" cy="60036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0599AF-9352-7241-5CF2-4A00557A69E3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477822" y="5185107"/>
            <a:ext cx="10143" cy="60654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 descr="Linux">
            <a:extLst>
              <a:ext uri="{FF2B5EF4-FFF2-40B4-BE49-F238E27FC236}">
                <a16:creationId xmlns:a16="http://schemas.microsoft.com/office/drawing/2014/main" id="{427A0F6C-6745-5E2B-6C84-D0E93E12F4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6" t="3271" r="19293" b="9558"/>
          <a:stretch/>
        </p:blipFill>
        <p:spPr bwMode="auto">
          <a:xfrm>
            <a:off x="9175827" y="4582449"/>
            <a:ext cx="480291" cy="69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74DEBA-AC0D-AD8F-20CD-98E12CD0FCDF}"/>
              </a:ext>
            </a:extLst>
          </p:cNvPr>
          <p:cNvCxnSpPr>
            <a:stCxn id="9" idx="2"/>
            <a:endCxn id="5126" idx="0"/>
          </p:cNvCxnSpPr>
          <p:nvPr/>
        </p:nvCxnSpPr>
        <p:spPr>
          <a:xfrm flipH="1">
            <a:off x="9415973" y="4378238"/>
            <a:ext cx="1" cy="20421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6F17FC-D4A7-A7AA-D36B-278BB011C11C}"/>
              </a:ext>
            </a:extLst>
          </p:cNvPr>
          <p:cNvCxnSpPr/>
          <p:nvPr/>
        </p:nvCxnSpPr>
        <p:spPr>
          <a:xfrm flipH="1">
            <a:off x="9392882" y="5269545"/>
            <a:ext cx="1" cy="20421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9EF440-978B-CE92-543F-0DB7C12B24BA}"/>
              </a:ext>
            </a:extLst>
          </p:cNvPr>
          <p:cNvSpPr/>
          <p:nvPr/>
        </p:nvSpPr>
        <p:spPr>
          <a:xfrm>
            <a:off x="5242623" y="4764283"/>
            <a:ext cx="853375" cy="4156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Kernal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750FA6-43C0-36E6-5087-92AEB350F2DF}"/>
              </a:ext>
            </a:extLst>
          </p:cNvPr>
          <p:cNvSpPr/>
          <p:nvPr/>
        </p:nvSpPr>
        <p:spPr>
          <a:xfrm>
            <a:off x="1878853" y="3870379"/>
            <a:ext cx="474689" cy="1930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0D1DAF-D206-B155-299C-9831C70926DB}"/>
              </a:ext>
            </a:extLst>
          </p:cNvPr>
          <p:cNvSpPr txBox="1"/>
          <p:nvPr/>
        </p:nvSpPr>
        <p:spPr>
          <a:xfrm rot="16200000">
            <a:off x="1401899" y="470019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Applications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2F83E3-A6D3-4866-D39C-8D3754C5AD91}"/>
              </a:ext>
            </a:extLst>
          </p:cNvPr>
          <p:cNvCxnSpPr>
            <a:cxnSpLocks/>
          </p:cNvCxnSpPr>
          <p:nvPr/>
        </p:nvCxnSpPr>
        <p:spPr>
          <a:xfrm>
            <a:off x="2351064" y="4972101"/>
            <a:ext cx="85599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4C8C49-1DE2-1D39-E6A6-AA6606BD2BC7}"/>
              </a:ext>
            </a:extLst>
          </p:cNvPr>
          <p:cNvCxnSpPr/>
          <p:nvPr/>
        </p:nvCxnSpPr>
        <p:spPr>
          <a:xfrm flipV="1">
            <a:off x="1480816" y="4956772"/>
            <a:ext cx="400513" cy="629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users Free Icon Download | FreeImages">
            <a:extLst>
              <a:ext uri="{FF2B5EF4-FFF2-40B4-BE49-F238E27FC236}">
                <a16:creationId xmlns:a16="http://schemas.microsoft.com/office/drawing/2014/main" id="{A3FA71A4-2BEB-B6F5-BD90-18E2D8207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86" y="4185891"/>
            <a:ext cx="1260707" cy="126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CE5A823-1483-4259-1A5C-BF2175ED1DA8}"/>
              </a:ext>
            </a:extLst>
          </p:cNvPr>
          <p:cNvSpPr txBox="1"/>
          <p:nvPr/>
        </p:nvSpPr>
        <p:spPr>
          <a:xfrm>
            <a:off x="384900" y="543189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4294EE-4B64-AED0-365E-145407035946}"/>
              </a:ext>
            </a:extLst>
          </p:cNvPr>
          <p:cNvSpPr txBox="1"/>
          <p:nvPr/>
        </p:nvSpPr>
        <p:spPr>
          <a:xfrm>
            <a:off x="1055470" y="2950186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>
                <a:solidFill>
                  <a:srgbClr val="92D050"/>
                </a:solidFill>
              </a:rPr>
              <a:t>Q) How do applications interact with OS kernal?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9165B1DF-89ED-CC82-DCE5-8B534C92D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</p:spPr>
        <p:txBody>
          <a:bodyPr/>
          <a:lstStyle/>
          <a:p>
            <a:r>
              <a:rPr kumimoji="0" lang="en-JP" sz="3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sym typeface="Bebas Neue"/>
              </a:rPr>
              <a:t>2. Communication process</a:t>
            </a:r>
            <a:endParaRPr lang="en-JP" dirty="0"/>
          </a:p>
        </p:txBody>
      </p:sp>
      <p:pic>
        <p:nvPicPr>
          <p:cNvPr id="28" name="Picture 2" descr="Beginner Geek: How to Start Using the Linux Terminal">
            <a:extLst>
              <a:ext uri="{FF2B5EF4-FFF2-40B4-BE49-F238E27FC236}">
                <a16:creationId xmlns:a16="http://schemas.microsoft.com/office/drawing/2014/main" id="{7A679495-696D-9DF1-315E-836E914E39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" t="9310" r="43493" b="4815"/>
          <a:stretch/>
        </p:blipFill>
        <p:spPr bwMode="auto">
          <a:xfrm>
            <a:off x="10529455" y="4417736"/>
            <a:ext cx="1535446" cy="98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5CEB6C-C883-A468-BD57-7CC69BB9EEB0}"/>
              </a:ext>
            </a:extLst>
          </p:cNvPr>
          <p:cNvCxnSpPr>
            <a:cxnSpLocks/>
          </p:cNvCxnSpPr>
          <p:nvPr/>
        </p:nvCxnSpPr>
        <p:spPr>
          <a:xfrm>
            <a:off x="9656118" y="4917389"/>
            <a:ext cx="873337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A4C63A0-ABD8-A1DE-F3A9-A7670178BA4F}"/>
              </a:ext>
            </a:extLst>
          </p:cNvPr>
          <p:cNvCxnSpPr/>
          <p:nvPr/>
        </p:nvCxnSpPr>
        <p:spPr>
          <a:xfrm>
            <a:off x="6644081" y="2020373"/>
            <a:ext cx="0" cy="4837627"/>
          </a:xfrm>
          <a:prstGeom prst="line">
            <a:avLst/>
          </a:prstGeom>
          <a:ln w="1143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8D88E5D-4344-B044-355A-FFF247B6A222}"/>
              </a:ext>
            </a:extLst>
          </p:cNvPr>
          <p:cNvSpPr txBox="1"/>
          <p:nvPr/>
        </p:nvSpPr>
        <p:spPr>
          <a:xfrm>
            <a:off x="2945249" y="20893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u="sng" dirty="0">
                <a:solidFill>
                  <a:srgbClr val="00B0F0"/>
                </a:solidFill>
              </a:rPr>
              <a:t>Concept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3B4AE8-BC80-8805-4B44-BE14CA08836C}"/>
              </a:ext>
            </a:extLst>
          </p:cNvPr>
          <p:cNvSpPr txBox="1"/>
          <p:nvPr/>
        </p:nvSpPr>
        <p:spPr>
          <a:xfrm>
            <a:off x="8984790" y="208935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u="sng" dirty="0">
                <a:solidFill>
                  <a:srgbClr val="00B0F0"/>
                </a:solidFill>
              </a:rPr>
              <a:t>Example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BFAE39-8C1A-ED8D-FEBC-95CDA7DB8BD3}"/>
              </a:ext>
            </a:extLst>
          </p:cNvPr>
          <p:cNvCxnSpPr/>
          <p:nvPr/>
        </p:nvCxnSpPr>
        <p:spPr>
          <a:xfrm>
            <a:off x="2833282" y="3351013"/>
            <a:ext cx="0" cy="1605759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821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36224-A60D-6011-6C01-9F39D930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F7D296-C37F-B3C7-00B5-27C2C0786A74}"/>
              </a:ext>
            </a:extLst>
          </p:cNvPr>
          <p:cNvSpPr/>
          <p:nvPr/>
        </p:nvSpPr>
        <p:spPr>
          <a:xfrm>
            <a:off x="3207059" y="5791651"/>
            <a:ext cx="2541525" cy="6003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Mother 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652A93-812E-B1DF-0087-C4CEA1C72D02}"/>
              </a:ext>
            </a:extLst>
          </p:cNvPr>
          <p:cNvSpPr/>
          <p:nvPr/>
        </p:nvSpPr>
        <p:spPr>
          <a:xfrm>
            <a:off x="4024815" y="3585527"/>
            <a:ext cx="906011" cy="6003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CPUs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341574-CD83-C3CF-F0EF-32C915C049A6}"/>
              </a:ext>
            </a:extLst>
          </p:cNvPr>
          <p:cNvSpPr/>
          <p:nvPr/>
        </p:nvSpPr>
        <p:spPr>
          <a:xfrm>
            <a:off x="3207059" y="4764283"/>
            <a:ext cx="2035565" cy="41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Operating System</a:t>
            </a:r>
          </a:p>
        </p:txBody>
      </p:sp>
      <p:pic>
        <p:nvPicPr>
          <p:cNvPr id="8" name="Picture 2" descr="ATX Industrial Motherboard with 8th/9th Generation Intel® Core™ Processor,  DDR4 DRAM, Option: 4G+LTE Function - AAEON">
            <a:extLst>
              <a:ext uri="{FF2B5EF4-FFF2-40B4-BE49-F238E27FC236}">
                <a16:creationId xmlns:a16="http://schemas.microsoft.com/office/drawing/2014/main" id="{47FBC16A-AA55-3C1E-BA05-BCC5F1208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909" y="5477865"/>
            <a:ext cx="2034514" cy="135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entral processing unit - Wikipedia">
            <a:extLst>
              <a:ext uri="{FF2B5EF4-FFF2-40B4-BE49-F238E27FC236}">
                <a16:creationId xmlns:a16="http://schemas.microsoft.com/office/drawing/2014/main" id="{D3B96E89-24C8-92B1-8FB8-126A56560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010" y="3393179"/>
            <a:ext cx="1027927" cy="98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1EFACD-2250-EB6E-0345-84946D50949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477821" y="4185891"/>
            <a:ext cx="0" cy="60036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0599AF-9352-7241-5CF2-4A00557A69E3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477822" y="5185107"/>
            <a:ext cx="10143" cy="60654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 descr="Linux">
            <a:extLst>
              <a:ext uri="{FF2B5EF4-FFF2-40B4-BE49-F238E27FC236}">
                <a16:creationId xmlns:a16="http://schemas.microsoft.com/office/drawing/2014/main" id="{427A0F6C-6745-5E2B-6C84-D0E93E12F4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6" t="3271" r="19293" b="9558"/>
          <a:stretch/>
        </p:blipFill>
        <p:spPr bwMode="auto">
          <a:xfrm>
            <a:off x="9175827" y="4582449"/>
            <a:ext cx="480291" cy="69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74DEBA-AC0D-AD8F-20CD-98E12CD0FCDF}"/>
              </a:ext>
            </a:extLst>
          </p:cNvPr>
          <p:cNvCxnSpPr>
            <a:stCxn id="9" idx="2"/>
            <a:endCxn id="5126" idx="0"/>
          </p:cNvCxnSpPr>
          <p:nvPr/>
        </p:nvCxnSpPr>
        <p:spPr>
          <a:xfrm flipH="1">
            <a:off x="9415973" y="4378238"/>
            <a:ext cx="1" cy="20421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6F17FC-D4A7-A7AA-D36B-278BB011C11C}"/>
              </a:ext>
            </a:extLst>
          </p:cNvPr>
          <p:cNvCxnSpPr/>
          <p:nvPr/>
        </p:nvCxnSpPr>
        <p:spPr>
          <a:xfrm flipH="1">
            <a:off x="9392882" y="5269545"/>
            <a:ext cx="1" cy="20421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9EF440-978B-CE92-543F-0DB7C12B24BA}"/>
              </a:ext>
            </a:extLst>
          </p:cNvPr>
          <p:cNvSpPr/>
          <p:nvPr/>
        </p:nvSpPr>
        <p:spPr>
          <a:xfrm>
            <a:off x="5242623" y="4764283"/>
            <a:ext cx="853375" cy="4156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Kernal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750FA6-43C0-36E6-5087-92AEB350F2DF}"/>
              </a:ext>
            </a:extLst>
          </p:cNvPr>
          <p:cNvSpPr/>
          <p:nvPr/>
        </p:nvSpPr>
        <p:spPr>
          <a:xfrm>
            <a:off x="1878853" y="3870379"/>
            <a:ext cx="474689" cy="1930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0D1DAF-D206-B155-299C-9831C70926DB}"/>
              </a:ext>
            </a:extLst>
          </p:cNvPr>
          <p:cNvSpPr txBox="1"/>
          <p:nvPr/>
        </p:nvSpPr>
        <p:spPr>
          <a:xfrm rot="16200000">
            <a:off x="1401899" y="470019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Applications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2F83E3-A6D3-4866-D39C-8D3754C5AD91}"/>
              </a:ext>
            </a:extLst>
          </p:cNvPr>
          <p:cNvCxnSpPr>
            <a:cxnSpLocks/>
          </p:cNvCxnSpPr>
          <p:nvPr/>
        </p:nvCxnSpPr>
        <p:spPr>
          <a:xfrm>
            <a:off x="2351064" y="4972101"/>
            <a:ext cx="85599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4C8C49-1DE2-1D39-E6A6-AA6606BD2BC7}"/>
              </a:ext>
            </a:extLst>
          </p:cNvPr>
          <p:cNvCxnSpPr/>
          <p:nvPr/>
        </p:nvCxnSpPr>
        <p:spPr>
          <a:xfrm flipV="1">
            <a:off x="1480816" y="4956772"/>
            <a:ext cx="400513" cy="629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users Free Icon Download | FreeImages">
            <a:extLst>
              <a:ext uri="{FF2B5EF4-FFF2-40B4-BE49-F238E27FC236}">
                <a16:creationId xmlns:a16="http://schemas.microsoft.com/office/drawing/2014/main" id="{A3FA71A4-2BEB-B6F5-BD90-18E2D8207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86" y="4185891"/>
            <a:ext cx="1260707" cy="126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CE5A823-1483-4259-1A5C-BF2175ED1DA8}"/>
              </a:ext>
            </a:extLst>
          </p:cNvPr>
          <p:cNvSpPr txBox="1"/>
          <p:nvPr/>
        </p:nvSpPr>
        <p:spPr>
          <a:xfrm>
            <a:off x="384900" y="543189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users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2974A3-C9FC-CADA-FEF3-28A5BC20A187}"/>
              </a:ext>
            </a:extLst>
          </p:cNvPr>
          <p:cNvSpPr txBox="1"/>
          <p:nvPr/>
        </p:nvSpPr>
        <p:spPr>
          <a:xfrm>
            <a:off x="2447396" y="4316740"/>
            <a:ext cx="102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>
                <a:solidFill>
                  <a:srgbClr val="92D050"/>
                </a:solidFill>
              </a:rPr>
              <a:t>system calls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3AAC1C-585D-5424-BBBB-676F1FCA244E}"/>
              </a:ext>
            </a:extLst>
          </p:cNvPr>
          <p:cNvSpPr txBox="1"/>
          <p:nvPr/>
        </p:nvSpPr>
        <p:spPr>
          <a:xfrm>
            <a:off x="950967" y="2856585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>
                <a:solidFill>
                  <a:srgbClr val="92D050"/>
                </a:solidFill>
              </a:rPr>
              <a:t>Q) How do applications interact with OS kernal?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C72E8A0B-A6A9-E1C3-C96B-14D36441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</p:spPr>
        <p:txBody>
          <a:bodyPr/>
          <a:lstStyle/>
          <a:p>
            <a:r>
              <a:rPr kumimoji="0" lang="en-JP" sz="3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sym typeface="Bebas Neue"/>
              </a:rPr>
              <a:t>2. Communication process</a:t>
            </a:r>
            <a:endParaRPr lang="en-JP" dirty="0"/>
          </a:p>
        </p:txBody>
      </p:sp>
      <p:pic>
        <p:nvPicPr>
          <p:cNvPr id="32" name="Picture 2" descr="Beginner Geek: How to Start Using the Linux Terminal">
            <a:extLst>
              <a:ext uri="{FF2B5EF4-FFF2-40B4-BE49-F238E27FC236}">
                <a16:creationId xmlns:a16="http://schemas.microsoft.com/office/drawing/2014/main" id="{F78CDDD4-B97B-3939-7FFD-8863C22C7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" t="9310" r="43493" b="4815"/>
          <a:stretch/>
        </p:blipFill>
        <p:spPr bwMode="auto">
          <a:xfrm>
            <a:off x="10529455" y="4417736"/>
            <a:ext cx="1535446" cy="98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8FA0EC-F62E-0AFF-902F-F4FF7E3F5B9F}"/>
              </a:ext>
            </a:extLst>
          </p:cNvPr>
          <p:cNvCxnSpPr>
            <a:cxnSpLocks/>
          </p:cNvCxnSpPr>
          <p:nvPr/>
        </p:nvCxnSpPr>
        <p:spPr>
          <a:xfrm>
            <a:off x="9656118" y="4917389"/>
            <a:ext cx="873337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2D6274-949A-ED7A-257A-71B181B08F6E}"/>
              </a:ext>
            </a:extLst>
          </p:cNvPr>
          <p:cNvCxnSpPr/>
          <p:nvPr/>
        </p:nvCxnSpPr>
        <p:spPr>
          <a:xfrm>
            <a:off x="6644081" y="2020373"/>
            <a:ext cx="0" cy="4837627"/>
          </a:xfrm>
          <a:prstGeom prst="line">
            <a:avLst/>
          </a:prstGeom>
          <a:ln w="1143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47B6978-83DA-04D6-43F5-01C8FDF8E4F2}"/>
              </a:ext>
            </a:extLst>
          </p:cNvPr>
          <p:cNvSpPr txBox="1"/>
          <p:nvPr/>
        </p:nvSpPr>
        <p:spPr>
          <a:xfrm>
            <a:off x="2945249" y="20893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u="sng" dirty="0">
                <a:solidFill>
                  <a:srgbClr val="00B0F0"/>
                </a:solidFill>
              </a:rPr>
              <a:t>Concept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03EDAB-F989-3888-B664-B1809768E9BD}"/>
              </a:ext>
            </a:extLst>
          </p:cNvPr>
          <p:cNvSpPr txBox="1"/>
          <p:nvPr/>
        </p:nvSpPr>
        <p:spPr>
          <a:xfrm>
            <a:off x="8984790" y="208935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u="sng" dirty="0">
                <a:solidFill>
                  <a:srgbClr val="00B0F0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161759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D178-6E1F-C319-AAFC-6DAE3B03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System calls: Illustration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CDD6C-D918-5020-560B-1AEE5811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FC5401-0A86-F660-8CD7-383B8228B2F4}"/>
              </a:ext>
            </a:extLst>
          </p:cNvPr>
          <p:cNvSpPr txBox="1"/>
          <p:nvPr/>
        </p:nvSpPr>
        <p:spPr>
          <a:xfrm>
            <a:off x="2197916" y="6581001"/>
            <a:ext cx="79150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sz="1200" dirty="0"/>
              <a:t>https://stackoverflow.com/questions/3866217/how-can-i-make-the-system-call-write-print-to-the-screen</a:t>
            </a:r>
          </a:p>
        </p:txBody>
      </p:sp>
      <p:pic>
        <p:nvPicPr>
          <p:cNvPr id="7" name="Picture 2" descr="C Hello World Program - GeeksforGeeks">
            <a:extLst>
              <a:ext uri="{FF2B5EF4-FFF2-40B4-BE49-F238E27FC236}">
                <a16:creationId xmlns:a16="http://schemas.microsoft.com/office/drawing/2014/main" id="{464F402C-4C62-2DA9-E03F-E34B716ADD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3" r="42569" b="34559"/>
          <a:stretch/>
        </p:blipFill>
        <p:spPr bwMode="auto">
          <a:xfrm>
            <a:off x="276837" y="2491531"/>
            <a:ext cx="3842158" cy="249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8965BD-93AB-3535-6363-73AD2F1DE1B5}"/>
              </a:ext>
            </a:extLst>
          </p:cNvPr>
          <p:cNvSpPr txBox="1"/>
          <p:nvPr/>
        </p:nvSpPr>
        <p:spPr>
          <a:xfrm>
            <a:off x="4613945" y="2323750"/>
            <a:ext cx="663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>
                <a:solidFill>
                  <a:srgbClr val="FF0000"/>
                </a:solidFill>
              </a:rPr>
              <a:t>Do you guys think an OS understands your printf function?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12CB86-06F9-DA71-EE5E-4A923583381F}"/>
              </a:ext>
            </a:extLst>
          </p:cNvPr>
          <p:cNvCxnSpPr>
            <a:stCxn id="8" idx="1"/>
          </p:cNvCxnSpPr>
          <p:nvPr/>
        </p:nvCxnSpPr>
        <p:spPr>
          <a:xfrm flipH="1">
            <a:off x="950967" y="2508416"/>
            <a:ext cx="3662978" cy="1618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A7268DD-AE85-B0FF-1C0E-FDAE60123144}"/>
              </a:ext>
            </a:extLst>
          </p:cNvPr>
          <p:cNvSpPr txBox="1"/>
          <p:nvPr/>
        </p:nvSpPr>
        <p:spPr>
          <a:xfrm>
            <a:off x="4613945" y="2931594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>
                <a:solidFill>
                  <a:srgbClr val="92D050"/>
                </a:solidFill>
              </a:rPr>
              <a:t>No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B731D-C9ED-2D50-72E0-1BF33D97C3E3}"/>
              </a:ext>
            </a:extLst>
          </p:cNvPr>
          <p:cNvSpPr txBox="1"/>
          <p:nvPr/>
        </p:nvSpPr>
        <p:spPr>
          <a:xfrm>
            <a:off x="4613945" y="3550559"/>
            <a:ext cx="5660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>
                <a:solidFill>
                  <a:srgbClr val="FF0000"/>
                </a:solidFill>
              </a:rPr>
              <a:t>Then, What actually happens with printf function?</a:t>
            </a:r>
          </a:p>
        </p:txBody>
      </p:sp>
    </p:spTree>
    <p:extLst>
      <p:ext uri="{BB962C8B-B14F-4D97-AF65-F5344CB8AC3E}">
        <p14:creationId xmlns:p14="http://schemas.microsoft.com/office/powerpoint/2010/main" val="131549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D178-6E1F-C319-AAFC-6DAE3B03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System calls: Illustration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CDD6C-D918-5020-560B-1AEE5811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FC5401-0A86-F660-8CD7-383B8228B2F4}"/>
              </a:ext>
            </a:extLst>
          </p:cNvPr>
          <p:cNvSpPr txBox="1"/>
          <p:nvPr/>
        </p:nvSpPr>
        <p:spPr>
          <a:xfrm>
            <a:off x="2197916" y="6581001"/>
            <a:ext cx="79150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sz="1200" dirty="0"/>
              <a:t>https://stackoverflow.com/questions/3866217/how-can-i-make-the-system-call-write-print-to-the-screen</a:t>
            </a:r>
          </a:p>
        </p:txBody>
      </p:sp>
      <p:pic>
        <p:nvPicPr>
          <p:cNvPr id="7" name="Picture 2" descr="C Hello World Program - GeeksforGeeks">
            <a:extLst>
              <a:ext uri="{FF2B5EF4-FFF2-40B4-BE49-F238E27FC236}">
                <a16:creationId xmlns:a16="http://schemas.microsoft.com/office/drawing/2014/main" id="{464F402C-4C62-2DA9-E03F-E34B716ADD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3" r="42569" b="34559"/>
          <a:stretch/>
        </p:blipFill>
        <p:spPr bwMode="auto">
          <a:xfrm>
            <a:off x="276837" y="2491531"/>
            <a:ext cx="3842158" cy="249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532301-6FEF-EE66-77AC-CE1C3325CFE3}"/>
              </a:ext>
            </a:extLst>
          </p:cNvPr>
          <p:cNvSpPr txBox="1"/>
          <p:nvPr/>
        </p:nvSpPr>
        <p:spPr>
          <a:xfrm>
            <a:off x="4963568" y="1622747"/>
            <a:ext cx="5339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JP" b="1" dirty="0">
                <a:solidFill>
                  <a:srgbClr val="92D050"/>
                </a:solidFill>
              </a:rPr>
              <a:t>calls printf function in stdio.h file</a:t>
            </a:r>
          </a:p>
          <a:p>
            <a:pPr marL="342900" indent="-342900">
              <a:buAutoNum type="arabicPeriod"/>
            </a:pPr>
            <a:endParaRPr lang="en-JP" b="1" dirty="0">
              <a:solidFill>
                <a:srgbClr val="92D050"/>
              </a:solidFill>
            </a:endParaRPr>
          </a:p>
          <a:p>
            <a:pPr marL="342900" indent="-342900">
              <a:buAutoNum type="arabicPeriod"/>
            </a:pPr>
            <a:r>
              <a:rPr lang="en-JP" b="1" dirty="0">
                <a:solidFill>
                  <a:srgbClr val="92D050"/>
                </a:solidFill>
              </a:rPr>
              <a:t>stdio.h uses libc header to use system calls</a:t>
            </a:r>
          </a:p>
          <a:p>
            <a:pPr marL="342900" indent="-342900">
              <a:buAutoNum type="arabicPeriod"/>
            </a:pPr>
            <a:endParaRPr lang="en-JP" b="1" dirty="0">
              <a:solidFill>
                <a:srgbClr val="92D05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F45EF3-81B5-9EEF-89B1-9E2B9601C16F}"/>
              </a:ext>
            </a:extLst>
          </p:cNvPr>
          <p:cNvCxnSpPr/>
          <p:nvPr/>
        </p:nvCxnSpPr>
        <p:spPr>
          <a:xfrm flipV="1">
            <a:off x="600635" y="2832847"/>
            <a:ext cx="618565" cy="13626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06413A-27FD-CD72-DBA2-2A27A0665595}"/>
              </a:ext>
            </a:extLst>
          </p:cNvPr>
          <p:cNvCxnSpPr>
            <a:cxnSpLocks/>
          </p:cNvCxnSpPr>
          <p:nvPr/>
        </p:nvCxnSpPr>
        <p:spPr>
          <a:xfrm>
            <a:off x="1595718" y="2823076"/>
            <a:ext cx="3367850" cy="6910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373AE9-5567-01B5-E046-79BD2B70C808}"/>
              </a:ext>
            </a:extLst>
          </p:cNvPr>
          <p:cNvCxnSpPr>
            <a:cxnSpLocks/>
          </p:cNvCxnSpPr>
          <p:nvPr/>
        </p:nvCxnSpPr>
        <p:spPr>
          <a:xfrm>
            <a:off x="4963568" y="3514164"/>
            <a:ext cx="34086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6BEAF59-C0FA-09EA-AA40-407CFA9CFC09}"/>
              </a:ext>
            </a:extLst>
          </p:cNvPr>
          <p:cNvSpPr txBox="1"/>
          <p:nvPr/>
        </p:nvSpPr>
        <p:spPr>
          <a:xfrm>
            <a:off x="4316085" y="2945438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>
                <a:solidFill>
                  <a:srgbClr val="00B0F0"/>
                </a:solidFill>
              </a:rPr>
              <a:t>Linux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F76A1C-210C-D846-A4CE-5EF871762615}"/>
              </a:ext>
            </a:extLst>
          </p:cNvPr>
          <p:cNvSpPr txBox="1"/>
          <p:nvPr/>
        </p:nvSpPr>
        <p:spPr>
          <a:xfrm>
            <a:off x="5303435" y="327999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libc header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35F215-C634-DEF9-2290-48C15A9D2585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616615" y="3464657"/>
            <a:ext cx="51929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55840711-AC28-A9AE-8DB5-69865A06C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906" y="3240059"/>
            <a:ext cx="2823899" cy="43248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1DB9027-1767-DB10-3454-8365E621FE24}"/>
              </a:ext>
            </a:extLst>
          </p:cNvPr>
          <p:cNvSpPr txBox="1"/>
          <p:nvPr/>
        </p:nvSpPr>
        <p:spPr>
          <a:xfrm>
            <a:off x="1833250" y="6366879"/>
            <a:ext cx="85254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sz="1200" dirty="0"/>
              <a:t>https://stackoverflow.com/questions/54228202/what-system-calls-does-printf-use-inorder-to-write-data-to-the-console-in-wi</a:t>
            </a:r>
          </a:p>
        </p:txBody>
      </p:sp>
    </p:spTree>
    <p:extLst>
      <p:ext uri="{BB962C8B-B14F-4D97-AF65-F5344CB8AC3E}">
        <p14:creationId xmlns:p14="http://schemas.microsoft.com/office/powerpoint/2010/main" val="240469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36224-A60D-6011-6C01-9F39D930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2" descr="ATX Industrial Motherboard with 8th/9th Generation Intel® Core™ Processor,  DDR4 DRAM, Option: 4G+LTE Function - AAEON">
            <a:extLst>
              <a:ext uri="{FF2B5EF4-FFF2-40B4-BE49-F238E27FC236}">
                <a16:creationId xmlns:a16="http://schemas.microsoft.com/office/drawing/2014/main" id="{47FBC16A-AA55-3C1E-BA05-BCC5F1208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5394738"/>
            <a:ext cx="2034514" cy="135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entral processing unit - Wikipedia">
            <a:extLst>
              <a:ext uri="{FF2B5EF4-FFF2-40B4-BE49-F238E27FC236}">
                <a16:creationId xmlns:a16="http://schemas.microsoft.com/office/drawing/2014/main" id="{D3B96E89-24C8-92B1-8FB8-126A56560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901" y="3310052"/>
            <a:ext cx="1027927" cy="98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Linux">
            <a:extLst>
              <a:ext uri="{FF2B5EF4-FFF2-40B4-BE49-F238E27FC236}">
                <a16:creationId xmlns:a16="http://schemas.microsoft.com/office/drawing/2014/main" id="{427A0F6C-6745-5E2B-6C84-D0E93E12F4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6" t="3271" r="19293" b="9558"/>
          <a:stretch/>
        </p:blipFill>
        <p:spPr bwMode="auto">
          <a:xfrm>
            <a:off x="1629718" y="4499322"/>
            <a:ext cx="480291" cy="69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74DEBA-AC0D-AD8F-20CD-98E12CD0FCDF}"/>
              </a:ext>
            </a:extLst>
          </p:cNvPr>
          <p:cNvCxnSpPr>
            <a:stCxn id="9" idx="2"/>
            <a:endCxn id="5126" idx="0"/>
          </p:cNvCxnSpPr>
          <p:nvPr/>
        </p:nvCxnSpPr>
        <p:spPr>
          <a:xfrm flipH="1">
            <a:off x="1869864" y="4295111"/>
            <a:ext cx="1" cy="20421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6F17FC-D4A7-A7AA-D36B-278BB011C11C}"/>
              </a:ext>
            </a:extLst>
          </p:cNvPr>
          <p:cNvCxnSpPr/>
          <p:nvPr/>
        </p:nvCxnSpPr>
        <p:spPr>
          <a:xfrm flipH="1">
            <a:off x="1846773" y="5186418"/>
            <a:ext cx="1" cy="20421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C72E8A0B-A6A9-E1C3-C96B-14D36441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</p:spPr>
        <p:txBody>
          <a:bodyPr/>
          <a:lstStyle/>
          <a:p>
            <a:r>
              <a:rPr kumimoji="0" lang="en-JP" sz="3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sym typeface="Bebas Neue"/>
              </a:rPr>
              <a:t>3. Complexity</a:t>
            </a:r>
            <a:br>
              <a:rPr lang="en-JP" sz="2400" dirty="0"/>
            </a:br>
            <a:endParaRPr lang="en-JP" dirty="0"/>
          </a:p>
        </p:txBody>
      </p:sp>
      <p:pic>
        <p:nvPicPr>
          <p:cNvPr id="32" name="Picture 2" descr="Beginner Geek: How to Start Using the Linux Terminal">
            <a:extLst>
              <a:ext uri="{FF2B5EF4-FFF2-40B4-BE49-F238E27FC236}">
                <a16:creationId xmlns:a16="http://schemas.microsoft.com/office/drawing/2014/main" id="{F78CDDD4-B97B-3939-7FFD-8863C22C7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" t="9310" r="43493" b="4815"/>
          <a:stretch/>
        </p:blipFill>
        <p:spPr bwMode="auto">
          <a:xfrm>
            <a:off x="2983346" y="4334609"/>
            <a:ext cx="1535446" cy="98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8FA0EC-F62E-0AFF-902F-F4FF7E3F5B9F}"/>
              </a:ext>
            </a:extLst>
          </p:cNvPr>
          <p:cNvCxnSpPr>
            <a:cxnSpLocks/>
          </p:cNvCxnSpPr>
          <p:nvPr/>
        </p:nvCxnSpPr>
        <p:spPr>
          <a:xfrm>
            <a:off x="2110009" y="4834262"/>
            <a:ext cx="873337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B5D3728-0F04-8296-275C-9D8FC3A4BD46}"/>
              </a:ext>
            </a:extLst>
          </p:cNvPr>
          <p:cNvSpPr txBox="1"/>
          <p:nvPr/>
        </p:nvSpPr>
        <p:spPr>
          <a:xfrm>
            <a:off x="950967" y="1750693"/>
            <a:ext cx="8761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>
                <a:solidFill>
                  <a:srgbClr val="92D050"/>
                </a:solidFill>
              </a:rPr>
              <a:t>Q) Do system calls (or kernal) remains same across the operating systems?</a:t>
            </a:r>
          </a:p>
          <a:p>
            <a:endParaRPr lang="en-JP" b="1" dirty="0">
              <a:solidFill>
                <a:srgbClr val="92D050"/>
              </a:solidFill>
            </a:endParaRPr>
          </a:p>
          <a:p>
            <a:r>
              <a:rPr lang="en-JP" b="1" dirty="0">
                <a:solidFill>
                  <a:srgbClr val="92D050"/>
                </a:solidFill>
              </a:rPr>
              <a:t>E.g., Do Windows 11 and Ubuntu 24.04 will have the same set of system calls?</a:t>
            </a:r>
          </a:p>
        </p:txBody>
      </p:sp>
      <p:pic>
        <p:nvPicPr>
          <p:cNvPr id="3" name="Picture 2" descr="ATX Industrial Motherboard with 8th/9th Generation Intel® Core™ Processor,  DDR4 DRAM, Option: 4G+LTE Function - AAEON">
            <a:extLst>
              <a:ext uri="{FF2B5EF4-FFF2-40B4-BE49-F238E27FC236}">
                <a16:creationId xmlns:a16="http://schemas.microsoft.com/office/drawing/2014/main" id="{E651D3DC-D636-4D71-0F6C-FCA7A5704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127" y="5394738"/>
            <a:ext cx="2034514" cy="135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entral processing unit - Wikipedia">
            <a:extLst>
              <a:ext uri="{FF2B5EF4-FFF2-40B4-BE49-F238E27FC236}">
                <a16:creationId xmlns:a16="http://schemas.microsoft.com/office/drawing/2014/main" id="{2C88487C-B664-AE05-71F9-0D04364F8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228" y="3310052"/>
            <a:ext cx="1027927" cy="98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117F83-A0A1-C9CC-5B98-7C24DDFA99EF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9268192" y="4295111"/>
            <a:ext cx="0" cy="33199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B76FDB-C886-C847-54A2-5B9EEB2DBB9A}"/>
              </a:ext>
            </a:extLst>
          </p:cNvPr>
          <p:cNvCxnSpPr>
            <a:cxnSpLocks/>
          </p:cNvCxnSpPr>
          <p:nvPr/>
        </p:nvCxnSpPr>
        <p:spPr>
          <a:xfrm>
            <a:off x="9228384" y="5129835"/>
            <a:ext cx="16716" cy="26079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8C65F6-77A5-F043-0014-450E5E96EDA3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9543437" y="4931140"/>
            <a:ext cx="913991" cy="1686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9F43AD5A-13F5-170F-8990-F60C8AF1AA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3428" y="4619394"/>
            <a:ext cx="1920009" cy="51044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16E1572-4A5C-8ADD-BECB-E38AF4C6F4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57428" y="4390889"/>
            <a:ext cx="1584582" cy="108050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1F06146-B855-99BD-1D93-0F9F8A7570AE}"/>
              </a:ext>
            </a:extLst>
          </p:cNvPr>
          <p:cNvSpPr txBox="1"/>
          <p:nvPr/>
        </p:nvSpPr>
        <p:spPr>
          <a:xfrm>
            <a:off x="5654612" y="4172542"/>
            <a:ext cx="784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8000" dirty="0"/>
              <a:t>=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8A9E90-F748-F341-C7C3-DC29F2045F3C}"/>
              </a:ext>
            </a:extLst>
          </p:cNvPr>
          <p:cNvSpPr txBox="1"/>
          <p:nvPr/>
        </p:nvSpPr>
        <p:spPr>
          <a:xfrm>
            <a:off x="3075708" y="745332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(Simplistic way)</a:t>
            </a:r>
          </a:p>
        </p:txBody>
      </p:sp>
    </p:spTree>
    <p:extLst>
      <p:ext uri="{BB962C8B-B14F-4D97-AF65-F5344CB8AC3E}">
        <p14:creationId xmlns:p14="http://schemas.microsoft.com/office/powerpoint/2010/main" val="4091996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36224-A60D-6011-6C01-9F39D930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2" descr="ATX Industrial Motherboard with 8th/9th Generation Intel® Core™ Processor,  DDR4 DRAM, Option: 4G+LTE Function - AAEON">
            <a:extLst>
              <a:ext uri="{FF2B5EF4-FFF2-40B4-BE49-F238E27FC236}">
                <a16:creationId xmlns:a16="http://schemas.microsoft.com/office/drawing/2014/main" id="{47FBC16A-AA55-3C1E-BA05-BCC5F1208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5394738"/>
            <a:ext cx="2034514" cy="135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entral processing unit - Wikipedia">
            <a:extLst>
              <a:ext uri="{FF2B5EF4-FFF2-40B4-BE49-F238E27FC236}">
                <a16:creationId xmlns:a16="http://schemas.microsoft.com/office/drawing/2014/main" id="{D3B96E89-24C8-92B1-8FB8-126A56560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901" y="3310052"/>
            <a:ext cx="1027927" cy="98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Linux">
            <a:extLst>
              <a:ext uri="{FF2B5EF4-FFF2-40B4-BE49-F238E27FC236}">
                <a16:creationId xmlns:a16="http://schemas.microsoft.com/office/drawing/2014/main" id="{427A0F6C-6745-5E2B-6C84-D0E93E12F4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6" t="3271" r="19293" b="9558"/>
          <a:stretch/>
        </p:blipFill>
        <p:spPr bwMode="auto">
          <a:xfrm>
            <a:off x="1629718" y="4499322"/>
            <a:ext cx="480291" cy="69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74DEBA-AC0D-AD8F-20CD-98E12CD0FCDF}"/>
              </a:ext>
            </a:extLst>
          </p:cNvPr>
          <p:cNvCxnSpPr>
            <a:stCxn id="9" idx="2"/>
            <a:endCxn id="5126" idx="0"/>
          </p:cNvCxnSpPr>
          <p:nvPr/>
        </p:nvCxnSpPr>
        <p:spPr>
          <a:xfrm flipH="1">
            <a:off x="1869864" y="4295111"/>
            <a:ext cx="1" cy="20421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6F17FC-D4A7-A7AA-D36B-278BB011C11C}"/>
              </a:ext>
            </a:extLst>
          </p:cNvPr>
          <p:cNvCxnSpPr/>
          <p:nvPr/>
        </p:nvCxnSpPr>
        <p:spPr>
          <a:xfrm flipH="1">
            <a:off x="1846773" y="5186418"/>
            <a:ext cx="1" cy="20421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C72E8A0B-A6A9-E1C3-C96B-14D36441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</p:spPr>
        <p:txBody>
          <a:bodyPr/>
          <a:lstStyle/>
          <a:p>
            <a:r>
              <a:rPr kumimoji="0" lang="en-JP" sz="3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sym typeface="Bebas Neue"/>
              </a:rPr>
              <a:t>3. Complexity</a:t>
            </a:r>
            <a:br>
              <a:rPr lang="en-JP" sz="2400" dirty="0"/>
            </a:br>
            <a:endParaRPr lang="en-JP" dirty="0"/>
          </a:p>
        </p:txBody>
      </p:sp>
      <p:pic>
        <p:nvPicPr>
          <p:cNvPr id="32" name="Picture 2" descr="Beginner Geek: How to Start Using the Linux Terminal">
            <a:extLst>
              <a:ext uri="{FF2B5EF4-FFF2-40B4-BE49-F238E27FC236}">
                <a16:creationId xmlns:a16="http://schemas.microsoft.com/office/drawing/2014/main" id="{F78CDDD4-B97B-3939-7FFD-8863C22C7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" t="9310" r="43493" b="4815"/>
          <a:stretch/>
        </p:blipFill>
        <p:spPr bwMode="auto">
          <a:xfrm>
            <a:off x="2983346" y="4334609"/>
            <a:ext cx="1535446" cy="98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8FA0EC-F62E-0AFF-902F-F4FF7E3F5B9F}"/>
              </a:ext>
            </a:extLst>
          </p:cNvPr>
          <p:cNvCxnSpPr>
            <a:cxnSpLocks/>
          </p:cNvCxnSpPr>
          <p:nvPr/>
        </p:nvCxnSpPr>
        <p:spPr>
          <a:xfrm>
            <a:off x="2110009" y="4834262"/>
            <a:ext cx="873337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B5D3728-0F04-8296-275C-9D8FC3A4BD46}"/>
              </a:ext>
            </a:extLst>
          </p:cNvPr>
          <p:cNvSpPr txBox="1"/>
          <p:nvPr/>
        </p:nvSpPr>
        <p:spPr>
          <a:xfrm>
            <a:off x="950967" y="1750693"/>
            <a:ext cx="8761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>
                <a:solidFill>
                  <a:srgbClr val="92D050"/>
                </a:solidFill>
              </a:rPr>
              <a:t>Q) Do system calls (or kernal) remains same across the operating systems?</a:t>
            </a:r>
          </a:p>
          <a:p>
            <a:endParaRPr lang="en-JP" b="1" dirty="0">
              <a:solidFill>
                <a:srgbClr val="92D050"/>
              </a:solidFill>
            </a:endParaRPr>
          </a:p>
          <a:p>
            <a:r>
              <a:rPr lang="en-JP" b="1" dirty="0">
                <a:solidFill>
                  <a:srgbClr val="92D050"/>
                </a:solidFill>
              </a:rPr>
              <a:t>E.g., Do Windows 11 and Ubuntu 24.04 will have the same set of system calls?</a:t>
            </a:r>
          </a:p>
        </p:txBody>
      </p:sp>
      <p:pic>
        <p:nvPicPr>
          <p:cNvPr id="3" name="Picture 2" descr="ATX Industrial Motherboard with 8th/9th Generation Intel® Core™ Processor,  DDR4 DRAM, Option: 4G+LTE Function - AAEON">
            <a:extLst>
              <a:ext uri="{FF2B5EF4-FFF2-40B4-BE49-F238E27FC236}">
                <a16:creationId xmlns:a16="http://schemas.microsoft.com/office/drawing/2014/main" id="{E651D3DC-D636-4D71-0F6C-FCA7A5704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127" y="5394738"/>
            <a:ext cx="2034514" cy="135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entral processing unit - Wikipedia">
            <a:extLst>
              <a:ext uri="{FF2B5EF4-FFF2-40B4-BE49-F238E27FC236}">
                <a16:creationId xmlns:a16="http://schemas.microsoft.com/office/drawing/2014/main" id="{2C88487C-B664-AE05-71F9-0D04364F8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228" y="3310052"/>
            <a:ext cx="1027927" cy="98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117F83-A0A1-C9CC-5B98-7C24DDFA99EF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9268192" y="4295111"/>
            <a:ext cx="0" cy="33199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B76FDB-C886-C847-54A2-5B9EEB2DBB9A}"/>
              </a:ext>
            </a:extLst>
          </p:cNvPr>
          <p:cNvCxnSpPr>
            <a:cxnSpLocks/>
          </p:cNvCxnSpPr>
          <p:nvPr/>
        </p:nvCxnSpPr>
        <p:spPr>
          <a:xfrm>
            <a:off x="9228384" y="5129835"/>
            <a:ext cx="16716" cy="26079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8C65F6-77A5-F043-0014-450E5E96EDA3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9543437" y="4931140"/>
            <a:ext cx="913991" cy="1686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9F43AD5A-13F5-170F-8990-F60C8AF1AA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3428" y="4619394"/>
            <a:ext cx="1920009" cy="51044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16E1572-4A5C-8ADD-BECB-E38AF4C6F4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57428" y="4390889"/>
            <a:ext cx="1584582" cy="108050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1F06146-B855-99BD-1D93-0F9F8A7570AE}"/>
              </a:ext>
            </a:extLst>
          </p:cNvPr>
          <p:cNvSpPr txBox="1"/>
          <p:nvPr/>
        </p:nvSpPr>
        <p:spPr>
          <a:xfrm>
            <a:off x="5654612" y="4172542"/>
            <a:ext cx="784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8000" dirty="0"/>
              <a:t>=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AA8D5E-98EE-CFD7-C771-37220DF4ACD3}"/>
              </a:ext>
            </a:extLst>
          </p:cNvPr>
          <p:cNvCxnSpPr/>
          <p:nvPr/>
        </p:nvCxnSpPr>
        <p:spPr>
          <a:xfrm flipH="1">
            <a:off x="5569527" y="4334609"/>
            <a:ext cx="869274" cy="985056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B62287A-5A2E-C8D7-E282-B58B070EF37B}"/>
              </a:ext>
            </a:extLst>
          </p:cNvPr>
          <p:cNvSpPr txBox="1"/>
          <p:nvPr/>
        </p:nvSpPr>
        <p:spPr>
          <a:xfrm>
            <a:off x="5654612" y="384971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not the same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E492A7-E67A-19B1-C725-347E86D72F11}"/>
              </a:ext>
            </a:extLst>
          </p:cNvPr>
          <p:cNvSpPr txBox="1"/>
          <p:nvPr/>
        </p:nvSpPr>
        <p:spPr>
          <a:xfrm>
            <a:off x="3075708" y="745332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(Simplistic way)</a:t>
            </a:r>
          </a:p>
        </p:txBody>
      </p:sp>
    </p:spTree>
    <p:extLst>
      <p:ext uri="{BB962C8B-B14F-4D97-AF65-F5344CB8AC3E}">
        <p14:creationId xmlns:p14="http://schemas.microsoft.com/office/powerpoint/2010/main" val="1390081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36224-A60D-6011-6C01-9F39D930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2" descr="ATX Industrial Motherboard with 8th/9th Generation Intel® Core™ Processor,  DDR4 DRAM, Option: 4G+LTE Function - AAEON">
            <a:extLst>
              <a:ext uri="{FF2B5EF4-FFF2-40B4-BE49-F238E27FC236}">
                <a16:creationId xmlns:a16="http://schemas.microsoft.com/office/drawing/2014/main" id="{47FBC16A-AA55-3C1E-BA05-BCC5F1208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5394738"/>
            <a:ext cx="2034514" cy="135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entral processing unit - Wikipedia">
            <a:extLst>
              <a:ext uri="{FF2B5EF4-FFF2-40B4-BE49-F238E27FC236}">
                <a16:creationId xmlns:a16="http://schemas.microsoft.com/office/drawing/2014/main" id="{D3B96E89-24C8-92B1-8FB8-126A56560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901" y="3310052"/>
            <a:ext cx="1027927" cy="98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Linux">
            <a:extLst>
              <a:ext uri="{FF2B5EF4-FFF2-40B4-BE49-F238E27FC236}">
                <a16:creationId xmlns:a16="http://schemas.microsoft.com/office/drawing/2014/main" id="{427A0F6C-6745-5E2B-6C84-D0E93E12F4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6" t="3271" r="19293" b="9558"/>
          <a:stretch/>
        </p:blipFill>
        <p:spPr bwMode="auto">
          <a:xfrm>
            <a:off x="1629718" y="4499322"/>
            <a:ext cx="480291" cy="69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74DEBA-AC0D-AD8F-20CD-98E12CD0FCDF}"/>
              </a:ext>
            </a:extLst>
          </p:cNvPr>
          <p:cNvCxnSpPr>
            <a:stCxn id="9" idx="2"/>
            <a:endCxn id="5126" idx="0"/>
          </p:cNvCxnSpPr>
          <p:nvPr/>
        </p:nvCxnSpPr>
        <p:spPr>
          <a:xfrm flipH="1">
            <a:off x="1869864" y="4295111"/>
            <a:ext cx="1" cy="20421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6F17FC-D4A7-A7AA-D36B-278BB011C11C}"/>
              </a:ext>
            </a:extLst>
          </p:cNvPr>
          <p:cNvCxnSpPr/>
          <p:nvPr/>
        </p:nvCxnSpPr>
        <p:spPr>
          <a:xfrm flipH="1">
            <a:off x="1846773" y="5186418"/>
            <a:ext cx="1" cy="20421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C72E8A0B-A6A9-E1C3-C96B-14D364412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</p:spPr>
        <p:txBody>
          <a:bodyPr/>
          <a:lstStyle/>
          <a:p>
            <a:r>
              <a:rPr kumimoji="0" lang="en-JP" sz="3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ebas Neue"/>
                <a:sym typeface="Bebas Neue"/>
              </a:rPr>
              <a:t>3. Complexity</a:t>
            </a:r>
            <a:br>
              <a:rPr lang="en-JP" sz="2400" dirty="0"/>
            </a:br>
            <a:endParaRPr lang="en-JP" dirty="0"/>
          </a:p>
        </p:txBody>
      </p:sp>
      <p:pic>
        <p:nvPicPr>
          <p:cNvPr id="32" name="Picture 2" descr="Beginner Geek: How to Start Using the Linux Terminal">
            <a:extLst>
              <a:ext uri="{FF2B5EF4-FFF2-40B4-BE49-F238E27FC236}">
                <a16:creationId xmlns:a16="http://schemas.microsoft.com/office/drawing/2014/main" id="{F78CDDD4-B97B-3939-7FFD-8863C22C7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2" t="9310" r="43493" b="4815"/>
          <a:stretch/>
        </p:blipFill>
        <p:spPr bwMode="auto">
          <a:xfrm>
            <a:off x="2983346" y="4334609"/>
            <a:ext cx="1535446" cy="98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8FA0EC-F62E-0AFF-902F-F4FF7E3F5B9F}"/>
              </a:ext>
            </a:extLst>
          </p:cNvPr>
          <p:cNvCxnSpPr>
            <a:cxnSpLocks/>
          </p:cNvCxnSpPr>
          <p:nvPr/>
        </p:nvCxnSpPr>
        <p:spPr>
          <a:xfrm>
            <a:off x="2110009" y="4834262"/>
            <a:ext cx="873337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B5D3728-0F04-8296-275C-9D8FC3A4BD46}"/>
              </a:ext>
            </a:extLst>
          </p:cNvPr>
          <p:cNvSpPr txBox="1"/>
          <p:nvPr/>
        </p:nvSpPr>
        <p:spPr>
          <a:xfrm>
            <a:off x="950967" y="1750693"/>
            <a:ext cx="8761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>
                <a:solidFill>
                  <a:srgbClr val="92D050"/>
                </a:solidFill>
              </a:rPr>
              <a:t>Q) Do system calls (or kernal) remains same across the operating systems?</a:t>
            </a:r>
          </a:p>
          <a:p>
            <a:endParaRPr lang="en-JP" b="1" dirty="0">
              <a:solidFill>
                <a:srgbClr val="92D050"/>
              </a:solidFill>
            </a:endParaRPr>
          </a:p>
          <a:p>
            <a:r>
              <a:rPr lang="en-JP" b="1" dirty="0">
                <a:solidFill>
                  <a:srgbClr val="92D050"/>
                </a:solidFill>
              </a:rPr>
              <a:t>E.g., Do Windows 11 and Ubuntu 24.04 will have the same set of system calls?</a:t>
            </a:r>
          </a:p>
        </p:txBody>
      </p:sp>
      <p:pic>
        <p:nvPicPr>
          <p:cNvPr id="3" name="Picture 2" descr="ATX Industrial Motherboard with 8th/9th Generation Intel® Core™ Processor,  DDR4 DRAM, Option: 4G+LTE Function - AAEON">
            <a:extLst>
              <a:ext uri="{FF2B5EF4-FFF2-40B4-BE49-F238E27FC236}">
                <a16:creationId xmlns:a16="http://schemas.microsoft.com/office/drawing/2014/main" id="{E651D3DC-D636-4D71-0F6C-FCA7A5704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127" y="5394738"/>
            <a:ext cx="2034514" cy="135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entral processing unit - Wikipedia">
            <a:extLst>
              <a:ext uri="{FF2B5EF4-FFF2-40B4-BE49-F238E27FC236}">
                <a16:creationId xmlns:a16="http://schemas.microsoft.com/office/drawing/2014/main" id="{2C88487C-B664-AE05-71F9-0D04364F8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228" y="3310052"/>
            <a:ext cx="1027927" cy="98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117F83-A0A1-C9CC-5B98-7C24DDFA99EF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9268192" y="4295111"/>
            <a:ext cx="0" cy="33199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B76FDB-C886-C847-54A2-5B9EEB2DBB9A}"/>
              </a:ext>
            </a:extLst>
          </p:cNvPr>
          <p:cNvCxnSpPr>
            <a:cxnSpLocks/>
          </p:cNvCxnSpPr>
          <p:nvPr/>
        </p:nvCxnSpPr>
        <p:spPr>
          <a:xfrm>
            <a:off x="9228384" y="5129835"/>
            <a:ext cx="16716" cy="26079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8C65F6-77A5-F043-0014-450E5E96EDA3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9543437" y="4931140"/>
            <a:ext cx="913991" cy="1686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9F43AD5A-13F5-170F-8990-F60C8AF1AA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3428" y="4619394"/>
            <a:ext cx="1920009" cy="51044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16E1572-4A5C-8ADD-BECB-E38AF4C6F4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57428" y="4390889"/>
            <a:ext cx="1584582" cy="108050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1F06146-B855-99BD-1D93-0F9F8A7570AE}"/>
              </a:ext>
            </a:extLst>
          </p:cNvPr>
          <p:cNvSpPr txBox="1"/>
          <p:nvPr/>
        </p:nvSpPr>
        <p:spPr>
          <a:xfrm>
            <a:off x="5654612" y="4172542"/>
            <a:ext cx="7841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8000" dirty="0"/>
              <a:t>=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AA8D5E-98EE-CFD7-C771-37220DF4ACD3}"/>
              </a:ext>
            </a:extLst>
          </p:cNvPr>
          <p:cNvCxnSpPr/>
          <p:nvPr/>
        </p:nvCxnSpPr>
        <p:spPr>
          <a:xfrm flipH="1">
            <a:off x="5569527" y="4334609"/>
            <a:ext cx="869274" cy="985056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B62287A-5A2E-C8D7-E282-B58B070EF37B}"/>
              </a:ext>
            </a:extLst>
          </p:cNvPr>
          <p:cNvSpPr txBox="1"/>
          <p:nvPr/>
        </p:nvSpPr>
        <p:spPr>
          <a:xfrm>
            <a:off x="5654612" y="384971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83D6EE-6B6F-26CB-326F-B5AD9360C23D}"/>
              </a:ext>
            </a:extLst>
          </p:cNvPr>
          <p:cNvSpPr txBox="1"/>
          <p:nvPr/>
        </p:nvSpPr>
        <p:spPr>
          <a:xfrm>
            <a:off x="2983346" y="5495981"/>
            <a:ext cx="19370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/>
              <a:t>monolithic kernal (single file)</a:t>
            </a:r>
          </a:p>
          <a:p>
            <a:endParaRPr lang="en-JP" sz="1400" dirty="0"/>
          </a:p>
          <a:p>
            <a:r>
              <a:rPr lang="en-JP" sz="1400" dirty="0"/>
              <a:t>Sacrifise space to achieve speed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3D104E-0350-E28F-E4B3-CF392410F0E1}"/>
              </a:ext>
            </a:extLst>
          </p:cNvPr>
          <p:cNvSpPr txBox="1"/>
          <p:nvPr/>
        </p:nvSpPr>
        <p:spPr>
          <a:xfrm>
            <a:off x="6254787" y="5495981"/>
            <a:ext cx="21403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/>
              <a:t>micro-kernal (multiple files using DLLs)</a:t>
            </a:r>
          </a:p>
          <a:p>
            <a:endParaRPr lang="en-JP" sz="1400" dirty="0"/>
          </a:p>
          <a:p>
            <a:r>
              <a:rPr lang="en-JP" sz="1400" dirty="0"/>
              <a:t>Sacrifise speed to save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87A5C0-2B2E-C37C-DD31-D854350223A0}"/>
              </a:ext>
            </a:extLst>
          </p:cNvPr>
          <p:cNvSpPr txBox="1"/>
          <p:nvPr/>
        </p:nvSpPr>
        <p:spPr>
          <a:xfrm>
            <a:off x="10480035" y="6620275"/>
            <a:ext cx="17219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050" dirty="0"/>
              <a:t>DLL: dynamic link library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480188-3C75-A29D-1D75-C152275C4C3E}"/>
              </a:ext>
            </a:extLst>
          </p:cNvPr>
          <p:cNvSpPr txBox="1"/>
          <p:nvPr/>
        </p:nvSpPr>
        <p:spPr>
          <a:xfrm>
            <a:off x="3075708" y="745332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(Simplistic way)</a:t>
            </a:r>
          </a:p>
        </p:txBody>
      </p:sp>
    </p:spTree>
    <p:extLst>
      <p:ext uri="{BB962C8B-B14F-4D97-AF65-F5344CB8AC3E}">
        <p14:creationId xmlns:p14="http://schemas.microsoft.com/office/powerpoint/2010/main" val="4076193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D178-6E1F-C319-AAFC-6DAE3B03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Heterogenity in System calls: Illustration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CDD6C-D918-5020-560B-1AEE5811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FC5401-0A86-F660-8CD7-383B8228B2F4}"/>
              </a:ext>
            </a:extLst>
          </p:cNvPr>
          <p:cNvSpPr txBox="1"/>
          <p:nvPr/>
        </p:nvSpPr>
        <p:spPr>
          <a:xfrm>
            <a:off x="2197916" y="6581001"/>
            <a:ext cx="79150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sz="1200" dirty="0"/>
              <a:t>https://stackoverflow.com/questions/3866217/how-can-i-make-the-system-call-write-print-to-the-screen</a:t>
            </a:r>
          </a:p>
        </p:txBody>
      </p:sp>
      <p:pic>
        <p:nvPicPr>
          <p:cNvPr id="7" name="Picture 2" descr="C Hello World Program - GeeksforGeeks">
            <a:extLst>
              <a:ext uri="{FF2B5EF4-FFF2-40B4-BE49-F238E27FC236}">
                <a16:creationId xmlns:a16="http://schemas.microsoft.com/office/drawing/2014/main" id="{464F402C-4C62-2DA9-E03F-E34B716ADD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3" r="42569" b="34559"/>
          <a:stretch/>
        </p:blipFill>
        <p:spPr bwMode="auto">
          <a:xfrm>
            <a:off x="276837" y="2491531"/>
            <a:ext cx="3842158" cy="249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532301-6FEF-EE66-77AC-CE1C3325CFE3}"/>
              </a:ext>
            </a:extLst>
          </p:cNvPr>
          <p:cNvSpPr txBox="1"/>
          <p:nvPr/>
        </p:nvSpPr>
        <p:spPr>
          <a:xfrm>
            <a:off x="4963568" y="1622747"/>
            <a:ext cx="5096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JP" b="1" dirty="0">
                <a:solidFill>
                  <a:srgbClr val="92D050"/>
                </a:solidFill>
              </a:rPr>
              <a:t>calls printf function in stdio.h file</a:t>
            </a:r>
          </a:p>
          <a:p>
            <a:pPr marL="342900" indent="-342900">
              <a:buAutoNum type="arabicPeriod"/>
            </a:pPr>
            <a:endParaRPr lang="en-JP" b="1" dirty="0">
              <a:solidFill>
                <a:srgbClr val="92D050"/>
              </a:solidFill>
            </a:endParaRPr>
          </a:p>
          <a:p>
            <a:pPr marL="342900" indent="-342900">
              <a:buAutoNum type="arabicPeriod"/>
            </a:pPr>
            <a:r>
              <a:rPr lang="en-JP" b="1" dirty="0">
                <a:solidFill>
                  <a:srgbClr val="92D050"/>
                </a:solidFill>
              </a:rPr>
              <a:t>stdio.h code may be different for each OS</a:t>
            </a:r>
          </a:p>
          <a:p>
            <a:pPr marL="342900" indent="-342900">
              <a:buAutoNum type="arabicPeriod"/>
            </a:pPr>
            <a:endParaRPr lang="en-JP" b="1" dirty="0">
              <a:solidFill>
                <a:srgbClr val="92D05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F45EF3-81B5-9EEF-89B1-9E2B9601C16F}"/>
              </a:ext>
            </a:extLst>
          </p:cNvPr>
          <p:cNvCxnSpPr/>
          <p:nvPr/>
        </p:nvCxnSpPr>
        <p:spPr>
          <a:xfrm flipV="1">
            <a:off x="600635" y="2832847"/>
            <a:ext cx="618565" cy="13626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06413A-27FD-CD72-DBA2-2A27A0665595}"/>
              </a:ext>
            </a:extLst>
          </p:cNvPr>
          <p:cNvCxnSpPr/>
          <p:nvPr/>
        </p:nvCxnSpPr>
        <p:spPr>
          <a:xfrm>
            <a:off x="1595718" y="2823076"/>
            <a:ext cx="2958353" cy="11841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373AE9-5567-01B5-E046-79BD2B70C808}"/>
              </a:ext>
            </a:extLst>
          </p:cNvPr>
          <p:cNvCxnSpPr>
            <a:cxnSpLocks/>
          </p:cNvCxnSpPr>
          <p:nvPr/>
        </p:nvCxnSpPr>
        <p:spPr>
          <a:xfrm flipV="1">
            <a:off x="4554071" y="3514164"/>
            <a:ext cx="750363" cy="4930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6BEAF59-C0FA-09EA-AA40-407CFA9CFC09}"/>
              </a:ext>
            </a:extLst>
          </p:cNvPr>
          <p:cNvSpPr txBox="1"/>
          <p:nvPr/>
        </p:nvSpPr>
        <p:spPr>
          <a:xfrm>
            <a:off x="4471854" y="3415150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>
                <a:solidFill>
                  <a:srgbClr val="00B0F0"/>
                </a:solidFill>
              </a:rPr>
              <a:t>Linux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F76A1C-210C-D846-A4CE-5EF871762615}"/>
              </a:ext>
            </a:extLst>
          </p:cNvPr>
          <p:cNvSpPr txBox="1"/>
          <p:nvPr/>
        </p:nvSpPr>
        <p:spPr>
          <a:xfrm>
            <a:off x="5303435" y="327999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libc header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35F215-C634-DEF9-2290-48C15A9D2585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616615" y="3464657"/>
            <a:ext cx="51929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55840711-AC28-A9AE-8DB5-69865A06C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906" y="3240059"/>
            <a:ext cx="2823899" cy="43248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1DB9027-1767-DB10-3454-8365E621FE24}"/>
              </a:ext>
            </a:extLst>
          </p:cNvPr>
          <p:cNvSpPr txBox="1"/>
          <p:nvPr/>
        </p:nvSpPr>
        <p:spPr>
          <a:xfrm>
            <a:off x="1833250" y="6366879"/>
            <a:ext cx="85254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sz="1200" dirty="0"/>
              <a:t>https://stackoverflow.com/questions/54228202/what-system-calls-does-printf-use-inorder-to-write-data-to-the-console-in-wi</a:t>
            </a:r>
          </a:p>
        </p:txBody>
      </p:sp>
    </p:spTree>
    <p:extLst>
      <p:ext uri="{BB962C8B-B14F-4D97-AF65-F5344CB8AC3E}">
        <p14:creationId xmlns:p14="http://schemas.microsoft.com/office/powerpoint/2010/main" val="76937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A2E6-28B1-6139-B404-773F500B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Preface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2E363-DDD5-3482-DBB0-D577783BD207}"/>
              </a:ext>
            </a:extLst>
          </p:cNvPr>
          <p:cNvSpPr txBox="1"/>
          <p:nvPr/>
        </p:nvSpPr>
        <p:spPr>
          <a:xfrm>
            <a:off x="288384" y="1933302"/>
            <a:ext cx="9400971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JP" dirty="0"/>
              <a:t>Object Oriented Programming (OOPs) concepts existed before Java</a:t>
            </a:r>
          </a:p>
          <a:p>
            <a:pPr marL="342900" indent="-342900">
              <a:buFont typeface="+mj-lt"/>
              <a:buAutoNum type="arabicPeriod"/>
            </a:pPr>
            <a:endParaRPr lang="en-JP" dirty="0"/>
          </a:p>
          <a:p>
            <a:pPr marL="342900" indent="-342900">
              <a:buFont typeface="+mj-lt"/>
              <a:buAutoNum type="arabicPeriod"/>
            </a:pPr>
            <a:endParaRPr lang="en-JP" dirty="0"/>
          </a:p>
          <a:p>
            <a:pPr marL="342900" indent="-342900">
              <a:buFont typeface="+mj-lt"/>
              <a:buAutoNum type="arabicPeriod"/>
            </a:pPr>
            <a:r>
              <a:rPr lang="en-JP" dirty="0"/>
              <a:t>C++ and other OOPs based programing languages existed long before Java</a:t>
            </a:r>
          </a:p>
          <a:p>
            <a:pPr marL="342900" indent="-342900">
              <a:buFont typeface="+mj-lt"/>
              <a:buAutoNum type="arabicPeriod"/>
            </a:pPr>
            <a:endParaRPr lang="en-JP" dirty="0"/>
          </a:p>
          <a:p>
            <a:pPr marL="342900" indent="-342900">
              <a:buFont typeface="+mj-lt"/>
              <a:buAutoNum type="arabicPeriod"/>
            </a:pPr>
            <a:endParaRPr lang="en-JP" dirty="0"/>
          </a:p>
          <a:p>
            <a:pPr marL="342900" indent="-342900">
              <a:buFont typeface="+mj-lt"/>
              <a:buAutoNum type="arabicPeriod"/>
            </a:pPr>
            <a:r>
              <a:rPr lang="en-JP" dirty="0"/>
              <a:t>So keep in mind that OOPs did not made Java popular (or widely adopted)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JP" dirty="0"/>
              <a:t>Platform independence (or portability) is the main ingredient for the popularity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JP" sz="1600" dirty="0"/>
              <a:t>Code once and deploy it anywhere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JP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JP" dirty="0"/>
              <a:t>OOPs was just a catalyst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JP" sz="1600" dirty="0">
                <a:solidFill>
                  <a:srgbClr val="FF0000"/>
                </a:solidFill>
              </a:rPr>
              <a:t>OOPs backfired in database systems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JP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JP" sz="1600" b="1" i="1" dirty="0">
                <a:solidFill>
                  <a:srgbClr val="FFFF00"/>
                </a:solidFill>
              </a:rPr>
              <a:t>World adopts only those technologies that have real 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JP" sz="1600" b="1" i="1" dirty="0">
              <a:solidFill>
                <a:srgbClr val="FFFF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JP" dirty="0"/>
          </a:p>
          <a:p>
            <a:pPr marL="342900" indent="-342900">
              <a:buFont typeface="+mj-lt"/>
              <a:buAutoNum type="arabicPeriod"/>
            </a:pPr>
            <a:r>
              <a:rPr lang="en-JP" dirty="0"/>
              <a:t>In this lecture, we will talk about the main ingredient that is behind the Java’s popularity</a:t>
            </a:r>
          </a:p>
        </p:txBody>
      </p:sp>
    </p:spTree>
    <p:extLst>
      <p:ext uri="{BB962C8B-B14F-4D97-AF65-F5344CB8AC3E}">
        <p14:creationId xmlns:p14="http://schemas.microsoft.com/office/powerpoint/2010/main" val="1446183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D178-6E1F-C319-AAFC-6DAE3B03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Heterogenity in System calls: Illustration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CDD6C-D918-5020-560B-1AEE5811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FC5401-0A86-F660-8CD7-383B8228B2F4}"/>
              </a:ext>
            </a:extLst>
          </p:cNvPr>
          <p:cNvSpPr txBox="1"/>
          <p:nvPr/>
        </p:nvSpPr>
        <p:spPr>
          <a:xfrm>
            <a:off x="2197916" y="6581001"/>
            <a:ext cx="79150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sz="1200" dirty="0"/>
              <a:t>https://stackoverflow.com/questions/3866217/how-can-i-make-the-system-call-write-print-to-the-screen</a:t>
            </a:r>
          </a:p>
        </p:txBody>
      </p:sp>
      <p:pic>
        <p:nvPicPr>
          <p:cNvPr id="7" name="Picture 2" descr="C Hello World Program - GeeksforGeeks">
            <a:extLst>
              <a:ext uri="{FF2B5EF4-FFF2-40B4-BE49-F238E27FC236}">
                <a16:creationId xmlns:a16="http://schemas.microsoft.com/office/drawing/2014/main" id="{464F402C-4C62-2DA9-E03F-E34B716ADD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3" r="42569" b="34559"/>
          <a:stretch/>
        </p:blipFill>
        <p:spPr bwMode="auto">
          <a:xfrm>
            <a:off x="276837" y="2491531"/>
            <a:ext cx="3842158" cy="249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532301-6FEF-EE66-77AC-CE1C3325CFE3}"/>
              </a:ext>
            </a:extLst>
          </p:cNvPr>
          <p:cNvSpPr txBox="1"/>
          <p:nvPr/>
        </p:nvSpPr>
        <p:spPr>
          <a:xfrm>
            <a:off x="4963568" y="1622747"/>
            <a:ext cx="5096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JP" b="1" dirty="0">
                <a:solidFill>
                  <a:srgbClr val="92D050"/>
                </a:solidFill>
              </a:rPr>
              <a:t>calls printf function in stdio.h file</a:t>
            </a:r>
          </a:p>
          <a:p>
            <a:pPr marL="342900" indent="-342900">
              <a:buAutoNum type="arabicPeriod"/>
            </a:pPr>
            <a:endParaRPr lang="en-JP" b="1" dirty="0">
              <a:solidFill>
                <a:srgbClr val="92D050"/>
              </a:solidFill>
            </a:endParaRPr>
          </a:p>
          <a:p>
            <a:pPr marL="342900" indent="-342900">
              <a:buAutoNum type="arabicPeriod"/>
            </a:pPr>
            <a:r>
              <a:rPr lang="en-JP" b="1" dirty="0">
                <a:solidFill>
                  <a:srgbClr val="92D050"/>
                </a:solidFill>
              </a:rPr>
              <a:t>stdio.h code may be different for each OS</a:t>
            </a:r>
          </a:p>
          <a:p>
            <a:pPr marL="342900" indent="-342900">
              <a:buAutoNum type="arabicPeriod"/>
            </a:pPr>
            <a:endParaRPr lang="en-JP" b="1" dirty="0">
              <a:solidFill>
                <a:srgbClr val="92D05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F45EF3-81B5-9EEF-89B1-9E2B9601C16F}"/>
              </a:ext>
            </a:extLst>
          </p:cNvPr>
          <p:cNvCxnSpPr/>
          <p:nvPr/>
        </p:nvCxnSpPr>
        <p:spPr>
          <a:xfrm flipV="1">
            <a:off x="600635" y="2832847"/>
            <a:ext cx="618565" cy="13626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06413A-27FD-CD72-DBA2-2A27A0665595}"/>
              </a:ext>
            </a:extLst>
          </p:cNvPr>
          <p:cNvCxnSpPr/>
          <p:nvPr/>
        </p:nvCxnSpPr>
        <p:spPr>
          <a:xfrm>
            <a:off x="1595718" y="2823076"/>
            <a:ext cx="2958353" cy="11841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373AE9-5567-01B5-E046-79BD2B70C808}"/>
              </a:ext>
            </a:extLst>
          </p:cNvPr>
          <p:cNvCxnSpPr>
            <a:cxnSpLocks/>
          </p:cNvCxnSpPr>
          <p:nvPr/>
        </p:nvCxnSpPr>
        <p:spPr>
          <a:xfrm flipV="1">
            <a:off x="4554071" y="3514164"/>
            <a:ext cx="750363" cy="4930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D8EFCB-446B-925A-89FA-27D7CA4F5066}"/>
              </a:ext>
            </a:extLst>
          </p:cNvPr>
          <p:cNvCxnSpPr>
            <a:cxnSpLocks/>
          </p:cNvCxnSpPr>
          <p:nvPr/>
        </p:nvCxnSpPr>
        <p:spPr>
          <a:xfrm>
            <a:off x="4554071" y="4007224"/>
            <a:ext cx="717176" cy="6906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6BEAF59-C0FA-09EA-AA40-407CFA9CFC09}"/>
              </a:ext>
            </a:extLst>
          </p:cNvPr>
          <p:cNvSpPr txBox="1"/>
          <p:nvPr/>
        </p:nvSpPr>
        <p:spPr>
          <a:xfrm>
            <a:off x="4471854" y="3415150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>
                <a:solidFill>
                  <a:srgbClr val="00B0F0"/>
                </a:solidFill>
              </a:rPr>
              <a:t>Linux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B631E6-5794-963C-BB9F-C435AC11ABDF}"/>
              </a:ext>
            </a:extLst>
          </p:cNvPr>
          <p:cNvSpPr txBox="1"/>
          <p:nvPr/>
        </p:nvSpPr>
        <p:spPr>
          <a:xfrm>
            <a:off x="4172093" y="4421016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>
                <a:solidFill>
                  <a:srgbClr val="00B0F0"/>
                </a:solidFill>
              </a:rPr>
              <a:t>Windows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F76A1C-210C-D846-A4CE-5EF871762615}"/>
              </a:ext>
            </a:extLst>
          </p:cNvPr>
          <p:cNvSpPr txBox="1"/>
          <p:nvPr/>
        </p:nvSpPr>
        <p:spPr>
          <a:xfrm>
            <a:off x="5303435" y="327999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libc header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35F215-C634-DEF9-2290-48C15A9D2585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616615" y="3464657"/>
            <a:ext cx="51929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55840711-AC28-A9AE-8DB5-69865A06C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906" y="3240059"/>
            <a:ext cx="2823899" cy="4324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D211364-542E-C53A-7683-88CA218F986E}"/>
              </a:ext>
            </a:extLst>
          </p:cNvPr>
          <p:cNvSpPr txBox="1"/>
          <p:nvPr/>
        </p:nvSpPr>
        <p:spPr>
          <a:xfrm>
            <a:off x="5215852" y="4420910"/>
            <a:ext cx="1335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C000"/>
                </a:solidFill>
              </a:rPr>
              <a:t>a bit complicated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1D8BC1D-E8D6-EE25-95B6-CC19FF3CA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080" y="4397688"/>
            <a:ext cx="5628683" cy="967856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D3388EA-4CE6-DA46-353D-D635F7D1B46A}"/>
              </a:ext>
            </a:extLst>
          </p:cNvPr>
          <p:cNvCxnSpPr>
            <a:cxnSpLocks/>
          </p:cNvCxnSpPr>
          <p:nvPr/>
        </p:nvCxnSpPr>
        <p:spPr>
          <a:xfrm>
            <a:off x="5271247" y="4697909"/>
            <a:ext cx="1224833" cy="308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1DB9027-1767-DB10-3454-8365E621FE24}"/>
              </a:ext>
            </a:extLst>
          </p:cNvPr>
          <p:cNvSpPr txBox="1"/>
          <p:nvPr/>
        </p:nvSpPr>
        <p:spPr>
          <a:xfrm>
            <a:off x="1833250" y="6366879"/>
            <a:ext cx="85254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sz="1200" dirty="0"/>
              <a:t>https://stackoverflow.com/questions/54228202/what-system-calls-does-printf-use-inorder-to-write-data-to-the-console-in-wi</a:t>
            </a:r>
          </a:p>
        </p:txBody>
      </p:sp>
    </p:spTree>
    <p:extLst>
      <p:ext uri="{BB962C8B-B14F-4D97-AF65-F5344CB8AC3E}">
        <p14:creationId xmlns:p14="http://schemas.microsoft.com/office/powerpoint/2010/main" val="2730316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454E-45A2-6687-6714-601FE3F2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E929E-ABF8-C898-2DEF-FC82C085A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67" y="1536633"/>
            <a:ext cx="8389981" cy="4555200"/>
          </a:xfrm>
        </p:spPr>
        <p:txBody>
          <a:bodyPr/>
          <a:lstStyle/>
          <a:p>
            <a:pPr marL="596900" indent="-457200">
              <a:buFont typeface="+mj-lt"/>
              <a:buAutoNum type="arabicPeriod"/>
            </a:pPr>
            <a:r>
              <a:rPr lang="en-JP" dirty="0">
                <a:solidFill>
                  <a:schemeClr val="tx1">
                    <a:lumMod val="65000"/>
                  </a:schemeClr>
                </a:solidFill>
              </a:rPr>
              <a:t>Heterogenity</a:t>
            </a:r>
          </a:p>
          <a:p>
            <a:pPr marL="596900" indent="-457200">
              <a:buFont typeface="+mj-lt"/>
              <a:buAutoNum type="arabicPeriod"/>
            </a:pPr>
            <a:endParaRPr lang="en-JP" dirty="0"/>
          </a:p>
          <a:p>
            <a:pPr marL="596900" indent="-457200">
              <a:buFont typeface="+mj-lt"/>
              <a:buAutoNum type="arabicPeriod"/>
            </a:pPr>
            <a:r>
              <a:rPr lang="en-US" b="1" dirty="0"/>
              <a:t>Portability Issue</a:t>
            </a:r>
          </a:p>
          <a:p>
            <a:pPr marL="596900" indent="-457200">
              <a:buFont typeface="+mj-lt"/>
              <a:buAutoNum type="arabicPeriod"/>
            </a:pPr>
            <a:endParaRPr lang="en-JP" dirty="0"/>
          </a:p>
          <a:p>
            <a:pPr marL="596900" indent="-457200">
              <a:buFont typeface="+mj-lt"/>
              <a:buAutoNum type="arabicPeriod"/>
            </a:pPr>
            <a:r>
              <a:rPr lang="en-JP" dirty="0">
                <a:solidFill>
                  <a:schemeClr val="tx1">
                    <a:lumMod val="65000"/>
                  </a:schemeClr>
                </a:solidFill>
              </a:rPr>
              <a:t>Idea of Virtual Machines</a:t>
            </a:r>
          </a:p>
          <a:p>
            <a:pPr marL="596900" indent="-457200">
              <a:buFont typeface="+mj-lt"/>
              <a:buAutoNum type="arabicPeriod"/>
            </a:pPr>
            <a:endParaRPr lang="en-JP" dirty="0">
              <a:solidFill>
                <a:schemeClr val="tx1">
                  <a:lumMod val="65000"/>
                </a:schemeClr>
              </a:solidFill>
            </a:endParaRPr>
          </a:p>
          <a:p>
            <a:pPr marL="596900" indent="-457200">
              <a:buFont typeface="+mj-lt"/>
              <a:buAutoNum type="arabicPeriod"/>
            </a:pPr>
            <a:r>
              <a:rPr lang="en-JP" dirty="0">
                <a:solidFill>
                  <a:schemeClr val="tx1">
                    <a:lumMod val="65000"/>
                  </a:schemeClr>
                </a:solidFill>
              </a:rPr>
              <a:t>Java</a:t>
            </a:r>
          </a:p>
          <a:p>
            <a:pPr marL="596900" indent="-457200">
              <a:buFont typeface="+mj-lt"/>
              <a:buAutoNum type="arabicPeriod"/>
            </a:pP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C3EC3-4158-98EC-6253-61A9CF49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6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0B89C-69EA-F74D-BC87-DC42030A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Portability </a:t>
            </a:r>
            <a:r>
              <a:rPr lang="en-JP" b="1" dirty="0"/>
              <a:t>Issue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AB612-E4E9-D062-A9B9-DCAC0247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B6BC91-35DB-B4BA-47E5-B6FAFA8BB0FE}"/>
              </a:ext>
            </a:extLst>
          </p:cNvPr>
          <p:cNvSpPr/>
          <p:nvPr/>
        </p:nvSpPr>
        <p:spPr>
          <a:xfrm>
            <a:off x="3207059" y="5791651"/>
            <a:ext cx="2541525" cy="6003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Mother 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BB2344-B2EB-E884-D226-E13C5C9CFB96}"/>
              </a:ext>
            </a:extLst>
          </p:cNvPr>
          <p:cNvSpPr/>
          <p:nvPr/>
        </p:nvSpPr>
        <p:spPr>
          <a:xfrm>
            <a:off x="4024815" y="3585527"/>
            <a:ext cx="906011" cy="6003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CPUs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2F9E31-9CCC-21EE-63CB-4E8534BE3D79}"/>
              </a:ext>
            </a:extLst>
          </p:cNvPr>
          <p:cNvSpPr/>
          <p:nvPr/>
        </p:nvSpPr>
        <p:spPr>
          <a:xfrm>
            <a:off x="3207059" y="4764283"/>
            <a:ext cx="2035565" cy="41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Operating System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FD431F-8554-9354-F1EE-8622E4FD674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477821" y="4185891"/>
            <a:ext cx="0" cy="60036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87DDA7-7E11-46E9-CB71-F46919D3688C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477822" y="5185107"/>
            <a:ext cx="10143" cy="60654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FB5AC5D-00AF-61AA-40F7-31DD25870628}"/>
              </a:ext>
            </a:extLst>
          </p:cNvPr>
          <p:cNvSpPr/>
          <p:nvPr/>
        </p:nvSpPr>
        <p:spPr>
          <a:xfrm>
            <a:off x="5242623" y="4764283"/>
            <a:ext cx="853375" cy="4156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Kernal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990A1B-EA6D-BF41-3623-E17ED7B15AF3}"/>
              </a:ext>
            </a:extLst>
          </p:cNvPr>
          <p:cNvSpPr/>
          <p:nvPr/>
        </p:nvSpPr>
        <p:spPr>
          <a:xfrm>
            <a:off x="1878853" y="3870379"/>
            <a:ext cx="474689" cy="1930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EA445C-F828-1ADA-5DEA-FA04AB8777C5}"/>
              </a:ext>
            </a:extLst>
          </p:cNvPr>
          <p:cNvSpPr txBox="1"/>
          <p:nvPr/>
        </p:nvSpPr>
        <p:spPr>
          <a:xfrm rot="16200000">
            <a:off x="1401899" y="4700194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Applications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B2B792-BF99-246C-5432-9089DDE50150}"/>
              </a:ext>
            </a:extLst>
          </p:cNvPr>
          <p:cNvCxnSpPr>
            <a:cxnSpLocks/>
          </p:cNvCxnSpPr>
          <p:nvPr/>
        </p:nvCxnSpPr>
        <p:spPr>
          <a:xfrm>
            <a:off x="2351064" y="4972101"/>
            <a:ext cx="855995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95E021-67C1-AE58-9CA1-75C3006C6018}"/>
              </a:ext>
            </a:extLst>
          </p:cNvPr>
          <p:cNvCxnSpPr/>
          <p:nvPr/>
        </p:nvCxnSpPr>
        <p:spPr>
          <a:xfrm flipV="1">
            <a:off x="1480816" y="4956772"/>
            <a:ext cx="400513" cy="629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users Free Icon Download | FreeImages">
            <a:extLst>
              <a:ext uri="{FF2B5EF4-FFF2-40B4-BE49-F238E27FC236}">
                <a16:creationId xmlns:a16="http://schemas.microsoft.com/office/drawing/2014/main" id="{81B2D67A-7074-CE9A-8CE0-BCBA8DAAF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86" y="4185891"/>
            <a:ext cx="1260707" cy="126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B10982E-5B24-89CC-AC9F-2C6535A95FDC}"/>
              </a:ext>
            </a:extLst>
          </p:cNvPr>
          <p:cNvSpPr txBox="1"/>
          <p:nvPr/>
        </p:nvSpPr>
        <p:spPr>
          <a:xfrm>
            <a:off x="384900" y="543189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users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CF5A75-5CD9-7818-A8B0-52A600F9920E}"/>
              </a:ext>
            </a:extLst>
          </p:cNvPr>
          <p:cNvSpPr txBox="1"/>
          <p:nvPr/>
        </p:nvSpPr>
        <p:spPr>
          <a:xfrm>
            <a:off x="2447396" y="4316740"/>
            <a:ext cx="1027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>
                <a:solidFill>
                  <a:srgbClr val="92D050"/>
                </a:solidFill>
              </a:rPr>
              <a:t>system calls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DC07F-A3C1-BDF7-9E95-FAB084C1F8AF}"/>
              </a:ext>
            </a:extLst>
          </p:cNvPr>
          <p:cNvSpPr txBox="1"/>
          <p:nvPr/>
        </p:nvSpPr>
        <p:spPr>
          <a:xfrm>
            <a:off x="462015" y="1402645"/>
            <a:ext cx="10573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Since the system calls are different for each Operating System, we cannot use the same (or only one) compiler to create machine language.</a:t>
            </a:r>
          </a:p>
          <a:p>
            <a:endParaRPr lang="en-JP" dirty="0"/>
          </a:p>
          <a:p>
            <a:r>
              <a:rPr lang="en-JP" b="1" u="sng" dirty="0">
                <a:solidFill>
                  <a:srgbClr val="FF0000"/>
                </a:solidFill>
              </a:rPr>
              <a:t>When the compilers change, APIs (or input functions or libraries) may change as well -&gt; </a:t>
            </a:r>
            <a:r>
              <a:rPr lang="en-JP" b="1" u="sng" dirty="0">
                <a:solidFill>
                  <a:srgbClr val="FFC000"/>
                </a:solidFill>
              </a:rPr>
              <a:t>bugs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A02BDC8-21F5-05DC-FB17-1080BC65C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9647" y="5079982"/>
            <a:ext cx="3521645" cy="168023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73B4884-7E20-EDDB-E33D-90B9913F3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9647" y="2920238"/>
            <a:ext cx="3431456" cy="181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93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0B89C-69EA-F74D-BC87-DC42030A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b="1" dirty="0"/>
              <a:t>Issues: Illustration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AB612-E4E9-D062-A9B9-DCAC0247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23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89D1B9-A06D-D665-6066-3C470B254BBE}"/>
              </a:ext>
            </a:extLst>
          </p:cNvPr>
          <p:cNvSpPr txBox="1"/>
          <p:nvPr/>
        </p:nvSpPr>
        <p:spPr>
          <a:xfrm>
            <a:off x="1133823" y="1486421"/>
            <a:ext cx="1076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Writing a C program in Windows and Linux</a:t>
            </a:r>
          </a:p>
        </p:txBody>
      </p:sp>
      <p:pic>
        <p:nvPicPr>
          <p:cNvPr id="1026" name="Picture 2" descr="C Hello World Program - GeeksforGeeks">
            <a:extLst>
              <a:ext uri="{FF2B5EF4-FFF2-40B4-BE49-F238E27FC236}">
                <a16:creationId xmlns:a16="http://schemas.microsoft.com/office/drawing/2014/main" id="{9C9C80EC-0CAE-F424-1FE9-13B8F41B39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69" b="34559"/>
          <a:stretch/>
        </p:blipFill>
        <p:spPr bwMode="auto">
          <a:xfrm>
            <a:off x="6904139" y="3111071"/>
            <a:ext cx="3842158" cy="271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 Guide: FIRST C PROGRAM">
            <a:extLst>
              <a:ext uri="{FF2B5EF4-FFF2-40B4-BE49-F238E27FC236}">
                <a16:creationId xmlns:a16="http://schemas.microsoft.com/office/drawing/2014/main" id="{F167FD70-47ED-7E69-FC62-67D3333D84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99" b="40540"/>
          <a:stretch/>
        </p:blipFill>
        <p:spPr bwMode="auto">
          <a:xfrm>
            <a:off x="617988" y="3094294"/>
            <a:ext cx="4834856" cy="272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D34DD25-7415-BD24-4694-E46CBE04BF5B}"/>
              </a:ext>
            </a:extLst>
          </p:cNvPr>
          <p:cNvSpPr txBox="1"/>
          <p:nvPr/>
        </p:nvSpPr>
        <p:spPr>
          <a:xfrm>
            <a:off x="1971413" y="274174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Windows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31A3B9-2A15-75F4-AC72-D9A34B2316C4}"/>
              </a:ext>
            </a:extLst>
          </p:cNvPr>
          <p:cNvSpPr txBox="1"/>
          <p:nvPr/>
        </p:nvSpPr>
        <p:spPr>
          <a:xfrm>
            <a:off x="8411119" y="275705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Linux</a:t>
            </a:r>
          </a:p>
        </p:txBody>
      </p:sp>
      <p:sp>
        <p:nvSpPr>
          <p:cNvPr id="21" name="Curved Right Arrow 20">
            <a:extLst>
              <a:ext uri="{FF2B5EF4-FFF2-40B4-BE49-F238E27FC236}">
                <a16:creationId xmlns:a16="http://schemas.microsoft.com/office/drawing/2014/main" id="{F581C604-5DE6-BF41-CF37-BA5BD25E1988}"/>
              </a:ext>
            </a:extLst>
          </p:cNvPr>
          <p:cNvSpPr/>
          <p:nvPr/>
        </p:nvSpPr>
        <p:spPr>
          <a:xfrm rot="16200000">
            <a:off x="5928270" y="5181550"/>
            <a:ext cx="564777" cy="1845593"/>
          </a:xfrm>
          <a:prstGeom prst="curved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B19681-1965-4D16-39E0-9B9AD967B87B}"/>
              </a:ext>
            </a:extLst>
          </p:cNvPr>
          <p:cNvSpPr txBox="1"/>
          <p:nvPr/>
        </p:nvSpPr>
        <p:spPr>
          <a:xfrm>
            <a:off x="5387788" y="2105691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bugs will araise</a:t>
            </a:r>
          </a:p>
        </p:txBody>
      </p:sp>
      <p:sp>
        <p:nvSpPr>
          <p:cNvPr id="23" name="Curved Right Arrow 22">
            <a:extLst>
              <a:ext uri="{FF2B5EF4-FFF2-40B4-BE49-F238E27FC236}">
                <a16:creationId xmlns:a16="http://schemas.microsoft.com/office/drawing/2014/main" id="{B0D9B35C-903B-7837-D100-00E4E8415D5A}"/>
              </a:ext>
            </a:extLst>
          </p:cNvPr>
          <p:cNvSpPr/>
          <p:nvPr/>
        </p:nvSpPr>
        <p:spPr>
          <a:xfrm rot="5400000">
            <a:off x="5813578" y="1889109"/>
            <a:ext cx="564777" cy="1845593"/>
          </a:xfrm>
          <a:prstGeom prst="curved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2292D8-BDD5-BCCB-05A8-C84D91EC8022}"/>
              </a:ext>
            </a:extLst>
          </p:cNvPr>
          <p:cNvSpPr txBox="1"/>
          <p:nvPr/>
        </p:nvSpPr>
        <p:spPr>
          <a:xfrm>
            <a:off x="5387788" y="6386735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bugs will araise</a:t>
            </a:r>
          </a:p>
        </p:txBody>
      </p:sp>
    </p:spTree>
    <p:extLst>
      <p:ext uri="{BB962C8B-B14F-4D97-AF65-F5344CB8AC3E}">
        <p14:creationId xmlns:p14="http://schemas.microsoft.com/office/powerpoint/2010/main" val="120527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454E-45A2-6687-6714-601FE3F2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E929E-ABF8-C898-2DEF-FC82C085A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67" y="1536633"/>
            <a:ext cx="8389981" cy="4555200"/>
          </a:xfrm>
        </p:spPr>
        <p:txBody>
          <a:bodyPr/>
          <a:lstStyle/>
          <a:p>
            <a:pPr marL="596900" indent="-457200">
              <a:buFont typeface="+mj-lt"/>
              <a:buAutoNum type="arabicPeriod"/>
            </a:pPr>
            <a:r>
              <a:rPr lang="en-JP" dirty="0">
                <a:solidFill>
                  <a:schemeClr val="tx1">
                    <a:lumMod val="65000"/>
                  </a:schemeClr>
                </a:solidFill>
              </a:rPr>
              <a:t>Heterogenity</a:t>
            </a:r>
          </a:p>
          <a:p>
            <a:pPr marL="596900" indent="-457200">
              <a:buFont typeface="+mj-lt"/>
              <a:buAutoNum type="arabicPeriod"/>
            </a:pPr>
            <a:endParaRPr lang="en-JP" dirty="0">
              <a:solidFill>
                <a:schemeClr val="tx1">
                  <a:lumMod val="65000"/>
                </a:schemeClr>
              </a:solidFill>
            </a:endParaRPr>
          </a:p>
          <a:p>
            <a:pPr marL="596900" indent="-457200">
              <a:buFont typeface="+mj-lt"/>
              <a:buAutoNum type="arabicPeriod"/>
            </a:pPr>
            <a:r>
              <a:rPr lang="en-JP" dirty="0">
                <a:solidFill>
                  <a:schemeClr val="tx1">
                    <a:lumMod val="65000"/>
                  </a:schemeClr>
                </a:solidFill>
              </a:rPr>
              <a:t>Issues</a:t>
            </a:r>
          </a:p>
          <a:p>
            <a:pPr marL="596900" indent="-457200">
              <a:buFont typeface="+mj-lt"/>
              <a:buAutoNum type="arabicPeriod"/>
            </a:pPr>
            <a:endParaRPr lang="en-JP" dirty="0"/>
          </a:p>
          <a:p>
            <a:pPr marL="596900" indent="-457200">
              <a:buFont typeface="+mj-lt"/>
              <a:buAutoNum type="arabicPeriod"/>
            </a:pPr>
            <a:r>
              <a:rPr lang="en-JP" b="1" dirty="0"/>
              <a:t>Idea of Virtual Machines</a:t>
            </a:r>
          </a:p>
          <a:p>
            <a:pPr marL="596900" indent="-457200">
              <a:buFont typeface="+mj-lt"/>
              <a:buAutoNum type="arabicPeriod"/>
            </a:pPr>
            <a:endParaRPr lang="en-JP" dirty="0"/>
          </a:p>
          <a:p>
            <a:pPr marL="596900" indent="-457200">
              <a:buFont typeface="+mj-lt"/>
              <a:buAutoNum type="arabicPeriod"/>
            </a:pPr>
            <a:r>
              <a:rPr lang="en-JP" dirty="0">
                <a:solidFill>
                  <a:schemeClr val="tx1">
                    <a:lumMod val="65000"/>
                  </a:schemeClr>
                </a:solidFill>
              </a:rPr>
              <a:t>Java</a:t>
            </a:r>
          </a:p>
          <a:p>
            <a:pPr marL="596900" indent="-457200">
              <a:buFont typeface="+mj-lt"/>
              <a:buAutoNum type="arabicPeriod"/>
            </a:pP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C3EC3-4158-98EC-6253-61A9CF49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95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2641-7321-E278-BC11-1D385389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b="1" dirty="0"/>
              <a:t>Reason for the </a:t>
            </a:r>
            <a:r>
              <a:rPr lang="en-US" b="1" dirty="0"/>
              <a:t>portability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07FA-449F-A4A0-102C-4C67CA40F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13" y="1590422"/>
            <a:ext cx="11886493" cy="4555200"/>
          </a:xfrm>
        </p:spPr>
        <p:txBody>
          <a:bodyPr/>
          <a:lstStyle/>
          <a:p>
            <a:r>
              <a:rPr lang="en-US" dirty="0"/>
              <a:t>Computing environment = execution environment</a:t>
            </a:r>
          </a:p>
          <a:p>
            <a:pPr lvl="1"/>
            <a:r>
              <a:rPr lang="en-US" dirty="0"/>
              <a:t>Meaning: Developers must consider the execution environment while writing their code.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F3F5-1194-0B37-4F1A-24E6F0E0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ED2E1A-DC50-9CAE-2CF3-274767037B32}"/>
              </a:ext>
            </a:extLst>
          </p:cNvPr>
          <p:cNvSpPr txBox="1"/>
          <p:nvPr/>
        </p:nvSpPr>
        <p:spPr>
          <a:xfrm>
            <a:off x="1326776" y="3209365"/>
            <a:ext cx="16979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vi fileName.c</a:t>
            </a:r>
          </a:p>
          <a:p>
            <a:endParaRPr lang="en-JP" dirty="0"/>
          </a:p>
          <a:p>
            <a:r>
              <a:rPr lang="en-JP" dirty="0"/>
              <a:t>gcc fileName.c</a:t>
            </a:r>
          </a:p>
          <a:p>
            <a:endParaRPr lang="en-JP" dirty="0"/>
          </a:p>
          <a:p>
            <a:r>
              <a:rPr lang="en-JP" dirty="0"/>
              <a:t>./a.out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CA0210-78DF-66AA-B608-F2652F146C9F}"/>
              </a:ext>
            </a:extLst>
          </p:cNvPr>
          <p:cNvSpPr txBox="1"/>
          <p:nvPr/>
        </p:nvSpPr>
        <p:spPr>
          <a:xfrm>
            <a:off x="4476251" y="3259723"/>
            <a:ext cx="2683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600" dirty="0">
                <a:solidFill>
                  <a:srgbClr val="FFC000"/>
                </a:solidFill>
              </a:rPr>
              <a:t>write a file on a machine, 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50D93B-AC3A-C398-3109-C37E566DF882}"/>
              </a:ext>
            </a:extLst>
          </p:cNvPr>
          <p:cNvCxnSpPr>
            <a:stCxn id="6" idx="1"/>
          </p:cNvCxnSpPr>
          <p:nvPr/>
        </p:nvCxnSpPr>
        <p:spPr>
          <a:xfrm flipH="1">
            <a:off x="3065929" y="3429000"/>
            <a:ext cx="1410322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7790924-4D4A-701F-8FCE-ECF971E05C05}"/>
              </a:ext>
            </a:extLst>
          </p:cNvPr>
          <p:cNvSpPr txBox="1"/>
          <p:nvPr/>
        </p:nvSpPr>
        <p:spPr>
          <a:xfrm>
            <a:off x="4476251" y="3778752"/>
            <a:ext cx="35718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600" dirty="0">
                <a:solidFill>
                  <a:srgbClr val="FFC000"/>
                </a:solidFill>
              </a:rPr>
              <a:t>compile the file on the same machine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53EE74-E407-5B9D-903D-A178BDF03C84}"/>
              </a:ext>
            </a:extLst>
          </p:cNvPr>
          <p:cNvCxnSpPr>
            <a:stCxn id="9" idx="1"/>
          </p:cNvCxnSpPr>
          <p:nvPr/>
        </p:nvCxnSpPr>
        <p:spPr>
          <a:xfrm flipH="1">
            <a:off x="3065929" y="3948029"/>
            <a:ext cx="1410322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9A6EB2-5F22-0194-EFA6-5B8B17EF124A}"/>
              </a:ext>
            </a:extLst>
          </p:cNvPr>
          <p:cNvSpPr txBox="1"/>
          <p:nvPr/>
        </p:nvSpPr>
        <p:spPr>
          <a:xfrm>
            <a:off x="4476251" y="4376641"/>
            <a:ext cx="3082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600" dirty="0">
                <a:solidFill>
                  <a:srgbClr val="FFC000"/>
                </a:solidFill>
              </a:rPr>
              <a:t>execute it on the same machine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5C3BA0-4B15-BA85-AD83-F4BD39606E23}"/>
              </a:ext>
            </a:extLst>
          </p:cNvPr>
          <p:cNvCxnSpPr>
            <a:stCxn id="11" idx="1"/>
          </p:cNvCxnSpPr>
          <p:nvPr/>
        </p:nvCxnSpPr>
        <p:spPr>
          <a:xfrm flipH="1">
            <a:off x="3065929" y="4545918"/>
            <a:ext cx="1410322" cy="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118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2641-7321-E278-BC11-1D385389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07FA-449F-A4A0-102C-4C67CA40F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13" y="1590422"/>
            <a:ext cx="11886493" cy="4555200"/>
          </a:xfrm>
        </p:spPr>
        <p:txBody>
          <a:bodyPr/>
          <a:lstStyle/>
          <a:p>
            <a:r>
              <a:rPr lang="en-US" dirty="0"/>
              <a:t>Abstraction and Divide and Conquer</a:t>
            </a:r>
          </a:p>
          <a:p>
            <a:r>
              <a:rPr lang="en-US" dirty="0"/>
              <a:t>Computing environment = Developer environment + execution environment     </a:t>
            </a:r>
            <a:r>
              <a:rPr lang="en-US" dirty="0">
                <a:solidFill>
                  <a:srgbClr val="FFC000"/>
                </a:solidFill>
              </a:rPr>
              <a:t>(abstraction)</a:t>
            </a:r>
            <a:endParaRPr lang="en-US" dirty="0"/>
          </a:p>
          <a:p>
            <a:pPr lvl="1"/>
            <a:r>
              <a:rPr lang="en-US" b="1" u="sng" dirty="0"/>
              <a:t>All developers will work on only one theoretical machine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(abstraction)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This theoretical machine MAGICALLY converts the developer’s code to OS’ Machine Language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Theoretical machine is called Virtual Machine</a:t>
            </a:r>
          </a:p>
          <a:p>
            <a:pPr lvl="2"/>
            <a:endParaRPr lang="en-JP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F3F5-1194-0B37-4F1A-24E6F0E0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63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2641-7321-E278-BC11-1D385389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07FA-449F-A4A0-102C-4C67CA40F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13" y="1590422"/>
            <a:ext cx="11886493" cy="4555200"/>
          </a:xfrm>
        </p:spPr>
        <p:txBody>
          <a:bodyPr/>
          <a:lstStyle/>
          <a:p>
            <a:r>
              <a:rPr lang="en-US" dirty="0"/>
              <a:t>Abstraction and Divide and Conquer</a:t>
            </a:r>
          </a:p>
          <a:p>
            <a:r>
              <a:rPr lang="en-US" dirty="0"/>
              <a:t>Computing environment = Developer environment + execution environment     </a:t>
            </a:r>
            <a:r>
              <a:rPr lang="en-US" dirty="0">
                <a:solidFill>
                  <a:srgbClr val="FFC000"/>
                </a:solidFill>
              </a:rPr>
              <a:t>(abstraction)</a:t>
            </a:r>
            <a:endParaRPr lang="en-US" dirty="0"/>
          </a:p>
          <a:p>
            <a:pPr lvl="1"/>
            <a:r>
              <a:rPr lang="en-US" b="1" u="sng" dirty="0"/>
              <a:t>All developers will work on only one theoretical machine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(abstraction)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This theoretical machine MAGICALLY converts the developer’s code to OS’ Machine Language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Theoretical machine is called Virtual Machine</a:t>
            </a:r>
          </a:p>
          <a:p>
            <a:pPr lvl="2"/>
            <a:endParaRPr lang="en-JP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F3F5-1194-0B37-4F1A-24E6F0E0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DE7CE2-BA40-4FA2-8D42-B7B079B55A26}"/>
              </a:ext>
            </a:extLst>
          </p:cNvPr>
          <p:cNvSpPr/>
          <p:nvPr/>
        </p:nvSpPr>
        <p:spPr>
          <a:xfrm>
            <a:off x="690283" y="4166050"/>
            <a:ext cx="3245223" cy="23049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7C2CB-839D-5F3B-6277-C7CC15F76D1B}"/>
              </a:ext>
            </a:extLst>
          </p:cNvPr>
          <p:cNvSpPr txBox="1"/>
          <p:nvPr/>
        </p:nvSpPr>
        <p:spPr>
          <a:xfrm>
            <a:off x="1941117" y="4166049"/>
            <a:ext cx="197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Virtual Machine-1</a:t>
            </a:r>
          </a:p>
        </p:txBody>
      </p:sp>
      <p:pic>
        <p:nvPicPr>
          <p:cNvPr id="7" name="Picture 2" descr="users Free Icon Download | FreeImages">
            <a:extLst>
              <a:ext uri="{FF2B5EF4-FFF2-40B4-BE49-F238E27FC236}">
                <a16:creationId xmlns:a16="http://schemas.microsoft.com/office/drawing/2014/main" id="{ADAD8B0A-230B-81C0-AA14-67D914920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05" y="4788780"/>
            <a:ext cx="1396023" cy="139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BA98C8-2D59-D593-8216-07ED2A4571C1}"/>
              </a:ext>
            </a:extLst>
          </p:cNvPr>
          <p:cNvSpPr txBox="1"/>
          <p:nvPr/>
        </p:nvSpPr>
        <p:spPr>
          <a:xfrm>
            <a:off x="849409" y="6163228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>
                <a:solidFill>
                  <a:schemeClr val="bg1"/>
                </a:solidFill>
              </a:rPr>
              <a:t>Developers</a:t>
            </a:r>
          </a:p>
        </p:txBody>
      </p:sp>
      <p:sp>
        <p:nvSpPr>
          <p:cNvPr id="9" name="Vertical Scroll 8">
            <a:extLst>
              <a:ext uri="{FF2B5EF4-FFF2-40B4-BE49-F238E27FC236}">
                <a16:creationId xmlns:a16="http://schemas.microsoft.com/office/drawing/2014/main" id="{8AE354A5-FF25-AE4B-7C21-8D1BB204BBB1}"/>
              </a:ext>
            </a:extLst>
          </p:cNvPr>
          <p:cNvSpPr/>
          <p:nvPr/>
        </p:nvSpPr>
        <p:spPr>
          <a:xfrm>
            <a:off x="2402541" y="4678846"/>
            <a:ext cx="1461247" cy="1375794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85F9F6-A15C-7B5B-4453-785AEE510F1E}"/>
              </a:ext>
            </a:extLst>
          </p:cNvPr>
          <p:cNvSpPr txBox="1"/>
          <p:nvPr/>
        </p:nvSpPr>
        <p:spPr>
          <a:xfrm>
            <a:off x="2611044" y="4995362"/>
            <a:ext cx="1044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dirty="0">
                <a:solidFill>
                  <a:schemeClr val="bg1"/>
                </a:solidFill>
              </a:rPr>
              <a:t>Writing code for this machine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B05581-EC67-CF91-A1B8-91B4EB1070A2}"/>
              </a:ext>
            </a:extLst>
          </p:cNvPr>
          <p:cNvSpPr/>
          <p:nvPr/>
        </p:nvSpPr>
        <p:spPr>
          <a:xfrm>
            <a:off x="537883" y="3920506"/>
            <a:ext cx="4989701" cy="269414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9386DD-8D09-35F8-F5BB-E9824A6BE675}"/>
              </a:ext>
            </a:extLst>
          </p:cNvPr>
          <p:cNvSpPr txBox="1"/>
          <p:nvPr/>
        </p:nvSpPr>
        <p:spPr>
          <a:xfrm>
            <a:off x="4014028" y="3951634"/>
            <a:ext cx="151355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/>
              <a:t>Actual machine=</a:t>
            </a:r>
          </a:p>
          <a:p>
            <a:r>
              <a:rPr lang="en-JP" sz="1400" dirty="0"/>
              <a:t>Windows,</a:t>
            </a:r>
          </a:p>
          <a:p>
            <a:r>
              <a:rPr lang="en-JP" sz="1400" dirty="0"/>
              <a:t>Linux,</a:t>
            </a:r>
          </a:p>
          <a:p>
            <a:r>
              <a:rPr lang="en-JP" sz="1400" dirty="0"/>
              <a:t>MacOS,</a:t>
            </a:r>
          </a:p>
          <a:p>
            <a:r>
              <a:rPr lang="en-JP" sz="1400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5AB299-95D0-A81F-12D7-A613A204076E}"/>
              </a:ext>
            </a:extLst>
          </p:cNvPr>
          <p:cNvSpPr txBox="1"/>
          <p:nvPr/>
        </p:nvSpPr>
        <p:spPr>
          <a:xfrm>
            <a:off x="4014028" y="5267577"/>
            <a:ext cx="1319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>
                <a:solidFill>
                  <a:srgbClr val="92D050"/>
                </a:solidFill>
              </a:rPr>
              <a:t>ignore it completely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745260-310D-94BD-43FD-B1D0804AA553}"/>
              </a:ext>
            </a:extLst>
          </p:cNvPr>
          <p:cNvCxnSpPr>
            <a:cxnSpLocks/>
          </p:cNvCxnSpPr>
          <p:nvPr/>
        </p:nvCxnSpPr>
        <p:spPr>
          <a:xfrm>
            <a:off x="5576046" y="5267577"/>
            <a:ext cx="51992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A2DF618-3F99-987E-E5EB-F58D260B462F}"/>
              </a:ext>
            </a:extLst>
          </p:cNvPr>
          <p:cNvSpPr txBox="1"/>
          <p:nvPr/>
        </p:nvSpPr>
        <p:spPr>
          <a:xfrm>
            <a:off x="5532076" y="482504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C000"/>
                </a:solidFill>
              </a:rPr>
              <a:t>give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531E4C-FDCC-7AD1-97A3-4132E45D7AA7}"/>
              </a:ext>
            </a:extLst>
          </p:cNvPr>
          <p:cNvSpPr/>
          <p:nvPr/>
        </p:nvSpPr>
        <p:spPr>
          <a:xfrm>
            <a:off x="6139935" y="3868022"/>
            <a:ext cx="2349641" cy="282861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7BF2F5-D376-A6E6-7982-80E00DF80BCA}"/>
              </a:ext>
            </a:extLst>
          </p:cNvPr>
          <p:cNvSpPr txBox="1"/>
          <p:nvPr/>
        </p:nvSpPr>
        <p:spPr>
          <a:xfrm>
            <a:off x="7003764" y="478920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dirty="0"/>
              <a:t>Magic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DEE96B-A853-AECA-3106-ADC4121BF7CE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8489576" y="4350715"/>
            <a:ext cx="1091380" cy="93161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5B4890-DC78-A089-6900-C5BF8318D612}"/>
              </a:ext>
            </a:extLst>
          </p:cNvPr>
          <p:cNvCxnSpPr>
            <a:cxnSpLocks/>
          </p:cNvCxnSpPr>
          <p:nvPr/>
        </p:nvCxnSpPr>
        <p:spPr>
          <a:xfrm>
            <a:off x="8489574" y="5282328"/>
            <a:ext cx="1091382" cy="90247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CF7C7C-8E69-1D27-6A70-B8477D2EF7A6}"/>
              </a:ext>
            </a:extLst>
          </p:cNvPr>
          <p:cNvCxnSpPr>
            <a:stCxn id="20" idx="3"/>
          </p:cNvCxnSpPr>
          <p:nvPr/>
        </p:nvCxnSpPr>
        <p:spPr>
          <a:xfrm flipV="1">
            <a:off x="8489576" y="5267577"/>
            <a:ext cx="1120589" cy="1475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325C826-849B-BF1F-544D-38EFF0D11F2C}"/>
              </a:ext>
            </a:extLst>
          </p:cNvPr>
          <p:cNvSpPr txBox="1"/>
          <p:nvPr/>
        </p:nvSpPr>
        <p:spPr>
          <a:xfrm>
            <a:off x="8769870" y="3993032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FF00"/>
                </a:solidFill>
              </a:rPr>
              <a:t>execution</a:t>
            </a:r>
          </a:p>
        </p:txBody>
      </p:sp>
      <p:pic>
        <p:nvPicPr>
          <p:cNvPr id="34" name="Picture 6" descr="Linux">
            <a:extLst>
              <a:ext uri="{FF2B5EF4-FFF2-40B4-BE49-F238E27FC236}">
                <a16:creationId xmlns:a16="http://schemas.microsoft.com/office/drawing/2014/main" id="{275988FB-3232-C797-FB2E-24E7E79FFE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6" t="3271" r="19293" b="9558"/>
          <a:stretch/>
        </p:blipFill>
        <p:spPr bwMode="auto">
          <a:xfrm>
            <a:off x="9787299" y="4921975"/>
            <a:ext cx="480291" cy="69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F0135A3-3831-24D5-0486-7B4827EAE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4108" y="4036145"/>
            <a:ext cx="1920009" cy="51044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8C740CA-1AA1-EE5D-F011-CF11ED872463}"/>
              </a:ext>
            </a:extLst>
          </p:cNvPr>
          <p:cNvSpPr txBox="1"/>
          <p:nvPr/>
        </p:nvSpPr>
        <p:spPr>
          <a:xfrm>
            <a:off x="9741479" y="59805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6264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 animBg="1"/>
      <p:bldP spid="12" grpId="0"/>
      <p:bldP spid="13" grpId="0"/>
      <p:bldP spid="19" grpId="0"/>
      <p:bldP spid="20" grpId="0" animBg="1"/>
      <p:bldP spid="21" grpId="0"/>
      <p:bldP spid="33" grpId="0"/>
      <p:bldP spid="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454E-45A2-6687-6714-601FE3F2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E929E-ABF8-C898-2DEF-FC82C085A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67" y="1536633"/>
            <a:ext cx="8389981" cy="4555200"/>
          </a:xfrm>
        </p:spPr>
        <p:txBody>
          <a:bodyPr/>
          <a:lstStyle/>
          <a:p>
            <a:pPr marL="596900" indent="-457200">
              <a:buFont typeface="+mj-lt"/>
              <a:buAutoNum type="arabicPeriod"/>
            </a:pPr>
            <a:r>
              <a:rPr lang="en-JP" dirty="0">
                <a:solidFill>
                  <a:schemeClr val="tx1">
                    <a:lumMod val="65000"/>
                  </a:schemeClr>
                </a:solidFill>
              </a:rPr>
              <a:t>Heterogenity</a:t>
            </a:r>
          </a:p>
          <a:p>
            <a:pPr marL="596900" indent="-457200">
              <a:buFont typeface="+mj-lt"/>
              <a:buAutoNum type="arabicPeriod"/>
            </a:pPr>
            <a:endParaRPr lang="en-JP" dirty="0">
              <a:solidFill>
                <a:schemeClr val="tx1">
                  <a:lumMod val="65000"/>
                </a:schemeClr>
              </a:solidFill>
            </a:endParaRPr>
          </a:p>
          <a:p>
            <a:pPr marL="5969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Portability Issue</a:t>
            </a:r>
          </a:p>
          <a:p>
            <a:pPr marL="596900" indent="-457200">
              <a:buFont typeface="+mj-lt"/>
              <a:buAutoNum type="arabicPeriod"/>
            </a:pPr>
            <a:endParaRPr lang="en-JP" dirty="0">
              <a:solidFill>
                <a:schemeClr val="tx1">
                  <a:lumMod val="65000"/>
                </a:schemeClr>
              </a:solidFill>
            </a:endParaRPr>
          </a:p>
          <a:p>
            <a:pPr marL="596900" indent="-457200">
              <a:buFont typeface="+mj-lt"/>
              <a:buAutoNum type="arabicPeriod"/>
            </a:pPr>
            <a:r>
              <a:rPr lang="en-JP" dirty="0">
                <a:solidFill>
                  <a:schemeClr val="tx1">
                    <a:lumMod val="65000"/>
                  </a:schemeClr>
                </a:solidFill>
              </a:rPr>
              <a:t>Idea of Virtual Machines</a:t>
            </a:r>
          </a:p>
          <a:p>
            <a:pPr marL="596900" indent="-457200">
              <a:buFont typeface="+mj-lt"/>
              <a:buAutoNum type="arabicPeriod"/>
            </a:pPr>
            <a:endParaRPr lang="en-JP" dirty="0"/>
          </a:p>
          <a:p>
            <a:pPr marL="596900" indent="-457200">
              <a:buFont typeface="+mj-lt"/>
              <a:buAutoNum type="arabicPeriod"/>
            </a:pPr>
            <a:r>
              <a:rPr lang="en-JP" b="1" dirty="0"/>
              <a:t>Java</a:t>
            </a:r>
          </a:p>
          <a:p>
            <a:pPr marL="1054100" lvl="1" indent="-457200">
              <a:buFont typeface="+mj-lt"/>
              <a:buAutoNum type="arabicPeriod"/>
            </a:pPr>
            <a:r>
              <a:rPr lang="en-JP" b="1" dirty="0"/>
              <a:t>Java virtual Machine</a:t>
            </a:r>
          </a:p>
          <a:p>
            <a:pPr marL="1054100" lvl="1" indent="-457200">
              <a:buFont typeface="+mj-lt"/>
              <a:buAutoNum type="arabicPeriod"/>
            </a:pPr>
            <a:r>
              <a:rPr lang="en-JP" b="1" dirty="0"/>
              <a:t>Architecture</a:t>
            </a:r>
          </a:p>
          <a:p>
            <a:pPr marL="1054100" lvl="1" indent="-457200">
              <a:buFont typeface="+mj-lt"/>
              <a:buAutoNum type="arabicPeriod"/>
            </a:pPr>
            <a:r>
              <a:rPr lang="en-JP" b="1" dirty="0"/>
              <a:t>Q &amp; A’s</a:t>
            </a:r>
          </a:p>
          <a:p>
            <a:pPr marL="1054100" lvl="1" indent="-457200">
              <a:buFont typeface="+mj-lt"/>
              <a:buAutoNum type="arabicPeriod"/>
            </a:pPr>
            <a:r>
              <a:rPr lang="en-JP" b="1" dirty="0"/>
              <a:t>OOPs concepts</a:t>
            </a:r>
          </a:p>
          <a:p>
            <a:pPr marL="596900" indent="-457200">
              <a:buFont typeface="+mj-lt"/>
              <a:buAutoNum type="arabicPeriod"/>
            </a:pP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C3EC3-4158-98EC-6253-61A9CF49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48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2641-7321-E278-BC11-1D385389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Virtual Machine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07FA-449F-A4A0-102C-4C67CA40F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13" y="1590422"/>
            <a:ext cx="11886493" cy="4555200"/>
          </a:xfrm>
        </p:spPr>
        <p:txBody>
          <a:bodyPr/>
          <a:lstStyle/>
          <a:p>
            <a:r>
              <a:rPr lang="en-US" dirty="0"/>
              <a:t>Abstraction and Divide and Conquer</a:t>
            </a:r>
          </a:p>
          <a:p>
            <a:r>
              <a:rPr lang="en-US" dirty="0"/>
              <a:t>Computing environment = Developer environment + execution environment     </a:t>
            </a:r>
            <a:r>
              <a:rPr lang="en-US" dirty="0">
                <a:solidFill>
                  <a:srgbClr val="FFC000"/>
                </a:solidFill>
              </a:rPr>
              <a:t>(abstraction)</a:t>
            </a:r>
            <a:endParaRPr lang="en-US" dirty="0"/>
          </a:p>
          <a:p>
            <a:pPr lvl="1"/>
            <a:r>
              <a:rPr lang="en-US" b="1" u="sng" dirty="0"/>
              <a:t>All developers will work on only one theoretical machine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(abstraction)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This theoretical machine MAGICALLY converts the developer’s code to OS’ Machine Language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Theoretical machine is called Virtual Machine</a:t>
            </a:r>
          </a:p>
          <a:p>
            <a:pPr lvl="2"/>
            <a:endParaRPr lang="en-JP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3F3F5-1194-0B37-4F1A-24E6F0E0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DE7CE2-BA40-4FA2-8D42-B7B079B55A26}"/>
              </a:ext>
            </a:extLst>
          </p:cNvPr>
          <p:cNvSpPr/>
          <p:nvPr/>
        </p:nvSpPr>
        <p:spPr>
          <a:xfrm>
            <a:off x="690283" y="4166050"/>
            <a:ext cx="3245223" cy="23049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7C2CB-839D-5F3B-6277-C7CC15F76D1B}"/>
              </a:ext>
            </a:extLst>
          </p:cNvPr>
          <p:cNvSpPr txBox="1"/>
          <p:nvPr/>
        </p:nvSpPr>
        <p:spPr>
          <a:xfrm>
            <a:off x="1941117" y="4166049"/>
            <a:ext cx="197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Virtual Machine-1</a:t>
            </a:r>
          </a:p>
        </p:txBody>
      </p:sp>
      <p:pic>
        <p:nvPicPr>
          <p:cNvPr id="7" name="Picture 2" descr="users Free Icon Download | FreeImages">
            <a:extLst>
              <a:ext uri="{FF2B5EF4-FFF2-40B4-BE49-F238E27FC236}">
                <a16:creationId xmlns:a16="http://schemas.microsoft.com/office/drawing/2014/main" id="{ADAD8B0A-230B-81C0-AA14-67D914920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05" y="4788780"/>
            <a:ext cx="1396023" cy="139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BA98C8-2D59-D593-8216-07ED2A4571C1}"/>
              </a:ext>
            </a:extLst>
          </p:cNvPr>
          <p:cNvSpPr txBox="1"/>
          <p:nvPr/>
        </p:nvSpPr>
        <p:spPr>
          <a:xfrm>
            <a:off x="849409" y="6163228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>
                <a:solidFill>
                  <a:schemeClr val="bg1"/>
                </a:solidFill>
              </a:rPr>
              <a:t>Developers</a:t>
            </a:r>
          </a:p>
        </p:txBody>
      </p:sp>
      <p:sp>
        <p:nvSpPr>
          <p:cNvPr id="9" name="Vertical Scroll 8">
            <a:extLst>
              <a:ext uri="{FF2B5EF4-FFF2-40B4-BE49-F238E27FC236}">
                <a16:creationId xmlns:a16="http://schemas.microsoft.com/office/drawing/2014/main" id="{8AE354A5-FF25-AE4B-7C21-8D1BB204BBB1}"/>
              </a:ext>
            </a:extLst>
          </p:cNvPr>
          <p:cNvSpPr/>
          <p:nvPr/>
        </p:nvSpPr>
        <p:spPr>
          <a:xfrm>
            <a:off x="2402541" y="4678846"/>
            <a:ext cx="1461247" cy="1375794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85F9F6-A15C-7B5B-4453-785AEE510F1E}"/>
              </a:ext>
            </a:extLst>
          </p:cNvPr>
          <p:cNvSpPr txBox="1"/>
          <p:nvPr/>
        </p:nvSpPr>
        <p:spPr>
          <a:xfrm>
            <a:off x="2611044" y="4995362"/>
            <a:ext cx="1044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dirty="0">
                <a:solidFill>
                  <a:schemeClr val="bg1"/>
                </a:solidFill>
              </a:rPr>
              <a:t>Writing code for this machine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B05581-EC67-CF91-A1B8-91B4EB1070A2}"/>
              </a:ext>
            </a:extLst>
          </p:cNvPr>
          <p:cNvSpPr/>
          <p:nvPr/>
        </p:nvSpPr>
        <p:spPr>
          <a:xfrm>
            <a:off x="537883" y="3920506"/>
            <a:ext cx="4989701" cy="269414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9386DD-8D09-35F8-F5BB-E9824A6BE675}"/>
              </a:ext>
            </a:extLst>
          </p:cNvPr>
          <p:cNvSpPr txBox="1"/>
          <p:nvPr/>
        </p:nvSpPr>
        <p:spPr>
          <a:xfrm>
            <a:off x="4014028" y="3951634"/>
            <a:ext cx="151355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/>
              <a:t>Actual machine=</a:t>
            </a:r>
          </a:p>
          <a:p>
            <a:r>
              <a:rPr lang="en-JP" sz="1400" dirty="0"/>
              <a:t>Windows,</a:t>
            </a:r>
          </a:p>
          <a:p>
            <a:r>
              <a:rPr lang="en-JP" sz="1400" dirty="0"/>
              <a:t>Linux,</a:t>
            </a:r>
          </a:p>
          <a:p>
            <a:r>
              <a:rPr lang="en-JP" sz="1400" dirty="0"/>
              <a:t>MacOS,</a:t>
            </a:r>
          </a:p>
          <a:p>
            <a:r>
              <a:rPr lang="en-JP" sz="1400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5AB299-95D0-A81F-12D7-A613A204076E}"/>
              </a:ext>
            </a:extLst>
          </p:cNvPr>
          <p:cNvSpPr txBox="1"/>
          <p:nvPr/>
        </p:nvSpPr>
        <p:spPr>
          <a:xfrm>
            <a:off x="4014028" y="5267577"/>
            <a:ext cx="1319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>
                <a:solidFill>
                  <a:srgbClr val="92D050"/>
                </a:solidFill>
              </a:rPr>
              <a:t>ignore it completely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745260-310D-94BD-43FD-B1D0804AA553}"/>
              </a:ext>
            </a:extLst>
          </p:cNvPr>
          <p:cNvCxnSpPr>
            <a:cxnSpLocks/>
          </p:cNvCxnSpPr>
          <p:nvPr/>
        </p:nvCxnSpPr>
        <p:spPr>
          <a:xfrm>
            <a:off x="5576046" y="5267577"/>
            <a:ext cx="51992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A2DF618-3F99-987E-E5EB-F58D260B462F}"/>
              </a:ext>
            </a:extLst>
          </p:cNvPr>
          <p:cNvSpPr txBox="1"/>
          <p:nvPr/>
        </p:nvSpPr>
        <p:spPr>
          <a:xfrm>
            <a:off x="5532076" y="482504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C000"/>
                </a:solidFill>
              </a:rPr>
              <a:t>give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531E4C-FDCC-7AD1-97A3-4132E45D7AA7}"/>
              </a:ext>
            </a:extLst>
          </p:cNvPr>
          <p:cNvSpPr/>
          <p:nvPr/>
        </p:nvSpPr>
        <p:spPr>
          <a:xfrm>
            <a:off x="6139935" y="3868022"/>
            <a:ext cx="2349641" cy="282861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7BF2F5-D376-A6E6-7982-80E00DF80BCA}"/>
              </a:ext>
            </a:extLst>
          </p:cNvPr>
          <p:cNvSpPr txBox="1"/>
          <p:nvPr/>
        </p:nvSpPr>
        <p:spPr>
          <a:xfrm>
            <a:off x="6100990" y="4806799"/>
            <a:ext cx="245291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dirty="0"/>
              <a:t>Magic</a:t>
            </a:r>
          </a:p>
          <a:p>
            <a:pPr algn="ctr"/>
            <a:endParaRPr lang="en-JP" dirty="0"/>
          </a:p>
          <a:p>
            <a:pPr algn="ctr"/>
            <a:r>
              <a:rPr lang="en-JP" sz="1400" dirty="0"/>
              <a:t>(Java Runtime Environment)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DEE96B-A853-AECA-3106-ADC4121BF7CE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8489576" y="4350715"/>
            <a:ext cx="1091380" cy="93161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5B4890-DC78-A089-6900-C5BF8318D612}"/>
              </a:ext>
            </a:extLst>
          </p:cNvPr>
          <p:cNvCxnSpPr>
            <a:cxnSpLocks/>
          </p:cNvCxnSpPr>
          <p:nvPr/>
        </p:nvCxnSpPr>
        <p:spPr>
          <a:xfrm>
            <a:off x="8489574" y="5282328"/>
            <a:ext cx="1091382" cy="90247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CF7C7C-8E69-1D27-6A70-B8477D2EF7A6}"/>
              </a:ext>
            </a:extLst>
          </p:cNvPr>
          <p:cNvCxnSpPr>
            <a:stCxn id="20" idx="3"/>
          </p:cNvCxnSpPr>
          <p:nvPr/>
        </p:nvCxnSpPr>
        <p:spPr>
          <a:xfrm flipV="1">
            <a:off x="8489576" y="5267577"/>
            <a:ext cx="1120589" cy="1475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325C826-849B-BF1F-544D-38EFF0D11F2C}"/>
              </a:ext>
            </a:extLst>
          </p:cNvPr>
          <p:cNvSpPr txBox="1"/>
          <p:nvPr/>
        </p:nvSpPr>
        <p:spPr>
          <a:xfrm>
            <a:off x="8769870" y="3993032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FF00"/>
                </a:solidFill>
              </a:rPr>
              <a:t>execution</a:t>
            </a:r>
          </a:p>
        </p:txBody>
      </p:sp>
      <p:pic>
        <p:nvPicPr>
          <p:cNvPr id="34" name="Picture 6" descr="Linux">
            <a:extLst>
              <a:ext uri="{FF2B5EF4-FFF2-40B4-BE49-F238E27FC236}">
                <a16:creationId xmlns:a16="http://schemas.microsoft.com/office/drawing/2014/main" id="{275988FB-3232-C797-FB2E-24E7E79FFE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6" t="3271" r="19293" b="9558"/>
          <a:stretch/>
        </p:blipFill>
        <p:spPr bwMode="auto">
          <a:xfrm>
            <a:off x="9787299" y="4921975"/>
            <a:ext cx="480291" cy="69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F0135A3-3831-24D5-0486-7B4827EAE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4108" y="4036145"/>
            <a:ext cx="1920009" cy="51044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8C740CA-1AA1-EE5D-F011-CF11ED872463}"/>
              </a:ext>
            </a:extLst>
          </p:cNvPr>
          <p:cNvSpPr txBox="1"/>
          <p:nvPr/>
        </p:nvSpPr>
        <p:spPr>
          <a:xfrm>
            <a:off x="9741479" y="59805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12724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454E-45A2-6687-6714-601FE3F2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E929E-ABF8-C898-2DEF-FC82C085A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67" y="1536633"/>
            <a:ext cx="8389981" cy="4555200"/>
          </a:xfrm>
        </p:spPr>
        <p:txBody>
          <a:bodyPr/>
          <a:lstStyle/>
          <a:p>
            <a:pPr marL="596900" indent="-457200">
              <a:buFont typeface="+mj-lt"/>
              <a:buAutoNum type="arabicPeriod"/>
            </a:pPr>
            <a:r>
              <a:rPr lang="en-JP" dirty="0"/>
              <a:t>Heterogenity</a:t>
            </a:r>
          </a:p>
          <a:p>
            <a:pPr marL="596900" indent="-457200">
              <a:buFont typeface="+mj-lt"/>
              <a:buAutoNum type="arabicPeriod"/>
            </a:pPr>
            <a:endParaRPr lang="en-JP" dirty="0"/>
          </a:p>
          <a:p>
            <a:pPr marL="596900" indent="-457200">
              <a:buFont typeface="+mj-lt"/>
              <a:buAutoNum type="arabicPeriod"/>
            </a:pPr>
            <a:r>
              <a:rPr lang="en-US" dirty="0"/>
              <a:t>Portability </a:t>
            </a:r>
            <a:r>
              <a:rPr lang="en-JP" dirty="0"/>
              <a:t>Issue</a:t>
            </a:r>
          </a:p>
          <a:p>
            <a:pPr marL="596900" indent="-457200">
              <a:buFont typeface="+mj-lt"/>
              <a:buAutoNum type="arabicPeriod"/>
            </a:pPr>
            <a:endParaRPr lang="en-JP" dirty="0"/>
          </a:p>
          <a:p>
            <a:pPr marL="596900" indent="-457200">
              <a:buFont typeface="+mj-lt"/>
              <a:buAutoNum type="arabicPeriod"/>
            </a:pPr>
            <a:r>
              <a:rPr lang="en-JP" dirty="0"/>
              <a:t>Idea of Virtual Machines</a:t>
            </a:r>
          </a:p>
          <a:p>
            <a:pPr marL="596900" indent="-457200">
              <a:buFont typeface="+mj-lt"/>
              <a:buAutoNum type="arabicPeriod"/>
            </a:pPr>
            <a:endParaRPr lang="en-JP" dirty="0"/>
          </a:p>
          <a:p>
            <a:pPr marL="596900" indent="-457200">
              <a:buFont typeface="+mj-lt"/>
              <a:buAutoNum type="arabicPeriod"/>
            </a:pPr>
            <a:r>
              <a:rPr lang="en-JP" dirty="0"/>
              <a:t>Java</a:t>
            </a:r>
          </a:p>
          <a:p>
            <a:pPr marL="596900" indent="-457200">
              <a:buFont typeface="+mj-lt"/>
              <a:buAutoNum type="arabicPeriod"/>
            </a:pP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C3EC3-4158-98EC-6253-61A9CF49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79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902F-1FE2-2A3A-EC9E-9A821227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8953C-055B-88F2-2065-4F94D54C1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30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692C660-0F29-FA7B-CA4A-19FC175C2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12" y="1355946"/>
            <a:ext cx="6167716" cy="513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1C2D83-698F-D029-C854-2C1A7E3919AE}"/>
              </a:ext>
            </a:extLst>
          </p:cNvPr>
          <p:cNvSpPr txBox="1"/>
          <p:nvPr/>
        </p:nvSpPr>
        <p:spPr>
          <a:xfrm>
            <a:off x="842683" y="6485529"/>
            <a:ext cx="6167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sz="1200" dirty="0"/>
              <a:t>https://www.geeksforgeeks.org/compilation-execution-java-program/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561BD6-1B34-F952-A9C3-8002860D9951}"/>
              </a:ext>
            </a:extLst>
          </p:cNvPr>
          <p:cNvSpPr txBox="1"/>
          <p:nvPr/>
        </p:nvSpPr>
        <p:spPr>
          <a:xfrm>
            <a:off x="6836114" y="444329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FF00"/>
                </a:solidFill>
              </a:rPr>
              <a:t>Magic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5FA49CC-AE34-5469-CEAB-406984844B98}"/>
              </a:ext>
            </a:extLst>
          </p:cNvPr>
          <p:cNvSpPr/>
          <p:nvPr/>
        </p:nvSpPr>
        <p:spPr>
          <a:xfrm>
            <a:off x="6501468" y="3094997"/>
            <a:ext cx="258122" cy="3065929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2052" name="Picture 4" descr="Java Architecture - Detailed Explanation - InterviewBit">
            <a:extLst>
              <a:ext uri="{FF2B5EF4-FFF2-40B4-BE49-F238E27FC236}">
                <a16:creationId xmlns:a16="http://schemas.microsoft.com/office/drawing/2014/main" id="{3B816828-77ED-45C8-DC08-FC8DDAF97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036" y="1355946"/>
            <a:ext cx="3973612" cy="255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896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1B0A2-2A4D-3887-0025-698E75BF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Key Question and Answers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9DE01-76DA-AE7A-2B7A-D730DE4F1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31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F09FD-70AF-4421-C192-D3689F7A362E}"/>
              </a:ext>
            </a:extLst>
          </p:cNvPr>
          <p:cNvSpPr/>
          <p:nvPr/>
        </p:nvSpPr>
        <p:spPr>
          <a:xfrm>
            <a:off x="977154" y="1889015"/>
            <a:ext cx="3245223" cy="23049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36BD7A-8BD3-5974-F148-465D804876FE}"/>
              </a:ext>
            </a:extLst>
          </p:cNvPr>
          <p:cNvSpPr txBox="1"/>
          <p:nvPr/>
        </p:nvSpPr>
        <p:spPr>
          <a:xfrm>
            <a:off x="2227988" y="1889014"/>
            <a:ext cx="197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Virtual Machine-1</a:t>
            </a:r>
          </a:p>
        </p:txBody>
      </p:sp>
      <p:pic>
        <p:nvPicPr>
          <p:cNvPr id="9" name="Picture 2" descr="users Free Icon Download | FreeImages">
            <a:extLst>
              <a:ext uri="{FF2B5EF4-FFF2-40B4-BE49-F238E27FC236}">
                <a16:creationId xmlns:a16="http://schemas.microsoft.com/office/drawing/2014/main" id="{60111E11-B4AD-38C4-8626-96DCE754A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76" y="2511745"/>
            <a:ext cx="1396023" cy="139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009026-AB8A-2353-ADDA-E59B0CC0C3F1}"/>
              </a:ext>
            </a:extLst>
          </p:cNvPr>
          <p:cNvSpPr txBox="1"/>
          <p:nvPr/>
        </p:nvSpPr>
        <p:spPr>
          <a:xfrm>
            <a:off x="1136280" y="3886193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>
                <a:solidFill>
                  <a:schemeClr val="bg1"/>
                </a:solidFill>
              </a:rPr>
              <a:t>Developers</a:t>
            </a:r>
          </a:p>
        </p:txBody>
      </p:sp>
      <p:sp>
        <p:nvSpPr>
          <p:cNvPr id="11" name="Vertical Scroll 10">
            <a:extLst>
              <a:ext uri="{FF2B5EF4-FFF2-40B4-BE49-F238E27FC236}">
                <a16:creationId xmlns:a16="http://schemas.microsoft.com/office/drawing/2014/main" id="{072B6813-99EB-8701-5E51-70F3FF157610}"/>
              </a:ext>
            </a:extLst>
          </p:cNvPr>
          <p:cNvSpPr/>
          <p:nvPr/>
        </p:nvSpPr>
        <p:spPr>
          <a:xfrm>
            <a:off x="2689412" y="2401811"/>
            <a:ext cx="1461247" cy="1375794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9D9D68-DE86-FDC6-FAC0-DF75702489F0}"/>
              </a:ext>
            </a:extLst>
          </p:cNvPr>
          <p:cNvSpPr txBox="1"/>
          <p:nvPr/>
        </p:nvSpPr>
        <p:spPr>
          <a:xfrm>
            <a:off x="2897915" y="2718327"/>
            <a:ext cx="1044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dirty="0">
                <a:solidFill>
                  <a:schemeClr val="bg1"/>
                </a:solidFill>
              </a:rPr>
              <a:t>Writing code for this machine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E8F279-6E30-E029-A6FC-C0F54D561C78}"/>
              </a:ext>
            </a:extLst>
          </p:cNvPr>
          <p:cNvSpPr/>
          <p:nvPr/>
        </p:nvSpPr>
        <p:spPr>
          <a:xfrm>
            <a:off x="824754" y="1643471"/>
            <a:ext cx="4989701" cy="269414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D97FF0-E663-5797-C045-0900A0A6C493}"/>
              </a:ext>
            </a:extLst>
          </p:cNvPr>
          <p:cNvSpPr txBox="1"/>
          <p:nvPr/>
        </p:nvSpPr>
        <p:spPr>
          <a:xfrm>
            <a:off x="4300899" y="1674599"/>
            <a:ext cx="151355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/>
              <a:t>Actual machine=</a:t>
            </a:r>
          </a:p>
          <a:p>
            <a:r>
              <a:rPr lang="en-JP" sz="1400" dirty="0"/>
              <a:t>Windows,</a:t>
            </a:r>
          </a:p>
          <a:p>
            <a:r>
              <a:rPr lang="en-JP" sz="1400" dirty="0"/>
              <a:t>Linux,</a:t>
            </a:r>
          </a:p>
          <a:p>
            <a:r>
              <a:rPr lang="en-JP" sz="1400" dirty="0"/>
              <a:t>MacOS,</a:t>
            </a:r>
          </a:p>
          <a:p>
            <a:r>
              <a:rPr lang="en-JP" sz="1400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ABB038-98DA-7FEC-521E-77205D108C0C}"/>
              </a:ext>
            </a:extLst>
          </p:cNvPr>
          <p:cNvSpPr txBox="1"/>
          <p:nvPr/>
        </p:nvSpPr>
        <p:spPr>
          <a:xfrm>
            <a:off x="4300899" y="2990542"/>
            <a:ext cx="1319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>
                <a:solidFill>
                  <a:srgbClr val="92D050"/>
                </a:solidFill>
              </a:rPr>
              <a:t>ignore it completely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2C88C1-4745-0557-31E6-1328DE7EF23F}"/>
              </a:ext>
            </a:extLst>
          </p:cNvPr>
          <p:cNvCxnSpPr>
            <a:cxnSpLocks/>
          </p:cNvCxnSpPr>
          <p:nvPr/>
        </p:nvCxnSpPr>
        <p:spPr>
          <a:xfrm>
            <a:off x="5862917" y="2990542"/>
            <a:ext cx="51992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1875A81-8355-9D0D-BFBA-6B103744D0B4}"/>
              </a:ext>
            </a:extLst>
          </p:cNvPr>
          <p:cNvSpPr txBox="1"/>
          <p:nvPr/>
        </p:nvSpPr>
        <p:spPr>
          <a:xfrm>
            <a:off x="5818947" y="254801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C000"/>
                </a:solidFill>
              </a:rPr>
              <a:t>give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76EECD-8427-E305-6427-6C36FA3F81F7}"/>
              </a:ext>
            </a:extLst>
          </p:cNvPr>
          <p:cNvSpPr/>
          <p:nvPr/>
        </p:nvSpPr>
        <p:spPr>
          <a:xfrm>
            <a:off x="6426806" y="1590987"/>
            <a:ext cx="2349641" cy="282861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DD7B85-D00C-02F3-A676-3DA3F332CB5F}"/>
              </a:ext>
            </a:extLst>
          </p:cNvPr>
          <p:cNvSpPr txBox="1"/>
          <p:nvPr/>
        </p:nvSpPr>
        <p:spPr>
          <a:xfrm>
            <a:off x="6371952" y="2539487"/>
            <a:ext cx="245291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JP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Magic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JP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JP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(Java Runtime Environment)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9B22AB-18A5-EC8E-B665-D9406E11FF22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8776447" y="2073680"/>
            <a:ext cx="1091380" cy="93161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41F81EB-E691-07E0-205B-B9133FBE6C1B}"/>
              </a:ext>
            </a:extLst>
          </p:cNvPr>
          <p:cNvCxnSpPr>
            <a:cxnSpLocks/>
          </p:cNvCxnSpPr>
          <p:nvPr/>
        </p:nvCxnSpPr>
        <p:spPr>
          <a:xfrm>
            <a:off x="8776445" y="3005293"/>
            <a:ext cx="1091382" cy="90247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8194D3-3D04-2270-C527-BA4D6B982E8C}"/>
              </a:ext>
            </a:extLst>
          </p:cNvPr>
          <p:cNvCxnSpPr>
            <a:stCxn id="18" idx="3"/>
          </p:cNvCxnSpPr>
          <p:nvPr/>
        </p:nvCxnSpPr>
        <p:spPr>
          <a:xfrm flipV="1">
            <a:off x="8776447" y="2990542"/>
            <a:ext cx="1120589" cy="1475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8B9EBE-11DB-7DB1-CBAB-8186CF9078A1}"/>
              </a:ext>
            </a:extLst>
          </p:cNvPr>
          <p:cNvSpPr txBox="1"/>
          <p:nvPr/>
        </p:nvSpPr>
        <p:spPr>
          <a:xfrm>
            <a:off x="9056741" y="1715997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FF00"/>
                </a:solidFill>
              </a:rPr>
              <a:t>execution</a:t>
            </a:r>
          </a:p>
        </p:txBody>
      </p:sp>
      <p:pic>
        <p:nvPicPr>
          <p:cNvPr id="24" name="Picture 6" descr="Linux">
            <a:extLst>
              <a:ext uri="{FF2B5EF4-FFF2-40B4-BE49-F238E27FC236}">
                <a16:creationId xmlns:a16="http://schemas.microsoft.com/office/drawing/2014/main" id="{DC37AB0F-F68C-81B0-3D86-9903FD1C41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6" t="3271" r="19293" b="9558"/>
          <a:stretch/>
        </p:blipFill>
        <p:spPr bwMode="auto">
          <a:xfrm>
            <a:off x="10074170" y="2644940"/>
            <a:ext cx="480291" cy="69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8266421-6986-D776-3E23-C27A97CF6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979" y="1759110"/>
            <a:ext cx="1920009" cy="51044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048B891-B472-4EF1-3AC6-CF1C27F8304C}"/>
              </a:ext>
            </a:extLst>
          </p:cNvPr>
          <p:cNvSpPr txBox="1"/>
          <p:nvPr/>
        </p:nvSpPr>
        <p:spPr>
          <a:xfrm>
            <a:off x="10028350" y="37035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634418-8839-3B7F-4C5D-33E968966A6A}"/>
              </a:ext>
            </a:extLst>
          </p:cNvPr>
          <p:cNvSpPr txBox="1"/>
          <p:nvPr/>
        </p:nvSpPr>
        <p:spPr>
          <a:xfrm>
            <a:off x="527264" y="4983711"/>
            <a:ext cx="9952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Q1) Is Java Developoment Kit (JDK) different for the coders of Windows, Linux, and MacOS?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F527F3-AE44-FC63-5BFB-8D7F6043328F}"/>
              </a:ext>
            </a:extLst>
          </p:cNvPr>
          <p:cNvSpPr txBox="1"/>
          <p:nvPr/>
        </p:nvSpPr>
        <p:spPr>
          <a:xfrm>
            <a:off x="2381471" y="5493774"/>
            <a:ext cx="312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/>
              <a:t>look at the above figure and try to answer it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81A9D9-329E-54B3-CD10-9C05D043D6F3}"/>
              </a:ext>
            </a:extLst>
          </p:cNvPr>
          <p:cNvSpPr txBox="1"/>
          <p:nvPr/>
        </p:nvSpPr>
        <p:spPr>
          <a:xfrm>
            <a:off x="527264" y="5424492"/>
            <a:ext cx="191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Ans) </a:t>
            </a:r>
            <a:r>
              <a:rPr lang="en-US" dirty="0"/>
              <a:t>Yes or No? 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655040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1B0A2-2A4D-3887-0025-698E75BF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Key Question and Answers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9DE01-76DA-AE7A-2B7A-D730DE4F1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32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F09FD-70AF-4421-C192-D3689F7A362E}"/>
              </a:ext>
            </a:extLst>
          </p:cNvPr>
          <p:cNvSpPr/>
          <p:nvPr/>
        </p:nvSpPr>
        <p:spPr>
          <a:xfrm>
            <a:off x="977154" y="1889015"/>
            <a:ext cx="3245223" cy="23049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36BD7A-8BD3-5974-F148-465D804876FE}"/>
              </a:ext>
            </a:extLst>
          </p:cNvPr>
          <p:cNvSpPr txBox="1"/>
          <p:nvPr/>
        </p:nvSpPr>
        <p:spPr>
          <a:xfrm>
            <a:off x="2227988" y="1889014"/>
            <a:ext cx="197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Virtual Machine-1</a:t>
            </a:r>
          </a:p>
        </p:txBody>
      </p:sp>
      <p:pic>
        <p:nvPicPr>
          <p:cNvPr id="9" name="Picture 2" descr="users Free Icon Download | FreeImages">
            <a:extLst>
              <a:ext uri="{FF2B5EF4-FFF2-40B4-BE49-F238E27FC236}">
                <a16:creationId xmlns:a16="http://schemas.microsoft.com/office/drawing/2014/main" id="{60111E11-B4AD-38C4-8626-96DCE754A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76" y="2511745"/>
            <a:ext cx="1396023" cy="139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009026-AB8A-2353-ADDA-E59B0CC0C3F1}"/>
              </a:ext>
            </a:extLst>
          </p:cNvPr>
          <p:cNvSpPr txBox="1"/>
          <p:nvPr/>
        </p:nvSpPr>
        <p:spPr>
          <a:xfrm>
            <a:off x="1136280" y="3886193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>
                <a:solidFill>
                  <a:schemeClr val="bg1"/>
                </a:solidFill>
              </a:rPr>
              <a:t>Developers</a:t>
            </a:r>
          </a:p>
        </p:txBody>
      </p:sp>
      <p:sp>
        <p:nvSpPr>
          <p:cNvPr id="11" name="Vertical Scroll 10">
            <a:extLst>
              <a:ext uri="{FF2B5EF4-FFF2-40B4-BE49-F238E27FC236}">
                <a16:creationId xmlns:a16="http://schemas.microsoft.com/office/drawing/2014/main" id="{072B6813-99EB-8701-5E51-70F3FF157610}"/>
              </a:ext>
            </a:extLst>
          </p:cNvPr>
          <p:cNvSpPr/>
          <p:nvPr/>
        </p:nvSpPr>
        <p:spPr>
          <a:xfrm>
            <a:off x="2689412" y="2401811"/>
            <a:ext cx="1461247" cy="1375794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9D9D68-DE86-FDC6-FAC0-DF75702489F0}"/>
              </a:ext>
            </a:extLst>
          </p:cNvPr>
          <p:cNvSpPr txBox="1"/>
          <p:nvPr/>
        </p:nvSpPr>
        <p:spPr>
          <a:xfrm>
            <a:off x="2897915" y="2718327"/>
            <a:ext cx="1044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dirty="0">
                <a:solidFill>
                  <a:schemeClr val="bg1"/>
                </a:solidFill>
              </a:rPr>
              <a:t>Writing code for this machine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E8F279-6E30-E029-A6FC-C0F54D561C78}"/>
              </a:ext>
            </a:extLst>
          </p:cNvPr>
          <p:cNvSpPr/>
          <p:nvPr/>
        </p:nvSpPr>
        <p:spPr>
          <a:xfrm>
            <a:off x="824754" y="1643471"/>
            <a:ext cx="4989701" cy="269414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D97FF0-E663-5797-C045-0900A0A6C493}"/>
              </a:ext>
            </a:extLst>
          </p:cNvPr>
          <p:cNvSpPr txBox="1"/>
          <p:nvPr/>
        </p:nvSpPr>
        <p:spPr>
          <a:xfrm>
            <a:off x="4300899" y="1674599"/>
            <a:ext cx="151355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/>
              <a:t>Actual machine=</a:t>
            </a:r>
          </a:p>
          <a:p>
            <a:r>
              <a:rPr lang="en-JP" sz="1400" dirty="0"/>
              <a:t>Windows,</a:t>
            </a:r>
          </a:p>
          <a:p>
            <a:r>
              <a:rPr lang="en-JP" sz="1400" dirty="0"/>
              <a:t>Linux,</a:t>
            </a:r>
          </a:p>
          <a:p>
            <a:r>
              <a:rPr lang="en-JP" sz="1400" dirty="0"/>
              <a:t>MacOS,</a:t>
            </a:r>
          </a:p>
          <a:p>
            <a:r>
              <a:rPr lang="en-JP" sz="1400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ABB038-98DA-7FEC-521E-77205D108C0C}"/>
              </a:ext>
            </a:extLst>
          </p:cNvPr>
          <p:cNvSpPr txBox="1"/>
          <p:nvPr/>
        </p:nvSpPr>
        <p:spPr>
          <a:xfrm>
            <a:off x="4300899" y="2990542"/>
            <a:ext cx="1319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>
                <a:solidFill>
                  <a:srgbClr val="92D050"/>
                </a:solidFill>
              </a:rPr>
              <a:t>ignore it completely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2C88C1-4745-0557-31E6-1328DE7EF23F}"/>
              </a:ext>
            </a:extLst>
          </p:cNvPr>
          <p:cNvCxnSpPr>
            <a:cxnSpLocks/>
          </p:cNvCxnSpPr>
          <p:nvPr/>
        </p:nvCxnSpPr>
        <p:spPr>
          <a:xfrm>
            <a:off x="5862917" y="2990542"/>
            <a:ext cx="51992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1875A81-8355-9D0D-BFBA-6B103744D0B4}"/>
              </a:ext>
            </a:extLst>
          </p:cNvPr>
          <p:cNvSpPr txBox="1"/>
          <p:nvPr/>
        </p:nvSpPr>
        <p:spPr>
          <a:xfrm>
            <a:off x="5818947" y="254801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C000"/>
                </a:solidFill>
              </a:rPr>
              <a:t>give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76EECD-8427-E305-6427-6C36FA3F81F7}"/>
              </a:ext>
            </a:extLst>
          </p:cNvPr>
          <p:cNvSpPr/>
          <p:nvPr/>
        </p:nvSpPr>
        <p:spPr>
          <a:xfrm>
            <a:off x="6426806" y="1590987"/>
            <a:ext cx="2349641" cy="282861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9B22AB-18A5-EC8E-B665-D9406E11FF22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8776447" y="2073680"/>
            <a:ext cx="1091380" cy="93161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41F81EB-E691-07E0-205B-B9133FBE6C1B}"/>
              </a:ext>
            </a:extLst>
          </p:cNvPr>
          <p:cNvCxnSpPr>
            <a:cxnSpLocks/>
          </p:cNvCxnSpPr>
          <p:nvPr/>
        </p:nvCxnSpPr>
        <p:spPr>
          <a:xfrm>
            <a:off x="8776445" y="3005293"/>
            <a:ext cx="1091382" cy="90247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8194D3-3D04-2270-C527-BA4D6B982E8C}"/>
              </a:ext>
            </a:extLst>
          </p:cNvPr>
          <p:cNvCxnSpPr>
            <a:stCxn id="18" idx="3"/>
          </p:cNvCxnSpPr>
          <p:nvPr/>
        </p:nvCxnSpPr>
        <p:spPr>
          <a:xfrm flipV="1">
            <a:off x="8776447" y="2990542"/>
            <a:ext cx="1120589" cy="1475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8B9EBE-11DB-7DB1-CBAB-8186CF9078A1}"/>
              </a:ext>
            </a:extLst>
          </p:cNvPr>
          <p:cNvSpPr txBox="1"/>
          <p:nvPr/>
        </p:nvSpPr>
        <p:spPr>
          <a:xfrm>
            <a:off x="9056741" y="1715997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FF00"/>
                </a:solidFill>
              </a:rPr>
              <a:t>execution</a:t>
            </a:r>
          </a:p>
        </p:txBody>
      </p:sp>
      <p:pic>
        <p:nvPicPr>
          <p:cNvPr id="24" name="Picture 6" descr="Linux">
            <a:extLst>
              <a:ext uri="{FF2B5EF4-FFF2-40B4-BE49-F238E27FC236}">
                <a16:creationId xmlns:a16="http://schemas.microsoft.com/office/drawing/2014/main" id="{DC37AB0F-F68C-81B0-3D86-9903FD1C41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6" t="3271" r="19293" b="9558"/>
          <a:stretch/>
        </p:blipFill>
        <p:spPr bwMode="auto">
          <a:xfrm>
            <a:off x="10074170" y="2644940"/>
            <a:ext cx="480291" cy="69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8266421-6986-D776-3E23-C27A97CF6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979" y="1759110"/>
            <a:ext cx="1920009" cy="51044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048B891-B472-4EF1-3AC6-CF1C27F8304C}"/>
              </a:ext>
            </a:extLst>
          </p:cNvPr>
          <p:cNvSpPr txBox="1"/>
          <p:nvPr/>
        </p:nvSpPr>
        <p:spPr>
          <a:xfrm>
            <a:off x="10028350" y="37035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634418-8839-3B7F-4C5D-33E968966A6A}"/>
              </a:ext>
            </a:extLst>
          </p:cNvPr>
          <p:cNvSpPr txBox="1"/>
          <p:nvPr/>
        </p:nvSpPr>
        <p:spPr>
          <a:xfrm>
            <a:off x="527264" y="4983711"/>
            <a:ext cx="991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Q1) Is Java Developoment Kit (JDK) different for the coders of Windows, Linux, and MacOS?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68BED9-39E4-C88B-C288-3EA6EBB6FE7D}"/>
              </a:ext>
            </a:extLst>
          </p:cNvPr>
          <p:cNvSpPr txBox="1"/>
          <p:nvPr/>
        </p:nvSpPr>
        <p:spPr>
          <a:xfrm>
            <a:off x="527264" y="5424492"/>
            <a:ext cx="823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Ans) No. JDK remains t</a:t>
            </a:r>
            <a:r>
              <a:rPr lang="en-US" dirty="0"/>
              <a:t>he</a:t>
            </a:r>
            <a:r>
              <a:rPr lang="en-JP" dirty="0"/>
              <a:t> same for the coders of Windows, Linux, and MacOS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2E0AF9-1AF1-B7F2-4B74-1F9E4D4C14A5}"/>
              </a:ext>
            </a:extLst>
          </p:cNvPr>
          <p:cNvSpPr txBox="1"/>
          <p:nvPr/>
        </p:nvSpPr>
        <p:spPr>
          <a:xfrm>
            <a:off x="6371952" y="2539487"/>
            <a:ext cx="245291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JP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Magic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JP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JP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(Java Runtime Environment)</a:t>
            </a:r>
          </a:p>
        </p:txBody>
      </p:sp>
    </p:spTree>
    <p:extLst>
      <p:ext uri="{BB962C8B-B14F-4D97-AF65-F5344CB8AC3E}">
        <p14:creationId xmlns:p14="http://schemas.microsoft.com/office/powerpoint/2010/main" val="95997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1B0A2-2A4D-3887-0025-698E75BF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Key Question and Answers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9DE01-76DA-AE7A-2B7A-D730DE4F1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33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F09FD-70AF-4421-C192-D3689F7A362E}"/>
              </a:ext>
            </a:extLst>
          </p:cNvPr>
          <p:cNvSpPr/>
          <p:nvPr/>
        </p:nvSpPr>
        <p:spPr>
          <a:xfrm>
            <a:off x="977154" y="1889015"/>
            <a:ext cx="3245223" cy="23049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36BD7A-8BD3-5974-F148-465D804876FE}"/>
              </a:ext>
            </a:extLst>
          </p:cNvPr>
          <p:cNvSpPr txBox="1"/>
          <p:nvPr/>
        </p:nvSpPr>
        <p:spPr>
          <a:xfrm>
            <a:off x="2227988" y="1889014"/>
            <a:ext cx="197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Virtual Machine-1</a:t>
            </a:r>
          </a:p>
        </p:txBody>
      </p:sp>
      <p:pic>
        <p:nvPicPr>
          <p:cNvPr id="9" name="Picture 2" descr="users Free Icon Download | FreeImages">
            <a:extLst>
              <a:ext uri="{FF2B5EF4-FFF2-40B4-BE49-F238E27FC236}">
                <a16:creationId xmlns:a16="http://schemas.microsoft.com/office/drawing/2014/main" id="{60111E11-B4AD-38C4-8626-96DCE754A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76" y="2511745"/>
            <a:ext cx="1396023" cy="139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009026-AB8A-2353-ADDA-E59B0CC0C3F1}"/>
              </a:ext>
            </a:extLst>
          </p:cNvPr>
          <p:cNvSpPr txBox="1"/>
          <p:nvPr/>
        </p:nvSpPr>
        <p:spPr>
          <a:xfrm>
            <a:off x="1136280" y="3886193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>
                <a:solidFill>
                  <a:schemeClr val="bg1"/>
                </a:solidFill>
              </a:rPr>
              <a:t>Developers</a:t>
            </a:r>
          </a:p>
        </p:txBody>
      </p:sp>
      <p:sp>
        <p:nvSpPr>
          <p:cNvPr id="11" name="Vertical Scroll 10">
            <a:extLst>
              <a:ext uri="{FF2B5EF4-FFF2-40B4-BE49-F238E27FC236}">
                <a16:creationId xmlns:a16="http://schemas.microsoft.com/office/drawing/2014/main" id="{072B6813-99EB-8701-5E51-70F3FF157610}"/>
              </a:ext>
            </a:extLst>
          </p:cNvPr>
          <p:cNvSpPr/>
          <p:nvPr/>
        </p:nvSpPr>
        <p:spPr>
          <a:xfrm>
            <a:off x="2689412" y="2401811"/>
            <a:ext cx="1461247" cy="1375794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9D9D68-DE86-FDC6-FAC0-DF75702489F0}"/>
              </a:ext>
            </a:extLst>
          </p:cNvPr>
          <p:cNvSpPr txBox="1"/>
          <p:nvPr/>
        </p:nvSpPr>
        <p:spPr>
          <a:xfrm>
            <a:off x="2897915" y="2718327"/>
            <a:ext cx="1044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dirty="0">
                <a:solidFill>
                  <a:schemeClr val="bg1"/>
                </a:solidFill>
              </a:rPr>
              <a:t>Writing code for this machine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E8F279-6E30-E029-A6FC-C0F54D561C78}"/>
              </a:ext>
            </a:extLst>
          </p:cNvPr>
          <p:cNvSpPr/>
          <p:nvPr/>
        </p:nvSpPr>
        <p:spPr>
          <a:xfrm>
            <a:off x="824754" y="1643471"/>
            <a:ext cx="4989701" cy="269414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D97FF0-E663-5797-C045-0900A0A6C493}"/>
              </a:ext>
            </a:extLst>
          </p:cNvPr>
          <p:cNvSpPr txBox="1"/>
          <p:nvPr/>
        </p:nvSpPr>
        <p:spPr>
          <a:xfrm>
            <a:off x="4300899" y="1674599"/>
            <a:ext cx="151355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/>
              <a:t>Actual machine=</a:t>
            </a:r>
          </a:p>
          <a:p>
            <a:r>
              <a:rPr lang="en-JP" sz="1400" dirty="0"/>
              <a:t>Windows,</a:t>
            </a:r>
          </a:p>
          <a:p>
            <a:r>
              <a:rPr lang="en-JP" sz="1400" dirty="0"/>
              <a:t>Linux,</a:t>
            </a:r>
          </a:p>
          <a:p>
            <a:r>
              <a:rPr lang="en-JP" sz="1400" dirty="0"/>
              <a:t>MacOS,</a:t>
            </a:r>
          </a:p>
          <a:p>
            <a:r>
              <a:rPr lang="en-JP" sz="1400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ABB038-98DA-7FEC-521E-77205D108C0C}"/>
              </a:ext>
            </a:extLst>
          </p:cNvPr>
          <p:cNvSpPr txBox="1"/>
          <p:nvPr/>
        </p:nvSpPr>
        <p:spPr>
          <a:xfrm>
            <a:off x="4300899" y="2990542"/>
            <a:ext cx="1319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>
                <a:solidFill>
                  <a:srgbClr val="92D050"/>
                </a:solidFill>
              </a:rPr>
              <a:t>ignore it completely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2C88C1-4745-0557-31E6-1328DE7EF23F}"/>
              </a:ext>
            </a:extLst>
          </p:cNvPr>
          <p:cNvCxnSpPr>
            <a:cxnSpLocks/>
          </p:cNvCxnSpPr>
          <p:nvPr/>
        </p:nvCxnSpPr>
        <p:spPr>
          <a:xfrm>
            <a:off x="5862917" y="2990542"/>
            <a:ext cx="51992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1875A81-8355-9D0D-BFBA-6B103744D0B4}"/>
              </a:ext>
            </a:extLst>
          </p:cNvPr>
          <p:cNvSpPr txBox="1"/>
          <p:nvPr/>
        </p:nvSpPr>
        <p:spPr>
          <a:xfrm>
            <a:off x="5818947" y="254801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C000"/>
                </a:solidFill>
              </a:rPr>
              <a:t>give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76EECD-8427-E305-6427-6C36FA3F81F7}"/>
              </a:ext>
            </a:extLst>
          </p:cNvPr>
          <p:cNvSpPr/>
          <p:nvPr/>
        </p:nvSpPr>
        <p:spPr>
          <a:xfrm>
            <a:off x="6426806" y="1590987"/>
            <a:ext cx="2349641" cy="282861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9B22AB-18A5-EC8E-B665-D9406E11FF22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8776447" y="2073680"/>
            <a:ext cx="1091380" cy="93161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41F81EB-E691-07E0-205B-B9133FBE6C1B}"/>
              </a:ext>
            </a:extLst>
          </p:cNvPr>
          <p:cNvCxnSpPr>
            <a:cxnSpLocks/>
          </p:cNvCxnSpPr>
          <p:nvPr/>
        </p:nvCxnSpPr>
        <p:spPr>
          <a:xfrm>
            <a:off x="8776445" y="3005293"/>
            <a:ext cx="1091382" cy="90247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8194D3-3D04-2270-C527-BA4D6B982E8C}"/>
              </a:ext>
            </a:extLst>
          </p:cNvPr>
          <p:cNvCxnSpPr>
            <a:stCxn id="18" idx="3"/>
          </p:cNvCxnSpPr>
          <p:nvPr/>
        </p:nvCxnSpPr>
        <p:spPr>
          <a:xfrm flipV="1">
            <a:off x="8776447" y="2990542"/>
            <a:ext cx="1120589" cy="1475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8B9EBE-11DB-7DB1-CBAB-8186CF9078A1}"/>
              </a:ext>
            </a:extLst>
          </p:cNvPr>
          <p:cNvSpPr txBox="1"/>
          <p:nvPr/>
        </p:nvSpPr>
        <p:spPr>
          <a:xfrm>
            <a:off x="9056741" y="1715997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FF00"/>
                </a:solidFill>
              </a:rPr>
              <a:t>execution</a:t>
            </a:r>
          </a:p>
        </p:txBody>
      </p:sp>
      <p:pic>
        <p:nvPicPr>
          <p:cNvPr id="24" name="Picture 6" descr="Linux">
            <a:extLst>
              <a:ext uri="{FF2B5EF4-FFF2-40B4-BE49-F238E27FC236}">
                <a16:creationId xmlns:a16="http://schemas.microsoft.com/office/drawing/2014/main" id="{DC37AB0F-F68C-81B0-3D86-9903FD1C41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6" t="3271" r="19293" b="9558"/>
          <a:stretch/>
        </p:blipFill>
        <p:spPr bwMode="auto">
          <a:xfrm>
            <a:off x="10074170" y="2644940"/>
            <a:ext cx="480291" cy="69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8266421-6986-D776-3E23-C27A97CF6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979" y="1759110"/>
            <a:ext cx="1920009" cy="51044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048B891-B472-4EF1-3AC6-CF1C27F8304C}"/>
              </a:ext>
            </a:extLst>
          </p:cNvPr>
          <p:cNvSpPr txBox="1"/>
          <p:nvPr/>
        </p:nvSpPr>
        <p:spPr>
          <a:xfrm>
            <a:off x="10028350" y="37035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634418-8839-3B7F-4C5D-33E968966A6A}"/>
              </a:ext>
            </a:extLst>
          </p:cNvPr>
          <p:cNvSpPr txBox="1"/>
          <p:nvPr/>
        </p:nvSpPr>
        <p:spPr>
          <a:xfrm>
            <a:off x="527264" y="4983711"/>
            <a:ext cx="970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Q2) Is Java Virtual Machine (JVM) different for the coders of Windows, Linux, and MacOS?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A2700E-5AFC-4E1E-A03D-5903A0526EDE}"/>
              </a:ext>
            </a:extLst>
          </p:cNvPr>
          <p:cNvSpPr txBox="1"/>
          <p:nvPr/>
        </p:nvSpPr>
        <p:spPr>
          <a:xfrm>
            <a:off x="2381471" y="5493774"/>
            <a:ext cx="312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/>
              <a:t>look at the above figure and try to answer it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7164AD-6A3E-9D1B-6BAE-592BD01A9958}"/>
              </a:ext>
            </a:extLst>
          </p:cNvPr>
          <p:cNvSpPr txBox="1"/>
          <p:nvPr/>
        </p:nvSpPr>
        <p:spPr>
          <a:xfrm>
            <a:off x="527264" y="5424492"/>
            <a:ext cx="191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Ans) </a:t>
            </a:r>
            <a:r>
              <a:rPr lang="en-US" dirty="0"/>
              <a:t>Yes or No? </a:t>
            </a:r>
            <a:endParaRPr lang="en-JP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CC62A-2B29-2150-9D6D-68A323075712}"/>
              </a:ext>
            </a:extLst>
          </p:cNvPr>
          <p:cNvSpPr txBox="1"/>
          <p:nvPr/>
        </p:nvSpPr>
        <p:spPr>
          <a:xfrm>
            <a:off x="6371952" y="2539487"/>
            <a:ext cx="245291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JP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Magic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JP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JP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(Java Runtime Environment)</a:t>
            </a:r>
          </a:p>
        </p:txBody>
      </p:sp>
    </p:spTree>
    <p:extLst>
      <p:ext uri="{BB962C8B-B14F-4D97-AF65-F5344CB8AC3E}">
        <p14:creationId xmlns:p14="http://schemas.microsoft.com/office/powerpoint/2010/main" val="943518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1B0A2-2A4D-3887-0025-698E75BF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Key Question and Answers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9DE01-76DA-AE7A-2B7A-D730DE4F1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34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F09FD-70AF-4421-C192-D3689F7A362E}"/>
              </a:ext>
            </a:extLst>
          </p:cNvPr>
          <p:cNvSpPr/>
          <p:nvPr/>
        </p:nvSpPr>
        <p:spPr>
          <a:xfrm>
            <a:off x="977154" y="1889015"/>
            <a:ext cx="3245223" cy="23049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36BD7A-8BD3-5974-F148-465D804876FE}"/>
              </a:ext>
            </a:extLst>
          </p:cNvPr>
          <p:cNvSpPr txBox="1"/>
          <p:nvPr/>
        </p:nvSpPr>
        <p:spPr>
          <a:xfrm>
            <a:off x="2227988" y="1889014"/>
            <a:ext cx="197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Virtual Machine-1</a:t>
            </a:r>
          </a:p>
        </p:txBody>
      </p:sp>
      <p:pic>
        <p:nvPicPr>
          <p:cNvPr id="9" name="Picture 2" descr="users Free Icon Download | FreeImages">
            <a:extLst>
              <a:ext uri="{FF2B5EF4-FFF2-40B4-BE49-F238E27FC236}">
                <a16:creationId xmlns:a16="http://schemas.microsoft.com/office/drawing/2014/main" id="{60111E11-B4AD-38C4-8626-96DCE754A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76" y="2511745"/>
            <a:ext cx="1396023" cy="139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009026-AB8A-2353-ADDA-E59B0CC0C3F1}"/>
              </a:ext>
            </a:extLst>
          </p:cNvPr>
          <p:cNvSpPr txBox="1"/>
          <p:nvPr/>
        </p:nvSpPr>
        <p:spPr>
          <a:xfrm>
            <a:off x="1136280" y="3886193"/>
            <a:ext cx="10903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>
                <a:solidFill>
                  <a:schemeClr val="bg1"/>
                </a:solidFill>
              </a:rPr>
              <a:t>Developers</a:t>
            </a:r>
          </a:p>
        </p:txBody>
      </p:sp>
      <p:sp>
        <p:nvSpPr>
          <p:cNvPr id="11" name="Vertical Scroll 10">
            <a:extLst>
              <a:ext uri="{FF2B5EF4-FFF2-40B4-BE49-F238E27FC236}">
                <a16:creationId xmlns:a16="http://schemas.microsoft.com/office/drawing/2014/main" id="{072B6813-99EB-8701-5E51-70F3FF157610}"/>
              </a:ext>
            </a:extLst>
          </p:cNvPr>
          <p:cNvSpPr/>
          <p:nvPr/>
        </p:nvSpPr>
        <p:spPr>
          <a:xfrm>
            <a:off x="2689412" y="2401811"/>
            <a:ext cx="1461247" cy="1375794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9D9D68-DE86-FDC6-FAC0-DF75702489F0}"/>
              </a:ext>
            </a:extLst>
          </p:cNvPr>
          <p:cNvSpPr txBox="1"/>
          <p:nvPr/>
        </p:nvSpPr>
        <p:spPr>
          <a:xfrm>
            <a:off x="2897915" y="2718327"/>
            <a:ext cx="1044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dirty="0">
                <a:solidFill>
                  <a:schemeClr val="bg1"/>
                </a:solidFill>
              </a:rPr>
              <a:t>Writing code for this machine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E8F279-6E30-E029-A6FC-C0F54D561C78}"/>
              </a:ext>
            </a:extLst>
          </p:cNvPr>
          <p:cNvSpPr/>
          <p:nvPr/>
        </p:nvSpPr>
        <p:spPr>
          <a:xfrm>
            <a:off x="824754" y="1643471"/>
            <a:ext cx="4989701" cy="269414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D97FF0-E663-5797-C045-0900A0A6C493}"/>
              </a:ext>
            </a:extLst>
          </p:cNvPr>
          <p:cNvSpPr txBox="1"/>
          <p:nvPr/>
        </p:nvSpPr>
        <p:spPr>
          <a:xfrm>
            <a:off x="4300899" y="1674599"/>
            <a:ext cx="151355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/>
              <a:t>Actual machine=</a:t>
            </a:r>
          </a:p>
          <a:p>
            <a:r>
              <a:rPr lang="en-JP" sz="1400" dirty="0"/>
              <a:t>Windows,</a:t>
            </a:r>
          </a:p>
          <a:p>
            <a:r>
              <a:rPr lang="en-JP" sz="1400" dirty="0"/>
              <a:t>Linux,</a:t>
            </a:r>
          </a:p>
          <a:p>
            <a:r>
              <a:rPr lang="en-JP" sz="1400" dirty="0"/>
              <a:t>MacOS,</a:t>
            </a:r>
          </a:p>
          <a:p>
            <a:r>
              <a:rPr lang="en-JP" sz="1400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ABB038-98DA-7FEC-521E-77205D108C0C}"/>
              </a:ext>
            </a:extLst>
          </p:cNvPr>
          <p:cNvSpPr txBox="1"/>
          <p:nvPr/>
        </p:nvSpPr>
        <p:spPr>
          <a:xfrm>
            <a:off x="4300899" y="2990542"/>
            <a:ext cx="1319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>
                <a:solidFill>
                  <a:srgbClr val="92D050"/>
                </a:solidFill>
              </a:rPr>
              <a:t>ignore it completely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2C88C1-4745-0557-31E6-1328DE7EF23F}"/>
              </a:ext>
            </a:extLst>
          </p:cNvPr>
          <p:cNvCxnSpPr>
            <a:cxnSpLocks/>
          </p:cNvCxnSpPr>
          <p:nvPr/>
        </p:nvCxnSpPr>
        <p:spPr>
          <a:xfrm>
            <a:off x="5862917" y="2990542"/>
            <a:ext cx="51992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1875A81-8355-9D0D-BFBA-6B103744D0B4}"/>
              </a:ext>
            </a:extLst>
          </p:cNvPr>
          <p:cNvSpPr txBox="1"/>
          <p:nvPr/>
        </p:nvSpPr>
        <p:spPr>
          <a:xfrm>
            <a:off x="5818947" y="254801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FFC000"/>
                </a:solidFill>
              </a:rPr>
              <a:t>give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76EECD-8427-E305-6427-6C36FA3F81F7}"/>
              </a:ext>
            </a:extLst>
          </p:cNvPr>
          <p:cNvSpPr/>
          <p:nvPr/>
        </p:nvSpPr>
        <p:spPr>
          <a:xfrm>
            <a:off x="6426806" y="1590987"/>
            <a:ext cx="2349641" cy="282861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9B22AB-18A5-EC8E-B665-D9406E11FF22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8776447" y="2073680"/>
            <a:ext cx="1091380" cy="93161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41F81EB-E691-07E0-205B-B9133FBE6C1B}"/>
              </a:ext>
            </a:extLst>
          </p:cNvPr>
          <p:cNvCxnSpPr>
            <a:cxnSpLocks/>
          </p:cNvCxnSpPr>
          <p:nvPr/>
        </p:nvCxnSpPr>
        <p:spPr>
          <a:xfrm>
            <a:off x="8776445" y="3005293"/>
            <a:ext cx="1091382" cy="90247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8194D3-3D04-2270-C527-BA4D6B982E8C}"/>
              </a:ext>
            </a:extLst>
          </p:cNvPr>
          <p:cNvCxnSpPr>
            <a:stCxn id="18" idx="3"/>
          </p:cNvCxnSpPr>
          <p:nvPr/>
        </p:nvCxnSpPr>
        <p:spPr>
          <a:xfrm flipV="1">
            <a:off x="8776447" y="2990542"/>
            <a:ext cx="1120589" cy="1475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8B9EBE-11DB-7DB1-CBAB-8186CF9078A1}"/>
              </a:ext>
            </a:extLst>
          </p:cNvPr>
          <p:cNvSpPr txBox="1"/>
          <p:nvPr/>
        </p:nvSpPr>
        <p:spPr>
          <a:xfrm>
            <a:off x="9056741" y="1715997"/>
            <a:ext cx="8402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FF00"/>
                </a:solidFill>
              </a:rPr>
              <a:t>execution</a:t>
            </a:r>
          </a:p>
        </p:txBody>
      </p:sp>
      <p:pic>
        <p:nvPicPr>
          <p:cNvPr id="24" name="Picture 6" descr="Linux">
            <a:extLst>
              <a:ext uri="{FF2B5EF4-FFF2-40B4-BE49-F238E27FC236}">
                <a16:creationId xmlns:a16="http://schemas.microsoft.com/office/drawing/2014/main" id="{DC37AB0F-F68C-81B0-3D86-9903FD1C41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6" t="3271" r="19293" b="9558"/>
          <a:stretch/>
        </p:blipFill>
        <p:spPr bwMode="auto">
          <a:xfrm>
            <a:off x="10074170" y="2644940"/>
            <a:ext cx="480291" cy="69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8266421-6986-D776-3E23-C27A97CF6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979" y="1759110"/>
            <a:ext cx="1920009" cy="51044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048B891-B472-4EF1-3AC6-CF1C27F8304C}"/>
              </a:ext>
            </a:extLst>
          </p:cNvPr>
          <p:cNvSpPr txBox="1"/>
          <p:nvPr/>
        </p:nvSpPr>
        <p:spPr>
          <a:xfrm>
            <a:off x="10028350" y="37035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634418-8839-3B7F-4C5D-33E968966A6A}"/>
              </a:ext>
            </a:extLst>
          </p:cNvPr>
          <p:cNvSpPr txBox="1"/>
          <p:nvPr/>
        </p:nvSpPr>
        <p:spPr>
          <a:xfrm>
            <a:off x="527264" y="4983711"/>
            <a:ext cx="970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Q2) Is Java Virtual Machine (JVM) different for the coders of Windows, Linux, and MacOS?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7164AD-6A3E-9D1B-6BAE-592BD01A9958}"/>
              </a:ext>
            </a:extLst>
          </p:cNvPr>
          <p:cNvSpPr txBox="1"/>
          <p:nvPr/>
        </p:nvSpPr>
        <p:spPr>
          <a:xfrm>
            <a:off x="527264" y="5424492"/>
            <a:ext cx="846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Ans) </a:t>
            </a:r>
            <a:r>
              <a:rPr lang="en-US" dirty="0"/>
              <a:t>Yes, each JVM as to call different systems calls as per the operating system.</a:t>
            </a:r>
            <a:endParaRPr lang="en-JP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D608B6-B0F2-2AEE-D5F5-507B7C64E932}"/>
              </a:ext>
            </a:extLst>
          </p:cNvPr>
          <p:cNvSpPr txBox="1"/>
          <p:nvPr/>
        </p:nvSpPr>
        <p:spPr>
          <a:xfrm>
            <a:off x="6371952" y="2539487"/>
            <a:ext cx="245291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JP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Magic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JP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JP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(Java Runtime Environment)</a:t>
            </a:r>
          </a:p>
        </p:txBody>
      </p:sp>
    </p:spTree>
    <p:extLst>
      <p:ext uri="{BB962C8B-B14F-4D97-AF65-F5344CB8AC3E}">
        <p14:creationId xmlns:p14="http://schemas.microsoft.com/office/powerpoint/2010/main" val="1172502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8D22-AC1E-B790-2A7E-D0D98EB7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Properties of Java (OOPs)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AED8E-4213-13A2-D66F-F6EBC11E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35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72DF4E-2707-7498-C654-0F0EC006A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648" y="1997076"/>
            <a:ext cx="4420502" cy="442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0C0334-8858-CF65-4B8E-EA1082213F0A}"/>
              </a:ext>
            </a:extLst>
          </p:cNvPr>
          <p:cNvCxnSpPr/>
          <p:nvPr/>
        </p:nvCxnSpPr>
        <p:spPr>
          <a:xfrm>
            <a:off x="8271545" y="2634143"/>
            <a:ext cx="0" cy="32717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1181FC-269E-B337-BDE4-ABD698EE8C6A}"/>
              </a:ext>
            </a:extLst>
          </p:cNvPr>
          <p:cNvSpPr txBox="1"/>
          <p:nvPr/>
        </p:nvSpPr>
        <p:spPr>
          <a:xfrm>
            <a:off x="8355435" y="3745662"/>
            <a:ext cx="2600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Explained in subsequent class or videos</a:t>
            </a:r>
          </a:p>
        </p:txBody>
      </p:sp>
    </p:spTree>
    <p:extLst>
      <p:ext uri="{BB962C8B-B14F-4D97-AF65-F5344CB8AC3E}">
        <p14:creationId xmlns:p14="http://schemas.microsoft.com/office/powerpoint/2010/main" val="402307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9A96-107E-2EBE-2247-1DB1D6C8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4471" y="2867905"/>
            <a:ext cx="3280375" cy="763600"/>
          </a:xfrm>
        </p:spPr>
        <p:txBody>
          <a:bodyPr/>
          <a:lstStyle/>
          <a:p>
            <a:r>
              <a:rPr lang="en-JP" sz="4400" b="1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29849-CF9B-E04F-8E23-F999C5F7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9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454E-45A2-6687-6714-601FE3F2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E929E-ABF8-C898-2DEF-FC82C085A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67" y="1536633"/>
            <a:ext cx="8389981" cy="4555200"/>
          </a:xfrm>
        </p:spPr>
        <p:txBody>
          <a:bodyPr/>
          <a:lstStyle/>
          <a:p>
            <a:pPr marL="596900" indent="-457200">
              <a:buFont typeface="+mj-lt"/>
              <a:buAutoNum type="arabicPeriod"/>
            </a:pPr>
            <a:r>
              <a:rPr lang="en-JP" b="1" dirty="0"/>
              <a:t>Heterogenity</a:t>
            </a:r>
          </a:p>
          <a:p>
            <a:pPr marL="1054100" lvl="1" indent="-457200">
              <a:buFont typeface="+mj-lt"/>
              <a:buAutoNum type="arabicPeriod"/>
            </a:pPr>
            <a:r>
              <a:rPr lang="en-JP" b="1" dirty="0"/>
              <a:t>Three main parts of a computing device</a:t>
            </a:r>
          </a:p>
          <a:p>
            <a:pPr marL="1054100" lvl="1" indent="-457200">
              <a:buFont typeface="+mj-lt"/>
              <a:buAutoNum type="arabicPeriod"/>
            </a:pPr>
            <a:r>
              <a:rPr lang="en-JP" b="1" dirty="0"/>
              <a:t>Communication process</a:t>
            </a:r>
          </a:p>
          <a:p>
            <a:pPr marL="1054100" lvl="1" indent="-457200">
              <a:buFont typeface="+mj-lt"/>
              <a:buAutoNum type="arabicPeriod"/>
            </a:pPr>
            <a:r>
              <a:rPr lang="en-JP" b="1" dirty="0"/>
              <a:t>Complexity</a:t>
            </a:r>
          </a:p>
          <a:p>
            <a:pPr marL="596900" indent="-457200">
              <a:buFont typeface="+mj-lt"/>
              <a:buAutoNum type="arabicPeriod"/>
            </a:pPr>
            <a:endParaRPr lang="en-JP" dirty="0"/>
          </a:p>
          <a:p>
            <a:pPr marL="5969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</a:rPr>
              <a:t>Portability </a:t>
            </a:r>
            <a:r>
              <a:rPr lang="en-JP" dirty="0">
                <a:solidFill>
                  <a:schemeClr val="tx1">
                    <a:lumMod val="65000"/>
                  </a:schemeClr>
                </a:solidFill>
              </a:rPr>
              <a:t>Issue</a:t>
            </a:r>
          </a:p>
          <a:p>
            <a:pPr marL="596900" indent="-457200">
              <a:buFont typeface="+mj-lt"/>
              <a:buAutoNum type="arabicPeriod"/>
            </a:pPr>
            <a:endParaRPr lang="en-JP" dirty="0">
              <a:solidFill>
                <a:schemeClr val="tx1">
                  <a:lumMod val="65000"/>
                </a:schemeClr>
              </a:solidFill>
            </a:endParaRPr>
          </a:p>
          <a:p>
            <a:pPr marL="596900" indent="-457200">
              <a:buFont typeface="+mj-lt"/>
              <a:buAutoNum type="arabicPeriod"/>
            </a:pPr>
            <a:r>
              <a:rPr lang="en-JP" dirty="0">
                <a:solidFill>
                  <a:schemeClr val="tx1">
                    <a:lumMod val="65000"/>
                  </a:schemeClr>
                </a:solidFill>
              </a:rPr>
              <a:t>Idea of Virtual Machines</a:t>
            </a:r>
          </a:p>
          <a:p>
            <a:pPr marL="596900" indent="-457200">
              <a:buFont typeface="+mj-lt"/>
              <a:buAutoNum type="arabicPeriod"/>
            </a:pPr>
            <a:endParaRPr lang="en-JP" dirty="0">
              <a:solidFill>
                <a:schemeClr val="tx1">
                  <a:lumMod val="65000"/>
                </a:schemeClr>
              </a:solidFill>
            </a:endParaRPr>
          </a:p>
          <a:p>
            <a:pPr marL="596900" indent="-457200">
              <a:buFont typeface="+mj-lt"/>
              <a:buAutoNum type="arabicPeriod"/>
            </a:pPr>
            <a:r>
              <a:rPr lang="en-JP" dirty="0">
                <a:solidFill>
                  <a:schemeClr val="tx1">
                    <a:lumMod val="65000"/>
                  </a:schemeClr>
                </a:solidFill>
              </a:rPr>
              <a:t>Java</a:t>
            </a:r>
          </a:p>
          <a:p>
            <a:pPr marL="596900" indent="-457200">
              <a:buFont typeface="+mj-lt"/>
              <a:buAutoNum type="arabicPeriod"/>
            </a:pP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C3EC3-4158-98EC-6253-61A9CF49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6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7A91A-0125-31CB-0A75-B281B011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54100" lvl="1" indent="-457200">
              <a:buFont typeface="+mj-lt"/>
              <a:buAutoNum type="arabicPeriod"/>
            </a:pPr>
            <a:r>
              <a:rPr lang="en-JP" dirty="0"/>
              <a:t>Three main parts of a computing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103AF-3FCC-AB91-CFC3-37E494503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Part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36224-A60D-6011-6C01-9F39D930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ATX Industrial Motherboard with 8th/9th Generation Intel® Core™ Processor,  DDR4 DRAM, Option: 4G+LTE Function - AAEON">
            <a:extLst>
              <a:ext uri="{FF2B5EF4-FFF2-40B4-BE49-F238E27FC236}">
                <a16:creationId xmlns:a16="http://schemas.microsoft.com/office/drawing/2014/main" id="{DBFFCA9A-4EA0-14CD-E345-643B59766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909" y="5477865"/>
            <a:ext cx="2034514" cy="135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F7D296-C37F-B3C7-00B5-27C2C0786A74}"/>
              </a:ext>
            </a:extLst>
          </p:cNvPr>
          <p:cNvSpPr/>
          <p:nvPr/>
        </p:nvSpPr>
        <p:spPr>
          <a:xfrm>
            <a:off x="3207059" y="5791651"/>
            <a:ext cx="2541525" cy="6003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Mother Board</a:t>
            </a:r>
          </a:p>
        </p:txBody>
      </p:sp>
    </p:spTree>
    <p:extLst>
      <p:ext uri="{BB962C8B-B14F-4D97-AF65-F5344CB8AC3E}">
        <p14:creationId xmlns:p14="http://schemas.microsoft.com/office/powerpoint/2010/main" val="401671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103AF-3FCC-AB91-CFC3-37E494503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Part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36224-A60D-6011-6C01-9F39D930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ATX Industrial Motherboard with 8th/9th Generation Intel® Core™ Processor,  DDR4 DRAM, Option: 4G+LTE Function - AAEON">
            <a:extLst>
              <a:ext uri="{FF2B5EF4-FFF2-40B4-BE49-F238E27FC236}">
                <a16:creationId xmlns:a16="http://schemas.microsoft.com/office/drawing/2014/main" id="{DBFFCA9A-4EA0-14CD-E345-643B59766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909" y="5477865"/>
            <a:ext cx="2034514" cy="135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F7D296-C37F-B3C7-00B5-27C2C0786A74}"/>
              </a:ext>
            </a:extLst>
          </p:cNvPr>
          <p:cNvSpPr/>
          <p:nvPr/>
        </p:nvSpPr>
        <p:spPr>
          <a:xfrm>
            <a:off x="3207059" y="5791651"/>
            <a:ext cx="2541525" cy="6003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Mother Board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52D3E1-BD61-FE1B-5659-5631BB749363}"/>
              </a:ext>
            </a:extLst>
          </p:cNvPr>
          <p:cNvCxnSpPr>
            <a:endCxn id="5" idx="1"/>
          </p:cNvCxnSpPr>
          <p:nvPr/>
        </p:nvCxnSpPr>
        <p:spPr>
          <a:xfrm>
            <a:off x="2189018" y="6091833"/>
            <a:ext cx="1018041" cy="0"/>
          </a:xfrm>
          <a:prstGeom prst="straightConnector1">
            <a:avLst/>
          </a:prstGeom>
          <a:ln w="254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9F50E92-0105-16A0-0C62-4DF297A26A7C}"/>
              </a:ext>
            </a:extLst>
          </p:cNvPr>
          <p:cNvSpPr/>
          <p:nvPr/>
        </p:nvSpPr>
        <p:spPr>
          <a:xfrm>
            <a:off x="471055" y="5860124"/>
            <a:ext cx="1717963" cy="763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400" dirty="0"/>
              <a:t>Peripherals</a:t>
            </a:r>
          </a:p>
          <a:p>
            <a:pPr algn="ctr"/>
            <a:r>
              <a:rPr lang="en-JP" sz="1000" dirty="0"/>
              <a:t>Examples:</a:t>
            </a:r>
          </a:p>
          <a:p>
            <a:pPr algn="ctr"/>
            <a:r>
              <a:rPr lang="en-JP" sz="1000" dirty="0"/>
              <a:t>Keyboard, monitor, disks, mouse, printer, wifi, etc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589D3DF-E42E-418C-35A3-8BD9F941F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</p:spPr>
        <p:txBody>
          <a:bodyPr/>
          <a:lstStyle/>
          <a:p>
            <a:pPr marL="1054100" lvl="1" indent="-457200">
              <a:buFont typeface="+mj-lt"/>
              <a:buAutoNum type="arabicPeriod"/>
            </a:pPr>
            <a:r>
              <a:rPr lang="en-JP" dirty="0"/>
              <a:t>Three main parts of a computing device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D49274-4A03-199A-9637-9119F9673A8B}"/>
              </a:ext>
            </a:extLst>
          </p:cNvPr>
          <p:cNvSpPr txBox="1"/>
          <p:nvPr/>
        </p:nvSpPr>
        <p:spPr>
          <a:xfrm>
            <a:off x="2252243" y="5830694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FF00"/>
                </a:solidFill>
              </a:rPr>
              <a:t>connected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7503C49-B7A8-A7CD-0E5B-04717688A583}"/>
              </a:ext>
            </a:extLst>
          </p:cNvPr>
          <p:cNvCxnSpPr/>
          <p:nvPr/>
        </p:nvCxnSpPr>
        <p:spPr>
          <a:xfrm>
            <a:off x="6644081" y="2020373"/>
            <a:ext cx="0" cy="4837627"/>
          </a:xfrm>
          <a:prstGeom prst="line">
            <a:avLst/>
          </a:prstGeom>
          <a:ln w="1143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A241922-CBA8-B101-1E52-63BEB2459166}"/>
              </a:ext>
            </a:extLst>
          </p:cNvPr>
          <p:cNvSpPr txBox="1"/>
          <p:nvPr/>
        </p:nvSpPr>
        <p:spPr>
          <a:xfrm>
            <a:off x="2945249" y="20893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u="sng" dirty="0">
                <a:solidFill>
                  <a:srgbClr val="00B0F0"/>
                </a:solidFill>
              </a:rPr>
              <a:t>Concept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3D3D3-198F-44FE-2C1B-52E6D00F1A65}"/>
              </a:ext>
            </a:extLst>
          </p:cNvPr>
          <p:cNvSpPr txBox="1"/>
          <p:nvPr/>
        </p:nvSpPr>
        <p:spPr>
          <a:xfrm>
            <a:off x="8984790" y="208935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u="sng" dirty="0">
                <a:solidFill>
                  <a:srgbClr val="00B0F0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15684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103AF-3FCC-AB91-CFC3-37E494503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Part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36224-A60D-6011-6C01-9F39D930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ATX Industrial Motherboard with 8th/9th Generation Intel® Core™ Processor,  DDR4 DRAM, Option: 4G+LTE Function - AAEON">
            <a:extLst>
              <a:ext uri="{FF2B5EF4-FFF2-40B4-BE49-F238E27FC236}">
                <a16:creationId xmlns:a16="http://schemas.microsoft.com/office/drawing/2014/main" id="{DBFFCA9A-4EA0-14CD-E345-643B59766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909" y="5477865"/>
            <a:ext cx="2034514" cy="135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entral processing unit - Wikipedia">
            <a:extLst>
              <a:ext uri="{FF2B5EF4-FFF2-40B4-BE49-F238E27FC236}">
                <a16:creationId xmlns:a16="http://schemas.microsoft.com/office/drawing/2014/main" id="{0E735AA5-CF4F-C32C-02FB-7EE948538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010" y="3393179"/>
            <a:ext cx="1027927" cy="98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F7D296-C37F-B3C7-00B5-27C2C0786A74}"/>
              </a:ext>
            </a:extLst>
          </p:cNvPr>
          <p:cNvSpPr/>
          <p:nvPr/>
        </p:nvSpPr>
        <p:spPr>
          <a:xfrm>
            <a:off x="3207059" y="5791651"/>
            <a:ext cx="2541525" cy="6003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Mother 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652A93-812E-B1DF-0087-C4CEA1C72D02}"/>
              </a:ext>
            </a:extLst>
          </p:cNvPr>
          <p:cNvSpPr/>
          <p:nvPr/>
        </p:nvSpPr>
        <p:spPr>
          <a:xfrm>
            <a:off x="4024815" y="3585527"/>
            <a:ext cx="906011" cy="6003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CPUs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08555F-A420-C2FC-02A7-83C3A65D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</p:spPr>
        <p:txBody>
          <a:bodyPr/>
          <a:lstStyle/>
          <a:p>
            <a:pPr marL="1054100" lvl="1" indent="-457200">
              <a:buFont typeface="+mj-lt"/>
              <a:buAutoNum type="arabicPeriod"/>
            </a:pPr>
            <a:r>
              <a:rPr lang="en-JP" dirty="0"/>
              <a:t>Three main parts of a computing device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644FCC-BCEF-45DF-D27B-09B3795D1967}"/>
              </a:ext>
            </a:extLst>
          </p:cNvPr>
          <p:cNvCxnSpPr/>
          <p:nvPr/>
        </p:nvCxnSpPr>
        <p:spPr>
          <a:xfrm>
            <a:off x="2189018" y="6091833"/>
            <a:ext cx="1018041" cy="0"/>
          </a:xfrm>
          <a:prstGeom prst="straightConnector1">
            <a:avLst/>
          </a:prstGeom>
          <a:ln w="254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054F9F3-1CEB-E4C6-2D82-8AD01A08313A}"/>
              </a:ext>
            </a:extLst>
          </p:cNvPr>
          <p:cNvSpPr/>
          <p:nvPr/>
        </p:nvSpPr>
        <p:spPr>
          <a:xfrm>
            <a:off x="471055" y="5860124"/>
            <a:ext cx="1717963" cy="763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400" dirty="0"/>
              <a:t>Peripherals</a:t>
            </a:r>
          </a:p>
          <a:p>
            <a:pPr algn="ctr"/>
            <a:r>
              <a:rPr lang="en-JP" sz="1000" dirty="0"/>
              <a:t>Examples:</a:t>
            </a:r>
          </a:p>
          <a:p>
            <a:pPr algn="ctr"/>
            <a:r>
              <a:rPr lang="en-JP" sz="1000" dirty="0"/>
              <a:t>Keyboard, monitor, disks, mouse, printer, wifi, etc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D45F20-C3D8-E6DC-F057-9C5A961A1512}"/>
              </a:ext>
            </a:extLst>
          </p:cNvPr>
          <p:cNvSpPr txBox="1"/>
          <p:nvPr/>
        </p:nvSpPr>
        <p:spPr>
          <a:xfrm>
            <a:off x="2252243" y="5830694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FF00"/>
                </a:solidFill>
              </a:rPr>
              <a:t>connected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344E8BB-0423-339A-F837-3315E4B137EC}"/>
              </a:ext>
            </a:extLst>
          </p:cNvPr>
          <p:cNvCxnSpPr/>
          <p:nvPr/>
        </p:nvCxnSpPr>
        <p:spPr>
          <a:xfrm>
            <a:off x="6644081" y="2020373"/>
            <a:ext cx="0" cy="4837627"/>
          </a:xfrm>
          <a:prstGeom prst="line">
            <a:avLst/>
          </a:prstGeom>
          <a:ln w="1143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7051B36-B2B5-0FAE-6E61-1A760616F5DD}"/>
              </a:ext>
            </a:extLst>
          </p:cNvPr>
          <p:cNvSpPr txBox="1"/>
          <p:nvPr/>
        </p:nvSpPr>
        <p:spPr>
          <a:xfrm>
            <a:off x="2945249" y="20893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u="sng" dirty="0">
                <a:solidFill>
                  <a:srgbClr val="00B0F0"/>
                </a:solidFill>
              </a:rPr>
              <a:t>Concept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5BFAC3-38F2-E2AA-9F5D-2500B7460341}"/>
              </a:ext>
            </a:extLst>
          </p:cNvPr>
          <p:cNvSpPr txBox="1"/>
          <p:nvPr/>
        </p:nvSpPr>
        <p:spPr>
          <a:xfrm>
            <a:off x="8984790" y="208935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u="sng" dirty="0">
                <a:solidFill>
                  <a:srgbClr val="00B0F0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026123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103AF-3FCC-AB91-CFC3-37E494503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Part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36224-A60D-6011-6C01-9F39D930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F7D296-C37F-B3C7-00B5-27C2C0786A74}"/>
              </a:ext>
            </a:extLst>
          </p:cNvPr>
          <p:cNvSpPr/>
          <p:nvPr/>
        </p:nvSpPr>
        <p:spPr>
          <a:xfrm>
            <a:off x="3207059" y="5791651"/>
            <a:ext cx="2541525" cy="6003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Mother 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652A93-812E-B1DF-0087-C4CEA1C72D02}"/>
              </a:ext>
            </a:extLst>
          </p:cNvPr>
          <p:cNvSpPr/>
          <p:nvPr/>
        </p:nvSpPr>
        <p:spPr>
          <a:xfrm>
            <a:off x="4024815" y="3585527"/>
            <a:ext cx="906011" cy="6003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CPUs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B425C3-BE90-9F43-0771-B407EE50ACCF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4477821" y="4185891"/>
            <a:ext cx="1" cy="16057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D62B1DE-9C51-92A8-887E-3450442E311E}"/>
              </a:ext>
            </a:extLst>
          </p:cNvPr>
          <p:cNvSpPr txBox="1"/>
          <p:nvPr/>
        </p:nvSpPr>
        <p:spPr>
          <a:xfrm>
            <a:off x="1390826" y="4398037"/>
            <a:ext cx="2306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Do CPU directly communicates with  a mother board?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E195B1-308F-017C-6B5D-9D10A0042A32}"/>
              </a:ext>
            </a:extLst>
          </p:cNvPr>
          <p:cNvCxnSpPr/>
          <p:nvPr/>
        </p:nvCxnSpPr>
        <p:spPr>
          <a:xfrm>
            <a:off x="3842440" y="4599709"/>
            <a:ext cx="1283742" cy="7216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49060F-B523-36EE-4E8B-958CDB13A0DC}"/>
              </a:ext>
            </a:extLst>
          </p:cNvPr>
          <p:cNvCxnSpPr>
            <a:cxnSpLocks/>
          </p:cNvCxnSpPr>
          <p:nvPr/>
        </p:nvCxnSpPr>
        <p:spPr>
          <a:xfrm flipV="1">
            <a:off x="3842440" y="4599709"/>
            <a:ext cx="1283742" cy="7216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ATX Industrial Motherboard with 8th/9th Generation Intel® Core™ Processor,  DDR4 DRAM, Option: 4G+LTE Function - AAEON">
            <a:extLst>
              <a:ext uri="{FF2B5EF4-FFF2-40B4-BE49-F238E27FC236}">
                <a16:creationId xmlns:a16="http://schemas.microsoft.com/office/drawing/2014/main" id="{4F5BB295-305E-D7AE-6CC8-DE68801B2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909" y="5477865"/>
            <a:ext cx="2034514" cy="135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entral processing unit - Wikipedia">
            <a:extLst>
              <a:ext uri="{FF2B5EF4-FFF2-40B4-BE49-F238E27FC236}">
                <a16:creationId xmlns:a16="http://schemas.microsoft.com/office/drawing/2014/main" id="{EAE73559-DA83-ACD9-0768-AFCA0A764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010" y="3393179"/>
            <a:ext cx="1027927" cy="98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F379AB-87A2-8CF2-EA42-34FC0D3CEC99}"/>
              </a:ext>
            </a:extLst>
          </p:cNvPr>
          <p:cNvCxnSpPr/>
          <p:nvPr/>
        </p:nvCxnSpPr>
        <p:spPr>
          <a:xfrm>
            <a:off x="2189018" y="6091833"/>
            <a:ext cx="1018041" cy="0"/>
          </a:xfrm>
          <a:prstGeom prst="straightConnector1">
            <a:avLst/>
          </a:prstGeom>
          <a:ln w="254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43EDD12-B1A8-E070-56D7-437AF2416A78}"/>
              </a:ext>
            </a:extLst>
          </p:cNvPr>
          <p:cNvSpPr/>
          <p:nvPr/>
        </p:nvSpPr>
        <p:spPr>
          <a:xfrm>
            <a:off x="471055" y="5860124"/>
            <a:ext cx="1717963" cy="763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400" dirty="0"/>
              <a:t>Peripherals</a:t>
            </a:r>
          </a:p>
          <a:p>
            <a:pPr algn="ctr"/>
            <a:r>
              <a:rPr lang="en-JP" sz="1000" dirty="0"/>
              <a:t>Examples:</a:t>
            </a:r>
          </a:p>
          <a:p>
            <a:pPr algn="ctr"/>
            <a:r>
              <a:rPr lang="en-JP" sz="1000" dirty="0"/>
              <a:t>Keyboard, monitor, disks, mouse, printer, wifi, etc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AD0E725-E9E4-5E60-BA2B-90EA9A9D1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</p:spPr>
        <p:txBody>
          <a:bodyPr/>
          <a:lstStyle/>
          <a:p>
            <a:pPr marL="1054100" lvl="1" indent="-457200">
              <a:buFont typeface="+mj-lt"/>
              <a:buAutoNum type="arabicPeriod"/>
            </a:pPr>
            <a:r>
              <a:rPr lang="en-JP" dirty="0"/>
              <a:t>Three main parts of a computing device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225331-EC58-B376-2874-63C587843C5D}"/>
              </a:ext>
            </a:extLst>
          </p:cNvPr>
          <p:cNvSpPr txBox="1"/>
          <p:nvPr/>
        </p:nvSpPr>
        <p:spPr>
          <a:xfrm>
            <a:off x="2252243" y="5830694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FF00"/>
                </a:solidFill>
              </a:rPr>
              <a:t>connected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E797D1F-0B49-07E1-32B1-10A086F8F77B}"/>
              </a:ext>
            </a:extLst>
          </p:cNvPr>
          <p:cNvCxnSpPr/>
          <p:nvPr/>
        </p:nvCxnSpPr>
        <p:spPr>
          <a:xfrm>
            <a:off x="6644081" y="2020373"/>
            <a:ext cx="0" cy="4837627"/>
          </a:xfrm>
          <a:prstGeom prst="line">
            <a:avLst/>
          </a:prstGeom>
          <a:ln w="1143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76631F-6062-A7FA-D042-F2E12385B641}"/>
              </a:ext>
            </a:extLst>
          </p:cNvPr>
          <p:cNvSpPr txBox="1"/>
          <p:nvPr/>
        </p:nvSpPr>
        <p:spPr>
          <a:xfrm>
            <a:off x="2945249" y="20893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u="sng" dirty="0">
                <a:solidFill>
                  <a:srgbClr val="00B0F0"/>
                </a:solidFill>
              </a:rPr>
              <a:t>Concept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D947BF-9964-69FD-7D7B-72887569A1B5}"/>
              </a:ext>
            </a:extLst>
          </p:cNvPr>
          <p:cNvSpPr txBox="1"/>
          <p:nvPr/>
        </p:nvSpPr>
        <p:spPr>
          <a:xfrm>
            <a:off x="8984790" y="208935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u="sng" dirty="0">
                <a:solidFill>
                  <a:srgbClr val="00B0F0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843875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103AF-3FCC-AB91-CFC3-37E494503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Part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36224-A60D-6011-6C01-9F39D930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F7D296-C37F-B3C7-00B5-27C2C0786A74}"/>
              </a:ext>
            </a:extLst>
          </p:cNvPr>
          <p:cNvSpPr/>
          <p:nvPr/>
        </p:nvSpPr>
        <p:spPr>
          <a:xfrm>
            <a:off x="3207059" y="5791651"/>
            <a:ext cx="2541525" cy="6003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Mother Board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652A93-812E-B1DF-0087-C4CEA1C72D02}"/>
              </a:ext>
            </a:extLst>
          </p:cNvPr>
          <p:cNvSpPr/>
          <p:nvPr/>
        </p:nvSpPr>
        <p:spPr>
          <a:xfrm>
            <a:off x="4024815" y="3585527"/>
            <a:ext cx="906011" cy="6003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CPUs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341574-CD83-C3CF-F0EF-32C915C049A6}"/>
              </a:ext>
            </a:extLst>
          </p:cNvPr>
          <p:cNvSpPr/>
          <p:nvPr/>
        </p:nvSpPr>
        <p:spPr>
          <a:xfrm>
            <a:off x="3207059" y="4764283"/>
            <a:ext cx="2035565" cy="41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Operating System</a:t>
            </a:r>
          </a:p>
        </p:txBody>
      </p:sp>
      <p:pic>
        <p:nvPicPr>
          <p:cNvPr id="8" name="Picture 2" descr="ATX Industrial Motherboard with 8th/9th Generation Intel® Core™ Processor,  DDR4 DRAM, Option: 4G+LTE Function - AAEON">
            <a:extLst>
              <a:ext uri="{FF2B5EF4-FFF2-40B4-BE49-F238E27FC236}">
                <a16:creationId xmlns:a16="http://schemas.microsoft.com/office/drawing/2014/main" id="{47FBC16A-AA55-3C1E-BA05-BCC5F1208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909" y="5477865"/>
            <a:ext cx="2034514" cy="135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entral processing unit - Wikipedia">
            <a:extLst>
              <a:ext uri="{FF2B5EF4-FFF2-40B4-BE49-F238E27FC236}">
                <a16:creationId xmlns:a16="http://schemas.microsoft.com/office/drawing/2014/main" id="{D3B96E89-24C8-92B1-8FB8-126A56560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010" y="3393179"/>
            <a:ext cx="1027927" cy="98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1EFACD-2250-EB6E-0345-84946D50949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477821" y="4185891"/>
            <a:ext cx="0" cy="60036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0599AF-9352-7241-5CF2-4A00557A69E3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477822" y="5185107"/>
            <a:ext cx="10143" cy="60654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 descr="Linux">
            <a:extLst>
              <a:ext uri="{FF2B5EF4-FFF2-40B4-BE49-F238E27FC236}">
                <a16:creationId xmlns:a16="http://schemas.microsoft.com/office/drawing/2014/main" id="{427A0F6C-6745-5E2B-6C84-D0E93E12F4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6" t="3271" r="19293" b="9558"/>
          <a:stretch/>
        </p:blipFill>
        <p:spPr bwMode="auto">
          <a:xfrm>
            <a:off x="9175827" y="4582449"/>
            <a:ext cx="480291" cy="69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74DEBA-AC0D-AD8F-20CD-98E12CD0FCDF}"/>
              </a:ext>
            </a:extLst>
          </p:cNvPr>
          <p:cNvCxnSpPr>
            <a:stCxn id="9" idx="2"/>
            <a:endCxn id="5126" idx="0"/>
          </p:cNvCxnSpPr>
          <p:nvPr/>
        </p:nvCxnSpPr>
        <p:spPr>
          <a:xfrm flipH="1">
            <a:off x="9415973" y="4378238"/>
            <a:ext cx="1" cy="20421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6F17FC-D4A7-A7AA-D36B-278BB011C11C}"/>
              </a:ext>
            </a:extLst>
          </p:cNvPr>
          <p:cNvCxnSpPr/>
          <p:nvPr/>
        </p:nvCxnSpPr>
        <p:spPr>
          <a:xfrm flipH="1">
            <a:off x="9392882" y="5269545"/>
            <a:ext cx="1" cy="20421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D971C8-3DD0-EA99-677B-E7B074BD1547}"/>
              </a:ext>
            </a:extLst>
          </p:cNvPr>
          <p:cNvCxnSpPr/>
          <p:nvPr/>
        </p:nvCxnSpPr>
        <p:spPr>
          <a:xfrm>
            <a:off x="2189018" y="6091833"/>
            <a:ext cx="1018041" cy="0"/>
          </a:xfrm>
          <a:prstGeom prst="straightConnector1">
            <a:avLst/>
          </a:prstGeom>
          <a:ln w="254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0540DA3-2E29-E4C1-D6A0-4EB118AABA16}"/>
              </a:ext>
            </a:extLst>
          </p:cNvPr>
          <p:cNvSpPr/>
          <p:nvPr/>
        </p:nvSpPr>
        <p:spPr>
          <a:xfrm>
            <a:off x="471055" y="5860124"/>
            <a:ext cx="1717963" cy="763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400" dirty="0"/>
              <a:t>Peripherals</a:t>
            </a:r>
          </a:p>
          <a:p>
            <a:pPr algn="ctr"/>
            <a:r>
              <a:rPr lang="en-JP" sz="1000" dirty="0"/>
              <a:t>Examples:</a:t>
            </a:r>
          </a:p>
          <a:p>
            <a:pPr algn="ctr"/>
            <a:r>
              <a:rPr lang="en-JP" sz="1000" dirty="0"/>
              <a:t>Keyboard, monitor, disks, mouse, printer, wifi, etc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7C2DB93F-1E05-6BF3-2D4D-B69B24FB5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</p:spPr>
        <p:txBody>
          <a:bodyPr/>
          <a:lstStyle/>
          <a:p>
            <a:pPr marL="1054100" lvl="1" indent="-457200">
              <a:buFont typeface="+mj-lt"/>
              <a:buAutoNum type="arabicPeriod"/>
            </a:pPr>
            <a:r>
              <a:rPr lang="en-JP" dirty="0"/>
              <a:t>Three main parts of a computing device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E1AF92-E060-1B02-D404-6CC2075F6CA5}"/>
              </a:ext>
            </a:extLst>
          </p:cNvPr>
          <p:cNvSpPr txBox="1"/>
          <p:nvPr/>
        </p:nvSpPr>
        <p:spPr>
          <a:xfrm>
            <a:off x="2252243" y="5830694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FF00"/>
                </a:solidFill>
              </a:rPr>
              <a:t>connected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238041-4A64-4034-9687-938A4C5A08A8}"/>
              </a:ext>
            </a:extLst>
          </p:cNvPr>
          <p:cNvSpPr/>
          <p:nvPr/>
        </p:nvSpPr>
        <p:spPr>
          <a:xfrm>
            <a:off x="5242623" y="4764283"/>
            <a:ext cx="853375" cy="4156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Kernal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0931887-0BCE-1BDE-BB7E-2F85BC3AE1CC}"/>
              </a:ext>
            </a:extLst>
          </p:cNvPr>
          <p:cNvCxnSpPr/>
          <p:nvPr/>
        </p:nvCxnSpPr>
        <p:spPr>
          <a:xfrm>
            <a:off x="6644081" y="2020373"/>
            <a:ext cx="0" cy="4837627"/>
          </a:xfrm>
          <a:prstGeom prst="line">
            <a:avLst/>
          </a:prstGeom>
          <a:ln w="1143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E21EEC-F5C4-F6B1-10F6-A20DD8217D1C}"/>
              </a:ext>
            </a:extLst>
          </p:cNvPr>
          <p:cNvSpPr txBox="1"/>
          <p:nvPr/>
        </p:nvSpPr>
        <p:spPr>
          <a:xfrm>
            <a:off x="2945249" y="20893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u="sng" dirty="0">
                <a:solidFill>
                  <a:srgbClr val="00B0F0"/>
                </a:solidFill>
              </a:rPr>
              <a:t>Concept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DAF0CC-23F9-B0CD-DD05-DAD6C58F26A2}"/>
              </a:ext>
            </a:extLst>
          </p:cNvPr>
          <p:cNvSpPr txBox="1"/>
          <p:nvPr/>
        </p:nvSpPr>
        <p:spPr>
          <a:xfrm>
            <a:off x="8984790" y="208935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u="sng" dirty="0">
                <a:solidFill>
                  <a:srgbClr val="00B0F0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562685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Disaster Management Cycle for Business by Slidesgo">
  <a:themeElements>
    <a:clrScheme name="Simple Light">
      <a:dk1>
        <a:srgbClr val="FFFFFF"/>
      </a:dk1>
      <a:lt1>
        <a:srgbClr val="1F2D44"/>
      </a:lt1>
      <a:dk2>
        <a:srgbClr val="17213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1474</Words>
  <Application>Microsoft Macintosh PowerPoint</Application>
  <PresentationFormat>Widescreen</PresentationFormat>
  <Paragraphs>403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Albert Sans</vt:lpstr>
      <vt:lpstr>BioRhyme</vt:lpstr>
      <vt:lpstr>Aptos</vt:lpstr>
      <vt:lpstr>Aptos Display</vt:lpstr>
      <vt:lpstr>Arial</vt:lpstr>
      <vt:lpstr>Bebas Neue</vt:lpstr>
      <vt:lpstr>Nunito Light</vt:lpstr>
      <vt:lpstr>PT Sans</vt:lpstr>
      <vt:lpstr>Office Theme</vt:lpstr>
      <vt:lpstr>Disaster Management Cycle for Business by Slidesgo</vt:lpstr>
      <vt:lpstr>PowerPoint Presentation</vt:lpstr>
      <vt:lpstr>Preface</vt:lpstr>
      <vt:lpstr>Outline</vt:lpstr>
      <vt:lpstr>Outline</vt:lpstr>
      <vt:lpstr>Three main parts of a computing device</vt:lpstr>
      <vt:lpstr>Three main parts of a computing device</vt:lpstr>
      <vt:lpstr>Three main parts of a computing device</vt:lpstr>
      <vt:lpstr>Three main parts of a computing device</vt:lpstr>
      <vt:lpstr>Three main parts of a computing device</vt:lpstr>
      <vt:lpstr>Three main parts of a computing device</vt:lpstr>
      <vt:lpstr>2. Communication process</vt:lpstr>
      <vt:lpstr>2. Communication process</vt:lpstr>
      <vt:lpstr>2. Communication process</vt:lpstr>
      <vt:lpstr>System calls: Illustration</vt:lpstr>
      <vt:lpstr>System calls: Illustration</vt:lpstr>
      <vt:lpstr>3. Complexity </vt:lpstr>
      <vt:lpstr>3. Complexity </vt:lpstr>
      <vt:lpstr>3. Complexity </vt:lpstr>
      <vt:lpstr>Heterogenity in System calls: Illustration</vt:lpstr>
      <vt:lpstr>Heterogenity in System calls: Illustration</vt:lpstr>
      <vt:lpstr>Outline</vt:lpstr>
      <vt:lpstr>Portability Issue</vt:lpstr>
      <vt:lpstr>Issues: Illustration</vt:lpstr>
      <vt:lpstr>Outline</vt:lpstr>
      <vt:lpstr>Reason for the portability issue</vt:lpstr>
      <vt:lpstr>Solution</vt:lpstr>
      <vt:lpstr>Solution</vt:lpstr>
      <vt:lpstr>Outline</vt:lpstr>
      <vt:lpstr>Java Virtual Machine</vt:lpstr>
      <vt:lpstr>Architecture</vt:lpstr>
      <vt:lpstr>Key Question and Answers</vt:lpstr>
      <vt:lpstr>Key Question and Answers</vt:lpstr>
      <vt:lpstr>Key Question and Answers</vt:lpstr>
      <vt:lpstr>Key Question and Answers</vt:lpstr>
      <vt:lpstr>Properties of Java (OOPs)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Uday Kiran Rage</dc:creator>
  <cp:lastModifiedBy>Uday Kiran Rage</cp:lastModifiedBy>
  <cp:revision>2</cp:revision>
  <dcterms:created xsi:type="dcterms:W3CDTF">2024-04-15T02:31:50Z</dcterms:created>
  <dcterms:modified xsi:type="dcterms:W3CDTF">2025-04-08T01:23:29Z</dcterms:modified>
</cp:coreProperties>
</file>