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36"/>
  </p:notesMasterIdLst>
  <p:sldIdLst>
    <p:sldId id="257" r:id="rId3"/>
    <p:sldId id="258" r:id="rId4"/>
    <p:sldId id="419" r:id="rId5"/>
    <p:sldId id="391" r:id="rId6"/>
    <p:sldId id="392" r:id="rId7"/>
    <p:sldId id="390" r:id="rId8"/>
    <p:sldId id="393" r:id="rId9"/>
    <p:sldId id="394" r:id="rId10"/>
    <p:sldId id="396" r:id="rId11"/>
    <p:sldId id="395" r:id="rId12"/>
    <p:sldId id="397" r:id="rId13"/>
    <p:sldId id="398" r:id="rId14"/>
    <p:sldId id="399" r:id="rId15"/>
    <p:sldId id="400" r:id="rId16"/>
    <p:sldId id="420" r:id="rId17"/>
    <p:sldId id="403" r:id="rId18"/>
    <p:sldId id="402" r:id="rId19"/>
    <p:sldId id="418" r:id="rId20"/>
    <p:sldId id="401" r:id="rId21"/>
    <p:sldId id="408" r:id="rId22"/>
    <p:sldId id="421" r:id="rId23"/>
    <p:sldId id="424" r:id="rId24"/>
    <p:sldId id="425" r:id="rId25"/>
    <p:sldId id="426" r:id="rId26"/>
    <p:sldId id="427" r:id="rId27"/>
    <p:sldId id="428" r:id="rId28"/>
    <p:sldId id="431" r:id="rId29"/>
    <p:sldId id="432" r:id="rId30"/>
    <p:sldId id="433" r:id="rId31"/>
    <p:sldId id="434" r:id="rId32"/>
    <p:sldId id="436" r:id="rId33"/>
    <p:sldId id="429" r:id="rId34"/>
    <p:sldId id="416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323498-1260-8F46-B379-8BEA0BF6DCD1}" v="211" dt="2024-04-22T05:11:25.9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2"/>
    <p:restoredTop sz="94829"/>
  </p:normalViewPr>
  <p:slideViewPr>
    <p:cSldViewPr snapToGrid="0">
      <p:cViewPr varScale="1">
        <p:scale>
          <a:sx n="130" d="100"/>
          <a:sy n="130" d="100"/>
        </p:scale>
        <p:origin x="256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5/10/relationships/revisionInfo" Target="revisionInfo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day Kiran Rage" userId="8cfd044a105e3dbd" providerId="LiveId" clId="{59323498-1260-8F46-B379-8BEA0BF6DCD1}"/>
    <pc:docChg chg="undo custSel addSld delSld modSld sldOrd">
      <pc:chgData name="Uday Kiran Rage" userId="8cfd044a105e3dbd" providerId="LiveId" clId="{59323498-1260-8F46-B379-8BEA0BF6DCD1}" dt="2024-04-22T05:11:55.728" v="1732" actId="1076"/>
      <pc:docMkLst>
        <pc:docMk/>
      </pc:docMkLst>
      <pc:sldChg chg="addSp modSp mod">
        <pc:chgData name="Uday Kiran Rage" userId="8cfd044a105e3dbd" providerId="LiveId" clId="{59323498-1260-8F46-B379-8BEA0BF6DCD1}" dt="2024-04-22T02:38:57.394" v="25" actId="1076"/>
        <pc:sldMkLst>
          <pc:docMk/>
          <pc:sldMk cId="0" sldId="257"/>
        </pc:sldMkLst>
        <pc:spChg chg="add mod">
          <ac:chgData name="Uday Kiran Rage" userId="8cfd044a105e3dbd" providerId="LiveId" clId="{59323498-1260-8F46-B379-8BEA0BF6DCD1}" dt="2024-04-22T02:38:20.180" v="3" actId="20577"/>
          <ac:spMkLst>
            <pc:docMk/>
            <pc:sldMk cId="0" sldId="257"/>
            <ac:spMk id="3" creationId="{80A50712-3435-A67B-5A4C-379E150F4807}"/>
          </ac:spMkLst>
        </pc:spChg>
        <pc:spChg chg="mod">
          <ac:chgData name="Uday Kiran Rage" userId="8cfd044a105e3dbd" providerId="LiveId" clId="{59323498-1260-8F46-B379-8BEA0BF6DCD1}" dt="2024-04-22T02:38:57.394" v="25" actId="1076"/>
          <ac:spMkLst>
            <pc:docMk/>
            <pc:sldMk cId="0" sldId="257"/>
            <ac:spMk id="9" creationId="{1A180EF4-000D-659B-2C85-52E9D64E5ED7}"/>
          </ac:spMkLst>
        </pc:spChg>
        <pc:picChg chg="mod">
          <ac:chgData name="Uday Kiran Rage" userId="8cfd044a105e3dbd" providerId="LiveId" clId="{59323498-1260-8F46-B379-8BEA0BF6DCD1}" dt="2024-04-22T02:38:23" v="5" actId="1076"/>
          <ac:picMkLst>
            <pc:docMk/>
            <pc:sldMk cId="0" sldId="257"/>
            <ac:picMk id="10" creationId="{8CF973F2-3E2E-F88A-7200-805DA50A9AE1}"/>
          </ac:picMkLst>
        </pc:picChg>
      </pc:sldChg>
      <pc:sldChg chg="addSp delSp modSp mod ord">
        <pc:chgData name="Uday Kiran Rage" userId="8cfd044a105e3dbd" providerId="LiveId" clId="{59323498-1260-8F46-B379-8BEA0BF6DCD1}" dt="2024-04-22T02:45:15.902" v="155" actId="14100"/>
        <pc:sldMkLst>
          <pc:docMk/>
          <pc:sldMk cId="1317235433" sldId="402"/>
        </pc:sldMkLst>
        <pc:spChg chg="add mod">
          <ac:chgData name="Uday Kiran Rage" userId="8cfd044a105e3dbd" providerId="LiveId" clId="{59323498-1260-8F46-B379-8BEA0BF6DCD1}" dt="2024-04-22T02:43:31.404" v="94" actId="14100"/>
          <ac:spMkLst>
            <pc:docMk/>
            <pc:sldMk cId="1317235433" sldId="402"/>
            <ac:spMk id="2" creationId="{57590606-04BA-ADBB-A7C2-86C79B4E6125}"/>
          </ac:spMkLst>
        </pc:spChg>
        <pc:spChg chg="add mod">
          <ac:chgData name="Uday Kiran Rage" userId="8cfd044a105e3dbd" providerId="LiveId" clId="{59323498-1260-8F46-B379-8BEA0BF6DCD1}" dt="2024-04-22T02:45:06.792" v="154" actId="20577"/>
          <ac:spMkLst>
            <pc:docMk/>
            <pc:sldMk cId="1317235433" sldId="402"/>
            <ac:spMk id="3" creationId="{0E77BB1D-6DCB-3CD0-164E-9288C8D88B28}"/>
          </ac:spMkLst>
        </pc:spChg>
        <pc:spChg chg="add mod">
          <ac:chgData name="Uday Kiran Rage" userId="8cfd044a105e3dbd" providerId="LiveId" clId="{59323498-1260-8F46-B379-8BEA0BF6DCD1}" dt="2024-04-22T02:44:36.178" v="131" actId="20577"/>
          <ac:spMkLst>
            <pc:docMk/>
            <pc:sldMk cId="1317235433" sldId="402"/>
            <ac:spMk id="6" creationId="{84E5E788-9D58-585A-7886-6EB62E7F4F6B}"/>
          </ac:spMkLst>
        </pc:spChg>
        <pc:spChg chg="mod">
          <ac:chgData name="Uday Kiran Rage" userId="8cfd044a105e3dbd" providerId="LiveId" clId="{59323498-1260-8F46-B379-8BEA0BF6DCD1}" dt="2024-04-22T02:45:15.902" v="155" actId="14100"/>
          <ac:spMkLst>
            <pc:docMk/>
            <pc:sldMk cId="1317235433" sldId="402"/>
            <ac:spMk id="7" creationId="{6335A984-572A-46CE-F328-7BD9D4C7C76B}"/>
          </ac:spMkLst>
        </pc:spChg>
        <pc:spChg chg="del mod">
          <ac:chgData name="Uday Kiran Rage" userId="8cfd044a105e3dbd" providerId="LiveId" clId="{59323498-1260-8F46-B379-8BEA0BF6DCD1}" dt="2024-04-22T02:43:09.213" v="89" actId="478"/>
          <ac:spMkLst>
            <pc:docMk/>
            <pc:sldMk cId="1317235433" sldId="402"/>
            <ac:spMk id="9" creationId="{5B9303E1-8305-C19E-CB24-6C0C6BF965F2}"/>
          </ac:spMkLst>
        </pc:spChg>
        <pc:spChg chg="mod">
          <ac:chgData name="Uday Kiran Rage" userId="8cfd044a105e3dbd" providerId="LiveId" clId="{59323498-1260-8F46-B379-8BEA0BF6DCD1}" dt="2024-04-22T02:44:54.594" v="139" actId="20577"/>
          <ac:spMkLst>
            <pc:docMk/>
            <pc:sldMk cId="1317235433" sldId="402"/>
            <ac:spMk id="15" creationId="{92AA8472-163F-EF1F-C911-C5F652F4AD36}"/>
          </ac:spMkLst>
        </pc:spChg>
        <pc:spChg chg="del">
          <ac:chgData name="Uday Kiran Rage" userId="8cfd044a105e3dbd" providerId="LiveId" clId="{59323498-1260-8F46-B379-8BEA0BF6DCD1}" dt="2024-04-22T02:43:04.499" v="84" actId="478"/>
          <ac:spMkLst>
            <pc:docMk/>
            <pc:sldMk cId="1317235433" sldId="402"/>
            <ac:spMk id="20" creationId="{6212C0DC-678D-12C4-1EA1-10AF686AE4C7}"/>
          </ac:spMkLst>
        </pc:spChg>
        <pc:cxnChg chg="del">
          <ac:chgData name="Uday Kiran Rage" userId="8cfd044a105e3dbd" providerId="LiveId" clId="{59323498-1260-8F46-B379-8BEA0BF6DCD1}" dt="2024-04-22T02:43:06.465" v="86" actId="478"/>
          <ac:cxnSpMkLst>
            <pc:docMk/>
            <pc:sldMk cId="1317235433" sldId="402"/>
            <ac:cxnSpMk id="16" creationId="{32AFC066-E917-EB5D-CF07-66BBBB9A68D8}"/>
          </ac:cxnSpMkLst>
        </pc:cxnChg>
        <pc:cxnChg chg="del">
          <ac:chgData name="Uday Kiran Rage" userId="8cfd044a105e3dbd" providerId="LiveId" clId="{59323498-1260-8F46-B379-8BEA0BF6DCD1}" dt="2024-04-22T02:43:07.429" v="87" actId="478"/>
          <ac:cxnSpMkLst>
            <pc:docMk/>
            <pc:sldMk cId="1317235433" sldId="402"/>
            <ac:cxnSpMk id="17" creationId="{9EA56F4F-76CB-9058-EE52-CF5A2D0EBCB3}"/>
          </ac:cxnSpMkLst>
        </pc:cxnChg>
        <pc:cxnChg chg="del">
          <ac:chgData name="Uday Kiran Rage" userId="8cfd044a105e3dbd" providerId="LiveId" clId="{59323498-1260-8F46-B379-8BEA0BF6DCD1}" dt="2024-04-22T02:43:05.543" v="85" actId="478"/>
          <ac:cxnSpMkLst>
            <pc:docMk/>
            <pc:sldMk cId="1317235433" sldId="402"/>
            <ac:cxnSpMk id="18" creationId="{847F2F92-C279-ADFD-7BD9-4554863D45D1}"/>
          </ac:cxnSpMkLst>
        </pc:cxnChg>
      </pc:sldChg>
      <pc:sldChg chg="modSp mod ord">
        <pc:chgData name="Uday Kiran Rage" userId="8cfd044a105e3dbd" providerId="LiveId" clId="{59323498-1260-8F46-B379-8BEA0BF6DCD1}" dt="2024-04-22T02:43:49.178" v="95" actId="6549"/>
        <pc:sldMkLst>
          <pc:docMk/>
          <pc:sldMk cId="2857198165" sldId="403"/>
        </pc:sldMkLst>
        <pc:spChg chg="mod">
          <ac:chgData name="Uday Kiran Rage" userId="8cfd044a105e3dbd" providerId="LiveId" clId="{59323498-1260-8F46-B379-8BEA0BF6DCD1}" dt="2024-04-22T02:43:49.178" v="95" actId="6549"/>
          <ac:spMkLst>
            <pc:docMk/>
            <pc:sldMk cId="2857198165" sldId="403"/>
            <ac:spMk id="3" creationId="{53EB1397-BB8E-0CB9-D616-BD29AFBB07DF}"/>
          </ac:spMkLst>
        </pc:spChg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1125187243" sldId="404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220479350" sldId="405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159488720" sldId="406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527790242" sldId="407"/>
        </pc:sldMkLst>
      </pc:sldChg>
      <pc:sldChg chg="delSp modSp add mod">
        <pc:chgData name="Uday Kiran Rage" userId="8cfd044a105e3dbd" providerId="LiveId" clId="{59323498-1260-8F46-B379-8BEA0BF6DCD1}" dt="2024-04-22T03:17:59.722" v="831" actId="1076"/>
        <pc:sldMkLst>
          <pc:docMk/>
          <pc:sldMk cId="24630379" sldId="408"/>
        </pc:sldMkLst>
        <pc:spChg chg="del">
          <ac:chgData name="Uday Kiran Rage" userId="8cfd044a105e3dbd" providerId="LiveId" clId="{59323498-1260-8F46-B379-8BEA0BF6DCD1}" dt="2024-04-22T03:17:50.553" v="828" actId="478"/>
          <ac:spMkLst>
            <pc:docMk/>
            <pc:sldMk cId="24630379" sldId="408"/>
            <ac:spMk id="2" creationId="{F02157B3-97E7-1AFD-5C4F-265B53C3D716}"/>
          </ac:spMkLst>
        </pc:spChg>
        <pc:spChg chg="del">
          <ac:chgData name="Uday Kiran Rage" userId="8cfd044a105e3dbd" providerId="LiveId" clId="{59323498-1260-8F46-B379-8BEA0BF6DCD1}" dt="2024-04-22T03:17:49.044" v="827" actId="478"/>
          <ac:spMkLst>
            <pc:docMk/>
            <pc:sldMk cId="24630379" sldId="408"/>
            <ac:spMk id="3" creationId="{EB074EEB-0DCF-C7DF-9407-C586276871F1}"/>
          </ac:spMkLst>
        </pc:spChg>
        <pc:picChg chg="mod">
          <ac:chgData name="Uday Kiran Rage" userId="8cfd044a105e3dbd" providerId="LiveId" clId="{59323498-1260-8F46-B379-8BEA0BF6DCD1}" dt="2024-04-22T03:17:59.722" v="831" actId="1076"/>
          <ac:picMkLst>
            <pc:docMk/>
            <pc:sldMk cId="24630379" sldId="408"/>
            <ac:picMk id="5" creationId="{E67A54B2-A0CB-343C-CE7E-58B9E5A1CA31}"/>
          </ac:picMkLst>
        </pc:picChg>
      </pc:sldChg>
      <pc:sldChg chg="del">
        <pc:chgData name="Uday Kiran Rage" userId="8cfd044a105e3dbd" providerId="LiveId" clId="{59323498-1260-8F46-B379-8BEA0BF6DCD1}" dt="2024-04-22T03:17:34.430" v="824" actId="2696"/>
        <pc:sldMkLst>
          <pc:docMk/>
          <pc:sldMk cId="2951590715" sldId="408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4171976930" sldId="409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4225409797" sldId="410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3819924382" sldId="411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4176229382" sldId="412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2737171652" sldId="413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3151062809" sldId="414"/>
        </pc:sldMkLst>
      </pc:sldChg>
      <pc:sldChg chg="del">
        <pc:chgData name="Uday Kiran Rage" userId="8cfd044a105e3dbd" providerId="LiveId" clId="{59323498-1260-8F46-B379-8BEA0BF6DCD1}" dt="2024-04-22T04:57:01.080" v="1717" actId="2696"/>
        <pc:sldMkLst>
          <pc:docMk/>
          <pc:sldMk cId="3077707944" sldId="415"/>
        </pc:sldMkLst>
      </pc:sldChg>
      <pc:sldChg chg="addSp modSp del mod">
        <pc:chgData name="Uday Kiran Rage" userId="8cfd044a105e3dbd" providerId="LiveId" clId="{59323498-1260-8F46-B379-8BEA0BF6DCD1}" dt="2024-04-22T04:57:01.080" v="1717" actId="2696"/>
        <pc:sldMkLst>
          <pc:docMk/>
          <pc:sldMk cId="76863197" sldId="417"/>
        </pc:sldMkLst>
        <pc:spChg chg="add mod">
          <ac:chgData name="Uday Kiran Rage" userId="8cfd044a105e3dbd" providerId="LiveId" clId="{59323498-1260-8F46-B379-8BEA0BF6DCD1}" dt="2024-04-22T02:41:50.303" v="80" actId="113"/>
          <ac:spMkLst>
            <pc:docMk/>
            <pc:sldMk cId="76863197" sldId="417"/>
            <ac:spMk id="2" creationId="{97B69950-88C4-0272-521A-CA6CFFDADAAB}"/>
          </ac:spMkLst>
        </pc:spChg>
        <pc:cxnChg chg="mod">
          <ac:chgData name="Uday Kiran Rage" userId="8cfd044a105e3dbd" providerId="LiveId" clId="{59323498-1260-8F46-B379-8BEA0BF6DCD1}" dt="2024-04-22T02:41:15.702" v="26" actId="692"/>
          <ac:cxnSpMkLst>
            <pc:docMk/>
            <pc:sldMk cId="76863197" sldId="417"/>
            <ac:cxnSpMk id="11" creationId="{7D9E7798-95CF-327D-5D3B-1E09BB4CC70B}"/>
          </ac:cxnSpMkLst>
        </pc:cxnChg>
      </pc:sldChg>
      <pc:sldChg chg="modSp add mod">
        <pc:chgData name="Uday Kiran Rage" userId="8cfd044a105e3dbd" providerId="LiveId" clId="{59323498-1260-8F46-B379-8BEA0BF6DCD1}" dt="2024-04-22T02:45:37.080" v="163" actId="20577"/>
        <pc:sldMkLst>
          <pc:docMk/>
          <pc:sldMk cId="2241582011" sldId="418"/>
        </pc:sldMkLst>
        <pc:spChg chg="mod">
          <ac:chgData name="Uday Kiran Rage" userId="8cfd044a105e3dbd" providerId="LiveId" clId="{59323498-1260-8F46-B379-8BEA0BF6DCD1}" dt="2024-04-22T02:44:59.321" v="140"/>
          <ac:spMkLst>
            <pc:docMk/>
            <pc:sldMk cId="2241582011" sldId="418"/>
            <ac:spMk id="15" creationId="{92AA8472-163F-EF1F-C911-C5F652F4AD36}"/>
          </ac:spMkLst>
        </pc:spChg>
        <pc:spChg chg="mod">
          <ac:chgData name="Uday Kiran Rage" userId="8cfd044a105e3dbd" providerId="LiveId" clId="{59323498-1260-8F46-B379-8BEA0BF6DCD1}" dt="2024-04-22T02:45:37.080" v="163" actId="20577"/>
          <ac:spMkLst>
            <pc:docMk/>
            <pc:sldMk cId="2241582011" sldId="418"/>
            <ac:spMk id="20" creationId="{6212C0DC-678D-12C4-1EA1-10AF686AE4C7}"/>
          </ac:spMkLst>
        </pc:spChg>
      </pc:sldChg>
      <pc:sldChg chg="modSp add mod">
        <pc:chgData name="Uday Kiran Rage" userId="8cfd044a105e3dbd" providerId="LiveId" clId="{59323498-1260-8F46-B379-8BEA0BF6DCD1}" dt="2024-04-22T02:46:11.742" v="168" actId="207"/>
        <pc:sldMkLst>
          <pc:docMk/>
          <pc:sldMk cId="3653246307" sldId="419"/>
        </pc:sldMkLst>
        <pc:spChg chg="mod">
          <ac:chgData name="Uday Kiran Rage" userId="8cfd044a105e3dbd" providerId="LiveId" clId="{59323498-1260-8F46-B379-8BEA0BF6DCD1}" dt="2024-04-22T02:46:11.742" v="168" actId="207"/>
          <ac:spMkLst>
            <pc:docMk/>
            <pc:sldMk cId="3653246307" sldId="419"/>
            <ac:spMk id="9" creationId="{260CB0EE-4444-F11B-D5B8-CBA5B8625AB3}"/>
          </ac:spMkLst>
        </pc:spChg>
      </pc:sldChg>
      <pc:sldChg chg="modSp add mod">
        <pc:chgData name="Uday Kiran Rage" userId="8cfd044a105e3dbd" providerId="LiveId" clId="{59323498-1260-8F46-B379-8BEA0BF6DCD1}" dt="2024-04-22T02:46:48.217" v="174" actId="207"/>
        <pc:sldMkLst>
          <pc:docMk/>
          <pc:sldMk cId="2933503847" sldId="420"/>
        </pc:sldMkLst>
        <pc:spChg chg="mod">
          <ac:chgData name="Uday Kiran Rage" userId="8cfd044a105e3dbd" providerId="LiveId" clId="{59323498-1260-8F46-B379-8BEA0BF6DCD1}" dt="2024-04-22T02:46:48.217" v="174" actId="207"/>
          <ac:spMkLst>
            <pc:docMk/>
            <pc:sldMk cId="2933503847" sldId="420"/>
            <ac:spMk id="9" creationId="{260CB0EE-4444-F11B-D5B8-CBA5B8625AB3}"/>
          </ac:spMkLst>
        </pc:spChg>
      </pc:sldChg>
      <pc:sldChg chg="add del">
        <pc:chgData name="Uday Kiran Rage" userId="8cfd044a105e3dbd" providerId="LiveId" clId="{59323498-1260-8F46-B379-8BEA0BF6DCD1}" dt="2024-04-22T02:46:04.229" v="166"/>
        <pc:sldMkLst>
          <pc:docMk/>
          <pc:sldMk cId="3730699573" sldId="420"/>
        </pc:sldMkLst>
      </pc:sldChg>
      <pc:sldChg chg="modSp add mod">
        <pc:chgData name="Uday Kiran Rage" userId="8cfd044a105e3dbd" providerId="LiveId" clId="{59323498-1260-8F46-B379-8BEA0BF6DCD1}" dt="2024-04-22T02:47:05.814" v="179" actId="207"/>
        <pc:sldMkLst>
          <pc:docMk/>
          <pc:sldMk cId="615126504" sldId="421"/>
        </pc:sldMkLst>
        <pc:spChg chg="mod">
          <ac:chgData name="Uday Kiran Rage" userId="8cfd044a105e3dbd" providerId="LiveId" clId="{59323498-1260-8F46-B379-8BEA0BF6DCD1}" dt="2024-04-22T02:47:05.814" v="179" actId="207"/>
          <ac:spMkLst>
            <pc:docMk/>
            <pc:sldMk cId="615126504" sldId="421"/>
            <ac:spMk id="9" creationId="{260CB0EE-4444-F11B-D5B8-CBA5B8625AB3}"/>
          </ac:spMkLst>
        </pc:spChg>
      </pc:sldChg>
      <pc:sldChg chg="new del">
        <pc:chgData name="Uday Kiran Rage" userId="8cfd044a105e3dbd" providerId="LiveId" clId="{59323498-1260-8F46-B379-8BEA0BF6DCD1}" dt="2024-04-22T02:49:02.032" v="185" actId="2696"/>
        <pc:sldMkLst>
          <pc:docMk/>
          <pc:sldMk cId="294405296" sldId="422"/>
        </pc:sldMkLst>
      </pc:sldChg>
      <pc:sldChg chg="new del">
        <pc:chgData name="Uday Kiran Rage" userId="8cfd044a105e3dbd" providerId="LiveId" clId="{59323498-1260-8F46-B379-8BEA0BF6DCD1}" dt="2024-04-22T02:49:01.310" v="184" actId="2696"/>
        <pc:sldMkLst>
          <pc:docMk/>
          <pc:sldMk cId="3841910375" sldId="423"/>
        </pc:sldMkLst>
      </pc:sldChg>
      <pc:sldChg chg="addSp modSp new mod ord">
        <pc:chgData name="Uday Kiran Rage" userId="8cfd044a105e3dbd" providerId="LiveId" clId="{59323498-1260-8F46-B379-8BEA0BF6DCD1}" dt="2024-04-22T03:11:36.568" v="649" actId="1076"/>
        <pc:sldMkLst>
          <pc:docMk/>
          <pc:sldMk cId="1198175212" sldId="424"/>
        </pc:sldMkLst>
        <pc:spChg chg="mod">
          <ac:chgData name="Uday Kiran Rage" userId="8cfd044a105e3dbd" providerId="LiveId" clId="{59323498-1260-8F46-B379-8BEA0BF6DCD1}" dt="2024-04-22T02:54:41.097" v="378" actId="20577"/>
          <ac:spMkLst>
            <pc:docMk/>
            <pc:sldMk cId="1198175212" sldId="424"/>
            <ac:spMk id="2" creationId="{A57F1EC2-1744-4232-816E-9344ACBBD2A1}"/>
          </ac:spMkLst>
        </pc:spChg>
        <pc:spChg chg="mod">
          <ac:chgData name="Uday Kiran Rage" userId="8cfd044a105e3dbd" providerId="LiveId" clId="{59323498-1260-8F46-B379-8BEA0BF6DCD1}" dt="2024-04-22T02:55:59.566" v="381" actId="14100"/>
          <ac:spMkLst>
            <pc:docMk/>
            <pc:sldMk cId="1198175212" sldId="424"/>
            <ac:spMk id="3" creationId="{B118D48F-3286-3269-1BA8-37CF2CBEE71C}"/>
          </ac:spMkLst>
        </pc:spChg>
        <pc:spChg chg="add mod">
          <ac:chgData name="Uday Kiran Rage" userId="8cfd044a105e3dbd" providerId="LiveId" clId="{59323498-1260-8F46-B379-8BEA0BF6DCD1}" dt="2024-04-22T03:11:36.568" v="649" actId="1076"/>
          <ac:spMkLst>
            <pc:docMk/>
            <pc:sldMk cId="1198175212" sldId="424"/>
            <ac:spMk id="6" creationId="{D56783B0-8291-6956-0C3C-A7E33E6363B9}"/>
          </ac:spMkLst>
        </pc:spChg>
        <pc:picChg chg="add mod">
          <ac:chgData name="Uday Kiran Rage" userId="8cfd044a105e3dbd" providerId="LiveId" clId="{59323498-1260-8F46-B379-8BEA0BF6DCD1}" dt="2024-04-22T03:11:25.574" v="642" actId="1076"/>
          <ac:picMkLst>
            <pc:docMk/>
            <pc:sldMk cId="1198175212" sldId="424"/>
            <ac:picMk id="5" creationId="{134230E1-BC5E-3C3B-41B1-ECA52B9033C3}"/>
          </ac:picMkLst>
        </pc:picChg>
      </pc:sldChg>
      <pc:sldChg chg="addSp modSp new mod">
        <pc:chgData name="Uday Kiran Rage" userId="8cfd044a105e3dbd" providerId="LiveId" clId="{59323498-1260-8F46-B379-8BEA0BF6DCD1}" dt="2024-04-22T03:01:54.818" v="534" actId="14100"/>
        <pc:sldMkLst>
          <pc:docMk/>
          <pc:sldMk cId="2596920176" sldId="425"/>
        </pc:sldMkLst>
        <pc:spChg chg="mod">
          <ac:chgData name="Uday Kiran Rage" userId="8cfd044a105e3dbd" providerId="LiveId" clId="{59323498-1260-8F46-B379-8BEA0BF6DCD1}" dt="2024-04-22T02:58:50.066" v="477" actId="20577"/>
          <ac:spMkLst>
            <pc:docMk/>
            <pc:sldMk cId="2596920176" sldId="425"/>
            <ac:spMk id="2" creationId="{613BCEB1-707E-F8BE-4C26-C768C8F3E5B3}"/>
          </ac:spMkLst>
        </pc:spChg>
        <pc:spChg chg="mod">
          <ac:chgData name="Uday Kiran Rage" userId="8cfd044a105e3dbd" providerId="LiveId" clId="{59323498-1260-8F46-B379-8BEA0BF6DCD1}" dt="2024-04-22T03:00:04.517" v="504" actId="12"/>
          <ac:spMkLst>
            <pc:docMk/>
            <pc:sldMk cId="2596920176" sldId="425"/>
            <ac:spMk id="3" creationId="{51DDF58A-0807-2C9E-6EA7-C7B8AC9C66A2}"/>
          </ac:spMkLst>
        </pc:spChg>
        <pc:spChg chg="add mod">
          <ac:chgData name="Uday Kiran Rage" userId="8cfd044a105e3dbd" providerId="LiveId" clId="{59323498-1260-8F46-B379-8BEA0BF6DCD1}" dt="2024-04-22T02:58:20.168" v="466" actId="1076"/>
          <ac:spMkLst>
            <pc:docMk/>
            <pc:sldMk cId="2596920176" sldId="425"/>
            <ac:spMk id="6" creationId="{6CE338C0-FA75-F8CB-2235-E01B452AA94C}"/>
          </ac:spMkLst>
        </pc:spChg>
        <pc:spChg chg="add mod">
          <ac:chgData name="Uday Kiran Rage" userId="8cfd044a105e3dbd" providerId="LiveId" clId="{59323498-1260-8F46-B379-8BEA0BF6DCD1}" dt="2024-04-22T03:00:14.585" v="506" actId="1076"/>
          <ac:spMkLst>
            <pc:docMk/>
            <pc:sldMk cId="2596920176" sldId="425"/>
            <ac:spMk id="10" creationId="{71A86F33-2277-D50B-D8DC-3F69B616CB97}"/>
          </ac:spMkLst>
        </pc:spChg>
        <pc:spChg chg="add mod">
          <ac:chgData name="Uday Kiran Rage" userId="8cfd044a105e3dbd" providerId="LiveId" clId="{59323498-1260-8F46-B379-8BEA0BF6DCD1}" dt="2024-04-22T03:01:43.780" v="530" actId="1076"/>
          <ac:spMkLst>
            <pc:docMk/>
            <pc:sldMk cId="2596920176" sldId="425"/>
            <ac:spMk id="11" creationId="{C8D27280-883C-804C-291F-7754E99DFFF3}"/>
          </ac:spMkLst>
        </pc:spChg>
        <pc:picChg chg="add mod">
          <ac:chgData name="Uday Kiran Rage" userId="8cfd044a105e3dbd" providerId="LiveId" clId="{59323498-1260-8F46-B379-8BEA0BF6DCD1}" dt="2024-04-22T03:01:41.288" v="529" actId="1076"/>
          <ac:picMkLst>
            <pc:docMk/>
            <pc:sldMk cId="2596920176" sldId="425"/>
            <ac:picMk id="9" creationId="{51255371-5A14-6080-B99D-B480C2DC4829}"/>
          </ac:picMkLst>
        </pc:picChg>
        <pc:picChg chg="add mod">
          <ac:chgData name="Uday Kiran Rage" userId="8cfd044a105e3dbd" providerId="LiveId" clId="{59323498-1260-8F46-B379-8BEA0BF6DCD1}" dt="2024-04-22T03:01:54.818" v="534" actId="14100"/>
          <ac:picMkLst>
            <pc:docMk/>
            <pc:sldMk cId="2596920176" sldId="425"/>
            <ac:picMk id="12" creationId="{B73B22DF-BBFD-7D73-3F58-A5D0401F311A}"/>
          </ac:picMkLst>
        </pc:picChg>
        <pc:cxnChg chg="add mod">
          <ac:chgData name="Uday Kiran Rage" userId="8cfd044a105e3dbd" providerId="LiveId" clId="{59323498-1260-8F46-B379-8BEA0BF6DCD1}" dt="2024-04-22T02:59:07.393" v="480" actId="1076"/>
          <ac:cxnSpMkLst>
            <pc:docMk/>
            <pc:sldMk cId="2596920176" sldId="425"/>
            <ac:cxnSpMk id="8" creationId="{3F8FB024-4690-321F-143C-0737C82B9775}"/>
          </ac:cxnSpMkLst>
        </pc:cxnChg>
      </pc:sldChg>
      <pc:sldChg chg="addSp delSp modSp new mod">
        <pc:chgData name="Uday Kiran Rage" userId="8cfd044a105e3dbd" providerId="LiveId" clId="{59323498-1260-8F46-B379-8BEA0BF6DCD1}" dt="2024-04-22T03:14:02.570" v="727" actId="692"/>
        <pc:sldMkLst>
          <pc:docMk/>
          <pc:sldMk cId="280943731" sldId="426"/>
        </pc:sldMkLst>
        <pc:spChg chg="mod">
          <ac:chgData name="Uday Kiran Rage" userId="8cfd044a105e3dbd" providerId="LiveId" clId="{59323498-1260-8F46-B379-8BEA0BF6DCD1}" dt="2024-04-22T03:03:49.036" v="544" actId="20577"/>
          <ac:spMkLst>
            <pc:docMk/>
            <pc:sldMk cId="280943731" sldId="426"/>
            <ac:spMk id="2" creationId="{5F04D832-4F80-C43D-19DB-2C89210AF55C}"/>
          </ac:spMkLst>
        </pc:spChg>
        <pc:spChg chg="add del mod">
          <ac:chgData name="Uday Kiran Rage" userId="8cfd044a105e3dbd" providerId="LiveId" clId="{59323498-1260-8F46-B379-8BEA0BF6DCD1}" dt="2024-04-22T03:07:21.011" v="584" actId="14100"/>
          <ac:spMkLst>
            <pc:docMk/>
            <pc:sldMk cId="280943731" sldId="426"/>
            <ac:spMk id="3" creationId="{F7F84404-210E-A589-D662-F52B05C27AC8}"/>
          </ac:spMkLst>
        </pc:spChg>
        <pc:spChg chg="add mod">
          <ac:chgData name="Uday Kiran Rage" userId="8cfd044a105e3dbd" providerId="LiveId" clId="{59323498-1260-8F46-B379-8BEA0BF6DCD1}" dt="2024-04-22T03:11:59.584" v="651" actId="1076"/>
          <ac:spMkLst>
            <pc:docMk/>
            <pc:sldMk cId="280943731" sldId="426"/>
            <ac:spMk id="7" creationId="{E12E5722-CB21-26D0-ECE3-A7BCBA71D2EA}"/>
          </ac:spMkLst>
        </pc:spChg>
        <pc:spChg chg="add mod">
          <ac:chgData name="Uday Kiran Rage" userId="8cfd044a105e3dbd" providerId="LiveId" clId="{59323498-1260-8F46-B379-8BEA0BF6DCD1}" dt="2024-04-22T03:12:28.496" v="666" actId="1076"/>
          <ac:spMkLst>
            <pc:docMk/>
            <pc:sldMk cId="280943731" sldId="426"/>
            <ac:spMk id="10" creationId="{6BB7BF9A-73A1-E86D-CE8A-C6D51AA15163}"/>
          </ac:spMkLst>
        </pc:spChg>
        <pc:spChg chg="add mod">
          <ac:chgData name="Uday Kiran Rage" userId="8cfd044a105e3dbd" providerId="LiveId" clId="{59323498-1260-8F46-B379-8BEA0BF6DCD1}" dt="2024-04-22T03:13:58.709" v="726" actId="207"/>
          <ac:spMkLst>
            <pc:docMk/>
            <pc:sldMk cId="280943731" sldId="426"/>
            <ac:spMk id="11" creationId="{4E2B22E3-CE24-595C-AB39-155E21BCE008}"/>
          </ac:spMkLst>
        </pc:spChg>
        <pc:picChg chg="add mod">
          <ac:chgData name="Uday Kiran Rage" userId="8cfd044a105e3dbd" providerId="LiveId" clId="{59323498-1260-8F46-B379-8BEA0BF6DCD1}" dt="2024-04-22T03:04:48.944" v="546"/>
          <ac:picMkLst>
            <pc:docMk/>
            <pc:sldMk cId="280943731" sldId="426"/>
            <ac:picMk id="5" creationId="{E34CD632-4B5C-570A-BC5D-B150469D12AB}"/>
          </ac:picMkLst>
        </pc:picChg>
        <pc:picChg chg="add mod">
          <ac:chgData name="Uday Kiran Rage" userId="8cfd044a105e3dbd" providerId="LiveId" clId="{59323498-1260-8F46-B379-8BEA0BF6DCD1}" dt="2024-04-22T03:11:59.584" v="651" actId="1076"/>
          <ac:picMkLst>
            <pc:docMk/>
            <pc:sldMk cId="280943731" sldId="426"/>
            <ac:picMk id="6" creationId="{0DDD2654-6EF8-E2E4-AC94-25E143D7CE11}"/>
          </ac:picMkLst>
        </pc:picChg>
        <pc:picChg chg="add mod">
          <ac:chgData name="Uday Kiran Rage" userId="8cfd044a105e3dbd" providerId="LiveId" clId="{59323498-1260-8F46-B379-8BEA0BF6DCD1}" dt="2024-04-22T03:07:59.232" v="595" actId="1037"/>
          <ac:picMkLst>
            <pc:docMk/>
            <pc:sldMk cId="280943731" sldId="426"/>
            <ac:picMk id="1026" creationId="{40F53220-B537-46AE-8E6F-F8F9B418FFE6}"/>
          </ac:picMkLst>
        </pc:picChg>
        <pc:cxnChg chg="add mod">
          <ac:chgData name="Uday Kiran Rage" userId="8cfd044a105e3dbd" providerId="LiveId" clId="{59323498-1260-8F46-B379-8BEA0BF6DCD1}" dt="2024-04-22T03:14:02.570" v="727" actId="692"/>
          <ac:cxnSpMkLst>
            <pc:docMk/>
            <pc:sldMk cId="280943731" sldId="426"/>
            <ac:cxnSpMk id="9" creationId="{6B702484-6E7C-7E00-9C74-5DCD8E4E6ABC}"/>
          </ac:cxnSpMkLst>
        </pc:cxnChg>
        <pc:cxnChg chg="add mod">
          <ac:chgData name="Uday Kiran Rage" userId="8cfd044a105e3dbd" providerId="LiveId" clId="{59323498-1260-8F46-B379-8BEA0BF6DCD1}" dt="2024-04-22T03:13:49.802" v="724" actId="692"/>
          <ac:cxnSpMkLst>
            <pc:docMk/>
            <pc:sldMk cId="280943731" sldId="426"/>
            <ac:cxnSpMk id="13" creationId="{AD02E27C-38DD-B7C8-CD5D-B581704993DB}"/>
          </ac:cxnSpMkLst>
        </pc:cxnChg>
      </pc:sldChg>
      <pc:sldChg chg="addSp delSp modSp new mod">
        <pc:chgData name="Uday Kiran Rage" userId="8cfd044a105e3dbd" providerId="LiveId" clId="{59323498-1260-8F46-B379-8BEA0BF6DCD1}" dt="2024-04-22T03:16:52.259" v="823" actId="1076"/>
        <pc:sldMkLst>
          <pc:docMk/>
          <pc:sldMk cId="2536879845" sldId="427"/>
        </pc:sldMkLst>
        <pc:spChg chg="mod">
          <ac:chgData name="Uday Kiran Rage" userId="8cfd044a105e3dbd" providerId="LiveId" clId="{59323498-1260-8F46-B379-8BEA0BF6DCD1}" dt="2024-04-22T03:08:32.659" v="623" actId="20577"/>
          <ac:spMkLst>
            <pc:docMk/>
            <pc:sldMk cId="2536879845" sldId="427"/>
            <ac:spMk id="2" creationId="{9377261E-09FC-2E34-4BC9-0D4B1EA2682B}"/>
          </ac:spMkLst>
        </pc:spChg>
        <pc:spChg chg="del">
          <ac:chgData name="Uday Kiran Rage" userId="8cfd044a105e3dbd" providerId="LiveId" clId="{59323498-1260-8F46-B379-8BEA0BF6DCD1}" dt="2024-04-22T03:08:37.527" v="624" actId="478"/>
          <ac:spMkLst>
            <pc:docMk/>
            <pc:sldMk cId="2536879845" sldId="427"/>
            <ac:spMk id="3" creationId="{CC3D4C2A-3388-BB2E-E952-D442770E4EE5}"/>
          </ac:spMkLst>
        </pc:spChg>
        <pc:spChg chg="add mod">
          <ac:chgData name="Uday Kiran Rage" userId="8cfd044a105e3dbd" providerId="LiveId" clId="{59323498-1260-8F46-B379-8BEA0BF6DCD1}" dt="2024-04-22T03:14:52.008" v="749" actId="1076"/>
          <ac:spMkLst>
            <pc:docMk/>
            <pc:sldMk cId="2536879845" sldId="427"/>
            <ac:spMk id="8" creationId="{1C14C2B5-E2EE-4E4E-CAED-5E3802E40AE0}"/>
          </ac:spMkLst>
        </pc:spChg>
        <pc:spChg chg="add mod">
          <ac:chgData name="Uday Kiran Rage" userId="8cfd044a105e3dbd" providerId="LiveId" clId="{59323498-1260-8F46-B379-8BEA0BF6DCD1}" dt="2024-04-22T03:15:02.128" v="757" actId="1076"/>
          <ac:spMkLst>
            <pc:docMk/>
            <pc:sldMk cId="2536879845" sldId="427"/>
            <ac:spMk id="9" creationId="{A134A93C-E229-7019-15AE-DDED437DE8BC}"/>
          </ac:spMkLst>
        </pc:spChg>
        <pc:spChg chg="add mod">
          <ac:chgData name="Uday Kiran Rage" userId="8cfd044a105e3dbd" providerId="LiveId" clId="{59323498-1260-8F46-B379-8BEA0BF6DCD1}" dt="2024-04-22T03:15:36.609" v="798" actId="1076"/>
          <ac:spMkLst>
            <pc:docMk/>
            <pc:sldMk cId="2536879845" sldId="427"/>
            <ac:spMk id="10" creationId="{2F6C85FE-C096-1171-EF41-CC0B73F9D814}"/>
          </ac:spMkLst>
        </pc:spChg>
        <pc:spChg chg="add mod">
          <ac:chgData name="Uday Kiran Rage" userId="8cfd044a105e3dbd" providerId="LiveId" clId="{59323498-1260-8F46-B379-8BEA0BF6DCD1}" dt="2024-04-22T03:16:52.259" v="823" actId="1076"/>
          <ac:spMkLst>
            <pc:docMk/>
            <pc:sldMk cId="2536879845" sldId="427"/>
            <ac:spMk id="14" creationId="{CC5D81E7-8DD2-D3FE-E119-499036BA00B7}"/>
          </ac:spMkLst>
        </pc:spChg>
        <pc:picChg chg="add mod">
          <ac:chgData name="Uday Kiran Rage" userId="8cfd044a105e3dbd" providerId="LiveId" clId="{59323498-1260-8F46-B379-8BEA0BF6DCD1}" dt="2024-04-22T03:14:20.376" v="732" actId="1076"/>
          <ac:picMkLst>
            <pc:docMk/>
            <pc:sldMk cId="2536879845" sldId="427"/>
            <ac:picMk id="5" creationId="{7F4D1029-F55F-B103-E39E-96D8E7C57B69}"/>
          </ac:picMkLst>
        </pc:picChg>
        <pc:picChg chg="add mod modCrop">
          <ac:chgData name="Uday Kiran Rage" userId="8cfd044a105e3dbd" providerId="LiveId" clId="{59323498-1260-8F46-B379-8BEA0BF6DCD1}" dt="2024-04-22T03:15:09.712" v="758" actId="732"/>
          <ac:picMkLst>
            <pc:docMk/>
            <pc:sldMk cId="2536879845" sldId="427"/>
            <ac:picMk id="6" creationId="{6EA0916F-00EB-F6CF-013F-4BE57572FD73}"/>
          </ac:picMkLst>
        </pc:picChg>
        <pc:picChg chg="add mod">
          <ac:chgData name="Uday Kiran Rage" userId="8cfd044a105e3dbd" providerId="LiveId" clId="{59323498-1260-8F46-B379-8BEA0BF6DCD1}" dt="2024-04-22T03:14:36.945" v="739" actId="1036"/>
          <ac:picMkLst>
            <pc:docMk/>
            <pc:sldMk cId="2536879845" sldId="427"/>
            <ac:picMk id="7" creationId="{80D28784-2DE0-EB55-7E64-92D235BA8BC9}"/>
          </ac:picMkLst>
        </pc:picChg>
        <pc:picChg chg="add mod">
          <ac:chgData name="Uday Kiran Rage" userId="8cfd044a105e3dbd" providerId="LiveId" clId="{59323498-1260-8F46-B379-8BEA0BF6DCD1}" dt="2024-04-22T03:16:35.793" v="808" actId="14100"/>
          <ac:picMkLst>
            <pc:docMk/>
            <pc:sldMk cId="2536879845" sldId="427"/>
            <ac:picMk id="13" creationId="{3EADB3CF-E5AA-3FC5-FCFF-19CE9D295BC2}"/>
          </ac:picMkLst>
        </pc:picChg>
        <pc:cxnChg chg="add mod">
          <ac:chgData name="Uday Kiran Rage" userId="8cfd044a105e3dbd" providerId="LiveId" clId="{59323498-1260-8F46-B379-8BEA0BF6DCD1}" dt="2024-04-22T03:16:32.865" v="807" actId="1076"/>
          <ac:cxnSpMkLst>
            <pc:docMk/>
            <pc:sldMk cId="2536879845" sldId="427"/>
            <ac:cxnSpMk id="12" creationId="{7461E5D4-BC60-13C1-72A7-25BDBDF394CA}"/>
          </ac:cxnSpMkLst>
        </pc:cxnChg>
      </pc:sldChg>
      <pc:sldChg chg="add del">
        <pc:chgData name="Uday Kiran Rage" userId="8cfd044a105e3dbd" providerId="LiveId" clId="{59323498-1260-8F46-B379-8BEA0BF6DCD1}" dt="2024-04-22T03:08:23.800" v="597" actId="2890"/>
        <pc:sldMkLst>
          <pc:docMk/>
          <pc:sldMk cId="3844752585" sldId="427"/>
        </pc:sldMkLst>
      </pc:sldChg>
      <pc:sldChg chg="addSp delSp modSp new mod ord">
        <pc:chgData name="Uday Kiran Rage" userId="8cfd044a105e3dbd" providerId="LiveId" clId="{59323498-1260-8F46-B379-8BEA0BF6DCD1}" dt="2024-04-22T03:25:53.858" v="985" actId="207"/>
        <pc:sldMkLst>
          <pc:docMk/>
          <pc:sldMk cId="301681468" sldId="428"/>
        </pc:sldMkLst>
        <pc:spChg chg="mod">
          <ac:chgData name="Uday Kiran Rage" userId="8cfd044a105e3dbd" providerId="LiveId" clId="{59323498-1260-8F46-B379-8BEA0BF6DCD1}" dt="2024-04-22T03:22:59.825" v="947" actId="20577"/>
          <ac:spMkLst>
            <pc:docMk/>
            <pc:sldMk cId="301681468" sldId="428"/>
            <ac:spMk id="2" creationId="{41092073-B151-9FB5-3E21-8E05E506A643}"/>
          </ac:spMkLst>
        </pc:spChg>
        <pc:spChg chg="del">
          <ac:chgData name="Uday Kiran Rage" userId="8cfd044a105e3dbd" providerId="LiveId" clId="{59323498-1260-8F46-B379-8BEA0BF6DCD1}" dt="2024-04-22T03:23:04.809" v="948" actId="478"/>
          <ac:spMkLst>
            <pc:docMk/>
            <pc:sldMk cId="301681468" sldId="428"/>
            <ac:spMk id="3" creationId="{60B6781E-BFF9-79BB-D905-13FB5B6F9654}"/>
          </ac:spMkLst>
        </pc:spChg>
        <pc:spChg chg="add mod">
          <ac:chgData name="Uday Kiran Rage" userId="8cfd044a105e3dbd" providerId="LiveId" clId="{59323498-1260-8F46-B379-8BEA0BF6DCD1}" dt="2024-04-22T03:24:57.787" v="972" actId="1076"/>
          <ac:spMkLst>
            <pc:docMk/>
            <pc:sldMk cId="301681468" sldId="428"/>
            <ac:spMk id="6" creationId="{4A354C55-8BD7-247F-BDEA-4F52EF435353}"/>
          </ac:spMkLst>
        </pc:spChg>
        <pc:spChg chg="add mod">
          <ac:chgData name="Uday Kiran Rage" userId="8cfd044a105e3dbd" providerId="LiveId" clId="{59323498-1260-8F46-B379-8BEA0BF6DCD1}" dt="2024-04-22T03:25:26.908" v="976" actId="14100"/>
          <ac:spMkLst>
            <pc:docMk/>
            <pc:sldMk cId="301681468" sldId="428"/>
            <ac:spMk id="7" creationId="{87831845-17F0-FBB5-1877-897986319A72}"/>
          </ac:spMkLst>
        </pc:spChg>
        <pc:spChg chg="add mod">
          <ac:chgData name="Uday Kiran Rage" userId="8cfd044a105e3dbd" providerId="LiveId" clId="{59323498-1260-8F46-B379-8BEA0BF6DCD1}" dt="2024-04-22T03:25:53.858" v="985" actId="207"/>
          <ac:spMkLst>
            <pc:docMk/>
            <pc:sldMk cId="301681468" sldId="428"/>
            <ac:spMk id="8" creationId="{86D7483D-68FA-FC96-69DC-9A8969BBD08B}"/>
          </ac:spMkLst>
        </pc:spChg>
        <pc:picChg chg="add mod">
          <ac:chgData name="Uday Kiran Rage" userId="8cfd044a105e3dbd" providerId="LiveId" clId="{59323498-1260-8F46-B379-8BEA0BF6DCD1}" dt="2024-04-22T03:24:30.284" v="956" actId="1076"/>
          <ac:picMkLst>
            <pc:docMk/>
            <pc:sldMk cId="301681468" sldId="428"/>
            <ac:picMk id="5" creationId="{488CD5A6-06EF-B1A1-046C-5E8CF318E2C5}"/>
          </ac:picMkLst>
        </pc:picChg>
      </pc:sldChg>
      <pc:sldChg chg="addSp delSp modSp new mod">
        <pc:chgData name="Uday Kiran Rage" userId="8cfd044a105e3dbd" providerId="LiveId" clId="{59323498-1260-8F46-B379-8BEA0BF6DCD1}" dt="2024-04-22T03:22:40.338" v="930" actId="1076"/>
        <pc:sldMkLst>
          <pc:docMk/>
          <pc:sldMk cId="4196853285" sldId="429"/>
        </pc:sldMkLst>
        <pc:spChg chg="mod">
          <ac:chgData name="Uday Kiran Rage" userId="8cfd044a105e3dbd" providerId="LiveId" clId="{59323498-1260-8F46-B379-8BEA0BF6DCD1}" dt="2024-04-22T03:21:41.178" v="852" actId="1076"/>
          <ac:spMkLst>
            <pc:docMk/>
            <pc:sldMk cId="4196853285" sldId="429"/>
            <ac:spMk id="2" creationId="{06A192FF-D614-5517-BB26-ACE1626C1D90}"/>
          </ac:spMkLst>
        </pc:spChg>
        <pc:spChg chg="del">
          <ac:chgData name="Uday Kiran Rage" userId="8cfd044a105e3dbd" providerId="LiveId" clId="{59323498-1260-8F46-B379-8BEA0BF6DCD1}" dt="2024-04-22T03:21:25.661" v="834" actId="478"/>
          <ac:spMkLst>
            <pc:docMk/>
            <pc:sldMk cId="4196853285" sldId="429"/>
            <ac:spMk id="3" creationId="{83BD1ACD-221F-8A4E-27D7-C01A0640DBB3}"/>
          </ac:spMkLst>
        </pc:spChg>
        <pc:spChg chg="add mod">
          <ac:chgData name="Uday Kiran Rage" userId="8cfd044a105e3dbd" providerId="LiveId" clId="{59323498-1260-8F46-B379-8BEA0BF6DCD1}" dt="2024-04-22T03:22:40.338" v="930" actId="1076"/>
          <ac:spMkLst>
            <pc:docMk/>
            <pc:sldMk cId="4196853285" sldId="429"/>
            <ac:spMk id="6" creationId="{0FF641E1-0217-BAAC-63F1-3B2421A430D3}"/>
          </ac:spMkLst>
        </pc:spChg>
      </pc:sldChg>
      <pc:sldChg chg="modSp add del mod">
        <pc:chgData name="Uday Kiran Rage" userId="8cfd044a105e3dbd" providerId="LiveId" clId="{59323498-1260-8F46-B379-8BEA0BF6DCD1}" dt="2024-04-22T04:56:54.259" v="1716" actId="2696"/>
        <pc:sldMkLst>
          <pc:docMk/>
          <pc:sldMk cId="3584847510" sldId="430"/>
        </pc:sldMkLst>
        <pc:cxnChg chg="mod">
          <ac:chgData name="Uday Kiran Rage" userId="8cfd044a105e3dbd" providerId="LiveId" clId="{59323498-1260-8F46-B379-8BEA0BF6DCD1}" dt="2024-04-22T03:23:56.288" v="951" actId="14100"/>
          <ac:cxnSpMkLst>
            <pc:docMk/>
            <pc:sldMk cId="3584847510" sldId="430"/>
            <ac:cxnSpMk id="19" creationId="{21EEA2FD-000D-75BA-2208-CDC64814941E}"/>
          </ac:cxnSpMkLst>
        </pc:cxnChg>
        <pc:cxnChg chg="mod">
          <ac:chgData name="Uday Kiran Rage" userId="8cfd044a105e3dbd" providerId="LiveId" clId="{59323498-1260-8F46-B379-8BEA0BF6DCD1}" dt="2024-04-22T03:23:54.287" v="950" actId="14100"/>
          <ac:cxnSpMkLst>
            <pc:docMk/>
            <pc:sldMk cId="3584847510" sldId="430"/>
            <ac:cxnSpMk id="21" creationId="{C7E37327-AD6D-CD8F-2BFB-374BA99AF168}"/>
          </ac:cxnSpMkLst>
        </pc:cxnChg>
      </pc:sldChg>
      <pc:sldChg chg="addSp modSp add mod">
        <pc:chgData name="Uday Kiran Rage" userId="8cfd044a105e3dbd" providerId="LiveId" clId="{59323498-1260-8F46-B379-8BEA0BF6DCD1}" dt="2024-04-22T03:27:30.588" v="1034" actId="1076"/>
        <pc:sldMkLst>
          <pc:docMk/>
          <pc:sldMk cId="1419531332" sldId="431"/>
        </pc:sldMkLst>
        <pc:spChg chg="add mod">
          <ac:chgData name="Uday Kiran Rage" userId="8cfd044a105e3dbd" providerId="LiveId" clId="{59323498-1260-8F46-B379-8BEA0BF6DCD1}" dt="2024-04-22T03:25:59.499" v="986"/>
          <ac:spMkLst>
            <pc:docMk/>
            <pc:sldMk cId="1419531332" sldId="431"/>
            <ac:spMk id="3" creationId="{A52DC467-772E-B98F-10DC-342A3A9B78C6}"/>
          </ac:spMkLst>
        </pc:spChg>
        <pc:spChg chg="add mod">
          <ac:chgData name="Uday Kiran Rage" userId="8cfd044a105e3dbd" providerId="LiveId" clId="{59323498-1260-8F46-B379-8BEA0BF6DCD1}" dt="2024-04-22T03:27:30.588" v="1034" actId="1076"/>
          <ac:spMkLst>
            <pc:docMk/>
            <pc:sldMk cId="1419531332" sldId="431"/>
            <ac:spMk id="9" creationId="{86D69F3E-BB6C-4DEA-A4C6-6263FE935FE8}"/>
          </ac:spMkLst>
        </pc:spChg>
        <pc:picChg chg="add mod">
          <ac:chgData name="Uday Kiran Rage" userId="8cfd044a105e3dbd" providerId="LiveId" clId="{59323498-1260-8F46-B379-8BEA0BF6DCD1}" dt="2024-04-22T03:26:40.236" v="994" actId="1076"/>
          <ac:picMkLst>
            <pc:docMk/>
            <pc:sldMk cId="1419531332" sldId="431"/>
            <ac:picMk id="8" creationId="{55EA1F47-AECE-5D35-758D-8C66F6A2C2F4}"/>
          </ac:picMkLst>
        </pc:picChg>
      </pc:sldChg>
      <pc:sldChg chg="addSp modSp add mod">
        <pc:chgData name="Uday Kiran Rage" userId="8cfd044a105e3dbd" providerId="LiveId" clId="{59323498-1260-8F46-B379-8BEA0BF6DCD1}" dt="2024-04-22T03:31:12.580" v="1083" actId="1076"/>
        <pc:sldMkLst>
          <pc:docMk/>
          <pc:sldMk cId="1740427003" sldId="432"/>
        </pc:sldMkLst>
        <pc:spChg chg="add mod">
          <ac:chgData name="Uday Kiran Rage" userId="8cfd044a105e3dbd" providerId="LiveId" clId="{59323498-1260-8F46-B379-8BEA0BF6DCD1}" dt="2024-04-22T03:30:42.329" v="1045" actId="14100"/>
          <ac:spMkLst>
            <pc:docMk/>
            <pc:sldMk cId="1740427003" sldId="432"/>
            <ac:spMk id="11" creationId="{A91D6F31-BC36-0F1B-D2F8-04F4F7CDAAE1}"/>
          </ac:spMkLst>
        </pc:spChg>
        <pc:spChg chg="add mod">
          <ac:chgData name="Uday Kiran Rage" userId="8cfd044a105e3dbd" providerId="LiveId" clId="{59323498-1260-8F46-B379-8BEA0BF6DCD1}" dt="2024-04-22T03:31:12.580" v="1083" actId="1076"/>
          <ac:spMkLst>
            <pc:docMk/>
            <pc:sldMk cId="1740427003" sldId="432"/>
            <ac:spMk id="12" creationId="{A66DC7E2-7D5F-04E0-AFAA-B3519EA1F1DE}"/>
          </ac:spMkLst>
        </pc:spChg>
        <pc:picChg chg="add mod">
          <ac:chgData name="Uday Kiran Rage" userId="8cfd044a105e3dbd" providerId="LiveId" clId="{59323498-1260-8F46-B379-8BEA0BF6DCD1}" dt="2024-04-22T03:30:45.316" v="1047" actId="1076"/>
          <ac:picMkLst>
            <pc:docMk/>
            <pc:sldMk cId="1740427003" sldId="432"/>
            <ac:picMk id="10" creationId="{F71B9F5C-6345-4437-4E9A-1D4536A557C5}"/>
          </ac:picMkLst>
        </pc:picChg>
      </pc:sldChg>
      <pc:sldChg chg="add del">
        <pc:chgData name="Uday Kiran Rage" userId="8cfd044a105e3dbd" providerId="LiveId" clId="{59323498-1260-8F46-B379-8BEA0BF6DCD1}" dt="2024-04-22T03:26:15.085" v="988"/>
        <pc:sldMkLst>
          <pc:docMk/>
          <pc:sldMk cId="3054279824" sldId="432"/>
        </pc:sldMkLst>
      </pc:sldChg>
      <pc:sldChg chg="addSp delSp modSp add mod">
        <pc:chgData name="Uday Kiran Rage" userId="8cfd044a105e3dbd" providerId="LiveId" clId="{59323498-1260-8F46-B379-8BEA0BF6DCD1}" dt="2024-04-22T03:34:58.965" v="1180" actId="1076"/>
        <pc:sldMkLst>
          <pc:docMk/>
          <pc:sldMk cId="4201931281" sldId="433"/>
        </pc:sldMkLst>
        <pc:spChg chg="del">
          <ac:chgData name="Uday Kiran Rage" userId="8cfd044a105e3dbd" providerId="LiveId" clId="{59323498-1260-8F46-B379-8BEA0BF6DCD1}" dt="2024-04-22T03:31:43.084" v="1085" actId="478"/>
          <ac:spMkLst>
            <pc:docMk/>
            <pc:sldMk cId="4201931281" sldId="433"/>
            <ac:spMk id="11" creationId="{A91D6F31-BC36-0F1B-D2F8-04F4F7CDAAE1}"/>
          </ac:spMkLst>
        </pc:spChg>
        <pc:spChg chg="add mod">
          <ac:chgData name="Uday Kiran Rage" userId="8cfd044a105e3dbd" providerId="LiveId" clId="{59323498-1260-8F46-B379-8BEA0BF6DCD1}" dt="2024-04-22T03:34:58.965" v="1180" actId="1076"/>
          <ac:spMkLst>
            <pc:docMk/>
            <pc:sldMk cId="4201931281" sldId="433"/>
            <ac:spMk id="17" creationId="{18C4A56D-0984-11D6-F5DD-5CE567699E00}"/>
          </ac:spMkLst>
        </pc:spChg>
        <pc:cxnChg chg="add mod">
          <ac:chgData name="Uday Kiran Rage" userId="8cfd044a105e3dbd" providerId="LiveId" clId="{59323498-1260-8F46-B379-8BEA0BF6DCD1}" dt="2024-04-22T03:34:43.489" v="1178" actId="14100"/>
          <ac:cxnSpMkLst>
            <pc:docMk/>
            <pc:sldMk cId="4201931281" sldId="433"/>
            <ac:cxnSpMk id="14" creationId="{3F0FD71E-884F-6C18-142A-846B5D51DD86}"/>
          </ac:cxnSpMkLst>
        </pc:cxnChg>
      </pc:sldChg>
      <pc:sldChg chg="addSp delSp modSp add mod modAnim">
        <pc:chgData name="Uday Kiran Rage" userId="8cfd044a105e3dbd" providerId="LiveId" clId="{59323498-1260-8F46-B379-8BEA0BF6DCD1}" dt="2024-04-22T04:59:21.414" v="1720"/>
        <pc:sldMkLst>
          <pc:docMk/>
          <pc:sldMk cId="2889511098" sldId="434"/>
        </pc:sldMkLst>
        <pc:spChg chg="del">
          <ac:chgData name="Uday Kiran Rage" userId="8cfd044a105e3dbd" providerId="LiveId" clId="{59323498-1260-8F46-B379-8BEA0BF6DCD1}" dt="2024-04-22T03:34:03.022" v="1173" actId="478"/>
          <ac:spMkLst>
            <pc:docMk/>
            <pc:sldMk cId="2889511098" sldId="434"/>
            <ac:spMk id="17" creationId="{18C4A56D-0984-11D6-F5DD-5CE567699E00}"/>
          </ac:spMkLst>
        </pc:spChg>
        <pc:spChg chg="add mod">
          <ac:chgData name="Uday Kiran Rage" userId="8cfd044a105e3dbd" providerId="LiveId" clId="{59323498-1260-8F46-B379-8BEA0BF6DCD1}" dt="2024-04-22T03:39:32.997" v="1246" actId="692"/>
          <ac:spMkLst>
            <pc:docMk/>
            <pc:sldMk cId="2889511098" sldId="434"/>
            <ac:spMk id="35" creationId="{94A1EDC3-F90E-A2A2-4433-56F40F83B90F}"/>
          </ac:spMkLst>
        </pc:spChg>
        <pc:spChg chg="add mod">
          <ac:chgData name="Uday Kiran Rage" userId="8cfd044a105e3dbd" providerId="LiveId" clId="{59323498-1260-8F46-B379-8BEA0BF6DCD1}" dt="2024-04-22T03:39:53.211" v="1276" actId="207"/>
          <ac:spMkLst>
            <pc:docMk/>
            <pc:sldMk cId="2889511098" sldId="434"/>
            <ac:spMk id="36" creationId="{6FF16E30-C49C-DF37-9C92-97638C835DFD}"/>
          </ac:spMkLst>
        </pc:spChg>
        <pc:spChg chg="add mod">
          <ac:chgData name="Uday Kiran Rage" userId="8cfd044a105e3dbd" providerId="LiveId" clId="{59323498-1260-8F46-B379-8BEA0BF6DCD1}" dt="2024-04-22T03:41:49.942" v="1322" actId="1076"/>
          <ac:spMkLst>
            <pc:docMk/>
            <pc:sldMk cId="2889511098" sldId="434"/>
            <ac:spMk id="44" creationId="{C66FCE22-F0EC-D887-4AE3-BDCDAE4B5A87}"/>
          </ac:spMkLst>
        </pc:spChg>
        <pc:spChg chg="add mod">
          <ac:chgData name="Uday Kiran Rage" userId="8cfd044a105e3dbd" providerId="LiveId" clId="{59323498-1260-8F46-B379-8BEA0BF6DCD1}" dt="2024-04-22T03:42:08.349" v="1338" actId="1076"/>
          <ac:spMkLst>
            <pc:docMk/>
            <pc:sldMk cId="2889511098" sldId="434"/>
            <ac:spMk id="45" creationId="{B12ED264-8575-9DF9-1BBA-AD4B8828C849}"/>
          </ac:spMkLst>
        </pc:spChg>
        <pc:spChg chg="add mod">
          <ac:chgData name="Uday Kiran Rage" userId="8cfd044a105e3dbd" providerId="LiveId" clId="{59323498-1260-8F46-B379-8BEA0BF6DCD1}" dt="2024-04-22T03:42:25.806" v="1361" actId="1076"/>
          <ac:spMkLst>
            <pc:docMk/>
            <pc:sldMk cId="2889511098" sldId="434"/>
            <ac:spMk id="46" creationId="{CE957193-707C-205C-07BE-E878BD55E36A}"/>
          </ac:spMkLst>
        </pc:spChg>
        <pc:spChg chg="add mod">
          <ac:chgData name="Uday Kiran Rage" userId="8cfd044a105e3dbd" providerId="LiveId" clId="{59323498-1260-8F46-B379-8BEA0BF6DCD1}" dt="2024-04-22T03:44:24.465" v="1377" actId="1076"/>
          <ac:spMkLst>
            <pc:docMk/>
            <pc:sldMk cId="2889511098" sldId="434"/>
            <ac:spMk id="49" creationId="{AB566CF0-34B3-FB2C-1C39-E2FA70E3A1C5}"/>
          </ac:spMkLst>
        </pc:spChg>
        <pc:spChg chg="add mod">
          <ac:chgData name="Uday Kiran Rage" userId="8cfd044a105e3dbd" providerId="LiveId" clId="{59323498-1260-8F46-B379-8BEA0BF6DCD1}" dt="2024-04-22T03:45:51.042" v="1414" actId="1076"/>
          <ac:spMkLst>
            <pc:docMk/>
            <pc:sldMk cId="2889511098" sldId="434"/>
            <ac:spMk id="53" creationId="{3C1D918D-BBE3-6D21-E272-52EF8BA6940D}"/>
          </ac:spMkLst>
        </pc:spChg>
        <pc:spChg chg="add mod">
          <ac:chgData name="Uday Kiran Rage" userId="8cfd044a105e3dbd" providerId="LiveId" clId="{59323498-1260-8F46-B379-8BEA0BF6DCD1}" dt="2024-04-22T03:46:42.155" v="1427" actId="1076"/>
          <ac:spMkLst>
            <pc:docMk/>
            <pc:sldMk cId="2889511098" sldId="434"/>
            <ac:spMk id="58" creationId="{03AAA987-C4BC-D9D4-F685-F00811179CBC}"/>
          </ac:spMkLst>
        </pc:spChg>
        <pc:cxnChg chg="mod">
          <ac:chgData name="Uday Kiran Rage" userId="8cfd044a105e3dbd" providerId="LiveId" clId="{59323498-1260-8F46-B379-8BEA0BF6DCD1}" dt="2024-04-22T03:35:13.893" v="1183" actId="14100"/>
          <ac:cxnSpMkLst>
            <pc:docMk/>
            <pc:sldMk cId="2889511098" sldId="434"/>
            <ac:cxnSpMk id="14" creationId="{3F0FD71E-884F-6C18-142A-846B5D51DD86}"/>
          </ac:cxnSpMkLst>
        </pc:cxnChg>
        <pc:cxnChg chg="add mod">
          <ac:chgData name="Uday Kiran Rage" userId="8cfd044a105e3dbd" providerId="LiveId" clId="{59323498-1260-8F46-B379-8BEA0BF6DCD1}" dt="2024-04-22T03:35:27.210" v="1186" actId="692"/>
          <ac:cxnSpMkLst>
            <pc:docMk/>
            <pc:sldMk cId="2889511098" sldId="434"/>
            <ac:cxnSpMk id="19" creationId="{8E3924CB-C374-F0DF-9458-AC5F5A44263B}"/>
          </ac:cxnSpMkLst>
        </pc:cxnChg>
        <pc:cxnChg chg="add mod">
          <ac:chgData name="Uday Kiran Rage" userId="8cfd044a105e3dbd" providerId="LiveId" clId="{59323498-1260-8F46-B379-8BEA0BF6DCD1}" dt="2024-04-22T03:36:09.434" v="1193" actId="14100"/>
          <ac:cxnSpMkLst>
            <pc:docMk/>
            <pc:sldMk cId="2889511098" sldId="434"/>
            <ac:cxnSpMk id="20" creationId="{0B91806C-7524-B91A-7314-457F98B2005A}"/>
          </ac:cxnSpMkLst>
        </pc:cxnChg>
        <pc:cxnChg chg="add mod">
          <ac:chgData name="Uday Kiran Rage" userId="8cfd044a105e3dbd" providerId="LiveId" clId="{59323498-1260-8F46-B379-8BEA0BF6DCD1}" dt="2024-04-22T03:36:20.393" v="1198" actId="1035"/>
          <ac:cxnSpMkLst>
            <pc:docMk/>
            <pc:sldMk cId="2889511098" sldId="434"/>
            <ac:cxnSpMk id="23" creationId="{1691B8E2-5358-F667-300C-7EAA8E30DE55}"/>
          </ac:cxnSpMkLst>
        </pc:cxnChg>
        <pc:cxnChg chg="add mod">
          <ac:chgData name="Uday Kiran Rage" userId="8cfd044a105e3dbd" providerId="LiveId" clId="{59323498-1260-8F46-B379-8BEA0BF6DCD1}" dt="2024-04-22T03:37:29.530" v="1226" actId="14100"/>
          <ac:cxnSpMkLst>
            <pc:docMk/>
            <pc:sldMk cId="2889511098" sldId="434"/>
            <ac:cxnSpMk id="26" creationId="{9E57CC25-A3F6-374F-2D60-888E577D0CE8}"/>
          </ac:cxnSpMkLst>
        </pc:cxnChg>
        <pc:cxnChg chg="add mod">
          <ac:chgData name="Uday Kiran Rage" userId="8cfd044a105e3dbd" providerId="LiveId" clId="{59323498-1260-8F46-B379-8BEA0BF6DCD1}" dt="2024-04-22T03:37:23.982" v="1225" actId="1037"/>
          <ac:cxnSpMkLst>
            <pc:docMk/>
            <pc:sldMk cId="2889511098" sldId="434"/>
            <ac:cxnSpMk id="27" creationId="{1930FED6-FEE1-70DF-72F9-AF431AE68743}"/>
          </ac:cxnSpMkLst>
        </pc:cxnChg>
        <pc:cxnChg chg="add mod">
          <ac:chgData name="Uday Kiran Rage" userId="8cfd044a105e3dbd" providerId="LiveId" clId="{59323498-1260-8F46-B379-8BEA0BF6DCD1}" dt="2024-04-22T03:38:26.631" v="1236" actId="14100"/>
          <ac:cxnSpMkLst>
            <pc:docMk/>
            <pc:sldMk cId="2889511098" sldId="434"/>
            <ac:cxnSpMk id="29" creationId="{7E148B75-B1AD-91E7-78F7-A3E95F84058D}"/>
          </ac:cxnSpMkLst>
        </pc:cxnChg>
        <pc:cxnChg chg="add mod">
          <ac:chgData name="Uday Kiran Rage" userId="8cfd044a105e3dbd" providerId="LiveId" clId="{59323498-1260-8F46-B379-8BEA0BF6DCD1}" dt="2024-04-22T03:38:44.414" v="1242" actId="14100"/>
          <ac:cxnSpMkLst>
            <pc:docMk/>
            <pc:sldMk cId="2889511098" sldId="434"/>
            <ac:cxnSpMk id="32" creationId="{2933C022-D144-DAB7-D89E-9742DD283F9B}"/>
          </ac:cxnSpMkLst>
        </pc:cxnChg>
        <pc:cxnChg chg="add mod">
          <ac:chgData name="Uday Kiran Rage" userId="8cfd044a105e3dbd" providerId="LiveId" clId="{59323498-1260-8F46-B379-8BEA0BF6DCD1}" dt="2024-04-22T03:40:42.669" v="1283" actId="14100"/>
          <ac:cxnSpMkLst>
            <pc:docMk/>
            <pc:sldMk cId="2889511098" sldId="434"/>
            <ac:cxnSpMk id="38" creationId="{31634226-FAE0-748A-FDA5-B0E8C438FA46}"/>
          </ac:cxnSpMkLst>
        </pc:cxnChg>
        <pc:cxnChg chg="add mod">
          <ac:chgData name="Uday Kiran Rage" userId="8cfd044a105e3dbd" providerId="LiveId" clId="{59323498-1260-8F46-B379-8BEA0BF6DCD1}" dt="2024-04-22T03:41:00.527" v="1286" actId="692"/>
          <ac:cxnSpMkLst>
            <pc:docMk/>
            <pc:sldMk cId="2889511098" sldId="434"/>
            <ac:cxnSpMk id="43" creationId="{BD8DB35F-1FBC-35CA-881D-30879DA3E53E}"/>
          </ac:cxnSpMkLst>
        </pc:cxnChg>
        <pc:cxnChg chg="add mod">
          <ac:chgData name="Uday Kiran Rage" userId="8cfd044a105e3dbd" providerId="LiveId" clId="{59323498-1260-8F46-B379-8BEA0BF6DCD1}" dt="2024-04-22T03:44:51.547" v="1379" actId="14100"/>
          <ac:cxnSpMkLst>
            <pc:docMk/>
            <pc:sldMk cId="2889511098" sldId="434"/>
            <ac:cxnSpMk id="48" creationId="{0CAA165B-DF16-E486-92A4-2C98DFC732D9}"/>
          </ac:cxnSpMkLst>
        </pc:cxnChg>
        <pc:cxnChg chg="add mod">
          <ac:chgData name="Uday Kiran Rage" userId="8cfd044a105e3dbd" providerId="LiveId" clId="{59323498-1260-8F46-B379-8BEA0BF6DCD1}" dt="2024-04-22T03:46:16.859" v="1419" actId="14100"/>
          <ac:cxnSpMkLst>
            <pc:docMk/>
            <pc:sldMk cId="2889511098" sldId="434"/>
            <ac:cxnSpMk id="51" creationId="{3AF82AE3-1431-1F03-EAAC-5E2EDA78D689}"/>
          </ac:cxnSpMkLst>
        </pc:cxnChg>
        <pc:cxnChg chg="add mod">
          <ac:chgData name="Uday Kiran Rage" userId="8cfd044a105e3dbd" providerId="LiveId" clId="{59323498-1260-8F46-B379-8BEA0BF6DCD1}" dt="2024-04-22T03:48:07.745" v="1432" actId="14100"/>
          <ac:cxnSpMkLst>
            <pc:docMk/>
            <pc:sldMk cId="2889511098" sldId="434"/>
            <ac:cxnSpMk id="55" creationId="{D311570B-0F4E-4454-F9C3-33F5F488B7CD}"/>
          </ac:cxnSpMkLst>
        </pc:cxnChg>
        <pc:cxnChg chg="add mod">
          <ac:chgData name="Uday Kiran Rage" userId="8cfd044a105e3dbd" providerId="LiveId" clId="{59323498-1260-8F46-B379-8BEA0BF6DCD1}" dt="2024-04-22T03:49:00.062" v="1455" actId="14100"/>
          <ac:cxnSpMkLst>
            <pc:docMk/>
            <pc:sldMk cId="2889511098" sldId="434"/>
            <ac:cxnSpMk id="59" creationId="{61316EB7-8184-719E-B9F2-E170EAE89C7F}"/>
          </ac:cxnSpMkLst>
        </pc:cxnChg>
        <pc:cxnChg chg="add mod">
          <ac:chgData name="Uday Kiran Rage" userId="8cfd044a105e3dbd" providerId="LiveId" clId="{59323498-1260-8F46-B379-8BEA0BF6DCD1}" dt="2024-04-22T03:48:51.676" v="1453" actId="1035"/>
          <ac:cxnSpMkLst>
            <pc:docMk/>
            <pc:sldMk cId="2889511098" sldId="434"/>
            <ac:cxnSpMk id="64" creationId="{50B8E3CF-B58F-2261-8A8B-EEBFE750DE53}"/>
          </ac:cxnSpMkLst>
        </pc:cxnChg>
      </pc:sldChg>
      <pc:sldChg chg="addSp delSp modSp add del mod addAnim delAnim modAnim">
        <pc:chgData name="Uday Kiran Rage" userId="8cfd044a105e3dbd" providerId="LiveId" clId="{59323498-1260-8F46-B379-8BEA0BF6DCD1}" dt="2024-04-22T05:11:16.192" v="1722" actId="2696"/>
        <pc:sldMkLst>
          <pc:docMk/>
          <pc:sldMk cId="2358205267" sldId="435"/>
        </pc:sldMkLst>
        <pc:spChg chg="del">
          <ac:chgData name="Uday Kiran Rage" userId="8cfd044a105e3dbd" providerId="LiveId" clId="{59323498-1260-8F46-B379-8BEA0BF6DCD1}" dt="2024-04-22T03:52:57.359" v="1490" actId="478"/>
          <ac:spMkLst>
            <pc:docMk/>
            <pc:sldMk cId="2358205267" sldId="435"/>
            <ac:spMk id="9" creationId="{86D69F3E-BB6C-4DEA-A4C6-6263FE935FE8}"/>
          </ac:spMkLst>
        </pc:spChg>
        <pc:spChg chg="add mod">
          <ac:chgData name="Uday Kiran Rage" userId="8cfd044a105e3dbd" providerId="LiveId" clId="{59323498-1260-8F46-B379-8BEA0BF6DCD1}" dt="2024-04-22T03:50:58.625" v="1473" actId="571"/>
          <ac:spMkLst>
            <pc:docMk/>
            <pc:sldMk cId="2358205267" sldId="435"/>
            <ac:spMk id="17" creationId="{7AC0B144-5F9E-D923-C031-BC4E054BBC24}"/>
          </ac:spMkLst>
        </pc:spChg>
        <pc:spChg chg="add mod">
          <ac:chgData name="Uday Kiran Rage" userId="8cfd044a105e3dbd" providerId="LiveId" clId="{59323498-1260-8F46-B379-8BEA0BF6DCD1}" dt="2024-04-22T03:50:58.625" v="1473" actId="571"/>
          <ac:spMkLst>
            <pc:docMk/>
            <pc:sldMk cId="2358205267" sldId="435"/>
            <ac:spMk id="18" creationId="{F0289D28-3B1C-A852-43D0-42FD39E99F5F}"/>
          </ac:spMkLst>
        </pc:spChg>
        <pc:spChg chg="add mod">
          <ac:chgData name="Uday Kiran Rage" userId="8cfd044a105e3dbd" providerId="LiveId" clId="{59323498-1260-8F46-B379-8BEA0BF6DCD1}" dt="2024-04-22T03:51:02.462" v="1475" actId="20577"/>
          <ac:spMkLst>
            <pc:docMk/>
            <pc:sldMk cId="2358205267" sldId="435"/>
            <ac:spMk id="21" creationId="{69E0D12B-03B1-C997-4BD2-A368084FF1E7}"/>
          </ac:spMkLst>
        </pc:spChg>
        <pc:spChg chg="add mod">
          <ac:chgData name="Uday Kiran Rage" userId="8cfd044a105e3dbd" providerId="LiveId" clId="{59323498-1260-8F46-B379-8BEA0BF6DCD1}" dt="2024-04-22T03:50:58.625" v="1473" actId="571"/>
          <ac:spMkLst>
            <pc:docMk/>
            <pc:sldMk cId="2358205267" sldId="435"/>
            <ac:spMk id="22" creationId="{5E871395-FCF6-6071-53AA-00DA2B30173A}"/>
          </ac:spMkLst>
        </pc:spChg>
        <pc:spChg chg="mod">
          <ac:chgData name="Uday Kiran Rage" userId="8cfd044a105e3dbd" providerId="LiveId" clId="{59323498-1260-8F46-B379-8BEA0BF6DCD1}" dt="2024-04-22T03:55:28.421" v="1520" actId="207"/>
          <ac:spMkLst>
            <pc:docMk/>
            <pc:sldMk cId="2358205267" sldId="435"/>
            <ac:spMk id="44" creationId="{C66FCE22-F0EC-D887-4AE3-BDCDAE4B5A87}"/>
          </ac:spMkLst>
        </pc:spChg>
        <pc:cxnChg chg="add mod">
          <ac:chgData name="Uday Kiran Rage" userId="8cfd044a105e3dbd" providerId="LiveId" clId="{59323498-1260-8F46-B379-8BEA0BF6DCD1}" dt="2024-04-22T03:50:03.141" v="1465" actId="1036"/>
          <ac:cxnSpMkLst>
            <pc:docMk/>
            <pc:sldMk cId="2358205267" sldId="435"/>
            <ac:cxnSpMk id="11" creationId="{7C9226CA-DF77-CB4D-F6BE-430EB92F3CDB}"/>
          </ac:cxnSpMkLst>
        </pc:cxnChg>
        <pc:cxnChg chg="add mod">
          <ac:chgData name="Uday Kiran Rage" userId="8cfd044a105e3dbd" providerId="LiveId" clId="{59323498-1260-8F46-B379-8BEA0BF6DCD1}" dt="2024-04-22T03:50:22.462" v="1471" actId="1035"/>
          <ac:cxnSpMkLst>
            <pc:docMk/>
            <pc:sldMk cId="2358205267" sldId="435"/>
            <ac:cxnSpMk id="13" creationId="{DB0A5CE6-39D5-2134-7725-5688BF05A650}"/>
          </ac:cxnSpMkLst>
        </pc:cxnChg>
        <pc:cxnChg chg="add mod">
          <ac:chgData name="Uday Kiran Rage" userId="8cfd044a105e3dbd" providerId="LiveId" clId="{59323498-1260-8F46-B379-8BEA0BF6DCD1}" dt="2024-04-22T03:52:18.632" v="1488" actId="14100"/>
          <ac:cxnSpMkLst>
            <pc:docMk/>
            <pc:sldMk cId="2358205267" sldId="435"/>
            <ac:cxnSpMk id="24" creationId="{EE49AD4E-DA91-61E5-B59B-51314FA0D183}"/>
          </ac:cxnSpMkLst>
        </pc:cxnChg>
        <pc:cxnChg chg="add del mod">
          <ac:chgData name="Uday Kiran Rage" userId="8cfd044a105e3dbd" providerId="LiveId" clId="{59323498-1260-8F46-B379-8BEA0BF6DCD1}" dt="2024-04-22T04:02:00.446" v="1601" actId="478"/>
          <ac:cxnSpMkLst>
            <pc:docMk/>
            <pc:sldMk cId="2358205267" sldId="435"/>
            <ac:cxnSpMk id="28" creationId="{48AA19F4-F80F-6C1E-0FD6-0C17F0456B10}"/>
          </ac:cxnSpMkLst>
        </pc:cxnChg>
        <pc:cxnChg chg="add del mod">
          <ac:chgData name="Uday Kiran Rage" userId="8cfd044a105e3dbd" providerId="LiveId" clId="{59323498-1260-8F46-B379-8BEA0BF6DCD1}" dt="2024-04-22T03:52:12.006" v="1482" actId="478"/>
          <ac:cxnSpMkLst>
            <pc:docMk/>
            <pc:sldMk cId="2358205267" sldId="435"/>
            <ac:cxnSpMk id="30" creationId="{8700B056-F0A2-6053-2168-CEDF7D56DEAF}"/>
          </ac:cxnSpMkLst>
        </pc:cxnChg>
        <pc:cxnChg chg="add del mod">
          <ac:chgData name="Uday Kiran Rage" userId="8cfd044a105e3dbd" providerId="LiveId" clId="{59323498-1260-8F46-B379-8BEA0BF6DCD1}" dt="2024-04-22T04:02:24.421" v="1610" actId="478"/>
          <ac:cxnSpMkLst>
            <pc:docMk/>
            <pc:sldMk cId="2358205267" sldId="435"/>
            <ac:cxnSpMk id="33" creationId="{9B89980C-F8E5-D7B5-7AE3-C2501F4446A5}"/>
          </ac:cxnSpMkLst>
        </pc:cxnChg>
        <pc:cxnChg chg="add del mod">
          <ac:chgData name="Uday Kiran Rage" userId="8cfd044a105e3dbd" providerId="LiveId" clId="{59323498-1260-8F46-B379-8BEA0BF6DCD1}" dt="2024-04-22T04:02:26.707" v="1611" actId="478"/>
          <ac:cxnSpMkLst>
            <pc:docMk/>
            <pc:sldMk cId="2358205267" sldId="435"/>
            <ac:cxnSpMk id="39" creationId="{77B10F1C-68AA-8123-356F-44F83901D86D}"/>
          </ac:cxnSpMkLst>
        </pc:cxnChg>
        <pc:cxnChg chg="add del mod">
          <ac:chgData name="Uday Kiran Rage" userId="8cfd044a105e3dbd" providerId="LiveId" clId="{59323498-1260-8F46-B379-8BEA0BF6DCD1}" dt="2024-04-22T04:02:29.575" v="1614" actId="478"/>
          <ac:cxnSpMkLst>
            <pc:docMk/>
            <pc:sldMk cId="2358205267" sldId="435"/>
            <ac:cxnSpMk id="50" creationId="{07DA6FF5-D99D-7BE8-2CE4-5E6EB4725BDE}"/>
          </ac:cxnSpMkLst>
        </pc:cxnChg>
        <pc:cxnChg chg="add del mod">
          <ac:chgData name="Uday Kiran Rage" userId="8cfd044a105e3dbd" providerId="LiveId" clId="{59323498-1260-8F46-B379-8BEA0BF6DCD1}" dt="2024-04-22T04:02:30.543" v="1615" actId="478"/>
          <ac:cxnSpMkLst>
            <pc:docMk/>
            <pc:sldMk cId="2358205267" sldId="435"/>
            <ac:cxnSpMk id="57" creationId="{D4659838-CEA6-10D8-3E1F-940DFE04B065}"/>
          </ac:cxnSpMkLst>
        </pc:cxnChg>
        <pc:cxnChg chg="add del mod">
          <ac:chgData name="Uday Kiran Rage" userId="8cfd044a105e3dbd" providerId="LiveId" clId="{59323498-1260-8F46-B379-8BEA0BF6DCD1}" dt="2024-04-22T04:02:16.093" v="1607" actId="478"/>
          <ac:cxnSpMkLst>
            <pc:docMk/>
            <pc:sldMk cId="2358205267" sldId="435"/>
            <ac:cxnSpMk id="65" creationId="{12EADA96-CDEF-2B66-1552-DFC9932F5AB5}"/>
          </ac:cxnSpMkLst>
        </pc:cxnChg>
        <pc:cxnChg chg="add del mod">
          <ac:chgData name="Uday Kiran Rage" userId="8cfd044a105e3dbd" providerId="LiveId" clId="{59323498-1260-8F46-B379-8BEA0BF6DCD1}" dt="2024-04-22T04:02:10.926" v="1605" actId="478"/>
          <ac:cxnSpMkLst>
            <pc:docMk/>
            <pc:sldMk cId="2358205267" sldId="435"/>
            <ac:cxnSpMk id="67" creationId="{FC455B76-D257-F715-01AF-70BA370A37E9}"/>
          </ac:cxnSpMkLst>
        </pc:cxnChg>
        <pc:cxnChg chg="add del mod">
          <ac:chgData name="Uday Kiran Rage" userId="8cfd044a105e3dbd" providerId="LiveId" clId="{59323498-1260-8F46-B379-8BEA0BF6DCD1}" dt="2024-04-22T04:02:17.743" v="1608" actId="478"/>
          <ac:cxnSpMkLst>
            <pc:docMk/>
            <pc:sldMk cId="2358205267" sldId="435"/>
            <ac:cxnSpMk id="71" creationId="{18797B08-DED8-EB20-6497-91D97C47153C}"/>
          </ac:cxnSpMkLst>
        </pc:cxnChg>
        <pc:cxnChg chg="add del mod">
          <ac:chgData name="Uday Kiran Rage" userId="8cfd044a105e3dbd" providerId="LiveId" clId="{59323498-1260-8F46-B379-8BEA0BF6DCD1}" dt="2024-04-22T04:02:20.238" v="1609" actId="478"/>
          <ac:cxnSpMkLst>
            <pc:docMk/>
            <pc:sldMk cId="2358205267" sldId="435"/>
            <ac:cxnSpMk id="72" creationId="{D7A19A5D-62B0-AF13-47F6-C7E1A44EDCD0}"/>
          </ac:cxnSpMkLst>
        </pc:cxnChg>
        <pc:cxnChg chg="add del mod">
          <ac:chgData name="Uday Kiran Rage" userId="8cfd044a105e3dbd" providerId="LiveId" clId="{59323498-1260-8F46-B379-8BEA0BF6DCD1}" dt="2024-04-22T04:02:28.545" v="1613" actId="478"/>
          <ac:cxnSpMkLst>
            <pc:docMk/>
            <pc:sldMk cId="2358205267" sldId="435"/>
            <ac:cxnSpMk id="74" creationId="{535492DF-F1D9-2F3F-0581-F6CBC6D24464}"/>
          </ac:cxnSpMkLst>
        </pc:cxnChg>
        <pc:cxnChg chg="add del mod">
          <ac:chgData name="Uday Kiran Rage" userId="8cfd044a105e3dbd" providerId="LiveId" clId="{59323498-1260-8F46-B379-8BEA0BF6DCD1}" dt="2024-04-22T04:02:27.667" v="1612" actId="478"/>
          <ac:cxnSpMkLst>
            <pc:docMk/>
            <pc:sldMk cId="2358205267" sldId="435"/>
            <ac:cxnSpMk id="77" creationId="{D49856AE-B13A-0369-9287-E02F36C88650}"/>
          </ac:cxnSpMkLst>
        </pc:cxnChg>
        <pc:cxnChg chg="add del mod">
          <ac:chgData name="Uday Kiran Rage" userId="8cfd044a105e3dbd" providerId="LiveId" clId="{59323498-1260-8F46-B379-8BEA0BF6DCD1}" dt="2024-04-22T04:02:13.415" v="1606" actId="478"/>
          <ac:cxnSpMkLst>
            <pc:docMk/>
            <pc:sldMk cId="2358205267" sldId="435"/>
            <ac:cxnSpMk id="80" creationId="{88C1F6F4-8CD9-6C74-C80D-B1021CE6C74B}"/>
          </ac:cxnSpMkLst>
        </pc:cxnChg>
        <pc:cxnChg chg="add del mod">
          <ac:chgData name="Uday Kiran Rage" userId="8cfd044a105e3dbd" providerId="LiveId" clId="{59323498-1260-8F46-B379-8BEA0BF6DCD1}" dt="2024-04-22T04:02:09.538" v="1604" actId="478"/>
          <ac:cxnSpMkLst>
            <pc:docMk/>
            <pc:sldMk cId="2358205267" sldId="435"/>
            <ac:cxnSpMk id="82" creationId="{FEAAB6BA-77BF-239A-A1D0-4E6174637343}"/>
          </ac:cxnSpMkLst>
        </pc:cxnChg>
        <pc:cxnChg chg="add del mod">
          <ac:chgData name="Uday Kiran Rage" userId="8cfd044a105e3dbd" providerId="LiveId" clId="{59323498-1260-8F46-B379-8BEA0BF6DCD1}" dt="2024-04-22T04:02:03.645" v="1602" actId="478"/>
          <ac:cxnSpMkLst>
            <pc:docMk/>
            <pc:sldMk cId="2358205267" sldId="435"/>
            <ac:cxnSpMk id="85" creationId="{79FBA56E-856D-35B0-CC0F-E04A6F784515}"/>
          </ac:cxnSpMkLst>
        </pc:cxnChg>
        <pc:cxnChg chg="add del mod">
          <ac:chgData name="Uday Kiran Rage" userId="8cfd044a105e3dbd" providerId="LiveId" clId="{59323498-1260-8F46-B379-8BEA0BF6DCD1}" dt="2024-04-22T04:02:05.032" v="1603" actId="478"/>
          <ac:cxnSpMkLst>
            <pc:docMk/>
            <pc:sldMk cId="2358205267" sldId="435"/>
            <ac:cxnSpMk id="87" creationId="{17B09E59-584E-2211-72A5-9E04315B4F49}"/>
          </ac:cxnSpMkLst>
        </pc:cxnChg>
        <pc:cxnChg chg="add mod">
          <ac:chgData name="Uday Kiran Rage" userId="8cfd044a105e3dbd" providerId="LiveId" clId="{59323498-1260-8F46-B379-8BEA0BF6DCD1}" dt="2024-04-22T04:00:43.981" v="1588" actId="1035"/>
          <ac:cxnSpMkLst>
            <pc:docMk/>
            <pc:sldMk cId="2358205267" sldId="435"/>
            <ac:cxnSpMk id="90" creationId="{57FEA377-05B3-991A-2245-EE52A59F62AA}"/>
          </ac:cxnSpMkLst>
        </pc:cxnChg>
      </pc:sldChg>
      <pc:sldChg chg="addSp delSp modSp add mod ord addAnim delAnim modAnim">
        <pc:chgData name="Uday Kiran Rage" userId="8cfd044a105e3dbd" providerId="LiveId" clId="{59323498-1260-8F46-B379-8BEA0BF6DCD1}" dt="2024-04-22T05:11:55.728" v="1732" actId="1076"/>
        <pc:sldMkLst>
          <pc:docMk/>
          <pc:sldMk cId="4177132675" sldId="436"/>
        </pc:sldMkLst>
        <pc:spChg chg="add del">
          <ac:chgData name="Uday Kiran Rage" userId="8cfd044a105e3dbd" providerId="LiveId" clId="{59323498-1260-8F46-B379-8BEA0BF6DCD1}" dt="2024-04-22T05:11:36.216" v="1724" actId="478"/>
          <ac:spMkLst>
            <pc:docMk/>
            <pc:sldMk cId="4177132675" sldId="436"/>
            <ac:spMk id="6" creationId="{4A354C55-8BD7-247F-BDEA-4F52EF435353}"/>
          </ac:spMkLst>
        </pc:spChg>
        <pc:spChg chg="add del">
          <ac:chgData name="Uday Kiran Rage" userId="8cfd044a105e3dbd" providerId="LiveId" clId="{59323498-1260-8F46-B379-8BEA0BF6DCD1}" dt="2024-04-22T04:03:45.436" v="1624" actId="478"/>
          <ac:spMkLst>
            <pc:docMk/>
            <pc:sldMk cId="4177132675" sldId="436"/>
            <ac:spMk id="7" creationId="{87831845-17F0-FBB5-1877-897986319A72}"/>
          </ac:spMkLst>
        </pc:spChg>
        <pc:spChg chg="del mod">
          <ac:chgData name="Uday Kiran Rage" userId="8cfd044a105e3dbd" providerId="LiveId" clId="{59323498-1260-8F46-B379-8BEA0BF6DCD1}" dt="2024-04-22T05:11:52.783" v="1731" actId="478"/>
          <ac:spMkLst>
            <pc:docMk/>
            <pc:sldMk cId="4177132675" sldId="436"/>
            <ac:spMk id="22" creationId="{5E871395-FCF6-6071-53AA-00DA2B30173A}"/>
          </ac:spMkLst>
        </pc:spChg>
        <pc:spChg chg="add del">
          <ac:chgData name="Uday Kiran Rage" userId="8cfd044a105e3dbd" providerId="LiveId" clId="{59323498-1260-8F46-B379-8BEA0BF6DCD1}" dt="2024-04-22T05:11:45.330" v="1729" actId="478"/>
          <ac:spMkLst>
            <pc:docMk/>
            <pc:sldMk cId="4177132675" sldId="436"/>
            <ac:spMk id="45" creationId="{B12ED264-8575-9DF9-1BBA-AD4B8828C849}"/>
          </ac:spMkLst>
        </pc:spChg>
        <pc:spChg chg="add del">
          <ac:chgData name="Uday Kiran Rage" userId="8cfd044a105e3dbd" providerId="LiveId" clId="{59323498-1260-8F46-B379-8BEA0BF6DCD1}" dt="2024-04-22T04:03:45.436" v="1624" actId="478"/>
          <ac:spMkLst>
            <pc:docMk/>
            <pc:sldMk cId="4177132675" sldId="436"/>
            <ac:spMk id="49" creationId="{AB566CF0-34B3-FB2C-1C39-E2FA70E3A1C5}"/>
          </ac:spMkLst>
        </pc:spChg>
        <pc:spChg chg="add del">
          <ac:chgData name="Uday Kiran Rage" userId="8cfd044a105e3dbd" providerId="LiveId" clId="{59323498-1260-8F46-B379-8BEA0BF6DCD1}" dt="2024-04-22T05:11:36.216" v="1724" actId="478"/>
          <ac:spMkLst>
            <pc:docMk/>
            <pc:sldMk cId="4177132675" sldId="436"/>
            <ac:spMk id="53" creationId="{3C1D918D-BBE3-6D21-E272-52EF8BA6940D}"/>
          </ac:spMkLst>
        </pc:spChg>
        <pc:spChg chg="add del">
          <ac:chgData name="Uday Kiran Rage" userId="8cfd044a105e3dbd" providerId="LiveId" clId="{59323498-1260-8F46-B379-8BEA0BF6DCD1}" dt="2024-04-22T04:03:45.436" v="1624" actId="478"/>
          <ac:spMkLst>
            <pc:docMk/>
            <pc:sldMk cId="4177132675" sldId="436"/>
            <ac:spMk id="58" creationId="{03AAA987-C4BC-D9D4-F685-F00811179CBC}"/>
          </ac:spMkLst>
        </pc:spChg>
        <pc:spChg chg="add del mod">
          <ac:chgData name="Uday Kiran Rage" userId="8cfd044a105e3dbd" providerId="LiveId" clId="{59323498-1260-8F46-B379-8BEA0BF6DCD1}" dt="2024-04-22T05:11:38.211" v="1725" actId="478"/>
          <ac:spMkLst>
            <pc:docMk/>
            <pc:sldMk cId="4177132675" sldId="436"/>
            <ac:spMk id="79" creationId="{7DCB7B42-1FE3-6B2D-C2A9-C4B4B3DEA99D}"/>
          </ac:spMkLst>
        </pc:spChg>
        <pc:spChg chg="add mod">
          <ac:chgData name="Uday Kiran Rage" userId="8cfd044a105e3dbd" providerId="LiveId" clId="{59323498-1260-8F46-B379-8BEA0BF6DCD1}" dt="2024-04-22T05:11:55.728" v="1732" actId="1076"/>
          <ac:spMkLst>
            <pc:docMk/>
            <pc:sldMk cId="4177132675" sldId="436"/>
            <ac:spMk id="81" creationId="{8110799F-280F-A0E3-6393-28D2AA1D9D26}"/>
          </ac:spMkLst>
        </pc:spChg>
        <pc:picChg chg="add del">
          <ac:chgData name="Uday Kiran Rage" userId="8cfd044a105e3dbd" providerId="LiveId" clId="{59323498-1260-8F46-B379-8BEA0BF6DCD1}" dt="2024-04-22T05:11:42.817" v="1728" actId="478"/>
          <ac:picMkLst>
            <pc:docMk/>
            <pc:sldMk cId="4177132675" sldId="436"/>
            <ac:picMk id="5" creationId="{488CD5A6-06EF-B1A1-046C-5E8CF318E2C5}"/>
          </ac:picMkLst>
        </pc:picChg>
        <pc:picChg chg="del">
          <ac:chgData name="Uday Kiran Rage" userId="8cfd044a105e3dbd" providerId="LiveId" clId="{59323498-1260-8F46-B379-8BEA0BF6DCD1}" dt="2024-04-22T04:49:26.463" v="1638" actId="478"/>
          <ac:picMkLst>
            <pc:docMk/>
            <pc:sldMk cId="4177132675" sldId="436"/>
            <ac:picMk id="10" creationId="{F71B9F5C-6345-4437-4E9A-1D4536A557C5}"/>
          </ac:picMkLst>
        </pc:picChg>
        <pc:cxnChg chg="del">
          <ac:chgData name="Uday Kiran Rage" userId="8cfd044a105e3dbd" providerId="LiveId" clId="{59323498-1260-8F46-B379-8BEA0BF6DCD1}" dt="2024-04-22T04:01:30.914" v="1597" actId="478"/>
          <ac:cxnSpMkLst>
            <pc:docMk/>
            <pc:sldMk cId="4177132675" sldId="436"/>
            <ac:cxnSpMk id="11" creationId="{7C9226CA-DF77-CB4D-F6BE-430EB92F3CDB}"/>
          </ac:cxnSpMkLst>
        </pc:cxnChg>
        <pc:cxnChg chg="del">
          <ac:chgData name="Uday Kiran Rage" userId="8cfd044a105e3dbd" providerId="LiveId" clId="{59323498-1260-8F46-B379-8BEA0BF6DCD1}" dt="2024-04-22T04:01:34.574" v="1599" actId="478"/>
          <ac:cxnSpMkLst>
            <pc:docMk/>
            <pc:sldMk cId="4177132675" sldId="436"/>
            <ac:cxnSpMk id="13" creationId="{DB0A5CE6-39D5-2134-7725-5688BF05A650}"/>
          </ac:cxnSpMkLst>
        </pc:cxnChg>
        <pc:cxnChg chg="del">
          <ac:chgData name="Uday Kiran Rage" userId="8cfd044a105e3dbd" providerId="LiveId" clId="{59323498-1260-8F46-B379-8BEA0BF6DCD1}" dt="2024-04-22T04:49:25.872" v="1637" actId="478"/>
          <ac:cxnSpMkLst>
            <pc:docMk/>
            <pc:sldMk cId="4177132675" sldId="436"/>
            <ac:cxnSpMk id="14" creationId="{3F0FD71E-884F-6C18-142A-846B5D51DD86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15" creationId="{3F528900-FC3C-7EE4-10BC-FDF4E7ED70AF}"/>
          </ac:cxnSpMkLst>
        </pc:cxnChg>
        <pc:cxnChg chg="del">
          <ac:chgData name="Uday Kiran Rage" userId="8cfd044a105e3dbd" providerId="LiveId" clId="{59323498-1260-8F46-B379-8BEA0BF6DCD1}" dt="2024-04-22T04:01:25.712" v="1595" actId="478"/>
          <ac:cxnSpMkLst>
            <pc:docMk/>
            <pc:sldMk cId="4177132675" sldId="436"/>
            <ac:cxnSpMk id="19" creationId="{8E3924CB-C374-F0DF-9458-AC5F5A44263B}"/>
          </ac:cxnSpMkLst>
        </pc:cxnChg>
        <pc:cxnChg chg="del">
          <ac:chgData name="Uday Kiran Rage" userId="8cfd044a105e3dbd" providerId="LiveId" clId="{59323498-1260-8F46-B379-8BEA0BF6DCD1}" dt="2024-04-22T04:01:24.834" v="1594" actId="478"/>
          <ac:cxnSpMkLst>
            <pc:docMk/>
            <pc:sldMk cId="4177132675" sldId="436"/>
            <ac:cxnSpMk id="20" creationId="{0B91806C-7524-B91A-7314-457F98B2005A}"/>
          </ac:cxnSpMkLst>
        </pc:cxnChg>
        <pc:cxnChg chg="del">
          <ac:chgData name="Uday Kiran Rage" userId="8cfd044a105e3dbd" providerId="LiveId" clId="{59323498-1260-8F46-B379-8BEA0BF6DCD1}" dt="2024-04-22T04:01:23.909" v="1593" actId="478"/>
          <ac:cxnSpMkLst>
            <pc:docMk/>
            <pc:sldMk cId="4177132675" sldId="436"/>
            <ac:cxnSpMk id="23" creationId="{1691B8E2-5358-F667-300C-7EAA8E30DE55}"/>
          </ac:cxnSpMkLst>
        </pc:cxnChg>
        <pc:cxnChg chg="add del">
          <ac:chgData name="Uday Kiran Rage" userId="8cfd044a105e3dbd" providerId="LiveId" clId="{59323498-1260-8F46-B379-8BEA0BF6DCD1}" dt="2024-04-22T04:03:59.794" v="1626" actId="478"/>
          <ac:cxnSpMkLst>
            <pc:docMk/>
            <pc:sldMk cId="4177132675" sldId="436"/>
            <ac:cxnSpMk id="24" creationId="{EE49AD4E-DA91-61E5-B59B-51314FA0D183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25" creationId="{BB53A7E5-E53A-EFAD-C169-A1E3F7819963}"/>
          </ac:cxnSpMkLst>
        </pc:cxnChg>
        <pc:cxnChg chg="del">
          <ac:chgData name="Uday Kiran Rage" userId="8cfd044a105e3dbd" providerId="LiveId" clId="{59323498-1260-8F46-B379-8BEA0BF6DCD1}" dt="2024-04-22T04:01:22.095" v="1591" actId="478"/>
          <ac:cxnSpMkLst>
            <pc:docMk/>
            <pc:sldMk cId="4177132675" sldId="436"/>
            <ac:cxnSpMk id="26" creationId="{9E57CC25-A3F6-374F-2D60-888E577D0CE8}"/>
          </ac:cxnSpMkLst>
        </pc:cxnChg>
        <pc:cxnChg chg="del">
          <ac:chgData name="Uday Kiran Rage" userId="8cfd044a105e3dbd" providerId="LiveId" clId="{59323498-1260-8F46-B379-8BEA0BF6DCD1}" dt="2024-04-22T04:01:23.016" v="1592" actId="478"/>
          <ac:cxnSpMkLst>
            <pc:docMk/>
            <pc:sldMk cId="4177132675" sldId="436"/>
            <ac:cxnSpMk id="27" creationId="{1930FED6-FEE1-70DF-72F9-AF431AE68743}"/>
          </ac:cxnSpMkLst>
        </pc:cxnChg>
        <pc:cxnChg chg="add 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28" creationId="{48AA19F4-F80F-6C1E-0FD6-0C17F0456B10}"/>
          </ac:cxnSpMkLst>
        </pc:cxnChg>
        <pc:cxnChg chg="del">
          <ac:chgData name="Uday Kiran Rage" userId="8cfd044a105e3dbd" providerId="LiveId" clId="{59323498-1260-8F46-B379-8BEA0BF6DCD1}" dt="2024-04-22T04:01:20.821" v="1590" actId="478"/>
          <ac:cxnSpMkLst>
            <pc:docMk/>
            <pc:sldMk cId="4177132675" sldId="436"/>
            <ac:cxnSpMk id="29" creationId="{7E148B75-B1AD-91E7-78F7-A3E95F84058D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31" creationId="{4C4CBA0E-04E1-593A-2035-D2CD94C46AB3}"/>
          </ac:cxnSpMkLst>
        </pc:cxnChg>
        <pc:cxnChg chg="del">
          <ac:chgData name="Uday Kiran Rage" userId="8cfd044a105e3dbd" providerId="LiveId" clId="{59323498-1260-8F46-B379-8BEA0BF6DCD1}" dt="2024-04-22T04:01:33.144" v="1598" actId="478"/>
          <ac:cxnSpMkLst>
            <pc:docMk/>
            <pc:sldMk cId="4177132675" sldId="436"/>
            <ac:cxnSpMk id="32" creationId="{2933C022-D144-DAB7-D89E-9742DD283F9B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33" creationId="{9B89980C-F8E5-D7B5-7AE3-C2501F4446A5}"/>
          </ac:cxnSpMkLst>
        </pc:cxnChg>
        <pc:cxnChg chg="add del">
          <ac:chgData name="Uday Kiran Rage" userId="8cfd044a105e3dbd" providerId="LiveId" clId="{59323498-1260-8F46-B379-8BEA0BF6DCD1}" dt="2024-04-22T04:03:45.436" v="1624" actId="478"/>
          <ac:cxnSpMkLst>
            <pc:docMk/>
            <pc:sldMk cId="4177132675" sldId="436"/>
            <ac:cxnSpMk id="38" creationId="{31634226-FAE0-748A-FDA5-B0E8C438FA46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39" creationId="{77B10F1C-68AA-8123-356F-44F83901D86D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40" creationId="{D5933061-0710-E94B-FCEE-BF415CB539C8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42" creationId="{64771C66-3966-4E73-F513-EB6409ED83E7}"/>
          </ac:cxnSpMkLst>
        </pc:cxnChg>
        <pc:cxnChg chg="add del">
          <ac:chgData name="Uday Kiran Rage" userId="8cfd044a105e3dbd" providerId="LiveId" clId="{59323498-1260-8F46-B379-8BEA0BF6DCD1}" dt="2024-04-22T04:03:45.436" v="1624" actId="478"/>
          <ac:cxnSpMkLst>
            <pc:docMk/>
            <pc:sldMk cId="4177132675" sldId="436"/>
            <ac:cxnSpMk id="43" creationId="{BD8DB35F-1FBC-35CA-881D-30879DA3E53E}"/>
          </ac:cxnSpMkLst>
        </pc:cxnChg>
        <pc:cxnChg chg="add del">
          <ac:chgData name="Uday Kiran Rage" userId="8cfd044a105e3dbd" providerId="LiveId" clId="{59323498-1260-8F46-B379-8BEA0BF6DCD1}" dt="2024-04-22T04:03:45.436" v="1624" actId="478"/>
          <ac:cxnSpMkLst>
            <pc:docMk/>
            <pc:sldMk cId="4177132675" sldId="436"/>
            <ac:cxnSpMk id="48" creationId="{0CAA165B-DF16-E486-92A4-2C98DFC732D9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50" creationId="{07DA6FF5-D99D-7BE8-2CE4-5E6EB4725BDE}"/>
          </ac:cxnSpMkLst>
        </pc:cxnChg>
        <pc:cxnChg chg="add del">
          <ac:chgData name="Uday Kiran Rage" userId="8cfd044a105e3dbd" providerId="LiveId" clId="{59323498-1260-8F46-B379-8BEA0BF6DCD1}" dt="2024-04-22T04:03:45.436" v="1624" actId="478"/>
          <ac:cxnSpMkLst>
            <pc:docMk/>
            <pc:sldMk cId="4177132675" sldId="436"/>
            <ac:cxnSpMk id="51" creationId="{3AF82AE3-1431-1F03-EAAC-5E2EDA78D689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52" creationId="{BBFD678C-8DBD-2589-2FD3-2756DF7BBF51}"/>
          </ac:cxnSpMkLst>
        </pc:cxnChg>
        <pc:cxnChg chg="add del">
          <ac:chgData name="Uday Kiran Rage" userId="8cfd044a105e3dbd" providerId="LiveId" clId="{59323498-1260-8F46-B379-8BEA0BF6DCD1}" dt="2024-04-22T04:03:45.436" v="1624" actId="478"/>
          <ac:cxnSpMkLst>
            <pc:docMk/>
            <pc:sldMk cId="4177132675" sldId="436"/>
            <ac:cxnSpMk id="55" creationId="{D311570B-0F4E-4454-F9C3-33F5F488B7CD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56" creationId="{D3568FB3-69E8-CE33-C86B-EF9A58FCEBFA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57" creationId="{D4659838-CEA6-10D8-3E1F-940DFE04B065}"/>
          </ac:cxnSpMkLst>
        </pc:cxnChg>
        <pc:cxnChg chg="add del">
          <ac:chgData name="Uday Kiran Rage" userId="8cfd044a105e3dbd" providerId="LiveId" clId="{59323498-1260-8F46-B379-8BEA0BF6DCD1}" dt="2024-04-22T04:03:52.615" v="1625" actId="478"/>
          <ac:cxnSpMkLst>
            <pc:docMk/>
            <pc:sldMk cId="4177132675" sldId="436"/>
            <ac:cxnSpMk id="59" creationId="{61316EB7-8184-719E-B9F2-E170EAE89C7F}"/>
          </ac:cxnSpMkLst>
        </pc:cxnChg>
        <pc:cxnChg chg="add mod">
          <ac:chgData name="Uday Kiran Rage" userId="8cfd044a105e3dbd" providerId="LiveId" clId="{59323498-1260-8F46-B379-8BEA0BF6DCD1}" dt="2024-04-22T04:52:42.324" v="1668"/>
          <ac:cxnSpMkLst>
            <pc:docMk/>
            <pc:sldMk cId="4177132675" sldId="436"/>
            <ac:cxnSpMk id="60" creationId="{6C2C694A-E69F-191B-F248-FA6A74D6A6A2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62" creationId="{B203775C-02DB-0E8C-5262-3DCA19D08DCF}"/>
          </ac:cxnSpMkLst>
        </pc:cxnChg>
        <pc:cxnChg chg="del">
          <ac:chgData name="Uday Kiran Rage" userId="8cfd044a105e3dbd" providerId="LiveId" clId="{59323498-1260-8F46-B379-8BEA0BF6DCD1}" dt="2024-04-22T04:01:27.663" v="1596" actId="478"/>
          <ac:cxnSpMkLst>
            <pc:docMk/>
            <pc:sldMk cId="4177132675" sldId="436"/>
            <ac:cxnSpMk id="64" creationId="{50B8E3CF-B58F-2261-8A8B-EEBFE750DE53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65" creationId="{12EADA96-CDEF-2B66-1552-DFC9932F5AB5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67" creationId="{FC455B76-D257-F715-01AF-70BA370A37E9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68" creationId="{A79E4D1E-C18E-6EB9-9018-7ABF0B8B0DE6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0" creationId="{2A7ADC09-12A2-32E6-60CF-C568861AD1F8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1" creationId="{18797B08-DED8-EB20-6497-91D97C47153C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2" creationId="{D7A19A5D-62B0-AF13-47F6-C7E1A44EDCD0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4" creationId="{535492DF-F1D9-2F3F-0581-F6CBC6D24464}"/>
          </ac:cxnSpMkLst>
        </pc:cxnChg>
        <pc:cxnChg chg="add del mod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5" creationId="{D5DAE185-90E4-E638-49F2-7C89F05DAC58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77" creationId="{D49856AE-B13A-0369-9287-E02F36C88650}"/>
          </ac:cxnSpMkLst>
        </pc:cxnChg>
        <pc:cxnChg chg="add del mod">
          <ac:chgData name="Uday Kiran Rage" userId="8cfd044a105e3dbd" providerId="LiveId" clId="{59323498-1260-8F46-B379-8BEA0BF6DCD1}" dt="2024-04-22T05:11:38.915" v="1726" actId="478"/>
          <ac:cxnSpMkLst>
            <pc:docMk/>
            <pc:sldMk cId="4177132675" sldId="436"/>
            <ac:cxnSpMk id="78" creationId="{C4517F7A-F88B-B859-FF54-3D143E81671E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80" creationId="{88C1F6F4-8CD9-6C74-C80D-B1021CE6C74B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82" creationId="{FEAAB6BA-77BF-239A-A1D0-4E6174637343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85" creationId="{79FBA56E-856D-35B0-CC0F-E04A6F784515}"/>
          </ac:cxnSpMkLst>
        </pc:cxnChg>
        <pc:cxnChg chg="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87" creationId="{17B09E59-584E-2211-72A5-9E04315B4F49}"/>
          </ac:cxnSpMkLst>
        </pc:cxnChg>
        <pc:cxnChg chg="add del">
          <ac:chgData name="Uday Kiran Rage" userId="8cfd044a105e3dbd" providerId="LiveId" clId="{59323498-1260-8F46-B379-8BEA0BF6DCD1}" dt="2024-04-22T05:11:36.216" v="1724" actId="478"/>
          <ac:cxnSpMkLst>
            <pc:docMk/>
            <pc:sldMk cId="4177132675" sldId="436"/>
            <ac:cxnSpMk id="90" creationId="{57FEA377-05B3-991A-2245-EE52A59F62AA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A1ED55-424D-CE4D-B04C-0B8D5F0BDF8D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135ED0-AEFB-DA49-9EFD-A3C3237FEA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38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0" name="Google Shape;1000;g21a6ffb037a_1_9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1" name="Google Shape;1001;g21a6ffb037a_1_9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35ED0-AEFB-DA49-9EFD-A3C3237FEA3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217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2.xml"/><Relationship Id="rId4" Type="http://schemas.openxmlformats.org/officeDocument/2006/relationships/hyperlink" Target="http://bit.ly/2TtBDfr" TargetMode="Externa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9B8F5-8967-3E50-CFF3-A2F1DA956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0D2F2-E775-6B13-BDA2-0E795B1EF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0CCA2-31C8-8F22-B061-BC7BE0616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3898B-9815-0FFD-D6C4-5D28D9151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BE8D7-AFD9-8ED2-7CC8-8D320512A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252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8CD2-5558-FD39-E355-D5CCD874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D9C447-2F5F-AA60-E06E-49DF355B2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D8307-59EB-B7E4-303B-0C816B91E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7729C-AEE5-9E56-2EF6-3FEC29BB7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8FC45-FB61-5BEB-E50F-32825004E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389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B8532D-B3C5-3A80-0AB1-D81F1976B7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468398-1281-4B0F-9E30-CCE4097BCC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C9D5D-546A-15CE-016A-F5B8DA12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B91C0-8D95-96F7-3022-5276A9C2F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27EF-3B4D-F490-1E49-5A12C49BB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56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0" name="Google Shape;10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5" name="Google Shape;15;p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1862600" y="1600200"/>
            <a:ext cx="8466800" cy="281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667">
                <a:latin typeface="BioRhyme"/>
                <a:ea typeface="BioRhyme"/>
                <a:cs typeface="BioRhyme"/>
                <a:sym typeface="BioRhym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3076900" y="4757667"/>
            <a:ext cx="60384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7774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5"/>
          <p:cNvSpPr txBox="1">
            <a:spLocks noGrp="1"/>
          </p:cNvSpPr>
          <p:nvPr>
            <p:ph type="subTitle" idx="1"/>
          </p:nvPr>
        </p:nvSpPr>
        <p:spPr>
          <a:xfrm>
            <a:off x="442108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2"/>
          </p:nvPr>
        </p:nvSpPr>
        <p:spPr>
          <a:xfrm>
            <a:off x="95096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3"/>
          </p:nvPr>
        </p:nvSpPr>
        <p:spPr>
          <a:xfrm>
            <a:off x="442108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4"/>
          </p:nvPr>
        </p:nvSpPr>
        <p:spPr>
          <a:xfrm>
            <a:off x="95096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5"/>
          </p:nvPr>
        </p:nvSpPr>
        <p:spPr>
          <a:xfrm>
            <a:off x="7891207" y="5116465"/>
            <a:ext cx="3340800" cy="76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18" name="Google Shape;118;p5"/>
          <p:cNvSpPr txBox="1">
            <a:spLocks noGrp="1"/>
          </p:cNvSpPr>
          <p:nvPr>
            <p:ph type="subTitle" idx="6"/>
          </p:nvPr>
        </p:nvSpPr>
        <p:spPr>
          <a:xfrm>
            <a:off x="7891207" y="4705767"/>
            <a:ext cx="3340800" cy="526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BioRhyme"/>
              <a:buNone/>
              <a:defRPr sz="3067">
                <a:latin typeface="BioRhyme"/>
                <a:ea typeface="BioRhyme"/>
                <a:cs typeface="BioRhyme"/>
                <a:sym typeface="BioRhym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72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" name="Google Shape;120;p6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121" name="Google Shape;12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" name="Google Shape;125;p6"/>
          <p:cNvGrpSpPr/>
          <p:nvPr/>
        </p:nvGrpSpPr>
        <p:grpSpPr>
          <a:xfrm flipH="1"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126" name="Google Shape;12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" name="Google Shape;12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" name="Google Shape;12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" name="Google Shape;130;p6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131" name="Google Shape;131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" name="Google Shape;135;p6"/>
          <p:cNvGrpSpPr/>
          <p:nvPr/>
        </p:nvGrpSpPr>
        <p:grpSpPr>
          <a:xfrm flipH="1"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136" name="Google Shape;136;p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" name="Google Shape;138;p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" name="Google Shape;139;p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40" name="Google Shape;140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35565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7"/>
          <p:cNvGrpSpPr/>
          <p:nvPr/>
        </p:nvGrpSpPr>
        <p:grpSpPr>
          <a:xfrm rot="10800000" flipH="1">
            <a:off x="0" y="3021596"/>
            <a:ext cx="3493323" cy="3836343"/>
            <a:chOff x="0" y="14263"/>
            <a:chExt cx="1044275" cy="1165250"/>
          </a:xfrm>
        </p:grpSpPr>
        <p:sp>
          <p:nvSpPr>
            <p:cNvPr id="143" name="Google Shape;14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47" name="Google Shape;147;p7"/>
          <p:cNvGrpSpPr/>
          <p:nvPr/>
        </p:nvGrpSpPr>
        <p:grpSpPr>
          <a:xfrm rot="10800000" flipH="1">
            <a:off x="3492905" y="3021596"/>
            <a:ext cx="3493323" cy="3836343"/>
            <a:chOff x="0" y="14263"/>
            <a:chExt cx="1044275" cy="1165250"/>
          </a:xfrm>
        </p:grpSpPr>
        <p:sp>
          <p:nvSpPr>
            <p:cNvPr id="148" name="Google Shape;14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2" name="Google Shape;152;p7"/>
          <p:cNvGrpSpPr/>
          <p:nvPr/>
        </p:nvGrpSpPr>
        <p:grpSpPr>
          <a:xfrm rot="10800000" flipH="1">
            <a:off x="5206017" y="0"/>
            <a:ext cx="3493323" cy="3836343"/>
            <a:chOff x="0" y="14263"/>
            <a:chExt cx="1044275" cy="1165250"/>
          </a:xfrm>
        </p:grpSpPr>
        <p:sp>
          <p:nvSpPr>
            <p:cNvPr id="153" name="Google Shape;153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6" name="Google Shape;156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57" name="Google Shape;157;p7"/>
          <p:cNvGrpSpPr/>
          <p:nvPr/>
        </p:nvGrpSpPr>
        <p:grpSpPr>
          <a:xfrm rot="10800000" flipH="1">
            <a:off x="8698923" y="0"/>
            <a:ext cx="3493323" cy="3836343"/>
            <a:chOff x="0" y="14263"/>
            <a:chExt cx="1044275" cy="1165250"/>
          </a:xfrm>
        </p:grpSpPr>
        <p:sp>
          <p:nvSpPr>
            <p:cNvPr id="158" name="Google Shape;158;p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1" name="Google Shape;161;p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62" name="Google Shape;162;p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81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7"/>
          <p:cNvSpPr txBox="1">
            <a:spLocks noGrp="1"/>
          </p:cNvSpPr>
          <p:nvPr>
            <p:ph type="subTitle" idx="1"/>
          </p:nvPr>
        </p:nvSpPr>
        <p:spPr>
          <a:xfrm>
            <a:off x="960000" y="2055933"/>
            <a:ext cx="5726400" cy="30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64" name="Google Shape;164;p7"/>
          <p:cNvSpPr>
            <a:spLocks noGrp="1"/>
          </p:cNvSpPr>
          <p:nvPr>
            <p:ph type="pic" idx="2"/>
          </p:nvPr>
        </p:nvSpPr>
        <p:spPr>
          <a:xfrm>
            <a:off x="7352225" y="2054844"/>
            <a:ext cx="4242400" cy="3549600"/>
          </a:xfrm>
          <a:prstGeom prst="hexagon">
            <a:avLst>
              <a:gd name="adj" fmla="val 28800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14213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6" name="Google Shape;166;p8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167" name="Google Shape;167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172" name="Google Shape;172;p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76" name="Google Shape;176;p8"/>
          <p:cNvSpPr txBox="1">
            <a:spLocks noGrp="1"/>
          </p:cNvSpPr>
          <p:nvPr>
            <p:ph type="title"/>
          </p:nvPr>
        </p:nvSpPr>
        <p:spPr>
          <a:xfrm>
            <a:off x="1401800" y="1742800"/>
            <a:ext cx="93884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3333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7708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9"/>
          <p:cNvGrpSpPr/>
          <p:nvPr/>
        </p:nvGrpSpPr>
        <p:grpSpPr>
          <a:xfrm>
            <a:off x="0" y="0"/>
            <a:ext cx="12192245" cy="6857939"/>
            <a:chOff x="0" y="-5"/>
            <a:chExt cx="8219491" cy="4697648"/>
          </a:xfrm>
        </p:grpSpPr>
        <p:grpSp>
          <p:nvGrpSpPr>
            <p:cNvPr id="179" name="Google Shape;179;p9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180" name="Google Shape;18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1" name="Google Shape;18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2" name="Google Shape;18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3" name="Google Shape;18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4" name="Google Shape;184;p9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185" name="Google Shape;18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89" name="Google Shape;189;p9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190" name="Google Shape;190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3" name="Google Shape;193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4" name="Google Shape;194;p9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195" name="Google Shape;195;p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7" name="Google Shape;197;p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99" name="Google Shape;199;p9"/>
          <p:cNvSpPr txBox="1">
            <a:spLocks noGrp="1"/>
          </p:cNvSpPr>
          <p:nvPr>
            <p:ph type="title"/>
          </p:nvPr>
        </p:nvSpPr>
        <p:spPr>
          <a:xfrm>
            <a:off x="1806400" y="1687067"/>
            <a:ext cx="8579200" cy="26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8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0" name="Google Shape;200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7395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0"/>
          <p:cNvSpPr>
            <a:spLocks noGrp="1"/>
          </p:cNvSpPr>
          <p:nvPr>
            <p:ph type="pic" idx="2"/>
          </p:nvPr>
        </p:nvSpPr>
        <p:spPr>
          <a:xfrm>
            <a:off x="0" y="-6767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03" name="Google Shape;203;p10"/>
          <p:cNvSpPr txBox="1">
            <a:spLocks noGrp="1"/>
          </p:cNvSpPr>
          <p:nvPr>
            <p:ph type="title"/>
          </p:nvPr>
        </p:nvSpPr>
        <p:spPr>
          <a:xfrm>
            <a:off x="960000" y="4504500"/>
            <a:ext cx="10272000" cy="8740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2835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" name="Google Shape;205;p1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06" name="Google Shape;206;p1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07" name="Google Shape;207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08" name="Google Shape;208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0" name="Google Shape;210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1" name="Google Shape;211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12" name="Google Shape;212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3" name="Google Shape;213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4" name="Google Shape;214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217" name="Google Shape;217;p1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218" name="Google Shape;218;p1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19" name="Google Shape;219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0" name="Google Shape;220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1" name="Google Shape;221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2" name="Google Shape;222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223" name="Google Shape;223;p1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24" name="Google Shape;224;p1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5" name="Google Shape;225;p1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6" name="Google Shape;226;p1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27" name="Google Shape;227;p1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228" name="Google Shape;22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2397417"/>
            <a:ext cx="8768000" cy="140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666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229" name="Google Shape;229;p11"/>
          <p:cNvSpPr txBox="1">
            <a:spLocks noGrp="1"/>
          </p:cNvSpPr>
          <p:nvPr>
            <p:ph type="subTitle" idx="1"/>
          </p:nvPr>
        </p:nvSpPr>
        <p:spPr>
          <a:xfrm>
            <a:off x="1712000" y="3797784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5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600"/>
              <a:buNone/>
              <a:defRPr sz="2133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51753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41AA1-6E1A-53E0-1386-F30DD2712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340FD-CB8F-F90C-24CD-DD0045DC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8E0E-E878-662E-51AF-984DAA490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72F64-32B8-16AB-DA8C-34DE06605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210D7-3B31-0F26-8377-173D1AABB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2163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8172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2" name="Google Shape;232;p13"/>
          <p:cNvGrpSpPr/>
          <p:nvPr/>
        </p:nvGrpSpPr>
        <p:grpSpPr>
          <a:xfrm flipH="1">
            <a:off x="3966" y="32967"/>
            <a:ext cx="12192027" cy="6801943"/>
            <a:chOff x="2975" y="24725"/>
            <a:chExt cx="9144020" cy="5101457"/>
          </a:xfrm>
        </p:grpSpPr>
        <p:grpSp>
          <p:nvGrpSpPr>
            <p:cNvPr id="233" name="Google Shape;233;p13"/>
            <p:cNvGrpSpPr/>
            <p:nvPr/>
          </p:nvGrpSpPr>
          <p:grpSpPr>
            <a:xfrm>
              <a:off x="2975" y="24725"/>
              <a:ext cx="2286022" cy="2550732"/>
              <a:chOff x="0" y="14263"/>
              <a:chExt cx="1044275" cy="1165250"/>
            </a:xfrm>
          </p:grpSpPr>
          <p:sp>
            <p:nvSpPr>
              <p:cNvPr id="234" name="Google Shape;23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6" name="Google Shape;23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8" name="Google Shape;238;p13"/>
            <p:cNvGrpSpPr/>
            <p:nvPr/>
          </p:nvGrpSpPr>
          <p:grpSpPr>
            <a:xfrm>
              <a:off x="2288982" y="24725"/>
              <a:ext cx="2286022" cy="2550732"/>
              <a:chOff x="0" y="14263"/>
              <a:chExt cx="1044275" cy="1165250"/>
            </a:xfrm>
          </p:grpSpPr>
          <p:sp>
            <p:nvSpPr>
              <p:cNvPr id="239" name="Google Shape;23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0" name="Google Shape;24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1" name="Google Shape;24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2" name="Google Shape;24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3" name="Google Shape;243;p13"/>
            <p:cNvGrpSpPr/>
            <p:nvPr/>
          </p:nvGrpSpPr>
          <p:grpSpPr>
            <a:xfrm>
              <a:off x="4574965" y="24725"/>
              <a:ext cx="2286022" cy="2550732"/>
              <a:chOff x="0" y="14263"/>
              <a:chExt cx="1044275" cy="1165250"/>
            </a:xfrm>
          </p:grpSpPr>
          <p:sp>
            <p:nvSpPr>
              <p:cNvPr id="244" name="Google Shape;24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5" name="Google Shape;24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7" name="Google Shape;24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8" name="Google Shape;248;p13"/>
            <p:cNvGrpSpPr/>
            <p:nvPr/>
          </p:nvGrpSpPr>
          <p:grpSpPr>
            <a:xfrm>
              <a:off x="6860972" y="24725"/>
              <a:ext cx="2286022" cy="2550732"/>
              <a:chOff x="0" y="14263"/>
              <a:chExt cx="1044275" cy="1165250"/>
            </a:xfrm>
          </p:grpSpPr>
          <p:sp>
            <p:nvSpPr>
              <p:cNvPr id="249" name="Google Shape;24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13"/>
            <p:cNvGrpSpPr/>
            <p:nvPr/>
          </p:nvGrpSpPr>
          <p:grpSpPr>
            <a:xfrm>
              <a:off x="2975" y="2575450"/>
              <a:ext cx="2286022" cy="2550732"/>
              <a:chOff x="0" y="14263"/>
              <a:chExt cx="1044275" cy="1165250"/>
            </a:xfrm>
          </p:grpSpPr>
          <p:sp>
            <p:nvSpPr>
              <p:cNvPr id="254" name="Google Shape;25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13"/>
            <p:cNvGrpSpPr/>
            <p:nvPr/>
          </p:nvGrpSpPr>
          <p:grpSpPr>
            <a:xfrm>
              <a:off x="2288982" y="2575450"/>
              <a:ext cx="2286022" cy="2550732"/>
              <a:chOff x="0" y="14263"/>
              <a:chExt cx="1044275" cy="1165250"/>
            </a:xfrm>
          </p:grpSpPr>
          <p:sp>
            <p:nvSpPr>
              <p:cNvPr id="259" name="Google Shape;25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3" name="Google Shape;263;p13"/>
            <p:cNvGrpSpPr/>
            <p:nvPr/>
          </p:nvGrpSpPr>
          <p:grpSpPr>
            <a:xfrm>
              <a:off x="4574965" y="2575450"/>
              <a:ext cx="2286022" cy="2550732"/>
              <a:chOff x="0" y="14263"/>
              <a:chExt cx="1044275" cy="1165250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5" name="Google Shape;265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8" name="Google Shape;268;p13"/>
            <p:cNvGrpSpPr/>
            <p:nvPr/>
          </p:nvGrpSpPr>
          <p:grpSpPr>
            <a:xfrm>
              <a:off x="6860972" y="2575450"/>
              <a:ext cx="2286022" cy="2550732"/>
              <a:chOff x="0" y="14263"/>
              <a:chExt cx="1044275" cy="1165250"/>
            </a:xfrm>
          </p:grpSpPr>
          <p:sp>
            <p:nvSpPr>
              <p:cNvPr id="269" name="Google Shape;269;p1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1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1" name="Google Shape;271;p1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1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273" name="Google Shape;273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13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3"/>
          <p:cNvSpPr txBox="1">
            <a:spLocks noGrp="1"/>
          </p:cNvSpPr>
          <p:nvPr>
            <p:ph type="subTitle" idx="2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3"/>
          <p:cNvSpPr txBox="1">
            <a:spLocks noGrp="1"/>
          </p:cNvSpPr>
          <p:nvPr>
            <p:ph type="subTitle" idx="3"/>
          </p:nvPr>
        </p:nvSpPr>
        <p:spPr>
          <a:xfrm>
            <a:off x="96000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13"/>
          <p:cNvSpPr txBox="1">
            <a:spLocks noGrp="1"/>
          </p:cNvSpPr>
          <p:nvPr>
            <p:ph type="subTitle" idx="4"/>
          </p:nvPr>
        </p:nvSpPr>
        <p:spPr>
          <a:xfrm>
            <a:off x="4559025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5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13"/>
          <p:cNvSpPr txBox="1">
            <a:spLocks noGrp="1"/>
          </p:cNvSpPr>
          <p:nvPr>
            <p:ph type="subTitle" idx="6"/>
          </p:nvPr>
        </p:nvSpPr>
        <p:spPr>
          <a:xfrm>
            <a:off x="8158060" y="5273200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13"/>
          <p:cNvSpPr txBox="1">
            <a:spLocks noGrp="1"/>
          </p:cNvSpPr>
          <p:nvPr>
            <p:ph type="title" idx="7" hasCustomPrompt="1"/>
          </p:nvPr>
        </p:nvSpPr>
        <p:spPr>
          <a:xfrm>
            <a:off x="1091203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1" name="Google Shape;281;p13"/>
          <p:cNvSpPr txBox="1">
            <a:spLocks noGrp="1"/>
          </p:cNvSpPr>
          <p:nvPr>
            <p:ph type="title" idx="8" hasCustomPrompt="1"/>
          </p:nvPr>
        </p:nvSpPr>
        <p:spPr>
          <a:xfrm>
            <a:off x="1091203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2" name="Google Shape;282;p13"/>
          <p:cNvSpPr txBox="1">
            <a:spLocks noGrp="1"/>
          </p:cNvSpPr>
          <p:nvPr>
            <p:ph type="title" idx="9" hasCustomPrompt="1"/>
          </p:nvPr>
        </p:nvSpPr>
        <p:spPr>
          <a:xfrm>
            <a:off x="4690236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3" name="Google Shape;283;p13"/>
          <p:cNvSpPr txBox="1">
            <a:spLocks noGrp="1"/>
          </p:cNvSpPr>
          <p:nvPr>
            <p:ph type="title" idx="13" hasCustomPrompt="1"/>
          </p:nvPr>
        </p:nvSpPr>
        <p:spPr>
          <a:xfrm>
            <a:off x="4690236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4" name="Google Shape;284;p13"/>
          <p:cNvSpPr txBox="1">
            <a:spLocks noGrp="1"/>
          </p:cNvSpPr>
          <p:nvPr>
            <p:ph type="title" idx="14" hasCustomPrompt="1"/>
          </p:nvPr>
        </p:nvSpPr>
        <p:spPr>
          <a:xfrm>
            <a:off x="8289269" y="1894644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5" name="Google Shape;285;p13"/>
          <p:cNvSpPr txBox="1">
            <a:spLocks noGrp="1"/>
          </p:cNvSpPr>
          <p:nvPr>
            <p:ph type="title" idx="15" hasCustomPrompt="1"/>
          </p:nvPr>
        </p:nvSpPr>
        <p:spPr>
          <a:xfrm>
            <a:off x="8289269" y="4142021"/>
            <a:ext cx="979600" cy="5968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86" name="Google Shape;286;p13"/>
          <p:cNvSpPr txBox="1">
            <a:spLocks noGrp="1"/>
          </p:cNvSpPr>
          <p:nvPr>
            <p:ph type="subTitle" idx="16"/>
          </p:nvPr>
        </p:nvSpPr>
        <p:spPr>
          <a:xfrm>
            <a:off x="960000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7" name="Google Shape;287;p13"/>
          <p:cNvSpPr txBox="1">
            <a:spLocks noGrp="1"/>
          </p:cNvSpPr>
          <p:nvPr>
            <p:ph type="subTitle" idx="17"/>
          </p:nvPr>
        </p:nvSpPr>
        <p:spPr>
          <a:xfrm>
            <a:off x="4559033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8" name="Google Shape;288;p13"/>
          <p:cNvSpPr txBox="1">
            <a:spLocks noGrp="1"/>
          </p:cNvSpPr>
          <p:nvPr>
            <p:ph type="subTitle" idx="18"/>
          </p:nvPr>
        </p:nvSpPr>
        <p:spPr>
          <a:xfrm>
            <a:off x="8158067" y="2640500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9" name="Google Shape;289;p13"/>
          <p:cNvSpPr txBox="1">
            <a:spLocks noGrp="1"/>
          </p:cNvSpPr>
          <p:nvPr>
            <p:ph type="subTitle" idx="19"/>
          </p:nvPr>
        </p:nvSpPr>
        <p:spPr>
          <a:xfrm>
            <a:off x="960000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0" name="Google Shape;290;p13"/>
          <p:cNvSpPr txBox="1">
            <a:spLocks noGrp="1"/>
          </p:cNvSpPr>
          <p:nvPr>
            <p:ph type="subTitle" idx="20"/>
          </p:nvPr>
        </p:nvSpPr>
        <p:spPr>
          <a:xfrm>
            <a:off x="4559033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1" name="Google Shape;291;p13"/>
          <p:cNvSpPr txBox="1">
            <a:spLocks noGrp="1"/>
          </p:cNvSpPr>
          <p:nvPr>
            <p:ph type="subTitle" idx="21"/>
          </p:nvPr>
        </p:nvSpPr>
        <p:spPr>
          <a:xfrm>
            <a:off x="8158067" y="4887967"/>
            <a:ext cx="3074000" cy="52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6729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14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294" name="Google Shape;294;p14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295" name="Google Shape;295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296" name="Google Shape;296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7" name="Google Shape;297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8" name="Google Shape;298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299" name="Google Shape;299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00" name="Google Shape;300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1" name="Google Shape;301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2" name="Google Shape;302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3" name="Google Shape;303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4" name="Google Shape;304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05" name="Google Shape;305;p14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06" name="Google Shape;306;p14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07" name="Google Shape;307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8" name="Google Shape;308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09" name="Google Shape;309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0" name="Google Shape;310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11" name="Google Shape;311;p14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12" name="Google Shape;312;p14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3" name="Google Shape;313;p14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4" name="Google Shape;314;p14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15" name="Google Shape;315;p14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316" name="Google Shape;316;p1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613629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15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19" name="Google Shape;319;p15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20" name="Google Shape;320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1" name="Google Shape;321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2" name="Google Shape;322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3" name="Google Shape;323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15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25" name="Google Shape;325;p1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6" name="Google Shape;326;p1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7" name="Google Shape;327;p1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8" name="Google Shape;328;p1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29" name="Google Shape;329;p1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273095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1" name="Google Shape;331;p16"/>
          <p:cNvGrpSpPr/>
          <p:nvPr/>
        </p:nvGrpSpPr>
        <p:grpSpPr>
          <a:xfrm rot="10800000">
            <a:off x="25" y="2331"/>
            <a:ext cx="12191933" cy="6801461"/>
            <a:chOff x="713225" y="3151224"/>
            <a:chExt cx="1547357" cy="863217"/>
          </a:xfrm>
        </p:grpSpPr>
        <p:grpSp>
          <p:nvGrpSpPr>
            <p:cNvPr id="332" name="Google Shape;332;p16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333" name="Google Shape;333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4" name="Google Shape;334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5" name="Google Shape;335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6" name="Google Shape;336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7" name="Google Shape;337;p16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338" name="Google Shape;338;p16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39" name="Google Shape;339;p16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0" name="Google Shape;340;p16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41" name="Google Shape;341;p16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342" name="Google Shape;342;p1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3253996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7"/>
          <p:cNvGrpSpPr/>
          <p:nvPr/>
        </p:nvGrpSpPr>
        <p:grpSpPr>
          <a:xfrm>
            <a:off x="6985642" y="5"/>
            <a:ext cx="3493031" cy="3836313"/>
            <a:chOff x="0" y="14263"/>
            <a:chExt cx="1044275" cy="1165250"/>
          </a:xfrm>
        </p:grpSpPr>
        <p:sp>
          <p:nvSpPr>
            <p:cNvPr id="345" name="Google Shape;34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9" name="Google Shape;349;p17"/>
          <p:cNvGrpSpPr/>
          <p:nvPr/>
        </p:nvGrpSpPr>
        <p:grpSpPr>
          <a:xfrm>
            <a:off x="33" y="0"/>
            <a:ext cx="3493008" cy="3836343"/>
            <a:chOff x="0" y="14263"/>
            <a:chExt cx="1044275" cy="1165250"/>
          </a:xfrm>
        </p:grpSpPr>
        <p:sp>
          <p:nvSpPr>
            <p:cNvPr id="350" name="Google Shape;35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4" name="Google Shape;354;p17"/>
          <p:cNvGrpSpPr/>
          <p:nvPr/>
        </p:nvGrpSpPr>
        <p:grpSpPr>
          <a:xfrm>
            <a:off x="3492624" y="0"/>
            <a:ext cx="3493008" cy="3836343"/>
            <a:chOff x="0" y="14263"/>
            <a:chExt cx="1044275" cy="1165250"/>
          </a:xfrm>
        </p:grpSpPr>
        <p:sp>
          <p:nvSpPr>
            <p:cNvPr id="355" name="Google Shape;35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9" name="Google Shape;359;p17"/>
          <p:cNvGrpSpPr/>
          <p:nvPr/>
        </p:nvGrpSpPr>
        <p:grpSpPr>
          <a:xfrm>
            <a:off x="5205583" y="3021596"/>
            <a:ext cx="3493008" cy="3836343"/>
            <a:chOff x="0" y="14263"/>
            <a:chExt cx="1044275" cy="1165250"/>
          </a:xfrm>
        </p:grpSpPr>
        <p:sp>
          <p:nvSpPr>
            <p:cNvPr id="360" name="Google Shape;360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4" name="Google Shape;364;p17"/>
          <p:cNvGrpSpPr/>
          <p:nvPr/>
        </p:nvGrpSpPr>
        <p:grpSpPr>
          <a:xfrm>
            <a:off x="8698175" y="3021596"/>
            <a:ext cx="3493008" cy="3836343"/>
            <a:chOff x="0" y="14263"/>
            <a:chExt cx="1044275" cy="1165250"/>
          </a:xfrm>
        </p:grpSpPr>
        <p:sp>
          <p:nvSpPr>
            <p:cNvPr id="365" name="Google Shape;365;p17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69" name="Google Shape;369;p17"/>
          <p:cNvSpPr txBox="1">
            <a:spLocks noGrp="1"/>
          </p:cNvSpPr>
          <p:nvPr>
            <p:ph type="title"/>
          </p:nvPr>
        </p:nvSpPr>
        <p:spPr>
          <a:xfrm>
            <a:off x="2717600" y="2615367"/>
            <a:ext cx="6756800" cy="20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370" name="Google Shape;370;p17"/>
          <p:cNvSpPr txBox="1">
            <a:spLocks noGrp="1"/>
          </p:cNvSpPr>
          <p:nvPr>
            <p:ph type="title" idx="2" hasCustomPrompt="1"/>
          </p:nvPr>
        </p:nvSpPr>
        <p:spPr>
          <a:xfrm>
            <a:off x="5153200" y="1210300"/>
            <a:ext cx="1885600" cy="1122400"/>
          </a:xfrm>
          <a:prstGeom prst="rect">
            <a:avLst/>
          </a:pr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1" name="Google Shape;371;p17"/>
          <p:cNvSpPr txBox="1">
            <a:spLocks noGrp="1"/>
          </p:cNvSpPr>
          <p:nvPr>
            <p:ph type="subTitle" idx="1"/>
          </p:nvPr>
        </p:nvSpPr>
        <p:spPr>
          <a:xfrm>
            <a:off x="2717600" y="4905033"/>
            <a:ext cx="6756800" cy="5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431052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8"/>
          <p:cNvGrpSpPr/>
          <p:nvPr/>
        </p:nvGrpSpPr>
        <p:grpSpPr>
          <a:xfrm flipH="1"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374" name="Google Shape;374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5" name="Google Shape;375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6" name="Google Shape;376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7" name="Google Shape;377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78" name="Google Shape;378;p18"/>
          <p:cNvGrpSpPr/>
          <p:nvPr/>
        </p:nvGrpSpPr>
        <p:grpSpPr>
          <a:xfrm flipH="1">
            <a:off x="3967" y="32964"/>
            <a:ext cx="6026720" cy="6724736"/>
            <a:chOff x="0" y="14263"/>
            <a:chExt cx="1044275" cy="1165250"/>
          </a:xfrm>
        </p:grpSpPr>
        <p:sp>
          <p:nvSpPr>
            <p:cNvPr id="379" name="Google Shape;379;p18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0" name="Google Shape;380;p18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1" name="Google Shape;381;p18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2" name="Google Shape;382;p18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83" name="Google Shape;383;p18"/>
          <p:cNvSpPr txBox="1">
            <a:spLocks noGrp="1"/>
          </p:cNvSpPr>
          <p:nvPr>
            <p:ph type="title"/>
          </p:nvPr>
        </p:nvSpPr>
        <p:spPr>
          <a:xfrm>
            <a:off x="5019800" y="4133708"/>
            <a:ext cx="5813600" cy="7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endParaRPr/>
          </a:p>
        </p:txBody>
      </p:sp>
      <p:sp>
        <p:nvSpPr>
          <p:cNvPr id="384" name="Google Shape;384;p18"/>
          <p:cNvSpPr txBox="1">
            <a:spLocks noGrp="1"/>
          </p:cNvSpPr>
          <p:nvPr>
            <p:ph type="subTitle" idx="1"/>
          </p:nvPr>
        </p:nvSpPr>
        <p:spPr>
          <a:xfrm>
            <a:off x="1358600" y="2015092"/>
            <a:ext cx="9474800" cy="19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3000"/>
              <a:buNone/>
              <a:defRPr sz="40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104997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6" name="Google Shape;386;p19"/>
          <p:cNvGrpSpPr/>
          <p:nvPr/>
        </p:nvGrpSpPr>
        <p:grpSpPr>
          <a:xfrm>
            <a:off x="950960" y="27787"/>
            <a:ext cx="8553765" cy="6823436"/>
            <a:chOff x="61045" y="20840"/>
            <a:chExt cx="6415324" cy="5117577"/>
          </a:xfrm>
        </p:grpSpPr>
        <p:grpSp>
          <p:nvGrpSpPr>
            <p:cNvPr id="387" name="Google Shape;387;p19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388" name="Google Shape;388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89" name="Google Shape;389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0" name="Google Shape;390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2" name="Google Shape;392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93" name="Google Shape;393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394" name="Google Shape;394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5" name="Google Shape;395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6" name="Google Shape;396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7" name="Google Shape;397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8" name="Google Shape;398;p19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399" name="Google Shape;399;p19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0" name="Google Shape;400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1" name="Google Shape;401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2" name="Google Shape;402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3" name="Google Shape;403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04" name="Google Shape;404;p19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405" name="Google Shape;405;p19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6" name="Google Shape;406;p19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7" name="Google Shape;407;p19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08" name="Google Shape;408;p19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409" name="Google Shape;409;p19"/>
          <p:cNvSpPr txBox="1">
            <a:spLocks noGrp="1"/>
          </p:cNvSpPr>
          <p:nvPr>
            <p:ph type="title"/>
          </p:nvPr>
        </p:nvSpPr>
        <p:spPr>
          <a:xfrm>
            <a:off x="960000" y="1805817"/>
            <a:ext cx="4792000" cy="217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10" name="Google Shape;410;p19"/>
          <p:cNvSpPr txBox="1">
            <a:spLocks noGrp="1"/>
          </p:cNvSpPr>
          <p:nvPr>
            <p:ph type="subTitle" idx="1"/>
          </p:nvPr>
        </p:nvSpPr>
        <p:spPr>
          <a:xfrm>
            <a:off x="960000" y="3981800"/>
            <a:ext cx="4792000" cy="116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1" name="Google Shape;411;p19"/>
          <p:cNvSpPr>
            <a:spLocks noGrp="1"/>
          </p:cNvSpPr>
          <p:nvPr>
            <p:ph type="pic" idx="2"/>
          </p:nvPr>
        </p:nvSpPr>
        <p:spPr>
          <a:xfrm>
            <a:off x="6097533" y="0"/>
            <a:ext cx="7982800" cy="6858000"/>
          </a:xfrm>
          <a:prstGeom prst="hexagon">
            <a:avLst>
              <a:gd name="adj" fmla="val 17775"/>
              <a:gd name="vf" fmla="val 11547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3123738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3" name="Google Shape;413;p20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14" name="Google Shape;41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18" name="Google Shape;418;p20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19" name="Google Shape;41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3" name="Google Shape;423;p20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24" name="Google Shape;424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8" name="Google Shape;428;p20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29" name="Google Shape;429;p2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33" name="Google Shape;433;p20"/>
          <p:cNvSpPr txBox="1">
            <a:spLocks noGrp="1"/>
          </p:cNvSpPr>
          <p:nvPr>
            <p:ph type="title"/>
          </p:nvPr>
        </p:nvSpPr>
        <p:spPr>
          <a:xfrm>
            <a:off x="960000" y="1638467"/>
            <a:ext cx="4310800" cy="155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34" name="Google Shape;434;p20"/>
          <p:cNvSpPr txBox="1">
            <a:spLocks noGrp="1"/>
          </p:cNvSpPr>
          <p:nvPr>
            <p:ph type="subTitle" idx="1"/>
          </p:nvPr>
        </p:nvSpPr>
        <p:spPr>
          <a:xfrm>
            <a:off x="950967" y="3346400"/>
            <a:ext cx="3955200" cy="15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5" name="Google Shape;435;p20"/>
          <p:cNvSpPr>
            <a:spLocks noGrp="1"/>
          </p:cNvSpPr>
          <p:nvPr>
            <p:ph type="pic" idx="2"/>
          </p:nvPr>
        </p:nvSpPr>
        <p:spPr>
          <a:xfrm>
            <a:off x="6225733" y="1794533"/>
            <a:ext cx="4310800" cy="26392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2887927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" name="Google Shape;437;p21"/>
          <p:cNvGrpSpPr/>
          <p:nvPr/>
        </p:nvGrpSpPr>
        <p:grpSpPr>
          <a:xfrm rot="10800000" flipH="1">
            <a:off x="1" y="2202125"/>
            <a:ext cx="4172644" cy="4655873"/>
            <a:chOff x="0" y="14263"/>
            <a:chExt cx="1044275" cy="1165250"/>
          </a:xfrm>
        </p:grpSpPr>
        <p:sp>
          <p:nvSpPr>
            <p:cNvPr id="438" name="Google Shape;43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39" name="Google Shape;43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0" name="Google Shape;44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1" name="Google Shape;44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2" name="Google Shape;442;p21"/>
          <p:cNvGrpSpPr/>
          <p:nvPr/>
        </p:nvGrpSpPr>
        <p:grpSpPr>
          <a:xfrm rot="10800000" flipH="1">
            <a:off x="4172823" y="2202125"/>
            <a:ext cx="4172644" cy="4655873"/>
            <a:chOff x="0" y="14263"/>
            <a:chExt cx="1044275" cy="1165250"/>
          </a:xfrm>
        </p:grpSpPr>
        <p:sp>
          <p:nvSpPr>
            <p:cNvPr id="443" name="Google Shape;44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4" name="Google Shape;44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5" name="Google Shape;44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47" name="Google Shape;447;p21"/>
          <p:cNvGrpSpPr/>
          <p:nvPr/>
        </p:nvGrpSpPr>
        <p:grpSpPr>
          <a:xfrm rot="10800000" flipH="1">
            <a:off x="4176800" y="32967"/>
            <a:ext cx="3842515" cy="4287499"/>
            <a:chOff x="0" y="14263"/>
            <a:chExt cx="1044275" cy="1165250"/>
          </a:xfrm>
        </p:grpSpPr>
        <p:sp>
          <p:nvSpPr>
            <p:cNvPr id="448" name="Google Shape;448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1" name="Google Shape;451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2" name="Google Shape;452;p21"/>
          <p:cNvGrpSpPr/>
          <p:nvPr/>
        </p:nvGrpSpPr>
        <p:grpSpPr>
          <a:xfrm rot="10800000" flipH="1">
            <a:off x="8015385" y="32967"/>
            <a:ext cx="3842515" cy="4287499"/>
            <a:chOff x="0" y="14263"/>
            <a:chExt cx="1044275" cy="1165250"/>
          </a:xfrm>
        </p:grpSpPr>
        <p:sp>
          <p:nvSpPr>
            <p:cNvPr id="453" name="Google Shape;453;p21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21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21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6" name="Google Shape;456;p21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7" name="Google Shape;457;p21"/>
          <p:cNvSpPr txBox="1">
            <a:spLocks noGrp="1"/>
          </p:cNvSpPr>
          <p:nvPr>
            <p:ph type="title"/>
          </p:nvPr>
        </p:nvSpPr>
        <p:spPr>
          <a:xfrm>
            <a:off x="7405133" y="1615100"/>
            <a:ext cx="3507200" cy="15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58" name="Google Shape;458;p21"/>
          <p:cNvSpPr txBox="1">
            <a:spLocks noGrp="1"/>
          </p:cNvSpPr>
          <p:nvPr>
            <p:ph type="subTitle" idx="1"/>
          </p:nvPr>
        </p:nvSpPr>
        <p:spPr>
          <a:xfrm>
            <a:off x="7405300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9" name="Google Shape;459;p21"/>
          <p:cNvSpPr>
            <a:spLocks noGrp="1"/>
          </p:cNvSpPr>
          <p:nvPr>
            <p:ph type="pic" idx="2"/>
          </p:nvPr>
        </p:nvSpPr>
        <p:spPr>
          <a:xfrm>
            <a:off x="2175851" y="1080991"/>
            <a:ext cx="2801600" cy="37024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74101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C8E7D-5654-7BA5-CC49-178522F87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BFBB35-960E-E870-C912-56752647BA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9F231A-405E-04B8-314D-0C87039A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18527-23A2-65AE-FB21-F3733591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B9B1A-F484-2CBF-7E79-C4D845034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8937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" name="Google Shape;461;p22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62" name="Google Shape;46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3" name="Google Shape;46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22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67" name="Google Shape;46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0" name="Google Shape;47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1" name="Google Shape;471;p22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72" name="Google Shape;472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4" name="Google Shape;474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5" name="Google Shape;475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6" name="Google Shape;476;p22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477" name="Google Shape;477;p2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2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2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2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81" name="Google Shape;481;p22"/>
          <p:cNvSpPr txBox="1">
            <a:spLocks noGrp="1"/>
          </p:cNvSpPr>
          <p:nvPr>
            <p:ph type="title"/>
          </p:nvPr>
        </p:nvSpPr>
        <p:spPr>
          <a:xfrm>
            <a:off x="950967" y="1628900"/>
            <a:ext cx="3507200" cy="1563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482" name="Google Shape;482;p22"/>
          <p:cNvSpPr txBox="1">
            <a:spLocks noGrp="1"/>
          </p:cNvSpPr>
          <p:nvPr>
            <p:ph type="subTitle" idx="1"/>
          </p:nvPr>
        </p:nvSpPr>
        <p:spPr>
          <a:xfrm>
            <a:off x="951133" y="3090600"/>
            <a:ext cx="3507200" cy="144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3" name="Google Shape;483;p22"/>
          <p:cNvSpPr>
            <a:spLocks noGrp="1"/>
          </p:cNvSpPr>
          <p:nvPr>
            <p:ph type="pic" idx="2"/>
          </p:nvPr>
        </p:nvSpPr>
        <p:spPr>
          <a:xfrm>
            <a:off x="8020333" y="1449467"/>
            <a:ext cx="2360400" cy="39068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7854124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 and text 4"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5" name="Google Shape;485;p23"/>
          <p:cNvGrpSpPr/>
          <p:nvPr/>
        </p:nvGrpSpPr>
        <p:grpSpPr>
          <a:xfrm>
            <a:off x="1" y="32968"/>
            <a:ext cx="4172644" cy="4655873"/>
            <a:chOff x="0" y="14263"/>
            <a:chExt cx="1044275" cy="1165250"/>
          </a:xfrm>
        </p:grpSpPr>
        <p:sp>
          <p:nvSpPr>
            <p:cNvPr id="486" name="Google Shape;48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8" name="Google Shape;48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9" name="Google Shape;48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0" name="Google Shape;490;p23"/>
          <p:cNvGrpSpPr/>
          <p:nvPr/>
        </p:nvGrpSpPr>
        <p:grpSpPr>
          <a:xfrm>
            <a:off x="4172823" y="32968"/>
            <a:ext cx="4172644" cy="4655873"/>
            <a:chOff x="0" y="14263"/>
            <a:chExt cx="1044275" cy="1165250"/>
          </a:xfrm>
        </p:grpSpPr>
        <p:sp>
          <p:nvSpPr>
            <p:cNvPr id="491" name="Google Shape;49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3" name="Google Shape;49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4176800" y="2570497"/>
            <a:ext cx="3842515" cy="4287499"/>
            <a:chOff x="0" y="14263"/>
            <a:chExt cx="1044275" cy="1165250"/>
          </a:xfrm>
        </p:grpSpPr>
        <p:sp>
          <p:nvSpPr>
            <p:cNvPr id="496" name="Google Shape;496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8015385" y="2570497"/>
            <a:ext cx="3842515" cy="4287499"/>
            <a:chOff x="0" y="14263"/>
            <a:chExt cx="1044275" cy="1165250"/>
          </a:xfrm>
        </p:grpSpPr>
        <p:sp>
          <p:nvSpPr>
            <p:cNvPr id="501" name="Google Shape;501;p23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05" name="Google Shape;505;p23"/>
          <p:cNvSpPr txBox="1">
            <a:spLocks noGrp="1"/>
          </p:cNvSpPr>
          <p:nvPr>
            <p:ph type="subTitle" idx="1"/>
          </p:nvPr>
        </p:nvSpPr>
        <p:spPr>
          <a:xfrm>
            <a:off x="951133" y="1547100"/>
            <a:ext cx="10272000" cy="44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06" name="Google Shape;506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820259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4"/>
          <p:cNvGrpSpPr/>
          <p:nvPr/>
        </p:nvGrpSpPr>
        <p:grpSpPr>
          <a:xfrm>
            <a:off x="0" y="30"/>
            <a:ext cx="12192232" cy="6857911"/>
            <a:chOff x="0" y="22"/>
            <a:chExt cx="9144174" cy="5143433"/>
          </a:xfrm>
        </p:grpSpPr>
        <p:grpSp>
          <p:nvGrpSpPr>
            <p:cNvPr id="509" name="Google Shape;509;p24"/>
            <p:cNvGrpSpPr/>
            <p:nvPr/>
          </p:nvGrpSpPr>
          <p:grpSpPr>
            <a:xfrm rot="10800000">
              <a:off x="6524192" y="2266219"/>
              <a:ext cx="2619982" cy="2877235"/>
              <a:chOff x="0" y="14263"/>
              <a:chExt cx="1044275" cy="1165250"/>
            </a:xfrm>
          </p:grpSpPr>
          <p:sp>
            <p:nvSpPr>
              <p:cNvPr id="510" name="Google Shape;51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1" name="Google Shape;51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4" name="Google Shape;514;p24"/>
            <p:cNvGrpSpPr/>
            <p:nvPr/>
          </p:nvGrpSpPr>
          <p:grpSpPr>
            <a:xfrm rot="10800000">
              <a:off x="3904513" y="2266219"/>
              <a:ext cx="2619982" cy="2877235"/>
              <a:chOff x="0" y="14263"/>
              <a:chExt cx="1044275" cy="1165250"/>
            </a:xfrm>
          </p:grpSpPr>
          <p:sp>
            <p:nvSpPr>
              <p:cNvPr id="515" name="Google Shape;51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8" name="Google Shape;51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9" name="Google Shape;519;p24"/>
            <p:cNvGrpSpPr/>
            <p:nvPr/>
          </p:nvGrpSpPr>
          <p:grpSpPr>
            <a:xfrm rot="10800000">
              <a:off x="2619679" y="22"/>
              <a:ext cx="2619982" cy="2877235"/>
              <a:chOff x="0" y="14263"/>
              <a:chExt cx="1044275" cy="1165250"/>
            </a:xfrm>
          </p:grpSpPr>
          <p:sp>
            <p:nvSpPr>
              <p:cNvPr id="520" name="Google Shape;520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1" name="Google Shape;521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2" name="Google Shape;522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3" name="Google Shape;523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24" name="Google Shape;524;p24"/>
            <p:cNvGrpSpPr/>
            <p:nvPr/>
          </p:nvGrpSpPr>
          <p:grpSpPr>
            <a:xfrm rot="10800000">
              <a:off x="0" y="22"/>
              <a:ext cx="2619982" cy="2877235"/>
              <a:chOff x="0" y="14263"/>
              <a:chExt cx="1044275" cy="1165250"/>
            </a:xfrm>
          </p:grpSpPr>
          <p:sp>
            <p:nvSpPr>
              <p:cNvPr id="525" name="Google Shape;525;p2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6" name="Google Shape;526;p2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7" name="Google Shape;527;p2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8" name="Google Shape;528;p2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29" name="Google Shape;529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1"/>
          </p:nvPr>
        </p:nvSpPr>
        <p:spPr>
          <a:xfrm>
            <a:off x="6601624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2"/>
          </p:nvPr>
        </p:nvSpPr>
        <p:spPr>
          <a:xfrm>
            <a:off x="1981176" y="4033363"/>
            <a:ext cx="3609200" cy="13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3"/>
          </p:nvPr>
        </p:nvSpPr>
        <p:spPr>
          <a:xfrm>
            <a:off x="1981176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33" name="Google Shape;533;p24"/>
          <p:cNvSpPr txBox="1">
            <a:spLocks noGrp="1"/>
          </p:cNvSpPr>
          <p:nvPr>
            <p:ph type="subTitle" idx="4"/>
          </p:nvPr>
        </p:nvSpPr>
        <p:spPr>
          <a:xfrm>
            <a:off x="6601624" y="3383200"/>
            <a:ext cx="3609200" cy="7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7097153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5" name="Google Shape;535;p25"/>
          <p:cNvGrpSpPr/>
          <p:nvPr/>
        </p:nvGrpSpPr>
        <p:grpSpPr>
          <a:xfrm rot="10800000">
            <a:off x="5643768" y="3174434"/>
            <a:ext cx="6548195" cy="3683583"/>
            <a:chOff x="0" y="-5"/>
            <a:chExt cx="8219491" cy="4697648"/>
          </a:xfrm>
        </p:grpSpPr>
        <p:grpSp>
          <p:nvGrpSpPr>
            <p:cNvPr id="536" name="Google Shape;536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37" name="Google Shape;53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8" name="Google Shape;53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9" name="Google Shape;53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0" name="Google Shape;54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1" name="Google Shape;541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42" name="Google Shape;54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3" name="Google Shape;54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4" name="Google Shape;54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5" name="Google Shape;54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46" name="Google Shape;546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47" name="Google Shape;547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8" name="Google Shape;548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49" name="Google Shape;549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0" name="Google Shape;550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51" name="Google Shape;551;p25"/>
            <p:cNvGrpSpPr/>
            <p:nvPr/>
          </p:nvGrpSpPr>
          <p:grpSpPr>
            <a:xfrm>
              <a:off x="5864442" y="2069771"/>
              <a:ext cx="2355049" cy="2627872"/>
              <a:chOff x="0" y="14263"/>
              <a:chExt cx="1044275" cy="1165250"/>
            </a:xfrm>
          </p:grpSpPr>
          <p:sp>
            <p:nvSpPr>
              <p:cNvPr id="552" name="Google Shape;552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3" name="Google Shape;553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4" name="Google Shape;554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5" name="Google Shape;555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556" name="Google Shape;556;p25"/>
          <p:cNvGrpSpPr/>
          <p:nvPr/>
        </p:nvGrpSpPr>
        <p:grpSpPr>
          <a:xfrm rot="10800000">
            <a:off x="34" y="1"/>
            <a:ext cx="8442196" cy="3802609"/>
            <a:chOff x="0" y="-151799"/>
            <a:chExt cx="10596899" cy="4849442"/>
          </a:xfrm>
        </p:grpSpPr>
        <p:grpSp>
          <p:nvGrpSpPr>
            <p:cNvPr id="557" name="Google Shape;557;p25"/>
            <p:cNvGrpSpPr/>
            <p:nvPr/>
          </p:nvGrpSpPr>
          <p:grpSpPr>
            <a:xfrm>
              <a:off x="0" y="-5"/>
              <a:ext cx="2355049" cy="2627872"/>
              <a:chOff x="0" y="14263"/>
              <a:chExt cx="1044275" cy="1165250"/>
            </a:xfrm>
          </p:grpSpPr>
          <p:sp>
            <p:nvSpPr>
              <p:cNvPr id="558" name="Google Shape;55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25"/>
            <p:cNvGrpSpPr/>
            <p:nvPr/>
          </p:nvGrpSpPr>
          <p:grpSpPr>
            <a:xfrm>
              <a:off x="2354767" y="-5"/>
              <a:ext cx="2355049" cy="2627872"/>
              <a:chOff x="0" y="14263"/>
              <a:chExt cx="1044275" cy="1165250"/>
            </a:xfrm>
          </p:grpSpPr>
          <p:sp>
            <p:nvSpPr>
              <p:cNvPr id="563" name="Google Shape;56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7" name="Google Shape;567;p25"/>
            <p:cNvGrpSpPr/>
            <p:nvPr/>
          </p:nvGrpSpPr>
          <p:grpSpPr>
            <a:xfrm>
              <a:off x="3509675" y="2069771"/>
              <a:ext cx="2355049" cy="2627872"/>
              <a:chOff x="0" y="14263"/>
              <a:chExt cx="1044275" cy="1165250"/>
            </a:xfrm>
          </p:grpSpPr>
          <p:sp>
            <p:nvSpPr>
              <p:cNvPr id="568" name="Google Shape;568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0" name="Google Shape;570;p25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1" name="Google Shape;571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72" name="Google Shape;572;p25"/>
            <p:cNvGrpSpPr/>
            <p:nvPr/>
          </p:nvGrpSpPr>
          <p:grpSpPr>
            <a:xfrm>
              <a:off x="5864428" y="-151799"/>
              <a:ext cx="4732471" cy="4849442"/>
              <a:chOff x="-6" y="-970825"/>
              <a:chExt cx="2098471" cy="2150338"/>
            </a:xfrm>
          </p:grpSpPr>
          <p:sp>
            <p:nvSpPr>
              <p:cNvPr id="573" name="Google Shape;573;p25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4" name="Google Shape;574;p25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5" name="Google Shape;575;p25"/>
              <p:cNvSpPr/>
              <p:nvPr/>
            </p:nvSpPr>
            <p:spPr>
              <a:xfrm>
                <a:off x="-6" y="-970825"/>
                <a:ext cx="2098471" cy="985057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76" name="Google Shape;576;p25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77" name="Google Shape;577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8" name="Google Shape;578;p25"/>
          <p:cNvSpPr txBox="1">
            <a:spLocks noGrp="1"/>
          </p:cNvSpPr>
          <p:nvPr>
            <p:ph type="subTitle" idx="1"/>
          </p:nvPr>
        </p:nvSpPr>
        <p:spPr>
          <a:xfrm>
            <a:off x="6661656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25"/>
          <p:cNvSpPr txBox="1">
            <a:spLocks noGrp="1"/>
          </p:cNvSpPr>
          <p:nvPr>
            <p:ph type="subTitle" idx="2"/>
          </p:nvPr>
        </p:nvSpPr>
        <p:spPr>
          <a:xfrm>
            <a:off x="1493544" y="1994900"/>
            <a:ext cx="4036800" cy="383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737761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1" name="Google Shape;581;p26"/>
          <p:cNvGrpSpPr/>
          <p:nvPr/>
        </p:nvGrpSpPr>
        <p:grpSpPr>
          <a:xfrm rot="10800000" flipH="1">
            <a:off x="0" y="3021626"/>
            <a:ext cx="3493309" cy="3836313"/>
            <a:chOff x="0" y="14263"/>
            <a:chExt cx="1044275" cy="1165250"/>
          </a:xfrm>
        </p:grpSpPr>
        <p:sp>
          <p:nvSpPr>
            <p:cNvPr id="582" name="Google Shape;58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3" name="Google Shape;58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4" name="Google Shape;58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5" name="Google Shape;58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86" name="Google Shape;586;p26"/>
          <p:cNvGrpSpPr/>
          <p:nvPr/>
        </p:nvGrpSpPr>
        <p:grpSpPr>
          <a:xfrm rot="10800000" flipH="1">
            <a:off x="3492906" y="3021626"/>
            <a:ext cx="3493309" cy="3836313"/>
            <a:chOff x="0" y="14263"/>
            <a:chExt cx="1044275" cy="1165250"/>
          </a:xfrm>
        </p:grpSpPr>
        <p:sp>
          <p:nvSpPr>
            <p:cNvPr id="587" name="Google Shape;58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1" name="Google Shape;591;p26"/>
          <p:cNvGrpSpPr/>
          <p:nvPr/>
        </p:nvGrpSpPr>
        <p:grpSpPr>
          <a:xfrm rot="10800000" flipH="1">
            <a:off x="5206018" y="30"/>
            <a:ext cx="3493309" cy="3836313"/>
            <a:chOff x="0" y="14263"/>
            <a:chExt cx="1044275" cy="1165250"/>
          </a:xfrm>
        </p:grpSpPr>
        <p:sp>
          <p:nvSpPr>
            <p:cNvPr id="592" name="Google Shape;592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3" name="Google Shape;593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4" name="Google Shape;594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6" name="Google Shape;596;p26"/>
          <p:cNvGrpSpPr/>
          <p:nvPr/>
        </p:nvGrpSpPr>
        <p:grpSpPr>
          <a:xfrm rot="10800000" flipH="1">
            <a:off x="8698923" y="30"/>
            <a:ext cx="3493309" cy="3836313"/>
            <a:chOff x="0" y="14263"/>
            <a:chExt cx="1044275" cy="1165250"/>
          </a:xfrm>
        </p:grpSpPr>
        <p:sp>
          <p:nvSpPr>
            <p:cNvPr id="597" name="Google Shape;597;p26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8" name="Google Shape;598;p26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9" name="Google Shape;599;p26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26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1" name="Google Shape;601;p2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2" name="Google Shape;602;p26"/>
          <p:cNvSpPr txBox="1">
            <a:spLocks noGrp="1"/>
          </p:cNvSpPr>
          <p:nvPr>
            <p:ph type="subTitle" idx="1"/>
          </p:nvPr>
        </p:nvSpPr>
        <p:spPr>
          <a:xfrm>
            <a:off x="1250168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3" name="Google Shape;603;p26"/>
          <p:cNvSpPr txBox="1">
            <a:spLocks noGrp="1"/>
          </p:cNvSpPr>
          <p:nvPr>
            <p:ph type="subTitle" idx="2"/>
          </p:nvPr>
        </p:nvSpPr>
        <p:spPr>
          <a:xfrm>
            <a:off x="4645796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4" name="Google Shape;604;p26"/>
          <p:cNvSpPr txBox="1">
            <a:spLocks noGrp="1"/>
          </p:cNvSpPr>
          <p:nvPr>
            <p:ph type="subTitle" idx="3"/>
          </p:nvPr>
        </p:nvSpPr>
        <p:spPr>
          <a:xfrm>
            <a:off x="8041432" y="4025971"/>
            <a:ext cx="2900400" cy="115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5" name="Google Shape;605;p26"/>
          <p:cNvSpPr txBox="1">
            <a:spLocks noGrp="1"/>
          </p:cNvSpPr>
          <p:nvPr>
            <p:ph type="subTitle" idx="4"/>
          </p:nvPr>
        </p:nvSpPr>
        <p:spPr>
          <a:xfrm>
            <a:off x="1250167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6" name="Google Shape;606;p26"/>
          <p:cNvSpPr txBox="1">
            <a:spLocks noGrp="1"/>
          </p:cNvSpPr>
          <p:nvPr>
            <p:ph type="subTitle" idx="5"/>
          </p:nvPr>
        </p:nvSpPr>
        <p:spPr>
          <a:xfrm>
            <a:off x="4645800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07" name="Google Shape;607;p26"/>
          <p:cNvSpPr txBox="1">
            <a:spLocks noGrp="1"/>
          </p:cNvSpPr>
          <p:nvPr>
            <p:ph type="subTitle" idx="6"/>
          </p:nvPr>
        </p:nvSpPr>
        <p:spPr>
          <a:xfrm>
            <a:off x="8041433" y="3404001"/>
            <a:ext cx="2900400" cy="70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750301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9" name="Google Shape;609;p27"/>
          <p:cNvGrpSpPr/>
          <p:nvPr/>
        </p:nvGrpSpPr>
        <p:grpSpPr>
          <a:xfrm>
            <a:off x="5388685" y="-17"/>
            <a:ext cx="6803515" cy="3826916"/>
            <a:chOff x="4041514" y="-13"/>
            <a:chExt cx="5102636" cy="2870187"/>
          </a:xfrm>
        </p:grpSpPr>
        <p:grpSp>
          <p:nvGrpSpPr>
            <p:cNvPr id="610" name="Google Shape;610;p27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11" name="Google Shape;61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2" name="Google Shape;61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3" name="Google Shape;61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15" name="Google Shape;615;p27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16" name="Google Shape;61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7" name="Google Shape;61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8" name="Google Shape;61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9" name="Google Shape;61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0" name="Google Shape;620;p27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21" name="Google Shape;621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2" name="Google Shape;622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3" name="Google Shape;623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4" name="Google Shape;624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5" name="Google Shape;625;p27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26" name="Google Shape;626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7" name="Google Shape;627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8" name="Google Shape;628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9" name="Google Shape;629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30" name="Google Shape;630;p27"/>
          <p:cNvGrpSpPr/>
          <p:nvPr/>
        </p:nvGrpSpPr>
        <p:grpSpPr>
          <a:xfrm>
            <a:off x="-15" y="3031083"/>
            <a:ext cx="6803515" cy="3826916"/>
            <a:chOff x="-11" y="2273312"/>
            <a:chExt cx="5102636" cy="2870187"/>
          </a:xfrm>
        </p:grpSpPr>
        <p:grpSp>
          <p:nvGrpSpPr>
            <p:cNvPr id="631" name="Google Shape;631;p27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32" name="Google Shape;63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3" name="Google Shape;63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4" name="Google Shape;63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5" name="Google Shape;63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36" name="Google Shape;636;p27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37" name="Google Shape;63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8" name="Google Shape;63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39" name="Google Shape;63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0" name="Google Shape;64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1" name="Google Shape;641;p27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42" name="Google Shape;642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3" name="Google Shape;643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4" name="Google Shape;644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5" name="Google Shape;645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46" name="Google Shape;646;p27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47" name="Google Shape;647;p27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8" name="Google Shape;648;p27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49" name="Google Shape;649;p27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27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651" name="Google Shape;651;p27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1"/>
          </p:nvPr>
        </p:nvSpPr>
        <p:spPr>
          <a:xfrm>
            <a:off x="3233133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2"/>
          </p:nvPr>
        </p:nvSpPr>
        <p:spPr>
          <a:xfrm>
            <a:off x="6321272" y="27652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3"/>
          </p:nvPr>
        </p:nvSpPr>
        <p:spPr>
          <a:xfrm>
            <a:off x="3233133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4"/>
          </p:nvPr>
        </p:nvSpPr>
        <p:spPr>
          <a:xfrm>
            <a:off x="6321272" y="4778033"/>
            <a:ext cx="26376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5"/>
          </p:nvPr>
        </p:nvSpPr>
        <p:spPr>
          <a:xfrm>
            <a:off x="3233133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6"/>
          </p:nvPr>
        </p:nvSpPr>
        <p:spPr>
          <a:xfrm>
            <a:off x="3233133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7"/>
          </p:nvPr>
        </p:nvSpPr>
        <p:spPr>
          <a:xfrm>
            <a:off x="6321267" y="23871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8"/>
          </p:nvPr>
        </p:nvSpPr>
        <p:spPr>
          <a:xfrm>
            <a:off x="6321267" y="4400000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1648090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1" name="Google Shape;661;p28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662" name="Google Shape;662;p28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663" name="Google Shape;66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5" name="Google Shape;66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6" name="Google Shape;66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67" name="Google Shape;667;p28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668" name="Google Shape;66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9" name="Google Shape;66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0" name="Google Shape;67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1" name="Google Shape;67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2" name="Google Shape;672;p28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673" name="Google Shape;673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4" name="Google Shape;674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5" name="Google Shape;675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6" name="Google Shape;676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77" name="Google Shape;677;p28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678" name="Google Shape;678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79" name="Google Shape;679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0" name="Google Shape;680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82" name="Google Shape;682;p28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683" name="Google Shape;683;p28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684" name="Google Shape;68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87" name="Google Shape;68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88" name="Google Shape;688;p28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689" name="Google Shape;68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1" name="Google Shape;69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2" name="Google Shape;69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28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694" name="Google Shape;694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7" name="Google Shape;697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8" name="Google Shape;698;p28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699" name="Google Shape;699;p28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0" name="Google Shape;700;p28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1" name="Google Shape;701;p28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2" name="Google Shape;702;p28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03" name="Google Shape;703;p2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04" name="Google Shape;704;p28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5" name="Google Shape;705;p28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6" name="Google Shape;706;p28"/>
          <p:cNvSpPr txBox="1">
            <a:spLocks noGrp="1"/>
          </p:cNvSpPr>
          <p:nvPr>
            <p:ph type="subTitle" idx="3"/>
          </p:nvPr>
        </p:nvSpPr>
        <p:spPr>
          <a:xfrm>
            <a:off x="147887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7" name="Google Shape;707;p28"/>
          <p:cNvSpPr txBox="1">
            <a:spLocks noGrp="1"/>
          </p:cNvSpPr>
          <p:nvPr>
            <p:ph type="subTitle" idx="4"/>
          </p:nvPr>
        </p:nvSpPr>
        <p:spPr>
          <a:xfrm>
            <a:off x="4772000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8" name="Google Shape;708;p28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9" name="Google Shape;709;p28"/>
          <p:cNvSpPr txBox="1">
            <a:spLocks noGrp="1"/>
          </p:cNvSpPr>
          <p:nvPr>
            <p:ph type="subTitle" idx="6"/>
          </p:nvPr>
        </p:nvSpPr>
        <p:spPr>
          <a:xfrm>
            <a:off x="806512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0" name="Google Shape;710;p28"/>
          <p:cNvSpPr txBox="1">
            <a:spLocks noGrp="1"/>
          </p:cNvSpPr>
          <p:nvPr>
            <p:ph type="subTitle" idx="7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1" name="Google Shape;711;p28"/>
          <p:cNvSpPr txBox="1">
            <a:spLocks noGrp="1"/>
          </p:cNvSpPr>
          <p:nvPr>
            <p:ph type="subTitle" idx="8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2" name="Google Shape;712;p28"/>
          <p:cNvSpPr txBox="1">
            <a:spLocks noGrp="1"/>
          </p:cNvSpPr>
          <p:nvPr>
            <p:ph type="subTitle" idx="9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3" name="Google Shape;713;p28"/>
          <p:cNvSpPr txBox="1">
            <a:spLocks noGrp="1"/>
          </p:cNvSpPr>
          <p:nvPr>
            <p:ph type="subTitle" idx="13"/>
          </p:nvPr>
        </p:nvSpPr>
        <p:spPr>
          <a:xfrm>
            <a:off x="148407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4" name="Google Shape;714;p28"/>
          <p:cNvSpPr txBox="1">
            <a:spLocks noGrp="1"/>
          </p:cNvSpPr>
          <p:nvPr>
            <p:ph type="subTitle" idx="14"/>
          </p:nvPr>
        </p:nvSpPr>
        <p:spPr>
          <a:xfrm>
            <a:off x="4777200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15" name="Google Shape;715;p28"/>
          <p:cNvSpPr txBox="1">
            <a:spLocks noGrp="1"/>
          </p:cNvSpPr>
          <p:nvPr>
            <p:ph type="subTitle" idx="15"/>
          </p:nvPr>
        </p:nvSpPr>
        <p:spPr>
          <a:xfrm>
            <a:off x="807032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6330298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ive columns">
  <p:cSld name="Title and five columns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29"/>
          <p:cNvGrpSpPr/>
          <p:nvPr/>
        </p:nvGrpSpPr>
        <p:grpSpPr>
          <a:xfrm rot="10800000" flipH="1">
            <a:off x="5388685" y="3031083"/>
            <a:ext cx="6803515" cy="3826916"/>
            <a:chOff x="4041514" y="-13"/>
            <a:chExt cx="5102636" cy="2870187"/>
          </a:xfrm>
        </p:grpSpPr>
        <p:grpSp>
          <p:nvGrpSpPr>
            <p:cNvPr id="718" name="Google Shape;718;p29"/>
            <p:cNvGrpSpPr/>
            <p:nvPr/>
          </p:nvGrpSpPr>
          <p:grpSpPr>
            <a:xfrm rot="10800000" flipH="1">
              <a:off x="4041514" y="1264575"/>
              <a:ext cx="1461985" cy="1605598"/>
              <a:chOff x="0" y="14263"/>
              <a:chExt cx="1044275" cy="1165250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1" name="Google Shape;72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2" name="Google Shape;72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3" name="Google Shape;723;p29"/>
            <p:cNvGrpSpPr/>
            <p:nvPr/>
          </p:nvGrpSpPr>
          <p:grpSpPr>
            <a:xfrm rot="10800000" flipH="1">
              <a:off x="5503355" y="1264575"/>
              <a:ext cx="1461985" cy="1605598"/>
              <a:chOff x="0" y="14263"/>
              <a:chExt cx="1044275" cy="1165250"/>
            </a:xfrm>
          </p:grpSpPr>
          <p:sp>
            <p:nvSpPr>
              <p:cNvPr id="724" name="Google Shape;72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6" name="Google Shape;72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7" name="Google Shape;72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28" name="Google Shape;728;p29"/>
            <p:cNvGrpSpPr/>
            <p:nvPr/>
          </p:nvGrpSpPr>
          <p:grpSpPr>
            <a:xfrm rot="10800000" flipH="1">
              <a:off x="6220323" y="-13"/>
              <a:ext cx="1461985" cy="1605598"/>
              <a:chOff x="0" y="14263"/>
              <a:chExt cx="1044275" cy="1165250"/>
            </a:xfrm>
          </p:grpSpPr>
          <p:sp>
            <p:nvSpPr>
              <p:cNvPr id="729" name="Google Shape;729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0" name="Google Shape;730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1" name="Google Shape;731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3" name="Google Shape;733;p29"/>
            <p:cNvGrpSpPr/>
            <p:nvPr/>
          </p:nvGrpSpPr>
          <p:grpSpPr>
            <a:xfrm rot="10800000" flipH="1">
              <a:off x="7682164" y="-13"/>
              <a:ext cx="1461985" cy="1605598"/>
              <a:chOff x="0" y="14263"/>
              <a:chExt cx="1044275" cy="1165250"/>
            </a:xfrm>
          </p:grpSpPr>
          <p:sp>
            <p:nvSpPr>
              <p:cNvPr id="734" name="Google Shape;734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7" name="Google Shape;737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38" name="Google Shape;738;p29"/>
          <p:cNvGrpSpPr/>
          <p:nvPr/>
        </p:nvGrpSpPr>
        <p:grpSpPr>
          <a:xfrm rot="10800000" flipH="1">
            <a:off x="-15" y="-17"/>
            <a:ext cx="6803515" cy="3826916"/>
            <a:chOff x="-11" y="2273312"/>
            <a:chExt cx="5102636" cy="2870187"/>
          </a:xfrm>
        </p:grpSpPr>
        <p:grpSp>
          <p:nvGrpSpPr>
            <p:cNvPr id="739" name="Google Shape;739;p29"/>
            <p:cNvGrpSpPr/>
            <p:nvPr/>
          </p:nvGrpSpPr>
          <p:grpSpPr>
            <a:xfrm rot="10800000">
              <a:off x="3640639" y="3537900"/>
              <a:ext cx="1461985" cy="1605598"/>
              <a:chOff x="0" y="14263"/>
              <a:chExt cx="1044275" cy="1165250"/>
            </a:xfrm>
          </p:grpSpPr>
          <p:sp>
            <p:nvSpPr>
              <p:cNvPr id="740" name="Google Shape;74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1" name="Google Shape;74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3" name="Google Shape;74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4" name="Google Shape;744;p29"/>
            <p:cNvGrpSpPr/>
            <p:nvPr/>
          </p:nvGrpSpPr>
          <p:grpSpPr>
            <a:xfrm rot="10800000">
              <a:off x="2178798" y="3537900"/>
              <a:ext cx="1461985" cy="1605598"/>
              <a:chOff x="0" y="14263"/>
              <a:chExt cx="1044275" cy="1165250"/>
            </a:xfrm>
          </p:grpSpPr>
          <p:sp>
            <p:nvSpPr>
              <p:cNvPr id="745" name="Google Shape;74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7" name="Google Shape;74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8" name="Google Shape;74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9" name="Google Shape;749;p29"/>
            <p:cNvGrpSpPr/>
            <p:nvPr/>
          </p:nvGrpSpPr>
          <p:grpSpPr>
            <a:xfrm rot="10800000">
              <a:off x="1461830" y="2273312"/>
              <a:ext cx="1461985" cy="1605598"/>
              <a:chOff x="0" y="14263"/>
              <a:chExt cx="1044275" cy="1165250"/>
            </a:xfrm>
          </p:grpSpPr>
          <p:sp>
            <p:nvSpPr>
              <p:cNvPr id="750" name="Google Shape;750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1" name="Google Shape;751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2" name="Google Shape;752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4" name="Google Shape;754;p29"/>
            <p:cNvGrpSpPr/>
            <p:nvPr/>
          </p:nvGrpSpPr>
          <p:grpSpPr>
            <a:xfrm rot="10800000">
              <a:off x="-11" y="2273312"/>
              <a:ext cx="1461985" cy="1605598"/>
              <a:chOff x="0" y="14263"/>
              <a:chExt cx="1044275" cy="1165250"/>
            </a:xfrm>
          </p:grpSpPr>
          <p:sp>
            <p:nvSpPr>
              <p:cNvPr id="755" name="Google Shape;755;p29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6" name="Google Shape;756;p29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29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8" name="Google Shape;758;p29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759" name="Google Shape;759;p2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60" name="Google Shape;760;p29"/>
          <p:cNvSpPr txBox="1">
            <a:spLocks noGrp="1"/>
          </p:cNvSpPr>
          <p:nvPr>
            <p:ph type="subTitle" idx="1"/>
          </p:nvPr>
        </p:nvSpPr>
        <p:spPr>
          <a:xfrm>
            <a:off x="1478873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29"/>
          <p:cNvSpPr txBox="1">
            <a:spLocks noGrp="1"/>
          </p:cNvSpPr>
          <p:nvPr>
            <p:ph type="subTitle" idx="2"/>
          </p:nvPr>
        </p:nvSpPr>
        <p:spPr>
          <a:xfrm>
            <a:off x="4772000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29"/>
          <p:cNvSpPr txBox="1">
            <a:spLocks noGrp="1"/>
          </p:cNvSpPr>
          <p:nvPr>
            <p:ph type="subTitle" idx="3"/>
          </p:nvPr>
        </p:nvSpPr>
        <p:spPr>
          <a:xfrm>
            <a:off x="3125437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3" name="Google Shape;763;p29"/>
          <p:cNvSpPr txBox="1">
            <a:spLocks noGrp="1"/>
          </p:cNvSpPr>
          <p:nvPr>
            <p:ph type="subTitle" idx="4"/>
          </p:nvPr>
        </p:nvSpPr>
        <p:spPr>
          <a:xfrm>
            <a:off x="6418563" y="5320888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4" name="Google Shape;764;p29"/>
          <p:cNvSpPr txBox="1">
            <a:spLocks noGrp="1"/>
          </p:cNvSpPr>
          <p:nvPr>
            <p:ph type="subTitle" idx="5"/>
          </p:nvPr>
        </p:nvSpPr>
        <p:spPr>
          <a:xfrm>
            <a:off x="8065127" y="2996376"/>
            <a:ext cx="2648000" cy="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5" name="Google Shape;765;p29"/>
          <p:cNvSpPr txBox="1">
            <a:spLocks noGrp="1"/>
          </p:cNvSpPr>
          <p:nvPr>
            <p:ph type="subTitle" idx="6"/>
          </p:nvPr>
        </p:nvSpPr>
        <p:spPr>
          <a:xfrm>
            <a:off x="1484073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6" name="Google Shape;766;p29"/>
          <p:cNvSpPr txBox="1">
            <a:spLocks noGrp="1"/>
          </p:cNvSpPr>
          <p:nvPr>
            <p:ph type="subTitle" idx="7"/>
          </p:nvPr>
        </p:nvSpPr>
        <p:spPr>
          <a:xfrm>
            <a:off x="4777200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7" name="Google Shape;767;p29"/>
          <p:cNvSpPr txBox="1">
            <a:spLocks noGrp="1"/>
          </p:cNvSpPr>
          <p:nvPr>
            <p:ph type="subTitle" idx="8"/>
          </p:nvPr>
        </p:nvSpPr>
        <p:spPr>
          <a:xfrm>
            <a:off x="8070327" y="2647717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8" name="Google Shape;768;p29"/>
          <p:cNvSpPr txBox="1">
            <a:spLocks noGrp="1"/>
          </p:cNvSpPr>
          <p:nvPr>
            <p:ph type="subTitle" idx="9"/>
          </p:nvPr>
        </p:nvSpPr>
        <p:spPr>
          <a:xfrm>
            <a:off x="3130637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9" name="Google Shape;769;p29"/>
          <p:cNvSpPr txBox="1">
            <a:spLocks noGrp="1"/>
          </p:cNvSpPr>
          <p:nvPr>
            <p:ph type="subTitle" idx="13"/>
          </p:nvPr>
        </p:nvSpPr>
        <p:spPr>
          <a:xfrm>
            <a:off x="6423763" y="4970713"/>
            <a:ext cx="26376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32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6018255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1" name="Google Shape;771;p30"/>
          <p:cNvGrpSpPr/>
          <p:nvPr/>
        </p:nvGrpSpPr>
        <p:grpSpPr>
          <a:xfrm rot="10800000">
            <a:off x="6751" y="7450"/>
            <a:ext cx="6212183" cy="6822151"/>
            <a:chOff x="0" y="14263"/>
            <a:chExt cx="1044275" cy="1165250"/>
          </a:xfrm>
        </p:grpSpPr>
        <p:sp>
          <p:nvSpPr>
            <p:cNvPr id="772" name="Google Shape;772;p30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3" name="Google Shape;773;p30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4" name="Google Shape;774;p30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5" name="Google Shape;775;p30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76" name="Google Shape;776;p30"/>
          <p:cNvSpPr txBox="1">
            <a:spLocks noGrp="1"/>
          </p:cNvSpPr>
          <p:nvPr>
            <p:ph type="title" hasCustomPrompt="1"/>
          </p:nvPr>
        </p:nvSpPr>
        <p:spPr>
          <a:xfrm>
            <a:off x="950967" y="709921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7" name="Google Shape;777;p30"/>
          <p:cNvSpPr txBox="1">
            <a:spLocks noGrp="1"/>
          </p:cNvSpPr>
          <p:nvPr>
            <p:ph type="subTitle" idx="1"/>
          </p:nvPr>
        </p:nvSpPr>
        <p:spPr>
          <a:xfrm>
            <a:off x="950967" y="1628397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78" name="Google Shape;778;p30"/>
          <p:cNvSpPr txBox="1">
            <a:spLocks noGrp="1"/>
          </p:cNvSpPr>
          <p:nvPr>
            <p:ph type="title" idx="2" hasCustomPrompt="1"/>
          </p:nvPr>
        </p:nvSpPr>
        <p:spPr>
          <a:xfrm>
            <a:off x="950967" y="2724348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9" name="Google Shape;779;p30"/>
          <p:cNvSpPr txBox="1">
            <a:spLocks noGrp="1"/>
          </p:cNvSpPr>
          <p:nvPr>
            <p:ph type="subTitle" idx="3"/>
          </p:nvPr>
        </p:nvSpPr>
        <p:spPr>
          <a:xfrm>
            <a:off x="950967" y="3636844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780" name="Google Shape;780;p30"/>
          <p:cNvSpPr txBox="1">
            <a:spLocks noGrp="1"/>
          </p:cNvSpPr>
          <p:nvPr>
            <p:ph type="title" idx="4" hasCustomPrompt="1"/>
          </p:nvPr>
        </p:nvSpPr>
        <p:spPr>
          <a:xfrm>
            <a:off x="950967" y="4735353"/>
            <a:ext cx="5169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1" name="Google Shape;781;p30"/>
          <p:cNvSpPr txBox="1">
            <a:spLocks noGrp="1"/>
          </p:cNvSpPr>
          <p:nvPr>
            <p:ph type="subTitle" idx="5"/>
          </p:nvPr>
        </p:nvSpPr>
        <p:spPr>
          <a:xfrm>
            <a:off x="950967" y="5651279"/>
            <a:ext cx="5169600" cy="49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3366855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3" name="Google Shape;783;p31"/>
          <p:cNvGrpSpPr/>
          <p:nvPr/>
        </p:nvGrpSpPr>
        <p:grpSpPr>
          <a:xfrm>
            <a:off x="2687260" y="27787"/>
            <a:ext cx="8553765" cy="6823436"/>
            <a:chOff x="61045" y="20840"/>
            <a:chExt cx="6415324" cy="5117577"/>
          </a:xfrm>
        </p:grpSpPr>
        <p:grpSp>
          <p:nvGrpSpPr>
            <p:cNvPr id="784" name="Google Shape;784;p31"/>
            <p:cNvGrpSpPr/>
            <p:nvPr/>
          </p:nvGrpSpPr>
          <p:grpSpPr>
            <a:xfrm rot="10800000">
              <a:off x="1344560" y="20840"/>
              <a:ext cx="5131809" cy="2862860"/>
              <a:chOff x="713225" y="3151224"/>
              <a:chExt cx="1547357" cy="863217"/>
            </a:xfrm>
          </p:grpSpPr>
          <p:grpSp>
            <p:nvGrpSpPr>
              <p:cNvPr id="785" name="Google Shape;785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86" name="Google Shape;786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7" name="Google Shape;787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8" name="Google Shape;788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89" name="Google Shape;789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90" name="Google Shape;790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1" name="Google Shape;791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2" name="Google Shape;792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3" name="Google Shape;793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4" name="Google Shape;794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95" name="Google Shape;795;p31"/>
            <p:cNvGrpSpPr/>
            <p:nvPr/>
          </p:nvGrpSpPr>
          <p:grpSpPr>
            <a:xfrm rot="10800000">
              <a:off x="61045" y="2275557"/>
              <a:ext cx="5131809" cy="2862860"/>
              <a:chOff x="713225" y="3151224"/>
              <a:chExt cx="1547357" cy="863217"/>
            </a:xfrm>
          </p:grpSpPr>
          <p:grpSp>
            <p:nvGrpSpPr>
              <p:cNvPr id="796" name="Google Shape;796;p31"/>
              <p:cNvGrpSpPr/>
              <p:nvPr/>
            </p:nvGrpSpPr>
            <p:grpSpPr>
              <a:xfrm>
                <a:off x="713225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797" name="Google Shape;797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8" name="Google Shape;798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99" name="Google Shape;799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0" name="Google Shape;800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01" name="Google Shape;801;p31"/>
              <p:cNvGrpSpPr/>
              <p:nvPr/>
            </p:nvGrpSpPr>
            <p:grpSpPr>
              <a:xfrm>
                <a:off x="1486878" y="3151224"/>
                <a:ext cx="773703" cy="863217"/>
                <a:chOff x="0" y="14263"/>
                <a:chExt cx="1044275" cy="1165250"/>
              </a:xfrm>
            </p:grpSpPr>
            <p:sp>
              <p:nvSpPr>
                <p:cNvPr id="802" name="Google Shape;802;p31"/>
                <p:cNvSpPr/>
                <p:nvPr/>
              </p:nvSpPr>
              <p:spPr>
                <a:xfrm>
                  <a:off x="522125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0" y="36818"/>
                      </a:moveTo>
                      <a:lnTo>
                        <a:pt x="0" y="9815"/>
                      </a:lnTo>
                      <a:lnTo>
                        <a:pt x="20886" y="0"/>
                      </a:lnTo>
                      <a:lnTo>
                        <a:pt x="20886" y="27003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3" name="Google Shape;803;p31"/>
                <p:cNvSpPr/>
                <p:nvPr/>
              </p:nvSpPr>
              <p:spPr>
                <a:xfrm>
                  <a:off x="0" y="688738"/>
                  <a:ext cx="1044275" cy="49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31" extrusionOk="0">
                      <a:moveTo>
                        <a:pt x="20885" y="1"/>
                      </a:moveTo>
                      <a:lnTo>
                        <a:pt x="0" y="9816"/>
                      </a:lnTo>
                      <a:lnTo>
                        <a:pt x="20885" y="19631"/>
                      </a:lnTo>
                      <a:lnTo>
                        <a:pt x="41771" y="9816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4" name="Google Shape;804;p31"/>
                <p:cNvSpPr/>
                <p:nvPr/>
              </p:nvSpPr>
              <p:spPr>
                <a:xfrm>
                  <a:off x="0" y="14263"/>
                  <a:ext cx="1044275" cy="490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771" h="19608" extrusionOk="0">
                      <a:moveTo>
                        <a:pt x="20885" y="0"/>
                      </a:moveTo>
                      <a:lnTo>
                        <a:pt x="0" y="9792"/>
                      </a:lnTo>
                      <a:lnTo>
                        <a:pt x="20885" y="19607"/>
                      </a:lnTo>
                      <a:lnTo>
                        <a:pt x="41771" y="9792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00000">
                      <a:schemeClr val="dk2"/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05" name="Google Shape;805;p31"/>
                <p:cNvSpPr/>
                <p:nvPr/>
              </p:nvSpPr>
              <p:spPr>
                <a:xfrm>
                  <a:off x="0" y="259063"/>
                  <a:ext cx="522150" cy="92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86" h="36818" extrusionOk="0">
                      <a:moveTo>
                        <a:pt x="20885" y="36818"/>
                      </a:moveTo>
                      <a:lnTo>
                        <a:pt x="20885" y="9815"/>
                      </a:lnTo>
                      <a:lnTo>
                        <a:pt x="0" y="0"/>
                      </a:lnTo>
                      <a:lnTo>
                        <a:pt x="0" y="27003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806" name="Google Shape;806;p31"/>
          <p:cNvSpPr txBox="1">
            <a:spLocks noGrp="1"/>
          </p:cNvSpPr>
          <p:nvPr>
            <p:ph type="title" hasCustomPrompt="1"/>
          </p:nvPr>
        </p:nvSpPr>
        <p:spPr>
          <a:xfrm>
            <a:off x="1723644" y="2616200"/>
            <a:ext cx="18652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7" name="Google Shape;807;p31"/>
          <p:cNvSpPr txBox="1">
            <a:spLocks noGrp="1"/>
          </p:cNvSpPr>
          <p:nvPr>
            <p:ph type="subTitle" idx="1"/>
          </p:nvPr>
        </p:nvSpPr>
        <p:spPr>
          <a:xfrm>
            <a:off x="1188644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08" name="Google Shape;808;p31"/>
          <p:cNvSpPr txBox="1">
            <a:spLocks noGrp="1"/>
          </p:cNvSpPr>
          <p:nvPr>
            <p:ph type="subTitle" idx="2"/>
          </p:nvPr>
        </p:nvSpPr>
        <p:spPr>
          <a:xfrm>
            <a:off x="1188644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09" name="Google Shape;809;p31"/>
          <p:cNvSpPr txBox="1">
            <a:spLocks noGrp="1"/>
          </p:cNvSpPr>
          <p:nvPr>
            <p:ph type="title" idx="3" hasCustomPrompt="1"/>
          </p:nvPr>
        </p:nvSpPr>
        <p:spPr>
          <a:xfrm>
            <a:off x="5164200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0" name="Google Shape;810;p31"/>
          <p:cNvSpPr txBox="1">
            <a:spLocks noGrp="1"/>
          </p:cNvSpPr>
          <p:nvPr>
            <p:ph type="subTitle" idx="4"/>
          </p:nvPr>
        </p:nvSpPr>
        <p:spPr>
          <a:xfrm>
            <a:off x="4628400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1" name="Google Shape;811;p31"/>
          <p:cNvSpPr txBox="1">
            <a:spLocks noGrp="1"/>
          </p:cNvSpPr>
          <p:nvPr>
            <p:ph type="subTitle" idx="5"/>
          </p:nvPr>
        </p:nvSpPr>
        <p:spPr>
          <a:xfrm>
            <a:off x="4628400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2" name="Google Shape;812;p31"/>
          <p:cNvSpPr txBox="1">
            <a:spLocks noGrp="1"/>
          </p:cNvSpPr>
          <p:nvPr>
            <p:ph type="title" idx="6" hasCustomPrompt="1"/>
          </p:nvPr>
        </p:nvSpPr>
        <p:spPr>
          <a:xfrm>
            <a:off x="8603956" y="2616200"/>
            <a:ext cx="1863600" cy="542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3" name="Google Shape;813;p31"/>
          <p:cNvSpPr txBox="1">
            <a:spLocks noGrp="1"/>
          </p:cNvSpPr>
          <p:nvPr>
            <p:ph type="subTitle" idx="7"/>
          </p:nvPr>
        </p:nvSpPr>
        <p:spPr>
          <a:xfrm>
            <a:off x="8068156" y="4838900"/>
            <a:ext cx="2935200" cy="10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800"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814" name="Google Shape;814;p31"/>
          <p:cNvSpPr txBox="1">
            <a:spLocks noGrp="1"/>
          </p:cNvSpPr>
          <p:nvPr>
            <p:ph type="subTitle" idx="8"/>
          </p:nvPr>
        </p:nvSpPr>
        <p:spPr>
          <a:xfrm>
            <a:off x="8068156" y="4262800"/>
            <a:ext cx="2935200" cy="58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667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15" name="Google Shape;815;p31"/>
          <p:cNvSpPr txBox="1">
            <a:spLocks noGrp="1"/>
          </p:cNvSpPr>
          <p:nvPr>
            <p:ph type="title" idx="9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465777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83B05-009A-8959-05BD-88CC1D086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73AFB-A516-789A-0B3C-05BC95F4D4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46845A-276B-4978-E6A2-199A62185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5C6DB-21C7-58AB-DB5C-4FFA827C3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92B47-10A7-9D46-CD98-C257632CB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84F1E7-9F25-2B25-D71C-C62884E6D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628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7" name="Google Shape;817;p32"/>
          <p:cNvGrpSpPr/>
          <p:nvPr/>
        </p:nvGrpSpPr>
        <p:grpSpPr>
          <a:xfrm>
            <a:off x="3967" y="32964"/>
            <a:ext cx="6026720" cy="6724736"/>
            <a:chOff x="0" y="14263"/>
            <a:chExt cx="1044275" cy="1165250"/>
          </a:xfrm>
        </p:grpSpPr>
        <p:sp>
          <p:nvSpPr>
            <p:cNvPr id="818" name="Google Shape;818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1" name="Google Shape;821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2" name="Google Shape;822;p32"/>
          <p:cNvGrpSpPr/>
          <p:nvPr/>
        </p:nvGrpSpPr>
        <p:grpSpPr>
          <a:xfrm>
            <a:off x="6030748" y="32964"/>
            <a:ext cx="6026720" cy="6724736"/>
            <a:chOff x="0" y="14263"/>
            <a:chExt cx="1044275" cy="1165250"/>
          </a:xfrm>
        </p:grpSpPr>
        <p:sp>
          <p:nvSpPr>
            <p:cNvPr id="823" name="Google Shape;823;p32"/>
            <p:cNvSpPr/>
            <p:nvPr/>
          </p:nvSpPr>
          <p:spPr>
            <a:xfrm>
              <a:off x="522125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0" y="36818"/>
                  </a:moveTo>
                  <a:lnTo>
                    <a:pt x="0" y="9815"/>
                  </a:lnTo>
                  <a:lnTo>
                    <a:pt x="20886" y="0"/>
                  </a:lnTo>
                  <a:lnTo>
                    <a:pt x="20886" y="270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32"/>
            <p:cNvSpPr/>
            <p:nvPr/>
          </p:nvSpPr>
          <p:spPr>
            <a:xfrm>
              <a:off x="0" y="688738"/>
              <a:ext cx="1044275" cy="490775"/>
            </a:xfrm>
            <a:custGeom>
              <a:avLst/>
              <a:gdLst/>
              <a:ahLst/>
              <a:cxnLst/>
              <a:rect l="l" t="t" r="r" b="b"/>
              <a:pathLst>
                <a:path w="41771" h="19631" extrusionOk="0">
                  <a:moveTo>
                    <a:pt x="20885" y="1"/>
                  </a:moveTo>
                  <a:lnTo>
                    <a:pt x="0" y="9816"/>
                  </a:lnTo>
                  <a:lnTo>
                    <a:pt x="20885" y="19631"/>
                  </a:lnTo>
                  <a:lnTo>
                    <a:pt x="41771" y="9816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32"/>
            <p:cNvSpPr/>
            <p:nvPr/>
          </p:nvSpPr>
          <p:spPr>
            <a:xfrm>
              <a:off x="0" y="14263"/>
              <a:ext cx="1044275" cy="490200"/>
            </a:xfrm>
            <a:custGeom>
              <a:avLst/>
              <a:gdLst/>
              <a:ahLst/>
              <a:cxnLst/>
              <a:rect l="l" t="t" r="r" b="b"/>
              <a:pathLst>
                <a:path w="41771" h="19608" extrusionOk="0">
                  <a:moveTo>
                    <a:pt x="20885" y="0"/>
                  </a:moveTo>
                  <a:lnTo>
                    <a:pt x="0" y="9792"/>
                  </a:lnTo>
                  <a:lnTo>
                    <a:pt x="20885" y="19607"/>
                  </a:lnTo>
                  <a:lnTo>
                    <a:pt x="41771" y="9792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6" name="Google Shape;826;p32"/>
            <p:cNvSpPr/>
            <p:nvPr/>
          </p:nvSpPr>
          <p:spPr>
            <a:xfrm>
              <a:off x="0" y="259063"/>
              <a:ext cx="522150" cy="920450"/>
            </a:xfrm>
            <a:custGeom>
              <a:avLst/>
              <a:gdLst/>
              <a:ahLst/>
              <a:cxnLst/>
              <a:rect l="l" t="t" r="r" b="b"/>
              <a:pathLst>
                <a:path w="20886" h="36818" extrusionOk="0">
                  <a:moveTo>
                    <a:pt x="20885" y="36818"/>
                  </a:moveTo>
                  <a:lnTo>
                    <a:pt x="20885" y="9815"/>
                  </a:lnTo>
                  <a:lnTo>
                    <a:pt x="0" y="0"/>
                  </a:lnTo>
                  <a:lnTo>
                    <a:pt x="0" y="2700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7" name="Google Shape;827;p32"/>
          <p:cNvSpPr txBox="1">
            <a:spLocks noGrp="1"/>
          </p:cNvSpPr>
          <p:nvPr>
            <p:ph type="title"/>
          </p:nvPr>
        </p:nvSpPr>
        <p:spPr>
          <a:xfrm>
            <a:off x="3130584" y="720000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8133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28" name="Google Shape;828;p32"/>
          <p:cNvSpPr txBox="1">
            <a:spLocks noGrp="1"/>
          </p:cNvSpPr>
          <p:nvPr>
            <p:ph type="subTitle" idx="1"/>
          </p:nvPr>
        </p:nvSpPr>
        <p:spPr>
          <a:xfrm>
            <a:off x="3130533" y="2330833"/>
            <a:ext cx="5930800" cy="141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9" name="Google Shape;829;p32"/>
          <p:cNvSpPr txBox="1"/>
          <p:nvPr/>
        </p:nvSpPr>
        <p:spPr>
          <a:xfrm>
            <a:off x="2798800" y="4815933"/>
            <a:ext cx="6594400" cy="7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CREDITS: This presentation template was created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includes icons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, and infographics &amp; images by 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u="sng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rPr>
              <a:t> </a:t>
            </a:r>
            <a:endParaRPr sz="1600" u="sng">
              <a:solidFill>
                <a:schemeClr val="dk1"/>
              </a:solidFill>
              <a:latin typeface="Albert Sans"/>
              <a:ea typeface="Albert Sans"/>
              <a:cs typeface="Albert Sans"/>
              <a:sym typeface="Albert Sans"/>
            </a:endParaRPr>
          </a:p>
        </p:txBody>
      </p:sp>
    </p:spTree>
    <p:extLst>
      <p:ext uri="{BB962C8B-B14F-4D97-AF65-F5344CB8AC3E}">
        <p14:creationId xmlns:p14="http://schemas.microsoft.com/office/powerpoint/2010/main" val="367693066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1" name="Google Shape;831;p33"/>
          <p:cNvGrpSpPr/>
          <p:nvPr/>
        </p:nvGrpSpPr>
        <p:grpSpPr>
          <a:xfrm>
            <a:off x="-724527" y="-344401"/>
            <a:ext cx="6500304" cy="2899295"/>
            <a:chOff x="-538478" y="-253227"/>
            <a:chExt cx="4875228" cy="2174471"/>
          </a:xfrm>
        </p:grpSpPr>
        <p:grpSp>
          <p:nvGrpSpPr>
            <p:cNvPr id="832" name="Google Shape;832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33" name="Google Shape;83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4" name="Google Shape;83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7" name="Google Shape;837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38" name="Google Shape;83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9" name="Google Shape;83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2" name="Google Shape;842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43" name="Google Shape;84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4" name="Google Shape;84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5" name="Google Shape;84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6" name="Google Shape;84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47" name="Google Shape;847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48" name="Google Shape;84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9" name="Google Shape;84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0" name="Google Shape;85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53" name="Google Shape;853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5" name="Google Shape;855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6" name="Google Shape;856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7" name="Google Shape;857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58" name="Google Shape;858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9" name="Google Shape;859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0" name="Google Shape;860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1" name="Google Shape;861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62" name="Google Shape;862;p33"/>
          <p:cNvGrpSpPr/>
          <p:nvPr/>
        </p:nvGrpSpPr>
        <p:grpSpPr>
          <a:xfrm rot="10800000">
            <a:off x="5691707" y="4296994"/>
            <a:ext cx="6500304" cy="2899295"/>
            <a:chOff x="-538478" y="-253227"/>
            <a:chExt cx="4875228" cy="2174471"/>
          </a:xfrm>
        </p:grpSpPr>
        <p:grpSp>
          <p:nvGrpSpPr>
            <p:cNvPr id="863" name="Google Shape;863;p33"/>
            <p:cNvGrpSpPr/>
            <p:nvPr/>
          </p:nvGrpSpPr>
          <p:grpSpPr>
            <a:xfrm rot="10800000">
              <a:off x="47" y="-253227"/>
              <a:ext cx="1084166" cy="1209646"/>
              <a:chOff x="0" y="14263"/>
              <a:chExt cx="1044275" cy="1165250"/>
            </a:xfrm>
          </p:grpSpPr>
          <p:sp>
            <p:nvSpPr>
              <p:cNvPr id="864" name="Google Shape;86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5" name="Google Shape;86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6" name="Google Shape;86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7" name="Google Shape;86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68" name="Google Shape;868;p33"/>
            <p:cNvGrpSpPr/>
            <p:nvPr/>
          </p:nvGrpSpPr>
          <p:grpSpPr>
            <a:xfrm rot="10800000">
              <a:off x="1084234" y="-253227"/>
              <a:ext cx="1084166" cy="1209646"/>
              <a:chOff x="0" y="14263"/>
              <a:chExt cx="1044275" cy="1165250"/>
            </a:xfrm>
          </p:grpSpPr>
          <p:sp>
            <p:nvSpPr>
              <p:cNvPr id="869" name="Google Shape;86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0" name="Google Shape;87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1" name="Google Shape;87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3" name="Google Shape;873;p33"/>
            <p:cNvGrpSpPr/>
            <p:nvPr/>
          </p:nvGrpSpPr>
          <p:grpSpPr>
            <a:xfrm rot="10800000">
              <a:off x="2168397" y="-253227"/>
              <a:ext cx="1084166" cy="1209646"/>
              <a:chOff x="0" y="14263"/>
              <a:chExt cx="1044275" cy="1165250"/>
            </a:xfrm>
          </p:grpSpPr>
          <p:sp>
            <p:nvSpPr>
              <p:cNvPr id="874" name="Google Shape;87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5" name="Google Shape;87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6" name="Google Shape;87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3252584" y="-253227"/>
              <a:ext cx="1084166" cy="1209646"/>
              <a:chOff x="0" y="14263"/>
              <a:chExt cx="1044275" cy="1165250"/>
            </a:xfrm>
          </p:grpSpPr>
          <p:sp>
            <p:nvSpPr>
              <p:cNvPr id="879" name="Google Shape;87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1" name="Google Shape;88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2" name="Google Shape;88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3" name="Google Shape;883;p33"/>
            <p:cNvGrpSpPr/>
            <p:nvPr/>
          </p:nvGrpSpPr>
          <p:grpSpPr>
            <a:xfrm rot="10800000">
              <a:off x="545697" y="711598"/>
              <a:ext cx="1084166" cy="1209646"/>
              <a:chOff x="0" y="14263"/>
              <a:chExt cx="1044275" cy="1165250"/>
            </a:xfrm>
          </p:grpSpPr>
          <p:sp>
            <p:nvSpPr>
              <p:cNvPr id="884" name="Google Shape;884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6" name="Google Shape;886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87" name="Google Shape;887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88" name="Google Shape;888;p33"/>
            <p:cNvGrpSpPr/>
            <p:nvPr/>
          </p:nvGrpSpPr>
          <p:grpSpPr>
            <a:xfrm rot="10800000">
              <a:off x="-538478" y="711598"/>
              <a:ext cx="1084166" cy="1209646"/>
              <a:chOff x="0" y="14263"/>
              <a:chExt cx="1044275" cy="1165250"/>
            </a:xfrm>
          </p:grpSpPr>
          <p:sp>
            <p:nvSpPr>
              <p:cNvPr id="889" name="Google Shape;889;p33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1" name="Google Shape;891;p33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2" name="Google Shape;892;p33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7061260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4" name="Google Shape;894;p34"/>
          <p:cNvGrpSpPr/>
          <p:nvPr/>
        </p:nvGrpSpPr>
        <p:grpSpPr>
          <a:xfrm rot="10800000">
            <a:off x="4" y="9163"/>
            <a:ext cx="4063977" cy="2239071"/>
            <a:chOff x="713225" y="3151224"/>
            <a:chExt cx="1547357" cy="863217"/>
          </a:xfrm>
        </p:grpSpPr>
        <p:grpSp>
          <p:nvGrpSpPr>
            <p:cNvPr id="895" name="Google Shape;895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896" name="Google Shape;89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7" name="Google Shape;89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8" name="Google Shape;89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99" name="Google Shape;89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00" name="Google Shape;900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01" name="Google Shape;90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2" name="Google Shape;90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3" name="Google Shape;90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4" name="Google Shape;90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05" name="Google Shape;905;p34"/>
          <p:cNvGrpSpPr/>
          <p:nvPr/>
        </p:nvGrpSpPr>
        <p:grpSpPr>
          <a:xfrm rot="10800000">
            <a:off x="4039790" y="76"/>
            <a:ext cx="4063977" cy="2239071"/>
            <a:chOff x="713225" y="3151224"/>
            <a:chExt cx="1547357" cy="863217"/>
          </a:xfrm>
        </p:grpSpPr>
        <p:grpSp>
          <p:nvGrpSpPr>
            <p:cNvPr id="906" name="Google Shape;906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07" name="Google Shape;90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8" name="Google Shape;90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09" name="Google Shape;90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0" name="Google Shape;91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11" name="Google Shape;911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12" name="Google Shape;91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3" name="Google Shape;91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4" name="Google Shape;91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5" name="Google Shape;91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16" name="Google Shape;916;p34"/>
          <p:cNvGrpSpPr/>
          <p:nvPr/>
        </p:nvGrpSpPr>
        <p:grpSpPr>
          <a:xfrm rot="10800000">
            <a:off x="8103790" y="76"/>
            <a:ext cx="4063977" cy="2239071"/>
            <a:chOff x="713225" y="3151224"/>
            <a:chExt cx="1547357" cy="863217"/>
          </a:xfrm>
        </p:grpSpPr>
        <p:grpSp>
          <p:nvGrpSpPr>
            <p:cNvPr id="917" name="Google Shape;917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18" name="Google Shape;91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19" name="Google Shape;91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0" name="Google Shape;92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1" name="Google Shape;92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22" name="Google Shape;922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23" name="Google Shape;92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4" name="Google Shape;92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5" name="Google Shape;92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6" name="Google Shape;92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27" name="Google Shape;927;p34"/>
          <p:cNvGrpSpPr/>
          <p:nvPr/>
        </p:nvGrpSpPr>
        <p:grpSpPr>
          <a:xfrm rot="10800000">
            <a:off x="4" y="2370905"/>
            <a:ext cx="4063977" cy="2239071"/>
            <a:chOff x="713225" y="3151224"/>
            <a:chExt cx="1547357" cy="863217"/>
          </a:xfrm>
        </p:grpSpPr>
        <p:grpSp>
          <p:nvGrpSpPr>
            <p:cNvPr id="928" name="Google Shape;928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29" name="Google Shape;92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0" name="Google Shape;93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1" name="Google Shape;93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3" name="Google Shape;933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34" name="Google Shape;93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5" name="Google Shape;93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6" name="Google Shape;93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7" name="Google Shape;93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38" name="Google Shape;938;p34"/>
          <p:cNvGrpSpPr/>
          <p:nvPr/>
        </p:nvGrpSpPr>
        <p:grpSpPr>
          <a:xfrm rot="10800000">
            <a:off x="4064023" y="2361818"/>
            <a:ext cx="4063977" cy="2239071"/>
            <a:chOff x="713225" y="3151224"/>
            <a:chExt cx="1547357" cy="863217"/>
          </a:xfrm>
        </p:grpSpPr>
        <p:grpSp>
          <p:nvGrpSpPr>
            <p:cNvPr id="939" name="Google Shape;939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40" name="Google Shape;940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1" name="Google Shape;941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2" name="Google Shape;942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3" name="Google Shape;943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4" name="Google Shape;944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45" name="Google Shape;945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6" name="Google Shape;946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8" name="Google Shape;948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9" name="Google Shape;949;p34"/>
          <p:cNvGrpSpPr/>
          <p:nvPr/>
        </p:nvGrpSpPr>
        <p:grpSpPr>
          <a:xfrm rot="10800000">
            <a:off x="8128024" y="2361818"/>
            <a:ext cx="4063977" cy="2239071"/>
            <a:chOff x="713225" y="3151224"/>
            <a:chExt cx="1547357" cy="863217"/>
          </a:xfrm>
        </p:grpSpPr>
        <p:grpSp>
          <p:nvGrpSpPr>
            <p:cNvPr id="950" name="Google Shape;950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51" name="Google Shape;951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2" name="Google Shape;952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3" name="Google Shape;953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4" name="Google Shape;954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55" name="Google Shape;955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56" name="Google Shape;956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7" name="Google Shape;957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8" name="Google Shape;958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9" name="Google Shape;959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60" name="Google Shape;960;p34"/>
          <p:cNvGrpSpPr/>
          <p:nvPr/>
        </p:nvGrpSpPr>
        <p:grpSpPr>
          <a:xfrm rot="10800000">
            <a:off x="4" y="4619039"/>
            <a:ext cx="4063977" cy="2239071"/>
            <a:chOff x="713225" y="3151224"/>
            <a:chExt cx="1547357" cy="863217"/>
          </a:xfrm>
        </p:grpSpPr>
        <p:grpSp>
          <p:nvGrpSpPr>
            <p:cNvPr id="961" name="Google Shape;961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62" name="Google Shape;962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3" name="Google Shape;963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4" name="Google Shape;964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5" name="Google Shape;965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6" name="Google Shape;966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67" name="Google Shape;967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8" name="Google Shape;968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69" name="Google Shape;969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0" name="Google Shape;970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71" name="Google Shape;971;p34"/>
          <p:cNvGrpSpPr/>
          <p:nvPr/>
        </p:nvGrpSpPr>
        <p:grpSpPr>
          <a:xfrm rot="10800000">
            <a:off x="4064023" y="4609954"/>
            <a:ext cx="4063977" cy="2239071"/>
            <a:chOff x="713225" y="3151224"/>
            <a:chExt cx="1547357" cy="863217"/>
          </a:xfrm>
        </p:grpSpPr>
        <p:grpSp>
          <p:nvGrpSpPr>
            <p:cNvPr id="972" name="Google Shape;972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73" name="Google Shape;973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4" name="Google Shape;974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5" name="Google Shape;975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6" name="Google Shape;976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77" name="Google Shape;977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78" name="Google Shape;978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79" name="Google Shape;979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0" name="Google Shape;980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1" name="Google Shape;981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82" name="Google Shape;982;p34"/>
          <p:cNvGrpSpPr/>
          <p:nvPr/>
        </p:nvGrpSpPr>
        <p:grpSpPr>
          <a:xfrm rot="10800000">
            <a:off x="8128024" y="4609954"/>
            <a:ext cx="4063977" cy="2239071"/>
            <a:chOff x="713225" y="3151224"/>
            <a:chExt cx="1547357" cy="863217"/>
          </a:xfrm>
        </p:grpSpPr>
        <p:grpSp>
          <p:nvGrpSpPr>
            <p:cNvPr id="983" name="Google Shape;983;p34"/>
            <p:cNvGrpSpPr/>
            <p:nvPr/>
          </p:nvGrpSpPr>
          <p:grpSpPr>
            <a:xfrm>
              <a:off x="713225" y="3151224"/>
              <a:ext cx="773703" cy="863217"/>
              <a:chOff x="0" y="14263"/>
              <a:chExt cx="1044275" cy="1165250"/>
            </a:xfrm>
          </p:grpSpPr>
          <p:sp>
            <p:nvSpPr>
              <p:cNvPr id="984" name="Google Shape;984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5" name="Google Shape;985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6" name="Google Shape;986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87" name="Google Shape;987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88" name="Google Shape;988;p34"/>
            <p:cNvGrpSpPr/>
            <p:nvPr/>
          </p:nvGrpSpPr>
          <p:grpSpPr>
            <a:xfrm>
              <a:off x="1486878" y="3151224"/>
              <a:ext cx="773703" cy="863217"/>
              <a:chOff x="0" y="14263"/>
              <a:chExt cx="1044275" cy="1165250"/>
            </a:xfrm>
          </p:grpSpPr>
          <p:sp>
            <p:nvSpPr>
              <p:cNvPr id="989" name="Google Shape;989;p34"/>
              <p:cNvSpPr/>
              <p:nvPr/>
            </p:nvSpPr>
            <p:spPr>
              <a:xfrm>
                <a:off x="522125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0" y="36818"/>
                    </a:moveTo>
                    <a:lnTo>
                      <a:pt x="0" y="9815"/>
                    </a:lnTo>
                    <a:lnTo>
                      <a:pt x="20886" y="0"/>
                    </a:lnTo>
                    <a:lnTo>
                      <a:pt x="20886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0" name="Google Shape;990;p34"/>
              <p:cNvSpPr/>
              <p:nvPr/>
            </p:nvSpPr>
            <p:spPr>
              <a:xfrm>
                <a:off x="0" y="688738"/>
                <a:ext cx="1044275" cy="490775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31" extrusionOk="0">
                    <a:moveTo>
                      <a:pt x="20885" y="1"/>
                    </a:moveTo>
                    <a:lnTo>
                      <a:pt x="0" y="9816"/>
                    </a:lnTo>
                    <a:lnTo>
                      <a:pt x="20885" y="19631"/>
                    </a:lnTo>
                    <a:lnTo>
                      <a:pt x="41771" y="9816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1" name="Google Shape;991;p34"/>
              <p:cNvSpPr/>
              <p:nvPr/>
            </p:nvSpPr>
            <p:spPr>
              <a:xfrm>
                <a:off x="0" y="14263"/>
                <a:ext cx="1044275" cy="490200"/>
              </a:xfrm>
              <a:custGeom>
                <a:avLst/>
                <a:gdLst/>
                <a:ahLst/>
                <a:cxnLst/>
                <a:rect l="l" t="t" r="r" b="b"/>
                <a:pathLst>
                  <a:path w="41771" h="19608" extrusionOk="0">
                    <a:moveTo>
                      <a:pt x="20885" y="0"/>
                    </a:moveTo>
                    <a:lnTo>
                      <a:pt x="0" y="9792"/>
                    </a:lnTo>
                    <a:lnTo>
                      <a:pt x="20885" y="19607"/>
                    </a:lnTo>
                    <a:lnTo>
                      <a:pt x="41771" y="9792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92" name="Google Shape;992;p34"/>
              <p:cNvSpPr/>
              <p:nvPr/>
            </p:nvSpPr>
            <p:spPr>
              <a:xfrm>
                <a:off x="0" y="259063"/>
                <a:ext cx="522150" cy="920450"/>
              </a:xfrm>
              <a:custGeom>
                <a:avLst/>
                <a:gdLst/>
                <a:ahLst/>
                <a:cxnLst/>
                <a:rect l="l" t="t" r="r" b="b"/>
                <a:pathLst>
                  <a:path w="20886" h="36818" extrusionOk="0">
                    <a:moveTo>
                      <a:pt x="20885" y="36818"/>
                    </a:moveTo>
                    <a:lnTo>
                      <a:pt x="20885" y="9815"/>
                    </a:lnTo>
                    <a:lnTo>
                      <a:pt x="0" y="0"/>
                    </a:lnTo>
                    <a:lnTo>
                      <a:pt x="0" y="27003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196894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9158F-F291-4BA9-94B5-228AFDCE6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3612C-13CA-41E7-91CB-52AC6B305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A5648-0B04-4703-8440-7CD6A4E7E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71370-CF98-4F40-A126-D4740DFBF476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79D995-4955-4FAB-91C6-A3751F782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6671B-A8C4-4C7A-AE3D-3AE103DF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213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9B3DF-B063-C1B8-7193-65F6654CB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1D9C8-9C85-F3AD-9360-C2BF2BB1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261263-2C40-4FE1-D9ED-80850281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43D04D-E4DC-C990-1AD4-602A5A5424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D4C72-B97C-9902-8985-40FF984D0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3A6F66-89BC-C9EA-8A41-6DA8A5038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1F97C4-53CB-C7AD-6F45-F30B70001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9ED13D-2084-84ED-FBDD-2CF2E8D72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589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1CD61-2DE7-1D7A-F8FB-C2A28195B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5794AF-CA3F-E6D8-361D-88361FA5D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2BAEB6-0C7D-93CB-5631-03C4B1F9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28DA82-D123-966B-AE9F-790FBC05B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46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83CE5-E96D-9411-B322-EEF3D75A0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09DDC1-846F-FE91-1B54-0C1A4EB11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0647D3-6981-D369-25ED-2F64F11B9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255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3339E-B9BF-1223-AAB6-86CA1E693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9299A-F9D2-CE40-54D8-6D3F9AF83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C27172-C4E1-4F88-21F1-62E953F08A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67A021-F62D-1D47-C912-84753645E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BB77E-2B01-6453-42A5-DEC81A150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22146-EBB8-58FE-12A8-26BD7623E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902F-9329-440E-31BE-7780BC1AC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2E3DC-729D-EB96-5D7D-2DBA5723D3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0E79A5-D2CF-B78D-3F56-D48120D1E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34309-482A-3CC3-5F15-76EFC1AB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E8903E-439F-3D58-8D3B-CA88064C5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45B92-BBEA-E3CC-D11F-E309ADC6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712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B46D3-B633-A223-FA78-29E94114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5C0402-0B36-1429-2B4D-40CA6E7B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CADA-DC7A-E46A-6523-23906147D5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5EABC3-9340-704D-9128-6AFB04ECE3E4}" type="datetimeFigureOut">
              <a:rPr lang="en-US" smtClean="0"/>
              <a:t>4/22/24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A2017-F76C-22B7-1D9F-9F9A6CE2E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A092B-5AA1-AA2F-C31E-4325BB0617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E919DA-5051-6441-BE69-9D110996ED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82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100000">
              <a:schemeClr val="dk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ioRhyme"/>
              <a:buNone/>
              <a:defRPr sz="3000">
                <a:solidFill>
                  <a:schemeClr val="dk1"/>
                </a:solidFill>
                <a:latin typeface="BioRhyme"/>
                <a:ea typeface="BioRhyme"/>
                <a:cs typeface="BioRhyme"/>
                <a:sym typeface="BioRhym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●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Char char="○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Char char="■"/>
              <a:defRPr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5205461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3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A180EF4-000D-659B-2C85-52E9D64E5ED7}"/>
              </a:ext>
            </a:extLst>
          </p:cNvPr>
          <p:cNvSpPr txBox="1"/>
          <p:nvPr/>
        </p:nvSpPr>
        <p:spPr>
          <a:xfrm>
            <a:off x="614607" y="2670751"/>
            <a:ext cx="1061861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Object Oriented Programming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Concepts</a:t>
            </a:r>
            <a:endParaRPr kumimoji="0" lang="en-JP" sz="6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F973F2-3E2E-F88A-7200-805DA50A9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7" y="3947207"/>
            <a:ext cx="3084853" cy="308485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F3E6243-C5B1-FF8E-A282-6D06EF06B3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03477" y="4571382"/>
            <a:ext cx="2255704" cy="22557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BACFC73-7F29-924C-D732-EC749C0153F8}"/>
              </a:ext>
            </a:extLst>
          </p:cNvPr>
          <p:cNvSpPr txBox="1"/>
          <p:nvPr/>
        </p:nvSpPr>
        <p:spPr>
          <a:xfrm>
            <a:off x="323975" y="317078"/>
            <a:ext cx="580864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Basics – Bird’s Eye View</a:t>
            </a:r>
          </a:p>
        </p:txBody>
      </p:sp>
      <p:pic>
        <p:nvPicPr>
          <p:cNvPr id="4" name="Picture 6" descr="I Want Eagle Vision - My Peace Zone">
            <a:extLst>
              <a:ext uri="{FF2B5EF4-FFF2-40B4-BE49-F238E27FC236}">
                <a16:creationId xmlns:a16="http://schemas.microsoft.com/office/drawing/2014/main" id="{D6BB1369-6517-F134-BB63-51DABA5381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330" y="317078"/>
            <a:ext cx="1119705" cy="707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A50712-3435-A67B-5A4C-379E150F4807}"/>
              </a:ext>
            </a:extLst>
          </p:cNvPr>
          <p:cNvSpPr txBox="1"/>
          <p:nvPr/>
        </p:nvSpPr>
        <p:spPr>
          <a:xfrm>
            <a:off x="5318620" y="2301419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Lecture: 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CF37-E09D-CEAA-76A7-809A0CF3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Food for Thought?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8B4B-46F6-A852-CD04-125849D8F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computers equivalent to Turning Machines?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5CFCB-3313-74BA-1499-EF7A2B98C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74CCB8-E245-1296-B7A7-B08810CDC9A9}"/>
              </a:ext>
            </a:extLst>
          </p:cNvPr>
          <p:cNvSpPr txBox="1"/>
          <p:nvPr/>
        </p:nvSpPr>
        <p:spPr>
          <a:xfrm>
            <a:off x="3888509" y="2817091"/>
            <a:ext cx="144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Yes  or No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568C75-471B-835F-0299-F17BA51362CC}"/>
              </a:ext>
            </a:extLst>
          </p:cNvPr>
          <p:cNvSpPr txBox="1"/>
          <p:nvPr/>
        </p:nvSpPr>
        <p:spPr>
          <a:xfrm>
            <a:off x="1533236" y="4466881"/>
            <a:ext cx="539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in Web and find out the answer by yourself.</a:t>
            </a:r>
          </a:p>
        </p:txBody>
      </p:sp>
    </p:spTree>
    <p:extLst>
      <p:ext uri="{BB962C8B-B14F-4D97-AF65-F5344CB8AC3E}">
        <p14:creationId xmlns:p14="http://schemas.microsoft.com/office/powerpoint/2010/main" val="3184360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8A7-C56C-C5CE-DF12-928303E6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0A83-EFDA-3981-7110-D023EDB8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11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BA655-1D91-E778-97EC-4FFED9F89D16}"/>
              </a:ext>
            </a:extLst>
          </p:cNvPr>
          <p:cNvCxnSpPr/>
          <p:nvPr/>
        </p:nvCxnSpPr>
        <p:spPr>
          <a:xfrm>
            <a:off x="711201" y="4553527"/>
            <a:ext cx="110374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ABA694-95D9-FFA6-1666-6538329D9E20}"/>
              </a:ext>
            </a:extLst>
          </p:cNvPr>
          <p:cNvSpPr txBox="1"/>
          <p:nvPr/>
        </p:nvSpPr>
        <p:spPr>
          <a:xfrm>
            <a:off x="117903" y="6287832"/>
            <a:ext cx="8656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  <a:r>
              <a:rPr lang="en-US" sz="1400" dirty="0" err="1"/>
              <a:t>javascript</a:t>
            </a:r>
            <a:r>
              <a:rPr lang="en-US" sz="1400" dirty="0"/>
              <a:t>-scene/the-forgotten-history-of-oop-88d71b9b2d9f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DD5E-19DF-2306-3546-26CFF339CB25}"/>
              </a:ext>
            </a:extLst>
          </p:cNvPr>
          <p:cNvSpPr txBox="1"/>
          <p:nvPr/>
        </p:nvSpPr>
        <p:spPr>
          <a:xfrm>
            <a:off x="6752505" y="6264633"/>
            <a:ext cx="542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(my version of explanation is slightly deviates as history is blurred)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20D1-379D-7F23-79AD-EFE0E5F834F1}"/>
              </a:ext>
            </a:extLst>
          </p:cNvPr>
          <p:cNvSpPr txBox="1"/>
          <p:nvPr/>
        </p:nvSpPr>
        <p:spPr>
          <a:xfrm>
            <a:off x="1184801" y="4655128"/>
            <a:ext cx="74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A2B4-13D8-2D01-E3ED-C1C3B90A8F1E}"/>
              </a:ext>
            </a:extLst>
          </p:cNvPr>
          <p:cNvSpPr txBox="1"/>
          <p:nvPr/>
        </p:nvSpPr>
        <p:spPr>
          <a:xfrm>
            <a:off x="117903" y="2819101"/>
            <a:ext cx="20826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</a:t>
            </a:r>
          </a:p>
          <a:p>
            <a:endParaRPr lang="en-US" dirty="0"/>
          </a:p>
          <a:p>
            <a:r>
              <a:rPr lang="en-US" dirty="0"/>
              <a:t>Turning machines</a:t>
            </a:r>
          </a:p>
          <a:p>
            <a:endParaRPr lang="en-US" dirty="0"/>
          </a:p>
          <a:p>
            <a:pPr algn="ctr"/>
            <a:r>
              <a:rPr lang="en-US" sz="1100" dirty="0"/>
              <a:t>(Theory of computation)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D80544-7D40-B1D4-7ABF-BE662810DE26}"/>
              </a:ext>
            </a:extLst>
          </p:cNvPr>
          <p:cNvCxnSpPr/>
          <p:nvPr/>
        </p:nvCxnSpPr>
        <p:spPr>
          <a:xfrm flipV="1">
            <a:off x="1558776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F2E11-CAF7-5F65-17C5-357F51B9A4D2}"/>
              </a:ext>
            </a:extLst>
          </p:cNvPr>
          <p:cNvCxnSpPr/>
          <p:nvPr/>
        </p:nvCxnSpPr>
        <p:spPr>
          <a:xfrm flipH="1">
            <a:off x="129309" y="4341091"/>
            <a:ext cx="142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7FB0B3-CDC9-1EFB-2A69-6AC9F54B6B25}"/>
              </a:ext>
            </a:extLst>
          </p:cNvPr>
          <p:cNvSpPr txBox="1"/>
          <p:nvPr/>
        </p:nvSpPr>
        <p:spPr>
          <a:xfrm>
            <a:off x="276883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EFC29F-2898-AB34-977D-F2A28ECBACE8}"/>
              </a:ext>
            </a:extLst>
          </p:cNvPr>
          <p:cNvCxnSpPr/>
          <p:nvPr/>
        </p:nvCxnSpPr>
        <p:spPr>
          <a:xfrm flipV="1">
            <a:off x="314281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A31929-2680-BDDA-96B3-A33B20F26BC5}"/>
              </a:ext>
            </a:extLst>
          </p:cNvPr>
          <p:cNvSpPr txBox="1"/>
          <p:nvPr/>
        </p:nvSpPr>
        <p:spPr>
          <a:xfrm>
            <a:off x="2288448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languages came into existence</a:t>
            </a:r>
          </a:p>
          <a:p>
            <a:endParaRPr lang="en-US" sz="1100" dirty="0"/>
          </a:p>
          <a:p>
            <a:r>
              <a:rPr lang="en-US" sz="1100" dirty="0"/>
              <a:t>Machine code and</a:t>
            </a:r>
          </a:p>
          <a:p>
            <a:endParaRPr lang="en-US" sz="1100" dirty="0"/>
          </a:p>
          <a:p>
            <a:r>
              <a:rPr lang="en-US" sz="1100" dirty="0"/>
              <a:t>Assembly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CC2CC-4029-0494-B19D-3652B699CB11}"/>
              </a:ext>
            </a:extLst>
          </p:cNvPr>
          <p:cNvSpPr txBox="1"/>
          <p:nvPr/>
        </p:nvSpPr>
        <p:spPr>
          <a:xfrm>
            <a:off x="5022510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FDBEEC-4FF4-B23D-3D54-83CA0C218D8E}"/>
              </a:ext>
            </a:extLst>
          </p:cNvPr>
          <p:cNvCxnSpPr/>
          <p:nvPr/>
        </p:nvCxnSpPr>
        <p:spPr>
          <a:xfrm flipV="1">
            <a:off x="5396485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9F18A7-8332-AFC6-A9DD-B613E731675F}"/>
              </a:ext>
            </a:extLst>
          </p:cNvPr>
          <p:cNvSpPr txBox="1"/>
          <p:nvPr/>
        </p:nvSpPr>
        <p:spPr>
          <a:xfrm>
            <a:off x="4542121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languages Originated</a:t>
            </a:r>
          </a:p>
          <a:p>
            <a:endParaRPr lang="en-US" sz="1100" dirty="0"/>
          </a:p>
          <a:p>
            <a:r>
              <a:rPr lang="en-US" sz="1100" dirty="0"/>
              <a:t>FORTRON</a:t>
            </a:r>
          </a:p>
          <a:p>
            <a:endParaRPr lang="en-US" sz="1100" dirty="0"/>
          </a:p>
          <a:p>
            <a:r>
              <a:rPr lang="en-US" sz="1100" dirty="0"/>
              <a:t>COBOL,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C9477-8127-23BC-6B80-199FE20012C0}"/>
              </a:ext>
            </a:extLst>
          </p:cNvPr>
          <p:cNvSpPr txBox="1"/>
          <p:nvPr/>
        </p:nvSpPr>
        <p:spPr>
          <a:xfrm>
            <a:off x="7294655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4E9DD-B970-C51B-ADAE-0007FF31357B}"/>
              </a:ext>
            </a:extLst>
          </p:cNvPr>
          <p:cNvCxnSpPr/>
          <p:nvPr/>
        </p:nvCxnSpPr>
        <p:spPr>
          <a:xfrm flipV="1">
            <a:off x="7668630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CBD6AA-3F67-CEC0-A17B-A028D93F87FA}"/>
              </a:ext>
            </a:extLst>
          </p:cNvPr>
          <p:cNvSpPr txBox="1"/>
          <p:nvPr/>
        </p:nvSpPr>
        <p:spPr>
          <a:xfrm>
            <a:off x="6814266" y="2819101"/>
            <a:ext cx="2431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Imperative/Functional/Structural languages Originated</a:t>
            </a:r>
          </a:p>
          <a:p>
            <a:endParaRPr lang="en-US" sz="1100" dirty="0"/>
          </a:p>
          <a:p>
            <a:r>
              <a:rPr lang="en-US" sz="1100" dirty="0"/>
              <a:t>ALGOL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22AE2-818F-1044-6E92-1B2E54FB522E}"/>
              </a:ext>
            </a:extLst>
          </p:cNvPr>
          <p:cNvSpPr txBox="1"/>
          <p:nvPr/>
        </p:nvSpPr>
        <p:spPr>
          <a:xfrm>
            <a:off x="993559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B079C2-7DB6-9050-DBCF-FF05554334CB}"/>
              </a:ext>
            </a:extLst>
          </p:cNvPr>
          <p:cNvCxnSpPr/>
          <p:nvPr/>
        </p:nvCxnSpPr>
        <p:spPr>
          <a:xfrm flipV="1">
            <a:off x="1030957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1F6B9F-A44B-41D5-4CBD-59733CC55CDF}"/>
              </a:ext>
            </a:extLst>
          </p:cNvPr>
          <p:cNvSpPr txBox="1"/>
          <p:nvPr/>
        </p:nvSpPr>
        <p:spPr>
          <a:xfrm>
            <a:off x="9455208" y="2819101"/>
            <a:ext cx="243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 </a:t>
            </a:r>
          </a:p>
          <a:p>
            <a:endParaRPr lang="en-US" sz="1100" dirty="0"/>
          </a:p>
          <a:p>
            <a:r>
              <a:rPr lang="en-US" sz="1100" dirty="0"/>
              <a:t>Birth(ALGOL) =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47273-C31A-0B12-6B35-2A1DE4696563}"/>
              </a:ext>
            </a:extLst>
          </p:cNvPr>
          <p:cNvSpPr txBox="1"/>
          <p:nvPr/>
        </p:nvSpPr>
        <p:spPr>
          <a:xfrm>
            <a:off x="129309" y="6550447"/>
            <a:ext cx="6165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unstop.com</a:t>
            </a:r>
            <a:r>
              <a:rPr lang="en-US" sz="1400" dirty="0"/>
              <a:t>/blog/history-of-c-language</a:t>
            </a:r>
          </a:p>
        </p:txBody>
      </p:sp>
    </p:spTree>
    <p:extLst>
      <p:ext uri="{BB962C8B-B14F-4D97-AF65-F5344CB8AC3E}">
        <p14:creationId xmlns:p14="http://schemas.microsoft.com/office/powerpoint/2010/main" val="2816693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8A7-C56C-C5CE-DF12-928303E6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0A83-EFDA-3981-7110-D023EDB8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BA655-1D91-E778-97EC-4FFED9F89D16}"/>
              </a:ext>
            </a:extLst>
          </p:cNvPr>
          <p:cNvCxnSpPr/>
          <p:nvPr/>
        </p:nvCxnSpPr>
        <p:spPr>
          <a:xfrm>
            <a:off x="711201" y="4553527"/>
            <a:ext cx="110374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ABA694-95D9-FFA6-1666-6538329D9E20}"/>
              </a:ext>
            </a:extLst>
          </p:cNvPr>
          <p:cNvSpPr txBox="1"/>
          <p:nvPr/>
        </p:nvSpPr>
        <p:spPr>
          <a:xfrm>
            <a:off x="117903" y="6287832"/>
            <a:ext cx="8656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  <a:r>
              <a:rPr lang="en-US" sz="1400" dirty="0" err="1"/>
              <a:t>javascript</a:t>
            </a:r>
            <a:r>
              <a:rPr lang="en-US" sz="1400" dirty="0"/>
              <a:t>-scene/the-forgotten-history-of-oop-88d71b9b2d9f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DD5E-19DF-2306-3546-26CFF339CB25}"/>
              </a:ext>
            </a:extLst>
          </p:cNvPr>
          <p:cNvSpPr txBox="1"/>
          <p:nvPr/>
        </p:nvSpPr>
        <p:spPr>
          <a:xfrm>
            <a:off x="6752505" y="6264633"/>
            <a:ext cx="542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(my version of explanation is slightly deviates as history is blurred)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20D1-379D-7F23-79AD-EFE0E5F834F1}"/>
              </a:ext>
            </a:extLst>
          </p:cNvPr>
          <p:cNvSpPr txBox="1"/>
          <p:nvPr/>
        </p:nvSpPr>
        <p:spPr>
          <a:xfrm>
            <a:off x="1184801" y="4655128"/>
            <a:ext cx="74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A2B4-13D8-2D01-E3ED-C1C3B90A8F1E}"/>
              </a:ext>
            </a:extLst>
          </p:cNvPr>
          <p:cNvSpPr txBox="1"/>
          <p:nvPr/>
        </p:nvSpPr>
        <p:spPr>
          <a:xfrm>
            <a:off x="117903" y="2819101"/>
            <a:ext cx="20826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</a:t>
            </a:r>
          </a:p>
          <a:p>
            <a:endParaRPr lang="en-US" dirty="0"/>
          </a:p>
          <a:p>
            <a:r>
              <a:rPr lang="en-US" dirty="0"/>
              <a:t>Turning machines</a:t>
            </a:r>
          </a:p>
          <a:p>
            <a:endParaRPr lang="en-US" dirty="0"/>
          </a:p>
          <a:p>
            <a:pPr algn="ctr"/>
            <a:r>
              <a:rPr lang="en-US" sz="1100" dirty="0"/>
              <a:t>(Theory of computation)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D80544-7D40-B1D4-7ABF-BE662810DE26}"/>
              </a:ext>
            </a:extLst>
          </p:cNvPr>
          <p:cNvCxnSpPr/>
          <p:nvPr/>
        </p:nvCxnSpPr>
        <p:spPr>
          <a:xfrm flipV="1">
            <a:off x="1558776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F2E11-CAF7-5F65-17C5-357F51B9A4D2}"/>
              </a:ext>
            </a:extLst>
          </p:cNvPr>
          <p:cNvCxnSpPr/>
          <p:nvPr/>
        </p:nvCxnSpPr>
        <p:spPr>
          <a:xfrm flipH="1">
            <a:off x="129309" y="4341091"/>
            <a:ext cx="142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7FB0B3-CDC9-1EFB-2A69-6AC9F54B6B25}"/>
              </a:ext>
            </a:extLst>
          </p:cNvPr>
          <p:cNvSpPr txBox="1"/>
          <p:nvPr/>
        </p:nvSpPr>
        <p:spPr>
          <a:xfrm>
            <a:off x="276883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EFC29F-2898-AB34-977D-F2A28ECBACE8}"/>
              </a:ext>
            </a:extLst>
          </p:cNvPr>
          <p:cNvCxnSpPr/>
          <p:nvPr/>
        </p:nvCxnSpPr>
        <p:spPr>
          <a:xfrm flipV="1">
            <a:off x="314281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A31929-2680-BDDA-96B3-A33B20F26BC5}"/>
              </a:ext>
            </a:extLst>
          </p:cNvPr>
          <p:cNvSpPr txBox="1"/>
          <p:nvPr/>
        </p:nvSpPr>
        <p:spPr>
          <a:xfrm>
            <a:off x="2288448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languages came into existence</a:t>
            </a:r>
          </a:p>
          <a:p>
            <a:endParaRPr lang="en-US" sz="1100" dirty="0"/>
          </a:p>
          <a:p>
            <a:r>
              <a:rPr lang="en-US" sz="1100" dirty="0"/>
              <a:t>Machine code and</a:t>
            </a:r>
          </a:p>
          <a:p>
            <a:endParaRPr lang="en-US" sz="1100" dirty="0"/>
          </a:p>
          <a:p>
            <a:r>
              <a:rPr lang="en-US" sz="1100" dirty="0"/>
              <a:t>Assembly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CC2CC-4029-0494-B19D-3652B699CB11}"/>
              </a:ext>
            </a:extLst>
          </p:cNvPr>
          <p:cNvSpPr txBox="1"/>
          <p:nvPr/>
        </p:nvSpPr>
        <p:spPr>
          <a:xfrm>
            <a:off x="5022510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FDBEEC-4FF4-B23D-3D54-83CA0C218D8E}"/>
              </a:ext>
            </a:extLst>
          </p:cNvPr>
          <p:cNvCxnSpPr/>
          <p:nvPr/>
        </p:nvCxnSpPr>
        <p:spPr>
          <a:xfrm flipV="1">
            <a:off x="5396485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9F18A7-8332-AFC6-A9DD-B613E731675F}"/>
              </a:ext>
            </a:extLst>
          </p:cNvPr>
          <p:cNvSpPr txBox="1"/>
          <p:nvPr/>
        </p:nvSpPr>
        <p:spPr>
          <a:xfrm>
            <a:off x="4542121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languages Originated</a:t>
            </a:r>
          </a:p>
          <a:p>
            <a:endParaRPr lang="en-US" sz="1100" dirty="0"/>
          </a:p>
          <a:p>
            <a:r>
              <a:rPr lang="en-US" sz="1100" dirty="0"/>
              <a:t>FORTRON</a:t>
            </a:r>
          </a:p>
          <a:p>
            <a:endParaRPr lang="en-US" sz="1100" dirty="0"/>
          </a:p>
          <a:p>
            <a:r>
              <a:rPr lang="en-US" sz="1100" dirty="0"/>
              <a:t>COBOL,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C9477-8127-23BC-6B80-199FE20012C0}"/>
              </a:ext>
            </a:extLst>
          </p:cNvPr>
          <p:cNvSpPr txBox="1"/>
          <p:nvPr/>
        </p:nvSpPr>
        <p:spPr>
          <a:xfrm>
            <a:off x="7294655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4E9DD-B970-C51B-ADAE-0007FF31357B}"/>
              </a:ext>
            </a:extLst>
          </p:cNvPr>
          <p:cNvCxnSpPr/>
          <p:nvPr/>
        </p:nvCxnSpPr>
        <p:spPr>
          <a:xfrm flipV="1">
            <a:off x="7668630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CBD6AA-3F67-CEC0-A17B-A028D93F87FA}"/>
              </a:ext>
            </a:extLst>
          </p:cNvPr>
          <p:cNvSpPr txBox="1"/>
          <p:nvPr/>
        </p:nvSpPr>
        <p:spPr>
          <a:xfrm>
            <a:off x="6814266" y="2819101"/>
            <a:ext cx="2431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Imperative/Functional/Structural languages Originated</a:t>
            </a:r>
          </a:p>
          <a:p>
            <a:endParaRPr lang="en-US" sz="1100" dirty="0"/>
          </a:p>
          <a:p>
            <a:r>
              <a:rPr lang="en-US" sz="1100" dirty="0"/>
              <a:t>ALGOL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22AE2-818F-1044-6E92-1B2E54FB522E}"/>
              </a:ext>
            </a:extLst>
          </p:cNvPr>
          <p:cNvSpPr txBox="1"/>
          <p:nvPr/>
        </p:nvSpPr>
        <p:spPr>
          <a:xfrm>
            <a:off x="993559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B079C2-7DB6-9050-DBCF-FF05554334CB}"/>
              </a:ext>
            </a:extLst>
          </p:cNvPr>
          <p:cNvCxnSpPr/>
          <p:nvPr/>
        </p:nvCxnSpPr>
        <p:spPr>
          <a:xfrm flipV="1">
            <a:off x="1030957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1F6B9F-A44B-41D5-4CBD-59733CC55CDF}"/>
              </a:ext>
            </a:extLst>
          </p:cNvPr>
          <p:cNvSpPr txBox="1"/>
          <p:nvPr/>
        </p:nvSpPr>
        <p:spPr>
          <a:xfrm>
            <a:off x="9455208" y="2819101"/>
            <a:ext cx="243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 </a:t>
            </a:r>
          </a:p>
          <a:p>
            <a:endParaRPr lang="en-US" sz="1100" dirty="0"/>
          </a:p>
          <a:p>
            <a:r>
              <a:rPr lang="en-US" sz="1100" dirty="0"/>
              <a:t>Birth(ALGOL) =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47273-C31A-0B12-6B35-2A1DE4696563}"/>
              </a:ext>
            </a:extLst>
          </p:cNvPr>
          <p:cNvSpPr txBox="1"/>
          <p:nvPr/>
        </p:nvSpPr>
        <p:spPr>
          <a:xfrm>
            <a:off x="129309" y="6550447"/>
            <a:ext cx="6165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unstop.com</a:t>
            </a:r>
            <a:r>
              <a:rPr lang="en-US" sz="1400" dirty="0"/>
              <a:t>/blog/history-of-c-language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9448D47-D22F-8164-677D-524A2A7F40D6}"/>
              </a:ext>
            </a:extLst>
          </p:cNvPr>
          <p:cNvCxnSpPr/>
          <p:nvPr/>
        </p:nvCxnSpPr>
        <p:spPr>
          <a:xfrm>
            <a:off x="9347200" y="2660073"/>
            <a:ext cx="2115127" cy="21613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AE9831-62A1-2821-F7D4-84A80CE94237}"/>
              </a:ext>
            </a:extLst>
          </p:cNvPr>
          <p:cNvCxnSpPr>
            <a:cxnSpLocks/>
          </p:cNvCxnSpPr>
          <p:nvPr/>
        </p:nvCxnSpPr>
        <p:spPr>
          <a:xfrm flipH="1">
            <a:off x="9455208" y="2475345"/>
            <a:ext cx="1785759" cy="234603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876C8C8-0361-F66C-3599-27EBDE07122F}"/>
              </a:ext>
            </a:extLst>
          </p:cNvPr>
          <p:cNvSpPr txBox="1"/>
          <p:nvPr/>
        </p:nvSpPr>
        <p:spPr>
          <a:xfrm>
            <a:off x="8857672" y="1459683"/>
            <a:ext cx="30941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Let us ignore this event for some time as the concepts of structured programming language were explored in 1960.</a:t>
            </a:r>
          </a:p>
        </p:txBody>
      </p:sp>
    </p:spTree>
    <p:extLst>
      <p:ext uri="{BB962C8B-B14F-4D97-AF65-F5344CB8AC3E}">
        <p14:creationId xmlns:p14="http://schemas.microsoft.com/office/powerpoint/2010/main" val="39872643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8A7-C56C-C5CE-DF12-928303E6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0A83-EFDA-3981-7110-D023EDB8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13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BA655-1D91-E778-97EC-4FFED9F89D16}"/>
              </a:ext>
            </a:extLst>
          </p:cNvPr>
          <p:cNvCxnSpPr/>
          <p:nvPr/>
        </p:nvCxnSpPr>
        <p:spPr>
          <a:xfrm>
            <a:off x="711201" y="4553527"/>
            <a:ext cx="110374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ABA694-95D9-FFA6-1666-6538329D9E20}"/>
              </a:ext>
            </a:extLst>
          </p:cNvPr>
          <p:cNvSpPr txBox="1"/>
          <p:nvPr/>
        </p:nvSpPr>
        <p:spPr>
          <a:xfrm>
            <a:off x="117903" y="6287832"/>
            <a:ext cx="8656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  <a:r>
              <a:rPr lang="en-US" sz="1400" dirty="0" err="1"/>
              <a:t>javascript</a:t>
            </a:r>
            <a:r>
              <a:rPr lang="en-US" sz="1400" dirty="0"/>
              <a:t>-scene/the-forgotten-history-of-oop-88d71b9b2d9f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DD5E-19DF-2306-3546-26CFF339CB25}"/>
              </a:ext>
            </a:extLst>
          </p:cNvPr>
          <p:cNvSpPr txBox="1"/>
          <p:nvPr/>
        </p:nvSpPr>
        <p:spPr>
          <a:xfrm>
            <a:off x="6752505" y="6264633"/>
            <a:ext cx="542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(my version of explanation is slightly deviates as history is blurred)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20D1-379D-7F23-79AD-EFE0E5F834F1}"/>
              </a:ext>
            </a:extLst>
          </p:cNvPr>
          <p:cNvSpPr txBox="1"/>
          <p:nvPr/>
        </p:nvSpPr>
        <p:spPr>
          <a:xfrm>
            <a:off x="1184801" y="4655128"/>
            <a:ext cx="74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A2B4-13D8-2D01-E3ED-C1C3B90A8F1E}"/>
              </a:ext>
            </a:extLst>
          </p:cNvPr>
          <p:cNvSpPr txBox="1"/>
          <p:nvPr/>
        </p:nvSpPr>
        <p:spPr>
          <a:xfrm>
            <a:off x="117903" y="2819101"/>
            <a:ext cx="20826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</a:t>
            </a:r>
          </a:p>
          <a:p>
            <a:endParaRPr lang="en-US" dirty="0"/>
          </a:p>
          <a:p>
            <a:r>
              <a:rPr lang="en-US" dirty="0"/>
              <a:t>Turning machines</a:t>
            </a:r>
          </a:p>
          <a:p>
            <a:endParaRPr lang="en-US" dirty="0"/>
          </a:p>
          <a:p>
            <a:pPr algn="ctr"/>
            <a:r>
              <a:rPr lang="en-US" sz="1100" dirty="0"/>
              <a:t>(Theory of computation)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D80544-7D40-B1D4-7ABF-BE662810DE26}"/>
              </a:ext>
            </a:extLst>
          </p:cNvPr>
          <p:cNvCxnSpPr/>
          <p:nvPr/>
        </p:nvCxnSpPr>
        <p:spPr>
          <a:xfrm flipV="1">
            <a:off x="1558776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F2E11-CAF7-5F65-17C5-357F51B9A4D2}"/>
              </a:ext>
            </a:extLst>
          </p:cNvPr>
          <p:cNvCxnSpPr/>
          <p:nvPr/>
        </p:nvCxnSpPr>
        <p:spPr>
          <a:xfrm flipH="1">
            <a:off x="129309" y="4341091"/>
            <a:ext cx="142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7FB0B3-CDC9-1EFB-2A69-6AC9F54B6B25}"/>
              </a:ext>
            </a:extLst>
          </p:cNvPr>
          <p:cNvSpPr txBox="1"/>
          <p:nvPr/>
        </p:nvSpPr>
        <p:spPr>
          <a:xfrm>
            <a:off x="276883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EFC29F-2898-AB34-977D-F2A28ECBACE8}"/>
              </a:ext>
            </a:extLst>
          </p:cNvPr>
          <p:cNvCxnSpPr/>
          <p:nvPr/>
        </p:nvCxnSpPr>
        <p:spPr>
          <a:xfrm flipV="1">
            <a:off x="314281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A31929-2680-BDDA-96B3-A33B20F26BC5}"/>
              </a:ext>
            </a:extLst>
          </p:cNvPr>
          <p:cNvSpPr txBox="1"/>
          <p:nvPr/>
        </p:nvSpPr>
        <p:spPr>
          <a:xfrm>
            <a:off x="2288448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languages came into existence</a:t>
            </a:r>
          </a:p>
          <a:p>
            <a:endParaRPr lang="en-US" sz="1100" dirty="0"/>
          </a:p>
          <a:p>
            <a:r>
              <a:rPr lang="en-US" sz="1100" dirty="0"/>
              <a:t>Machine code and</a:t>
            </a:r>
          </a:p>
          <a:p>
            <a:endParaRPr lang="en-US" sz="1100" dirty="0"/>
          </a:p>
          <a:p>
            <a:r>
              <a:rPr lang="en-US" sz="1100" dirty="0"/>
              <a:t>Assembly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CC2CC-4029-0494-B19D-3652B699CB11}"/>
              </a:ext>
            </a:extLst>
          </p:cNvPr>
          <p:cNvSpPr txBox="1"/>
          <p:nvPr/>
        </p:nvSpPr>
        <p:spPr>
          <a:xfrm>
            <a:off x="5022510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FDBEEC-4FF4-B23D-3D54-83CA0C218D8E}"/>
              </a:ext>
            </a:extLst>
          </p:cNvPr>
          <p:cNvCxnSpPr/>
          <p:nvPr/>
        </p:nvCxnSpPr>
        <p:spPr>
          <a:xfrm flipV="1">
            <a:off x="5396485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9F18A7-8332-AFC6-A9DD-B613E731675F}"/>
              </a:ext>
            </a:extLst>
          </p:cNvPr>
          <p:cNvSpPr txBox="1"/>
          <p:nvPr/>
        </p:nvSpPr>
        <p:spPr>
          <a:xfrm>
            <a:off x="4542121" y="2819101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languages Originated</a:t>
            </a:r>
          </a:p>
          <a:p>
            <a:endParaRPr lang="en-US" sz="1100" dirty="0"/>
          </a:p>
          <a:p>
            <a:r>
              <a:rPr lang="en-US" sz="1100" dirty="0"/>
              <a:t>FORTRON</a:t>
            </a:r>
          </a:p>
          <a:p>
            <a:endParaRPr lang="en-US" sz="1100" dirty="0"/>
          </a:p>
          <a:p>
            <a:r>
              <a:rPr lang="en-US" sz="1100" dirty="0"/>
              <a:t>COBOL,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C9477-8127-23BC-6B80-199FE20012C0}"/>
              </a:ext>
            </a:extLst>
          </p:cNvPr>
          <p:cNvSpPr txBox="1"/>
          <p:nvPr/>
        </p:nvSpPr>
        <p:spPr>
          <a:xfrm>
            <a:off x="7294655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4E9DD-B970-C51B-ADAE-0007FF31357B}"/>
              </a:ext>
            </a:extLst>
          </p:cNvPr>
          <p:cNvCxnSpPr/>
          <p:nvPr/>
        </p:nvCxnSpPr>
        <p:spPr>
          <a:xfrm flipV="1">
            <a:off x="7668630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CBD6AA-3F67-CEC0-A17B-A028D93F87FA}"/>
              </a:ext>
            </a:extLst>
          </p:cNvPr>
          <p:cNvSpPr txBox="1"/>
          <p:nvPr/>
        </p:nvSpPr>
        <p:spPr>
          <a:xfrm>
            <a:off x="6814266" y="2819101"/>
            <a:ext cx="2431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Imperative/Functional/Structural languages Originated</a:t>
            </a:r>
          </a:p>
          <a:p>
            <a:endParaRPr lang="en-US" sz="1100" dirty="0"/>
          </a:p>
          <a:p>
            <a:r>
              <a:rPr lang="en-US" sz="1100" dirty="0"/>
              <a:t>ALGOL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22AE2-818F-1044-6E92-1B2E54FB522E}"/>
              </a:ext>
            </a:extLst>
          </p:cNvPr>
          <p:cNvSpPr txBox="1"/>
          <p:nvPr/>
        </p:nvSpPr>
        <p:spPr>
          <a:xfrm>
            <a:off x="9935597" y="465512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B079C2-7DB6-9050-DBCF-FF05554334CB}"/>
              </a:ext>
            </a:extLst>
          </p:cNvPr>
          <p:cNvCxnSpPr/>
          <p:nvPr/>
        </p:nvCxnSpPr>
        <p:spPr>
          <a:xfrm flipV="1">
            <a:off x="10309572" y="4341091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8B47273-C31A-0B12-6B35-2A1DE4696563}"/>
              </a:ext>
            </a:extLst>
          </p:cNvPr>
          <p:cNvSpPr txBox="1"/>
          <p:nvPr/>
        </p:nvSpPr>
        <p:spPr>
          <a:xfrm>
            <a:off x="129309" y="6550447"/>
            <a:ext cx="6165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unstop.com</a:t>
            </a:r>
            <a:r>
              <a:rPr lang="en-US" sz="1400" dirty="0"/>
              <a:t>/blog/history-of-c-language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A34278-A9F5-F9B1-C854-DD43AFDF20C2}"/>
              </a:ext>
            </a:extLst>
          </p:cNvPr>
          <p:cNvSpPr txBox="1"/>
          <p:nvPr/>
        </p:nvSpPr>
        <p:spPr>
          <a:xfrm>
            <a:off x="9417558" y="2073495"/>
            <a:ext cx="2656539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Alan Kay introduced the concepts of “Object Oriented Programing”</a:t>
            </a:r>
          </a:p>
          <a:p>
            <a:r>
              <a:rPr lang="en-US" sz="1100" dirty="0"/>
              <a:t> </a:t>
            </a:r>
          </a:p>
          <a:p>
            <a:r>
              <a:rPr lang="en-US" sz="1100" dirty="0"/>
              <a:t>To perform distributed computation</a:t>
            </a:r>
          </a:p>
          <a:p>
            <a:endParaRPr lang="en-US" sz="1100" dirty="0"/>
          </a:p>
          <a:p>
            <a:r>
              <a:rPr lang="en-US" sz="1100" dirty="0"/>
              <a:t>Focus: 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message passing across machine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Encapsulation (Hiding the code)</a:t>
            </a:r>
          </a:p>
          <a:p>
            <a:pPr marL="228600" indent="-228600">
              <a:buFont typeface="+mj-lt"/>
              <a:buAutoNum type="arabicPeriod"/>
            </a:pPr>
            <a:r>
              <a:rPr lang="en-US" sz="1100" dirty="0"/>
              <a:t>Dynamic binding</a:t>
            </a:r>
          </a:p>
        </p:txBody>
      </p:sp>
    </p:spTree>
    <p:extLst>
      <p:ext uri="{BB962C8B-B14F-4D97-AF65-F5344CB8AC3E}">
        <p14:creationId xmlns:p14="http://schemas.microsoft.com/office/powerpoint/2010/main" val="1097605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3F8A7-C56C-C5CE-DF12-928303E6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A0A83-EFDA-3981-7110-D023EDB8C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14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0BBA655-1D91-E778-97EC-4FFED9F89D16}"/>
              </a:ext>
            </a:extLst>
          </p:cNvPr>
          <p:cNvCxnSpPr/>
          <p:nvPr/>
        </p:nvCxnSpPr>
        <p:spPr>
          <a:xfrm>
            <a:off x="593298" y="3354008"/>
            <a:ext cx="1103745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6ABA694-95D9-FFA6-1666-6538329D9E20}"/>
              </a:ext>
            </a:extLst>
          </p:cNvPr>
          <p:cNvSpPr txBox="1"/>
          <p:nvPr/>
        </p:nvSpPr>
        <p:spPr>
          <a:xfrm>
            <a:off x="117903" y="6287832"/>
            <a:ext cx="865678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medium.com</a:t>
            </a:r>
            <a:r>
              <a:rPr lang="en-US" sz="1400" dirty="0"/>
              <a:t>/</a:t>
            </a:r>
            <a:r>
              <a:rPr lang="en-US" sz="1400" dirty="0" err="1"/>
              <a:t>javascript</a:t>
            </a:r>
            <a:r>
              <a:rPr lang="en-US" sz="1400" dirty="0"/>
              <a:t>-scene/the-forgotten-history-of-oop-88d71b9b2d9f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8EDD5E-19DF-2306-3546-26CFF339CB25}"/>
              </a:ext>
            </a:extLst>
          </p:cNvPr>
          <p:cNvSpPr txBox="1"/>
          <p:nvPr/>
        </p:nvSpPr>
        <p:spPr>
          <a:xfrm>
            <a:off x="6752505" y="6264633"/>
            <a:ext cx="54280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(my version of explanation is slightly deviates as history is blurred)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520D1-379D-7F23-79AD-EFE0E5F834F1}"/>
              </a:ext>
            </a:extLst>
          </p:cNvPr>
          <p:cNvSpPr txBox="1"/>
          <p:nvPr/>
        </p:nvSpPr>
        <p:spPr>
          <a:xfrm>
            <a:off x="1066898" y="3455609"/>
            <a:ext cx="747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1930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25A2B4-13D8-2D01-E3ED-C1C3B90A8F1E}"/>
              </a:ext>
            </a:extLst>
          </p:cNvPr>
          <p:cNvSpPr txBox="1"/>
          <p:nvPr/>
        </p:nvSpPr>
        <p:spPr>
          <a:xfrm>
            <a:off x="0" y="1619582"/>
            <a:ext cx="2082621" cy="14157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calculus</a:t>
            </a:r>
          </a:p>
          <a:p>
            <a:endParaRPr lang="en-US" dirty="0"/>
          </a:p>
          <a:p>
            <a:r>
              <a:rPr lang="en-US" dirty="0"/>
              <a:t>Turning machines</a:t>
            </a:r>
          </a:p>
          <a:p>
            <a:endParaRPr lang="en-US" dirty="0"/>
          </a:p>
          <a:p>
            <a:pPr algn="ctr"/>
            <a:r>
              <a:rPr lang="en-US" sz="1100" dirty="0"/>
              <a:t>(Theory of computation)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D80544-7D40-B1D4-7ABF-BE662810DE26}"/>
              </a:ext>
            </a:extLst>
          </p:cNvPr>
          <p:cNvCxnSpPr/>
          <p:nvPr/>
        </p:nvCxnSpPr>
        <p:spPr>
          <a:xfrm flipV="1">
            <a:off x="1440873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3F2E11-CAF7-5F65-17C5-357F51B9A4D2}"/>
              </a:ext>
            </a:extLst>
          </p:cNvPr>
          <p:cNvCxnSpPr/>
          <p:nvPr/>
        </p:nvCxnSpPr>
        <p:spPr>
          <a:xfrm flipH="1">
            <a:off x="11406" y="3141572"/>
            <a:ext cx="142946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7FB0B3-CDC9-1EFB-2A69-6AC9F54B6B25}"/>
              </a:ext>
            </a:extLst>
          </p:cNvPr>
          <p:cNvSpPr txBox="1"/>
          <p:nvPr/>
        </p:nvSpPr>
        <p:spPr>
          <a:xfrm>
            <a:off x="2650934" y="3455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1940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EFC29F-2898-AB34-977D-F2A28ECBACE8}"/>
              </a:ext>
            </a:extLst>
          </p:cNvPr>
          <p:cNvCxnSpPr/>
          <p:nvPr/>
        </p:nvCxnSpPr>
        <p:spPr>
          <a:xfrm flipV="1">
            <a:off x="3024909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4A31929-2680-BDDA-96B3-A33B20F26BC5}"/>
              </a:ext>
            </a:extLst>
          </p:cNvPr>
          <p:cNvSpPr txBox="1"/>
          <p:nvPr/>
        </p:nvSpPr>
        <p:spPr>
          <a:xfrm>
            <a:off x="2170545" y="1619582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level languages came into existence</a:t>
            </a:r>
          </a:p>
          <a:p>
            <a:endParaRPr lang="en-US" sz="1100" dirty="0"/>
          </a:p>
          <a:p>
            <a:r>
              <a:rPr lang="en-US" sz="1100" dirty="0"/>
              <a:t>Machine code and</a:t>
            </a:r>
          </a:p>
          <a:p>
            <a:endParaRPr lang="en-US" sz="1100" dirty="0"/>
          </a:p>
          <a:p>
            <a:r>
              <a:rPr lang="en-US" sz="1100" dirty="0"/>
              <a:t>Assembly language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FCC2CC-4029-0494-B19D-3652B699CB11}"/>
              </a:ext>
            </a:extLst>
          </p:cNvPr>
          <p:cNvSpPr txBox="1"/>
          <p:nvPr/>
        </p:nvSpPr>
        <p:spPr>
          <a:xfrm>
            <a:off x="4904607" y="3455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1950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1FDBEEC-4FF4-B23D-3D54-83CA0C218D8E}"/>
              </a:ext>
            </a:extLst>
          </p:cNvPr>
          <p:cNvCxnSpPr/>
          <p:nvPr/>
        </p:nvCxnSpPr>
        <p:spPr>
          <a:xfrm flipV="1">
            <a:off x="5278582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C9F18A7-8332-AFC6-A9DD-B613E731675F}"/>
              </a:ext>
            </a:extLst>
          </p:cNvPr>
          <p:cNvSpPr txBox="1"/>
          <p:nvPr/>
        </p:nvSpPr>
        <p:spPr>
          <a:xfrm>
            <a:off x="4424218" y="1619582"/>
            <a:ext cx="243133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 level languages Originated</a:t>
            </a:r>
          </a:p>
          <a:p>
            <a:endParaRPr lang="en-US" sz="1100" dirty="0"/>
          </a:p>
          <a:p>
            <a:r>
              <a:rPr lang="en-US" sz="1100" dirty="0"/>
              <a:t>FORTRON</a:t>
            </a:r>
          </a:p>
          <a:p>
            <a:endParaRPr lang="en-US" sz="1100" dirty="0"/>
          </a:p>
          <a:p>
            <a:r>
              <a:rPr lang="en-US" sz="1100" dirty="0"/>
              <a:t>COBOL, etc.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5C9477-8127-23BC-6B80-199FE20012C0}"/>
              </a:ext>
            </a:extLst>
          </p:cNvPr>
          <p:cNvSpPr txBox="1"/>
          <p:nvPr/>
        </p:nvSpPr>
        <p:spPr>
          <a:xfrm>
            <a:off x="7176752" y="3455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1960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234E9DD-B970-C51B-ADAE-0007FF31357B}"/>
              </a:ext>
            </a:extLst>
          </p:cNvPr>
          <p:cNvCxnSpPr/>
          <p:nvPr/>
        </p:nvCxnSpPr>
        <p:spPr>
          <a:xfrm flipV="1">
            <a:off x="7550727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8CBD6AA-3F67-CEC0-A17B-A028D93F87FA}"/>
              </a:ext>
            </a:extLst>
          </p:cNvPr>
          <p:cNvSpPr txBox="1"/>
          <p:nvPr/>
        </p:nvSpPr>
        <p:spPr>
          <a:xfrm>
            <a:off x="6696363" y="1619582"/>
            <a:ext cx="243133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Imperative/Functional/Structural languages Originated</a:t>
            </a:r>
          </a:p>
          <a:p>
            <a:endParaRPr lang="en-US" sz="1100" dirty="0"/>
          </a:p>
          <a:p>
            <a:r>
              <a:rPr lang="en-US" sz="1100" dirty="0"/>
              <a:t>ALGOL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622AE2-818F-1044-6E92-1B2E54FB522E}"/>
              </a:ext>
            </a:extLst>
          </p:cNvPr>
          <p:cNvSpPr txBox="1"/>
          <p:nvPr/>
        </p:nvSpPr>
        <p:spPr>
          <a:xfrm>
            <a:off x="9817694" y="34556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1970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DB079C2-7DB6-9050-DBCF-FF05554334CB}"/>
              </a:ext>
            </a:extLst>
          </p:cNvPr>
          <p:cNvCxnSpPr/>
          <p:nvPr/>
        </p:nvCxnSpPr>
        <p:spPr>
          <a:xfrm flipV="1">
            <a:off x="10191669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B1F6B9F-A44B-41D5-4CBD-59733CC55CDF}"/>
              </a:ext>
            </a:extLst>
          </p:cNvPr>
          <p:cNvSpPr txBox="1"/>
          <p:nvPr/>
        </p:nvSpPr>
        <p:spPr>
          <a:xfrm>
            <a:off x="9337305" y="1619582"/>
            <a:ext cx="2431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Introduction to C </a:t>
            </a:r>
          </a:p>
          <a:p>
            <a:endParaRPr lang="en-US" sz="1100" dirty="0"/>
          </a:p>
          <a:p>
            <a:r>
              <a:rPr lang="en-US" sz="1100" dirty="0"/>
              <a:t>Birth(ALGOL) = C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B47273-C31A-0B12-6B35-2A1DE4696563}"/>
              </a:ext>
            </a:extLst>
          </p:cNvPr>
          <p:cNvSpPr txBox="1"/>
          <p:nvPr/>
        </p:nvSpPr>
        <p:spPr>
          <a:xfrm>
            <a:off x="129309" y="6550447"/>
            <a:ext cx="6165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https://</a:t>
            </a:r>
            <a:r>
              <a:rPr lang="en-US" sz="1400" dirty="0" err="1"/>
              <a:t>unstop.com</a:t>
            </a:r>
            <a:r>
              <a:rPr lang="en-US" sz="1400" dirty="0"/>
              <a:t>/blog/history-of-c-language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E795B6-E5E6-D79D-4F2A-FE4FB318DECF}"/>
              </a:ext>
            </a:extLst>
          </p:cNvPr>
          <p:cNvSpPr txBox="1"/>
          <p:nvPr/>
        </p:nvSpPr>
        <p:spPr>
          <a:xfrm>
            <a:off x="8988426" y="344810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1966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D43DCB6-EBA6-4671-03E2-E4262CF10A39}"/>
              </a:ext>
            </a:extLst>
          </p:cNvPr>
          <p:cNvCxnSpPr/>
          <p:nvPr/>
        </p:nvCxnSpPr>
        <p:spPr>
          <a:xfrm flipV="1">
            <a:off x="9046360" y="3141572"/>
            <a:ext cx="0" cy="2124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1D5F845-B129-C11D-FC5C-A90DA957948A}"/>
              </a:ext>
            </a:extLst>
          </p:cNvPr>
          <p:cNvCxnSpPr/>
          <p:nvPr/>
        </p:nvCxnSpPr>
        <p:spPr>
          <a:xfrm>
            <a:off x="9046360" y="3354008"/>
            <a:ext cx="0" cy="1328828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06128F4-C586-4C3D-3852-8400EE022262}"/>
              </a:ext>
            </a:extLst>
          </p:cNvPr>
          <p:cNvCxnSpPr>
            <a:cxnSpLocks/>
          </p:cNvCxnSpPr>
          <p:nvPr/>
        </p:nvCxnSpPr>
        <p:spPr>
          <a:xfrm>
            <a:off x="9037124" y="4682836"/>
            <a:ext cx="3143470" cy="0"/>
          </a:xfrm>
          <a:prstGeom prst="straightConnector1">
            <a:avLst/>
          </a:prstGeom>
          <a:ln w="38100"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BB2952E-AAB9-93BB-C053-F5F0483FE52A}"/>
              </a:ext>
            </a:extLst>
          </p:cNvPr>
          <p:cNvSpPr txBox="1"/>
          <p:nvPr/>
        </p:nvSpPr>
        <p:spPr>
          <a:xfrm>
            <a:off x="8774684" y="4867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OOPs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974C18-DCAB-C222-8157-8E6661F55FE7}"/>
              </a:ext>
            </a:extLst>
          </p:cNvPr>
          <p:cNvSpPr txBox="1"/>
          <p:nvPr/>
        </p:nvSpPr>
        <p:spPr>
          <a:xfrm>
            <a:off x="9587727" y="4875064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Simula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2080BD-9A7C-885E-8C5E-2EA8C4754FFF}"/>
              </a:ext>
            </a:extLst>
          </p:cNvPr>
          <p:cNvSpPr txBox="1"/>
          <p:nvPr/>
        </p:nvSpPr>
        <p:spPr>
          <a:xfrm>
            <a:off x="9350434" y="41208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1967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DB27AD-F384-3928-6A41-8E7D497629C5}"/>
              </a:ext>
            </a:extLst>
          </p:cNvPr>
          <p:cNvCxnSpPr/>
          <p:nvPr/>
        </p:nvCxnSpPr>
        <p:spPr>
          <a:xfrm flipV="1">
            <a:off x="9699248" y="4471608"/>
            <a:ext cx="0" cy="2124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0A82D243-EBB0-6D7B-12FA-1861C593E528}"/>
              </a:ext>
            </a:extLst>
          </p:cNvPr>
          <p:cNvSpPr txBox="1"/>
          <p:nvPr/>
        </p:nvSpPr>
        <p:spPr>
          <a:xfrm>
            <a:off x="11078962" y="488587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95C406-22D9-AA75-43CC-59433C1FF597}"/>
              </a:ext>
            </a:extLst>
          </p:cNvPr>
          <p:cNvSpPr txBox="1"/>
          <p:nvPr/>
        </p:nvSpPr>
        <p:spPr>
          <a:xfrm>
            <a:off x="11053314" y="412081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1995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9D785E-19FC-E7C2-4CE4-12839BB01A6C}"/>
              </a:ext>
            </a:extLst>
          </p:cNvPr>
          <p:cNvCxnSpPr/>
          <p:nvPr/>
        </p:nvCxnSpPr>
        <p:spPr>
          <a:xfrm flipV="1">
            <a:off x="11402128" y="4471608"/>
            <a:ext cx="0" cy="212436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D6E4655F-D9B6-E216-D7A0-B6B897994F6E}"/>
              </a:ext>
            </a:extLst>
          </p:cNvPr>
          <p:cNvSpPr txBox="1"/>
          <p:nvPr/>
        </p:nvSpPr>
        <p:spPr>
          <a:xfrm>
            <a:off x="10558954" y="486012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143295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774-C982-FE4F-EA14-ECA67210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0CB0EE-4444-F11B-D5B8-CBA5B8625AB3}"/>
              </a:ext>
            </a:extLst>
          </p:cNvPr>
          <p:cNvSpPr txBox="1">
            <a:spLocks/>
          </p:cNvSpPr>
          <p:nvPr/>
        </p:nvSpPr>
        <p:spPr>
          <a:xfrm>
            <a:off x="950967" y="1536633"/>
            <a:ext cx="838998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867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History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kern="0" dirty="0"/>
              <a:t>Structural vs. Object oriented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Class and Objects</a:t>
            </a:r>
            <a:endParaRPr lang="en-JP" kern="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03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6A014-8FCD-C920-9A79-31207198D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Capture reality?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EB1397-BB8E-0CB9-D616-BD29AFBB0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Universe of Discourse (Set Theory)</a:t>
            </a:r>
          </a:p>
          <a:p>
            <a:pPr lvl="1"/>
            <a:r>
              <a:rPr lang="en-US" dirty="0"/>
              <a:t>In model-theoretical semantics, a universe of discourse is the set of entities that a model is based on.</a:t>
            </a:r>
          </a:p>
          <a:p>
            <a:pPr lvl="1"/>
            <a:r>
              <a:rPr lang="en-US" dirty="0"/>
              <a:t>A set is a collection of elements. </a:t>
            </a:r>
          </a:p>
          <a:p>
            <a:pPr lvl="2"/>
            <a:r>
              <a:rPr lang="en-US" dirty="0"/>
              <a:t>E.g., A={</a:t>
            </a:r>
            <a:r>
              <a:rPr lang="en-US" dirty="0" err="1"/>
              <a:t>a,b,c,d</a:t>
            </a:r>
            <a:r>
              <a:rPr lang="en-US" dirty="0"/>
              <a:t>}</a:t>
            </a:r>
          </a:p>
          <a:p>
            <a:pPr lvl="1"/>
            <a:r>
              <a:rPr lang="en-US" dirty="0"/>
              <a:t>Function rule that defines a relationship between one variable (the independent variable) and another variable (the dependent variable)</a:t>
            </a:r>
          </a:p>
          <a:p>
            <a:pPr lvl="2"/>
            <a:r>
              <a:rPr lang="en-US" dirty="0"/>
              <a:t>E.g., f: A -&gt; B</a:t>
            </a:r>
          </a:p>
          <a:p>
            <a:pPr lvl="2"/>
            <a:endParaRPr lang="en-US" dirty="0"/>
          </a:p>
          <a:p>
            <a:r>
              <a:rPr lang="en-US" dirty="0"/>
              <a:t>Real-world can be captured using sets and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E281B-1431-748A-DD52-CA6B7BF1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98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34CF-B98A-B76B-1E8C-18DE408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865A1-B2DC-4EA9-0297-C20D2B0B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6" y="142343"/>
            <a:ext cx="8986982" cy="6122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5A984-572A-46CE-F328-7BD9D4C7C76B}"/>
              </a:ext>
            </a:extLst>
          </p:cNvPr>
          <p:cNvSpPr txBox="1"/>
          <p:nvPr/>
        </p:nvSpPr>
        <p:spPr>
          <a:xfrm>
            <a:off x="1050636" y="6346325"/>
            <a:ext cx="455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original data may easily get corrupted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FDDE8B-6C38-24B4-3C55-E952F37BE887}"/>
              </a:ext>
            </a:extLst>
          </p:cNvPr>
          <p:cNvCxnSpPr/>
          <p:nvPr/>
        </p:nvCxnSpPr>
        <p:spPr>
          <a:xfrm>
            <a:off x="1163782" y="1958110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009AC-9D43-744C-D010-57E0BEE344B9}"/>
              </a:ext>
            </a:extLst>
          </p:cNvPr>
          <p:cNvCxnSpPr/>
          <p:nvPr/>
        </p:nvCxnSpPr>
        <p:spPr>
          <a:xfrm>
            <a:off x="1163782" y="5153891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31FA4-7EC6-BBB6-0527-2C2F43F374A8}"/>
              </a:ext>
            </a:extLst>
          </p:cNvPr>
          <p:cNvCxnSpPr/>
          <p:nvPr/>
        </p:nvCxnSpPr>
        <p:spPr>
          <a:xfrm>
            <a:off x="1163782" y="1958110"/>
            <a:ext cx="0" cy="319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A8472-163F-EF1F-C911-C5F652F4AD36}"/>
              </a:ext>
            </a:extLst>
          </p:cNvPr>
          <p:cNvSpPr txBox="1"/>
          <p:nvPr/>
        </p:nvSpPr>
        <p:spPr>
          <a:xfrm rot="16200000">
            <a:off x="-1176713" y="337133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and procedures are separate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7590606-04BA-ADBB-A7C2-86C79B4E6125}"/>
              </a:ext>
            </a:extLst>
          </p:cNvPr>
          <p:cNvSpPr/>
          <p:nvPr/>
        </p:nvSpPr>
        <p:spPr>
          <a:xfrm>
            <a:off x="6154723" y="1231240"/>
            <a:ext cx="4264404" cy="490409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77BB1D-6DCB-3CD0-164E-9288C8D88B28}"/>
              </a:ext>
            </a:extLst>
          </p:cNvPr>
          <p:cNvSpPr txBox="1"/>
          <p:nvPr/>
        </p:nvSpPr>
        <p:spPr>
          <a:xfrm>
            <a:off x="6528620" y="1958110"/>
            <a:ext cx="3967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7030A0"/>
                </a:solidFill>
              </a:rPr>
              <a:t>Attributes (or Elements) are seperate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E5E788-9D58-585A-7886-6EB62E7F4F6B}"/>
              </a:ext>
            </a:extLst>
          </p:cNvPr>
          <p:cNvSpPr txBox="1"/>
          <p:nvPr/>
        </p:nvSpPr>
        <p:spPr>
          <a:xfrm>
            <a:off x="6528620" y="4784559"/>
            <a:ext cx="2544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solidFill>
                  <a:srgbClr val="7030A0"/>
                </a:solidFill>
              </a:rPr>
              <a:t>Functions are seperate</a:t>
            </a:r>
          </a:p>
        </p:txBody>
      </p:sp>
    </p:spTree>
    <p:extLst>
      <p:ext uri="{BB962C8B-B14F-4D97-AF65-F5344CB8AC3E}">
        <p14:creationId xmlns:p14="http://schemas.microsoft.com/office/powerpoint/2010/main" val="13172354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DD34CF-B98A-B76B-1E8C-18DE4089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865A1-B2DC-4EA9-0297-C20D2B0BCD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476" y="142343"/>
            <a:ext cx="8986982" cy="61222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335A984-572A-46CE-F328-7BD9D4C7C76B}"/>
              </a:ext>
            </a:extLst>
          </p:cNvPr>
          <p:cNvSpPr txBox="1"/>
          <p:nvPr/>
        </p:nvSpPr>
        <p:spPr>
          <a:xfrm>
            <a:off x="1050636" y="6346325"/>
            <a:ext cx="61652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original data may easily get corrupted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9303E1-8305-C19E-CB24-6C0C6BF965F2}"/>
              </a:ext>
            </a:extLst>
          </p:cNvPr>
          <p:cNvSpPr txBox="1"/>
          <p:nvPr/>
        </p:nvSpPr>
        <p:spPr>
          <a:xfrm>
            <a:off x="6096001" y="6264633"/>
            <a:ext cx="47659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 data and the functions, which are supposed to have the access to the data,  are put into one box known as an object.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FF0000"/>
                </a:solidFill>
              </a:rPr>
              <a:t>There are no chances of any unauthorized access to the data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1FDDE8B-6C38-24B4-3C55-E952F37BE887}"/>
              </a:ext>
            </a:extLst>
          </p:cNvPr>
          <p:cNvCxnSpPr/>
          <p:nvPr/>
        </p:nvCxnSpPr>
        <p:spPr>
          <a:xfrm>
            <a:off x="1163782" y="1958110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3009AC-9D43-744C-D010-57E0BEE344B9}"/>
              </a:ext>
            </a:extLst>
          </p:cNvPr>
          <p:cNvCxnSpPr/>
          <p:nvPr/>
        </p:nvCxnSpPr>
        <p:spPr>
          <a:xfrm>
            <a:off x="1163782" y="5153891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531FA4-7EC6-BBB6-0527-2C2F43F374A8}"/>
              </a:ext>
            </a:extLst>
          </p:cNvPr>
          <p:cNvCxnSpPr/>
          <p:nvPr/>
        </p:nvCxnSpPr>
        <p:spPr>
          <a:xfrm>
            <a:off x="1163782" y="1958110"/>
            <a:ext cx="0" cy="319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2AA8472-163F-EF1F-C911-C5F652F4AD36}"/>
              </a:ext>
            </a:extLst>
          </p:cNvPr>
          <p:cNvSpPr txBox="1"/>
          <p:nvPr/>
        </p:nvSpPr>
        <p:spPr>
          <a:xfrm rot="16200000">
            <a:off x="-1176713" y="3371334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and procedures are separate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2AFC066-E917-EB5D-CF07-66BBBB9A68D8}"/>
              </a:ext>
            </a:extLst>
          </p:cNvPr>
          <p:cNvCxnSpPr/>
          <p:nvPr/>
        </p:nvCxnSpPr>
        <p:spPr>
          <a:xfrm>
            <a:off x="10603345" y="2209443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EA56F4F-76CB-9058-EE52-CF5A2D0EBCB3}"/>
              </a:ext>
            </a:extLst>
          </p:cNvPr>
          <p:cNvCxnSpPr/>
          <p:nvPr/>
        </p:nvCxnSpPr>
        <p:spPr>
          <a:xfrm>
            <a:off x="10603345" y="5405224"/>
            <a:ext cx="3486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7F2F92-C279-ADFD-7BD9-4554863D45D1}"/>
              </a:ext>
            </a:extLst>
          </p:cNvPr>
          <p:cNvCxnSpPr/>
          <p:nvPr/>
        </p:nvCxnSpPr>
        <p:spPr>
          <a:xfrm>
            <a:off x="10784607" y="2209443"/>
            <a:ext cx="0" cy="3195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12C0DC-678D-12C4-1EA1-10AF686AE4C7}"/>
              </a:ext>
            </a:extLst>
          </p:cNvPr>
          <p:cNvSpPr txBox="1"/>
          <p:nvPr/>
        </p:nvSpPr>
        <p:spPr>
          <a:xfrm rot="16200000">
            <a:off x="9154120" y="3528352"/>
            <a:ext cx="4198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Elements and procedures are in unison</a:t>
            </a:r>
          </a:p>
        </p:txBody>
      </p:sp>
    </p:spTree>
    <p:extLst>
      <p:ext uri="{BB962C8B-B14F-4D97-AF65-F5344CB8AC3E}">
        <p14:creationId xmlns:p14="http://schemas.microsoft.com/office/powerpoint/2010/main" val="2241582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82175-E2B1-E2A6-791F-209E83528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kern="0" dirty="0"/>
              <a:t>Structural vs. Object oriented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B6315A-590A-4E8C-948A-B05AB3383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19</a:t>
            </a:fld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656A7FE-F026-7A06-5DC7-28B98849F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508" y="2542487"/>
            <a:ext cx="3925456" cy="33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1E760E1B-24C1-ECC7-75FF-C599F6E89D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4327" y="2542487"/>
            <a:ext cx="5560291" cy="3341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D99839-2D06-A951-D3D2-6F6E87237E3E}"/>
              </a:ext>
            </a:extLst>
          </p:cNvPr>
          <p:cNvSpPr txBox="1"/>
          <p:nvPr/>
        </p:nvSpPr>
        <p:spPr>
          <a:xfrm>
            <a:off x="1159163" y="6033800"/>
            <a:ext cx="3288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Direct access to functions and memory locations using pointers is not a best practice</a:t>
            </a:r>
          </a:p>
        </p:txBody>
      </p:sp>
    </p:spTree>
    <p:extLst>
      <p:ext uri="{BB962C8B-B14F-4D97-AF65-F5344CB8AC3E}">
        <p14:creationId xmlns:p14="http://schemas.microsoft.com/office/powerpoint/2010/main" val="14683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774-C982-FE4F-EA14-ECA67210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0CB0EE-4444-F11B-D5B8-CBA5B8625AB3}"/>
              </a:ext>
            </a:extLst>
          </p:cNvPr>
          <p:cNvSpPr txBox="1">
            <a:spLocks/>
          </p:cNvSpPr>
          <p:nvPr/>
        </p:nvSpPr>
        <p:spPr>
          <a:xfrm>
            <a:off x="950967" y="1536633"/>
            <a:ext cx="838998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867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/>
              <a:t>History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/>
              <a:t>Structural vs. Object oriented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/>
              <a:t>Class and Objects</a:t>
            </a:r>
            <a:endParaRPr lang="en-JP" kern="0"/>
          </a:p>
        </p:txBody>
      </p:sp>
    </p:spTree>
    <p:extLst>
      <p:ext uri="{BB962C8B-B14F-4D97-AF65-F5344CB8AC3E}">
        <p14:creationId xmlns:p14="http://schemas.microsoft.com/office/powerpoint/2010/main" val="3119953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3518D8-077D-DBA1-7CDF-D72CF77B7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A54B2-A0CB-343C-CE7E-58B9E5A1C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774" y="392028"/>
            <a:ext cx="9903542" cy="628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0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774-C982-FE4F-EA14-ECA67210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0CB0EE-4444-F11B-D5B8-CBA5B8625AB3}"/>
              </a:ext>
            </a:extLst>
          </p:cNvPr>
          <p:cNvSpPr txBox="1">
            <a:spLocks/>
          </p:cNvSpPr>
          <p:nvPr/>
        </p:nvSpPr>
        <p:spPr>
          <a:xfrm>
            <a:off x="950967" y="1536633"/>
            <a:ext cx="838998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867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History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2">
                  <a:lumMod val="65000"/>
                </a:schemeClr>
              </a:solidFill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Structural vs. Object oriented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kern="0" dirty="0"/>
              <a:t>Class and Objects</a:t>
            </a:r>
            <a:endParaRPr lang="en-JP" b="1" kern="0" dirty="0"/>
          </a:p>
        </p:txBody>
      </p:sp>
    </p:spTree>
    <p:extLst>
      <p:ext uri="{BB962C8B-B14F-4D97-AF65-F5344CB8AC3E}">
        <p14:creationId xmlns:p14="http://schemas.microsoft.com/office/powerpoint/2010/main" val="6151265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F1EC2-1744-4232-816E-9344ACBBD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8D48F-3286-3269-1BA8-37CF2CBEE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537162" cy="4555200"/>
          </a:xfrm>
        </p:spPr>
        <p:txBody>
          <a:bodyPr/>
          <a:lstStyle/>
          <a:p>
            <a:r>
              <a:rPr lang="en-US" dirty="0"/>
              <a:t>Reality can be represented using classes and objects in OOPs</a:t>
            </a:r>
          </a:p>
          <a:p>
            <a:endParaRPr lang="en-US" dirty="0"/>
          </a:p>
          <a:p>
            <a:r>
              <a:rPr lang="en-US" dirty="0"/>
              <a:t>The class represents a group of objects having similar properties and behavior.</a:t>
            </a:r>
          </a:p>
          <a:p>
            <a:endParaRPr lang="en-US" dirty="0"/>
          </a:p>
          <a:p>
            <a:pPr lvl="1"/>
            <a:r>
              <a:rPr lang="en-US" dirty="0"/>
              <a:t>Example: </a:t>
            </a:r>
            <a:r>
              <a:rPr lang="en-US" b="1" dirty="0"/>
              <a:t>Student</a:t>
            </a:r>
            <a:r>
              <a:rPr lang="en-US" dirty="0"/>
              <a:t> is a </a:t>
            </a:r>
            <a:r>
              <a:rPr lang="en-US" i="1" dirty="0"/>
              <a:t>class</a:t>
            </a:r>
            <a:r>
              <a:rPr lang="en-US" dirty="0"/>
              <a:t> while </a:t>
            </a:r>
            <a:r>
              <a:rPr lang="en-US" b="1" dirty="0"/>
              <a:t>s123000</a:t>
            </a:r>
            <a:r>
              <a:rPr lang="en-US" dirty="0"/>
              <a:t> represents an </a:t>
            </a:r>
            <a:r>
              <a:rPr lang="en-US" i="1" dirty="0"/>
              <a:t>object</a:t>
            </a:r>
            <a:r>
              <a:rPr lang="en-US" dirty="0"/>
              <a:t> of Student class</a:t>
            </a:r>
          </a:p>
          <a:p>
            <a:pPr lvl="1"/>
            <a:endParaRPr lang="en-US" dirty="0"/>
          </a:p>
          <a:p>
            <a:r>
              <a:rPr lang="en-US" dirty="0"/>
              <a:t>A class in Java is a set of objects which shares common characteristics/ behavior and common properties/ attributes. </a:t>
            </a: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29069-F866-C518-D46C-C0F60C4BB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2" descr="Lightbox">
            <a:extLst>
              <a:ext uri="{FF2B5EF4-FFF2-40B4-BE49-F238E27FC236}">
                <a16:creationId xmlns:a16="http://schemas.microsoft.com/office/drawing/2014/main" id="{134230E1-BC5E-3C3B-41B1-ECA52B903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3" t="20816" r="6370" b="21272"/>
          <a:stretch/>
        </p:blipFill>
        <p:spPr bwMode="auto">
          <a:xfrm>
            <a:off x="2802194" y="5232877"/>
            <a:ext cx="4204076" cy="14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6783B0-8291-6956-0C3C-A7E33E6363B9}"/>
              </a:ext>
            </a:extLst>
          </p:cNvPr>
          <p:cNvSpPr txBox="1"/>
          <p:nvPr/>
        </p:nvSpPr>
        <p:spPr>
          <a:xfrm>
            <a:off x="2703871" y="486854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11981752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BCEB1-707E-F8BE-4C26-C768C8F3E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Properties and Declaration of a Java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F58A-0807-2C9E-6EA7-C7B8AC9C6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47" y="1880762"/>
            <a:ext cx="5734968" cy="4555200"/>
          </a:xfrm>
        </p:spPr>
        <p:txBody>
          <a:bodyPr/>
          <a:lstStyle/>
          <a:p>
            <a:pPr marL="139700" indent="0">
              <a:buNone/>
            </a:pPr>
            <a:r>
              <a:rPr lang="en-US" b="1" u="sng" dirty="0"/>
              <a:t>Properties</a:t>
            </a:r>
          </a:p>
          <a:p>
            <a:pPr marL="596900" indent="-457200">
              <a:buFont typeface="+mj-lt"/>
              <a:buAutoNum type="arabicPeriod"/>
            </a:pPr>
            <a:r>
              <a:rPr lang="en-US" i="1" dirty="0"/>
              <a:t>Class is not a real-world entity</a:t>
            </a:r>
            <a:r>
              <a:rPr lang="en-US" dirty="0"/>
              <a:t>. It is just a template or blueprint or prototype from which objects are created.</a:t>
            </a:r>
          </a:p>
          <a:p>
            <a:pPr marL="596900" indent="-457200">
              <a:buFont typeface="+mj-lt"/>
              <a:buAutoNum type="arabicPeriod"/>
            </a:pPr>
            <a:endParaRPr lang="en-US" dirty="0"/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Class does not occupy memory.</a:t>
            </a:r>
          </a:p>
          <a:p>
            <a:pPr marL="596900" indent="-457200">
              <a:buFont typeface="+mj-lt"/>
              <a:buAutoNum type="arabicPeriod"/>
            </a:pPr>
            <a:endParaRPr lang="en-US" dirty="0"/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Class is a group of variables and methods.</a:t>
            </a:r>
          </a:p>
          <a:p>
            <a:pPr marL="596900" indent="-457200">
              <a:buFont typeface="+mj-lt"/>
              <a:buAutoNum type="arabicPeriod"/>
            </a:pPr>
            <a:endParaRPr lang="en-US" dirty="0"/>
          </a:p>
          <a:p>
            <a:pPr marL="596900" indent="-457200">
              <a:buFont typeface="+mj-lt"/>
              <a:buAutoNum type="arabicPeriod"/>
            </a:pPr>
            <a:r>
              <a:rPr lang="en-US" dirty="0"/>
              <a:t>A Class in Java can contain: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 member</a:t>
            </a:r>
          </a:p>
          <a:p>
            <a:pPr lvl="1">
              <a:spcBef>
                <a:spcPts val="0"/>
              </a:spcBef>
            </a:pPr>
            <a:r>
              <a:rPr lang="en-US" dirty="0"/>
              <a:t>Method</a:t>
            </a:r>
          </a:p>
          <a:p>
            <a:pPr lvl="1">
              <a:spcBef>
                <a:spcPts val="0"/>
              </a:spcBef>
            </a:pPr>
            <a:r>
              <a:rPr lang="en-US" dirty="0"/>
              <a:t>Constructor</a:t>
            </a:r>
          </a:p>
          <a:p>
            <a:pPr lvl="1">
              <a:spcBef>
                <a:spcPts val="0"/>
              </a:spcBef>
            </a:pPr>
            <a:r>
              <a:rPr lang="en-US" dirty="0"/>
              <a:t>Nested Class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Interface</a:t>
            </a:r>
          </a:p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BD5989-D90C-9A28-00AD-14638BBA6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E338C0-FA75-F8CB-2235-E01B452AA94C}"/>
              </a:ext>
            </a:extLst>
          </p:cNvPr>
          <p:cNvSpPr txBox="1"/>
          <p:nvPr/>
        </p:nvSpPr>
        <p:spPr>
          <a:xfrm>
            <a:off x="214928" y="6581001"/>
            <a:ext cx="616482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sz="1200" dirty="0"/>
              <a:t>https://www.geeksforgeeks.org/classes-objects-java/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8FB024-4690-321F-143C-0737C82B9775}"/>
              </a:ext>
            </a:extLst>
          </p:cNvPr>
          <p:cNvCxnSpPr/>
          <p:nvPr/>
        </p:nvCxnSpPr>
        <p:spPr>
          <a:xfrm>
            <a:off x="6263147" y="2231923"/>
            <a:ext cx="0" cy="4417904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51255371-5A14-6080-B99D-B480C2DC4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68" y="1805517"/>
            <a:ext cx="3441271" cy="19072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A86F33-2277-D50B-D8DC-3F69B616CB97}"/>
              </a:ext>
            </a:extLst>
          </p:cNvPr>
          <p:cNvSpPr txBox="1"/>
          <p:nvPr/>
        </p:nvSpPr>
        <p:spPr>
          <a:xfrm>
            <a:off x="8514737" y="1436185"/>
            <a:ext cx="1954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 declaration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D27280-883C-804C-291F-7754E99DFFF3}"/>
              </a:ext>
            </a:extLst>
          </p:cNvPr>
          <p:cNvSpPr txBox="1"/>
          <p:nvPr/>
        </p:nvSpPr>
        <p:spPr>
          <a:xfrm>
            <a:off x="8907629" y="3712774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Example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73B22DF-BBFD-7D73-3F58-A5D0401F31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167" y="4011561"/>
            <a:ext cx="3441259" cy="27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20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4D832-4F80-C43D-19DB-2C89210AF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An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84404-210E-A589-D662-F52B05C27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6364233" cy="4555200"/>
          </a:xfrm>
        </p:spPr>
        <p:txBody>
          <a:bodyPr/>
          <a:lstStyle/>
          <a:p>
            <a:r>
              <a:rPr lang="en-US" dirty="0"/>
              <a:t>An object in Java is a basic unit of OOPs.</a:t>
            </a:r>
          </a:p>
          <a:p>
            <a:r>
              <a:rPr lang="en-US" dirty="0"/>
              <a:t>An object represents real-life entities.</a:t>
            </a:r>
          </a:p>
          <a:p>
            <a:pPr lvl="1"/>
            <a:r>
              <a:rPr lang="en-US" dirty="0"/>
              <a:t>Objects are the instances of a class that are created to use the attributes and methods of a class.</a:t>
            </a:r>
          </a:p>
          <a:p>
            <a:pPr lvl="1"/>
            <a:endParaRPr lang="en-US" dirty="0"/>
          </a:p>
          <a:p>
            <a:r>
              <a:rPr lang="en-US" dirty="0"/>
              <a:t>An object consists of : </a:t>
            </a:r>
          </a:p>
          <a:p>
            <a:pPr lvl="1"/>
            <a:r>
              <a:rPr lang="en-US" b="1" dirty="0"/>
              <a:t>State: </a:t>
            </a:r>
            <a:r>
              <a:rPr lang="en-US" dirty="0"/>
              <a:t>It is represented by attributes of an object. It also reflects the properties of an object.</a:t>
            </a:r>
          </a:p>
          <a:p>
            <a:pPr lvl="1"/>
            <a:r>
              <a:rPr lang="en-US" b="1" dirty="0"/>
              <a:t>Behavior: </a:t>
            </a:r>
            <a:r>
              <a:rPr lang="en-US" dirty="0"/>
              <a:t>It is represented by the methods of an object. It also reflects the response of an object with other objects.</a:t>
            </a:r>
          </a:p>
          <a:p>
            <a:pPr lvl="1"/>
            <a:r>
              <a:rPr lang="en-US" b="1" dirty="0"/>
              <a:t>Identity: </a:t>
            </a:r>
            <a:r>
              <a:rPr lang="en-US" dirty="0"/>
              <a:t>It gives a unique name to an object and enables one object to interact with other objects.</a:t>
            </a:r>
          </a:p>
          <a:p>
            <a:pPr lvl="1"/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815CD4-37BD-6AEC-732F-8A83F3208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 descr="Lightbox">
            <a:extLst>
              <a:ext uri="{FF2B5EF4-FFF2-40B4-BE49-F238E27FC236}">
                <a16:creationId xmlns:a16="http://schemas.microsoft.com/office/drawing/2014/main" id="{40F53220-B537-46AE-8E6F-F8F9B418FF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20816" r="4335" b="21272"/>
          <a:stretch/>
        </p:blipFill>
        <p:spPr bwMode="auto">
          <a:xfrm>
            <a:off x="7232313" y="4913670"/>
            <a:ext cx="4940023" cy="1034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ightbox">
            <a:extLst>
              <a:ext uri="{FF2B5EF4-FFF2-40B4-BE49-F238E27FC236}">
                <a16:creationId xmlns:a16="http://schemas.microsoft.com/office/drawing/2014/main" id="{0DDD2654-6EF8-E2E4-AC94-25E143D7C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3" t="20816" r="6370" b="21272"/>
          <a:stretch/>
        </p:blipFill>
        <p:spPr bwMode="auto">
          <a:xfrm>
            <a:off x="7690891" y="2246287"/>
            <a:ext cx="4204076" cy="1413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2E5722-CB21-26D0-ECE3-A7BCBA71D2EA}"/>
              </a:ext>
            </a:extLst>
          </p:cNvPr>
          <p:cNvSpPr txBox="1"/>
          <p:nvPr/>
        </p:nvSpPr>
        <p:spPr>
          <a:xfrm>
            <a:off x="7592568" y="1881955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Class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702484-6E7C-7E00-9C74-5DCD8E4E6ABC}"/>
              </a:ext>
            </a:extLst>
          </p:cNvPr>
          <p:cNvCxnSpPr>
            <a:cxnSpLocks/>
          </p:cNvCxnSpPr>
          <p:nvPr/>
        </p:nvCxnSpPr>
        <p:spPr>
          <a:xfrm>
            <a:off x="9792929" y="3742361"/>
            <a:ext cx="9832" cy="108896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BB7BF9A-73A1-E86D-CE8A-C6D51AA15163}"/>
              </a:ext>
            </a:extLst>
          </p:cNvPr>
          <p:cNvSpPr txBox="1"/>
          <p:nvPr/>
        </p:nvSpPr>
        <p:spPr>
          <a:xfrm>
            <a:off x="7502800" y="458568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/>
              <a:t>Object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2B22E3-CE24-595C-AB39-155E21BCE008}"/>
              </a:ext>
            </a:extLst>
          </p:cNvPr>
          <p:cNvSpPr txBox="1"/>
          <p:nvPr/>
        </p:nvSpPr>
        <p:spPr>
          <a:xfrm>
            <a:off x="7592568" y="6208671"/>
            <a:ext cx="3475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</a:rPr>
              <a:t>new attribute with unique values will be created.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D02E27C-38DD-B7C8-CD5D-B581704993DB}"/>
              </a:ext>
            </a:extLst>
          </p:cNvPr>
          <p:cNvCxnSpPr/>
          <p:nvPr/>
        </p:nvCxnSpPr>
        <p:spPr>
          <a:xfrm flipH="1" flipV="1">
            <a:off x="8141110" y="5712542"/>
            <a:ext cx="213205" cy="462116"/>
          </a:xfrm>
          <a:prstGeom prst="straightConnector1">
            <a:avLst/>
          </a:prstGeom>
          <a:ln w="635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9437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7261E-09FC-2E34-4BC9-0D4B1EA2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Illustration of an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B99A7-36AA-6FBC-7DE7-A8B1EBA5B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25</a:t>
            </a:fld>
            <a:endParaRPr lang="en-US"/>
          </a:p>
        </p:txBody>
      </p:sp>
      <p:pic>
        <p:nvPicPr>
          <p:cNvPr id="5" name="Picture 2" descr="Lightbox">
            <a:extLst>
              <a:ext uri="{FF2B5EF4-FFF2-40B4-BE49-F238E27FC236}">
                <a16:creationId xmlns:a16="http://schemas.microsoft.com/office/drawing/2014/main" id="{7F4D1029-F55F-B103-E39E-96D8E7C57B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3" t="20816" r="4335" b="21272"/>
          <a:stretch/>
        </p:blipFill>
        <p:spPr bwMode="auto">
          <a:xfrm>
            <a:off x="105697" y="2615246"/>
            <a:ext cx="5540657" cy="1283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0916F-00EB-F6CF-013F-4BE57572FD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73"/>
          <a:stretch/>
        </p:blipFill>
        <p:spPr>
          <a:xfrm>
            <a:off x="105697" y="4365522"/>
            <a:ext cx="5540657" cy="2482645"/>
          </a:xfrm>
          <a:prstGeom prst="rect">
            <a:avLst/>
          </a:prstGeom>
        </p:spPr>
      </p:pic>
      <p:pic>
        <p:nvPicPr>
          <p:cNvPr id="7" name="Picture 2" descr="Lightbox">
            <a:extLst>
              <a:ext uri="{FF2B5EF4-FFF2-40B4-BE49-F238E27FC236}">
                <a16:creationId xmlns:a16="http://schemas.microsoft.com/office/drawing/2014/main" id="{80D28784-2DE0-EB55-7E64-92D235BA8BC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73" t="20816" r="6370" b="21272"/>
          <a:stretch/>
        </p:blipFill>
        <p:spPr bwMode="auto">
          <a:xfrm>
            <a:off x="857472" y="1459752"/>
            <a:ext cx="4204076" cy="1088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14C2B5-E2EE-4E4E-CAED-5E3802E40AE0}"/>
              </a:ext>
            </a:extLst>
          </p:cNvPr>
          <p:cNvSpPr txBox="1"/>
          <p:nvPr/>
        </p:nvSpPr>
        <p:spPr>
          <a:xfrm>
            <a:off x="585322" y="112119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0000"/>
                </a:solidFill>
              </a:rPr>
              <a:t>Class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134A93C-E229-7019-15AE-DDED437DE8BC}"/>
              </a:ext>
            </a:extLst>
          </p:cNvPr>
          <p:cNvSpPr txBox="1"/>
          <p:nvPr/>
        </p:nvSpPr>
        <p:spPr>
          <a:xfrm>
            <a:off x="33207" y="2306188"/>
            <a:ext cx="8242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6C85FE-C096-1171-EF41-CC0B73F9D814}"/>
              </a:ext>
            </a:extLst>
          </p:cNvPr>
          <p:cNvSpPr txBox="1"/>
          <p:nvPr/>
        </p:nvSpPr>
        <p:spPr>
          <a:xfrm>
            <a:off x="105697" y="4038137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0000"/>
                </a:solidFill>
              </a:rPr>
              <a:t>Instances of a class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61E5D4-BC60-13C1-72A7-25BDBDF394CA}"/>
              </a:ext>
            </a:extLst>
          </p:cNvPr>
          <p:cNvCxnSpPr>
            <a:cxnSpLocks/>
          </p:cNvCxnSpPr>
          <p:nvPr/>
        </p:nvCxnSpPr>
        <p:spPr>
          <a:xfrm>
            <a:off x="6853051" y="985000"/>
            <a:ext cx="0" cy="5491200"/>
          </a:xfrm>
          <a:prstGeom prst="line">
            <a:avLst/>
          </a:prstGeom>
          <a:ln w="635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3EADB3CF-E5AA-3FC5-FCFF-19CE9D295B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4842" y="324465"/>
            <a:ext cx="3877583" cy="653353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C5D81E7-8DD2-D3FE-E119-499036BA00B7}"/>
              </a:ext>
            </a:extLst>
          </p:cNvPr>
          <p:cNvSpPr txBox="1"/>
          <p:nvPr/>
        </p:nvSpPr>
        <p:spPr>
          <a:xfrm>
            <a:off x="8736263" y="0"/>
            <a:ext cx="1483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600" b="1" dirty="0">
                <a:solidFill>
                  <a:srgbClr val="FF0000"/>
                </a:solidFill>
              </a:rPr>
              <a:t>Sample Code</a:t>
            </a:r>
          </a:p>
        </p:txBody>
      </p:sp>
    </p:spTree>
    <p:extLst>
      <p:ext uri="{BB962C8B-B14F-4D97-AF65-F5344CB8AC3E}">
        <p14:creationId xmlns:p14="http://schemas.microsoft.com/office/powerpoint/2010/main" val="2536879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4C55-8BD7-247F-BDEA-4F52EF435353}"/>
              </a:ext>
            </a:extLst>
          </p:cNvPr>
          <p:cNvSpPr txBox="1"/>
          <p:nvPr/>
        </p:nvSpPr>
        <p:spPr>
          <a:xfrm>
            <a:off x="2654621" y="2713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0000"/>
                </a:highlight>
              </a:rPr>
              <a:t>Entry Point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831845-17F0-FBB5-1877-897986319A72}"/>
              </a:ext>
            </a:extLst>
          </p:cNvPr>
          <p:cNvSpPr/>
          <p:nvPr/>
        </p:nvSpPr>
        <p:spPr>
          <a:xfrm>
            <a:off x="2556387" y="2487561"/>
            <a:ext cx="98234" cy="9414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D7483D-68FA-FC96-69DC-9A8969BBD08B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301681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4C55-8BD7-247F-BDEA-4F52EF435353}"/>
              </a:ext>
            </a:extLst>
          </p:cNvPr>
          <p:cNvSpPr txBox="1"/>
          <p:nvPr/>
        </p:nvSpPr>
        <p:spPr>
          <a:xfrm>
            <a:off x="2654621" y="2713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0000"/>
                </a:highlight>
              </a:rPr>
              <a:t>Entry Point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831845-17F0-FBB5-1877-897986319A72}"/>
              </a:ext>
            </a:extLst>
          </p:cNvPr>
          <p:cNvSpPr/>
          <p:nvPr/>
        </p:nvSpPr>
        <p:spPr>
          <a:xfrm>
            <a:off x="2556387" y="2487561"/>
            <a:ext cx="98234" cy="9414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C467-772E-B98F-10DC-342A3A9B78C6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1F47-AECE-5D35-758D-8C66F6A2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1" y="4385188"/>
            <a:ext cx="5160386" cy="2379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69F3E-BB6C-4DEA-A4C6-6263FE935FE8}"/>
              </a:ext>
            </a:extLst>
          </p:cNvPr>
          <p:cNvSpPr txBox="1"/>
          <p:nvPr/>
        </p:nvSpPr>
        <p:spPr>
          <a:xfrm>
            <a:off x="7213297" y="3738857"/>
            <a:ext cx="232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Program to create Objects</a:t>
            </a:r>
          </a:p>
        </p:txBody>
      </p:sp>
    </p:spTree>
    <p:extLst>
      <p:ext uri="{BB962C8B-B14F-4D97-AF65-F5344CB8AC3E}">
        <p14:creationId xmlns:p14="http://schemas.microsoft.com/office/powerpoint/2010/main" val="14195313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4C55-8BD7-247F-BDEA-4F52EF435353}"/>
              </a:ext>
            </a:extLst>
          </p:cNvPr>
          <p:cNvSpPr txBox="1"/>
          <p:nvPr/>
        </p:nvSpPr>
        <p:spPr>
          <a:xfrm>
            <a:off x="2654621" y="2713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0000"/>
                </a:highlight>
              </a:rPr>
              <a:t>Entry Point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831845-17F0-FBB5-1877-897986319A72}"/>
              </a:ext>
            </a:extLst>
          </p:cNvPr>
          <p:cNvSpPr/>
          <p:nvPr/>
        </p:nvSpPr>
        <p:spPr>
          <a:xfrm>
            <a:off x="2556387" y="2487561"/>
            <a:ext cx="98234" cy="9414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C467-772E-B98F-10DC-342A3A9B78C6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1F47-AECE-5D35-758D-8C66F6A2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1" y="4385188"/>
            <a:ext cx="5160386" cy="2379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69F3E-BB6C-4DEA-A4C6-6263FE935FE8}"/>
              </a:ext>
            </a:extLst>
          </p:cNvPr>
          <p:cNvSpPr txBox="1"/>
          <p:nvPr/>
        </p:nvSpPr>
        <p:spPr>
          <a:xfrm>
            <a:off x="7213297" y="3738857"/>
            <a:ext cx="232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Program to create Objects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B9F5C-6345-4437-4E9A-1D4536A5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54" y="1888869"/>
            <a:ext cx="1127317" cy="1127317"/>
          </a:xfrm>
          <a:prstGeom prst="rect">
            <a:avLst/>
          </a:prstGeom>
        </p:spPr>
      </p:pic>
      <p:sp>
        <p:nvSpPr>
          <p:cNvPr id="11" name="Cloud Callout 10">
            <a:extLst>
              <a:ext uri="{FF2B5EF4-FFF2-40B4-BE49-F238E27FC236}">
                <a16:creationId xmlns:a16="http://schemas.microsoft.com/office/drawing/2014/main" id="{A91D6F31-BC36-0F1B-D2F8-04F4F7CDAAE1}"/>
              </a:ext>
            </a:extLst>
          </p:cNvPr>
          <p:cNvSpPr/>
          <p:nvPr/>
        </p:nvSpPr>
        <p:spPr>
          <a:xfrm>
            <a:off x="9628476" y="265472"/>
            <a:ext cx="2191599" cy="1566722"/>
          </a:xfrm>
          <a:prstGeom prst="cloudCallout">
            <a:avLst>
              <a:gd name="adj1" fmla="val -32813"/>
              <a:gd name="adj2" fmla="val 710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6DC7E2-7D5F-04E0-AFAA-B3519EA1F1DE}"/>
              </a:ext>
            </a:extLst>
          </p:cNvPr>
          <p:cNvSpPr txBox="1"/>
          <p:nvPr/>
        </p:nvSpPr>
        <p:spPr>
          <a:xfrm>
            <a:off x="10085577" y="787223"/>
            <a:ext cx="162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How to execute the programs?</a:t>
            </a:r>
          </a:p>
        </p:txBody>
      </p:sp>
    </p:spTree>
    <p:extLst>
      <p:ext uri="{BB962C8B-B14F-4D97-AF65-F5344CB8AC3E}">
        <p14:creationId xmlns:p14="http://schemas.microsoft.com/office/powerpoint/2010/main" val="17404270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29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4C55-8BD7-247F-BDEA-4F52EF435353}"/>
              </a:ext>
            </a:extLst>
          </p:cNvPr>
          <p:cNvSpPr txBox="1"/>
          <p:nvPr/>
        </p:nvSpPr>
        <p:spPr>
          <a:xfrm>
            <a:off x="2654621" y="2713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0000"/>
                </a:highlight>
              </a:rPr>
              <a:t>Entry Point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831845-17F0-FBB5-1877-897986319A72}"/>
              </a:ext>
            </a:extLst>
          </p:cNvPr>
          <p:cNvSpPr/>
          <p:nvPr/>
        </p:nvSpPr>
        <p:spPr>
          <a:xfrm>
            <a:off x="2556387" y="2487561"/>
            <a:ext cx="98234" cy="9414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C467-772E-B98F-10DC-342A3A9B78C6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1F47-AECE-5D35-758D-8C66F6A2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1" y="4385188"/>
            <a:ext cx="5160386" cy="2379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69F3E-BB6C-4DEA-A4C6-6263FE935FE8}"/>
              </a:ext>
            </a:extLst>
          </p:cNvPr>
          <p:cNvSpPr txBox="1"/>
          <p:nvPr/>
        </p:nvSpPr>
        <p:spPr>
          <a:xfrm>
            <a:off x="7213297" y="3738857"/>
            <a:ext cx="232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Program to create Objects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B9F5C-6345-4437-4E9A-1D4536A55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71954" y="1888869"/>
            <a:ext cx="1127317" cy="1127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DC7E2-7D5F-04E0-AFAA-B3519EA1F1DE}"/>
              </a:ext>
            </a:extLst>
          </p:cNvPr>
          <p:cNvSpPr txBox="1"/>
          <p:nvPr/>
        </p:nvSpPr>
        <p:spPr>
          <a:xfrm>
            <a:off x="10085577" y="787223"/>
            <a:ext cx="162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How to execute the programs?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FD71E-884F-6C18-142A-846B5D51DD86}"/>
              </a:ext>
            </a:extLst>
          </p:cNvPr>
          <p:cNvCxnSpPr>
            <a:cxnSpLocks/>
          </p:cNvCxnSpPr>
          <p:nvPr/>
        </p:nvCxnSpPr>
        <p:spPr>
          <a:xfrm flipH="1" flipV="1">
            <a:off x="1858297" y="1700981"/>
            <a:ext cx="7213657" cy="99865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8C4A56D-0984-11D6-F5DD-5CE567699E00}"/>
              </a:ext>
            </a:extLst>
          </p:cNvPr>
          <p:cNvSpPr txBox="1"/>
          <p:nvPr/>
        </p:nvSpPr>
        <p:spPr>
          <a:xfrm>
            <a:off x="7247913" y="1710306"/>
            <a:ext cx="17894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FFC000"/>
                </a:solidFill>
              </a:rPr>
              <a:t>Cannot enter into this java program as main() is missing</a:t>
            </a:r>
          </a:p>
        </p:txBody>
      </p:sp>
    </p:spTree>
    <p:extLst>
      <p:ext uri="{BB962C8B-B14F-4D97-AF65-F5344CB8AC3E}">
        <p14:creationId xmlns:p14="http://schemas.microsoft.com/office/powerpoint/2010/main" val="4201931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3774-C982-FE4F-EA14-ECA672103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0CB0EE-4444-F11B-D5B8-CBA5B8625AB3}"/>
              </a:ext>
            </a:extLst>
          </p:cNvPr>
          <p:cNvSpPr txBox="1">
            <a:spLocks/>
          </p:cNvSpPr>
          <p:nvPr/>
        </p:nvSpPr>
        <p:spPr>
          <a:xfrm>
            <a:off x="950967" y="1536633"/>
            <a:ext cx="8389981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1867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bert Sans"/>
              <a:buNone/>
              <a:defRPr sz="3733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b="1" kern="0" dirty="0"/>
              <a:t>History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/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Structural vs. Object oriented</a:t>
            </a:r>
          </a:p>
          <a:p>
            <a:pPr marL="482600" indent="-342900" algn="l">
              <a:buFont typeface="Arial" panose="020B0604020202020204" pitchFamily="34" charset="0"/>
              <a:buChar char="•"/>
            </a:pPr>
            <a:endParaRPr lang="en-US" kern="0" dirty="0">
              <a:solidFill>
                <a:schemeClr val="tx2">
                  <a:lumMod val="65000"/>
                </a:schemeClr>
              </a:solidFill>
            </a:endParaRPr>
          </a:p>
          <a:p>
            <a:pPr marL="482600" indent="-342900" algn="l">
              <a:buFont typeface="Arial" panose="020B0604020202020204" pitchFamily="34" charset="0"/>
              <a:buChar char="•"/>
            </a:pPr>
            <a:r>
              <a:rPr lang="en-US" kern="0" dirty="0">
                <a:solidFill>
                  <a:schemeClr val="tx2">
                    <a:lumMod val="65000"/>
                  </a:schemeClr>
                </a:solidFill>
              </a:rPr>
              <a:t>Class and Objects</a:t>
            </a:r>
            <a:endParaRPr lang="en-JP" kern="0" dirty="0">
              <a:solidFill>
                <a:schemeClr val="tx2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2463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354C55-8BD7-247F-BDEA-4F52EF435353}"/>
              </a:ext>
            </a:extLst>
          </p:cNvPr>
          <p:cNvSpPr txBox="1"/>
          <p:nvPr/>
        </p:nvSpPr>
        <p:spPr>
          <a:xfrm>
            <a:off x="2654621" y="271376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dirty="0">
                <a:highlight>
                  <a:srgbClr val="000000"/>
                </a:highlight>
              </a:rPr>
              <a:t>Entry Point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87831845-17F0-FBB5-1877-897986319A72}"/>
              </a:ext>
            </a:extLst>
          </p:cNvPr>
          <p:cNvSpPr/>
          <p:nvPr/>
        </p:nvSpPr>
        <p:spPr>
          <a:xfrm>
            <a:off x="2556387" y="2487561"/>
            <a:ext cx="98234" cy="941439"/>
          </a:xfrm>
          <a:prstGeom prst="rightBrac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DC467-772E-B98F-10DC-342A3A9B78C6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1F47-AECE-5D35-758D-8C66F6A2C2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8091" y="4385188"/>
            <a:ext cx="5160386" cy="23794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6D69F3E-BB6C-4DEA-A4C6-6263FE935FE8}"/>
              </a:ext>
            </a:extLst>
          </p:cNvPr>
          <p:cNvSpPr txBox="1"/>
          <p:nvPr/>
        </p:nvSpPr>
        <p:spPr>
          <a:xfrm>
            <a:off x="7213297" y="3738857"/>
            <a:ext cx="2323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Program to create Objects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71B9F5C-6345-4437-4E9A-1D4536A557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71954" y="1888869"/>
            <a:ext cx="1127317" cy="11273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DC7E2-7D5F-04E0-AFAA-B3519EA1F1DE}"/>
              </a:ext>
            </a:extLst>
          </p:cNvPr>
          <p:cNvSpPr txBox="1"/>
          <p:nvPr/>
        </p:nvSpPr>
        <p:spPr>
          <a:xfrm>
            <a:off x="10085577" y="787223"/>
            <a:ext cx="162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How to execute the programs?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0FD71E-884F-6C18-142A-846B5D51DD86}"/>
              </a:ext>
            </a:extLst>
          </p:cNvPr>
          <p:cNvCxnSpPr>
            <a:cxnSpLocks/>
          </p:cNvCxnSpPr>
          <p:nvPr/>
        </p:nvCxnSpPr>
        <p:spPr>
          <a:xfrm>
            <a:off x="9537290" y="2952277"/>
            <a:ext cx="0" cy="1531233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3924CB-C374-F0DF-9458-AC5F5A44263B}"/>
              </a:ext>
            </a:extLst>
          </p:cNvPr>
          <p:cNvCxnSpPr/>
          <p:nvPr/>
        </p:nvCxnSpPr>
        <p:spPr>
          <a:xfrm flipH="1">
            <a:off x="6312310" y="4483510"/>
            <a:ext cx="3224980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B91806C-7524-B91A-7314-457F98B2005A}"/>
              </a:ext>
            </a:extLst>
          </p:cNvPr>
          <p:cNvCxnSpPr>
            <a:cxnSpLocks/>
          </p:cNvCxnSpPr>
          <p:nvPr/>
        </p:nvCxnSpPr>
        <p:spPr>
          <a:xfrm>
            <a:off x="4633589" y="4552336"/>
            <a:ext cx="0" cy="147483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691B8E2-5358-F667-300C-7EAA8E30DE55}"/>
              </a:ext>
            </a:extLst>
          </p:cNvPr>
          <p:cNvCxnSpPr>
            <a:cxnSpLocks/>
          </p:cNvCxnSpPr>
          <p:nvPr/>
        </p:nvCxnSpPr>
        <p:spPr>
          <a:xfrm>
            <a:off x="4633589" y="4680155"/>
            <a:ext cx="24321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7CC25-A3F6-374F-2D60-888E577D0CE8}"/>
              </a:ext>
            </a:extLst>
          </p:cNvPr>
          <p:cNvCxnSpPr>
            <a:cxnSpLocks/>
          </p:cNvCxnSpPr>
          <p:nvPr/>
        </p:nvCxnSpPr>
        <p:spPr>
          <a:xfrm>
            <a:off x="5021964" y="4699819"/>
            <a:ext cx="0" cy="319550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930FED6-FEE1-70DF-72F9-AF431AE68743}"/>
              </a:ext>
            </a:extLst>
          </p:cNvPr>
          <p:cNvCxnSpPr>
            <a:cxnSpLocks/>
          </p:cNvCxnSpPr>
          <p:nvPr/>
        </p:nvCxnSpPr>
        <p:spPr>
          <a:xfrm>
            <a:off x="5021964" y="4999705"/>
            <a:ext cx="24321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E148B75-B1AD-91E7-78F7-A3E95F84058D}"/>
              </a:ext>
            </a:extLst>
          </p:cNvPr>
          <p:cNvCxnSpPr>
            <a:cxnSpLocks/>
          </p:cNvCxnSpPr>
          <p:nvPr/>
        </p:nvCxnSpPr>
        <p:spPr>
          <a:xfrm flipH="1">
            <a:off x="766916" y="5063614"/>
            <a:ext cx="4508091" cy="0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933C022-D144-DAB7-D89E-9742DD283F9B}"/>
              </a:ext>
            </a:extLst>
          </p:cNvPr>
          <p:cNvCxnSpPr>
            <a:cxnSpLocks/>
          </p:cNvCxnSpPr>
          <p:nvPr/>
        </p:nvCxnSpPr>
        <p:spPr>
          <a:xfrm flipV="1">
            <a:off x="766916" y="1750142"/>
            <a:ext cx="0" cy="332567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4A1EDC3-F90E-A2A2-4433-56F40F83B90F}"/>
              </a:ext>
            </a:extLst>
          </p:cNvPr>
          <p:cNvSpPr/>
          <p:nvPr/>
        </p:nvSpPr>
        <p:spPr>
          <a:xfrm>
            <a:off x="10085577" y="501445"/>
            <a:ext cx="2008100" cy="25147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F16E30-C49C-DF37-9C92-97638C835DFD}"/>
              </a:ext>
            </a:extLst>
          </p:cNvPr>
          <p:cNvSpPr txBox="1"/>
          <p:nvPr/>
        </p:nvSpPr>
        <p:spPr>
          <a:xfrm>
            <a:off x="10186976" y="218288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C000"/>
                </a:solidFill>
              </a:rPr>
              <a:t>creates an object, bike1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1634226-FAE0-748A-FDA5-B0E8C438FA46}"/>
              </a:ext>
            </a:extLst>
          </p:cNvPr>
          <p:cNvCxnSpPr>
            <a:cxnSpLocks/>
          </p:cNvCxnSpPr>
          <p:nvPr/>
        </p:nvCxnSpPr>
        <p:spPr>
          <a:xfrm>
            <a:off x="1848465" y="1681316"/>
            <a:ext cx="1172496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D8DB35F-1FBC-35CA-881D-30879DA3E53E}"/>
              </a:ext>
            </a:extLst>
          </p:cNvPr>
          <p:cNvCxnSpPr/>
          <p:nvPr/>
        </p:nvCxnSpPr>
        <p:spPr>
          <a:xfrm>
            <a:off x="3020961" y="1681316"/>
            <a:ext cx="0" cy="806245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66FCE22-F0EC-D887-4AE3-BDCDAE4B5A87}"/>
              </a:ext>
            </a:extLst>
          </p:cNvPr>
          <p:cNvSpPr txBox="1"/>
          <p:nvPr/>
        </p:nvSpPr>
        <p:spPr>
          <a:xfrm>
            <a:off x="10297021" y="587209"/>
            <a:ext cx="104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cadence=0</a:t>
            </a:r>
          </a:p>
          <a:p>
            <a:r>
              <a:rPr lang="en-JP" sz="1200" dirty="0"/>
              <a:t>speed=0</a:t>
            </a:r>
          </a:p>
          <a:p>
            <a:r>
              <a:rPr lang="en-JP" sz="1200" dirty="0"/>
              <a:t>gear=1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12ED264-8575-9DF9-1BBA-AD4B8828C849}"/>
              </a:ext>
            </a:extLst>
          </p:cNvPr>
          <p:cNvSpPr txBox="1"/>
          <p:nvPr/>
        </p:nvSpPr>
        <p:spPr>
          <a:xfrm>
            <a:off x="3037617" y="1740425"/>
            <a:ext cx="699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rgbClr val="FFC000"/>
                </a:solidFill>
              </a:rPr>
              <a:t>goes down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957193-707C-205C-07BE-E878BD55E36A}"/>
              </a:ext>
            </a:extLst>
          </p:cNvPr>
          <p:cNvSpPr txBox="1"/>
          <p:nvPr/>
        </p:nvSpPr>
        <p:spPr>
          <a:xfrm>
            <a:off x="8649181" y="78887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creates attributes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0CAA165B-DF16-E486-92A4-2C98DFC732D9}"/>
              </a:ext>
            </a:extLst>
          </p:cNvPr>
          <p:cNvCxnSpPr>
            <a:cxnSpLocks/>
          </p:cNvCxnSpPr>
          <p:nvPr/>
        </p:nvCxnSpPr>
        <p:spPr>
          <a:xfrm flipH="1">
            <a:off x="2320413" y="2452527"/>
            <a:ext cx="700548" cy="28450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B566CF0-34B3-FB2C-1C39-E2FA70E3A1C5}"/>
              </a:ext>
            </a:extLst>
          </p:cNvPr>
          <p:cNvSpPr txBox="1"/>
          <p:nvPr/>
        </p:nvSpPr>
        <p:spPr>
          <a:xfrm>
            <a:off x="2625574" y="242925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C000"/>
                </a:solidFill>
              </a:rPr>
              <a:t>enters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AF82AE3-1431-1F03-EAAC-5E2EDA78D689}"/>
              </a:ext>
            </a:extLst>
          </p:cNvPr>
          <p:cNvCxnSpPr>
            <a:cxnSpLocks/>
          </p:cNvCxnSpPr>
          <p:nvPr/>
        </p:nvCxnSpPr>
        <p:spPr>
          <a:xfrm flipH="1">
            <a:off x="2316995" y="2737031"/>
            <a:ext cx="3418" cy="62548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C1D918D-BBE3-6D21-E272-52EF8BA6940D}"/>
              </a:ext>
            </a:extLst>
          </p:cNvPr>
          <p:cNvSpPr txBox="1"/>
          <p:nvPr/>
        </p:nvSpPr>
        <p:spPr>
          <a:xfrm>
            <a:off x="2316995" y="2979089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C000"/>
                </a:solidFill>
              </a:rPr>
              <a:t>Perform steps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D311570B-0F4E-4454-F9C3-33F5F488B7CD}"/>
              </a:ext>
            </a:extLst>
          </p:cNvPr>
          <p:cNvCxnSpPr>
            <a:cxnSpLocks/>
          </p:cNvCxnSpPr>
          <p:nvPr/>
        </p:nvCxnSpPr>
        <p:spPr>
          <a:xfrm flipH="1">
            <a:off x="861821" y="3362520"/>
            <a:ext cx="1462011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3AAA987-C4BC-D9D4-F685-F00811179CBC}"/>
              </a:ext>
            </a:extLst>
          </p:cNvPr>
          <p:cNvSpPr txBox="1"/>
          <p:nvPr/>
        </p:nvSpPr>
        <p:spPr>
          <a:xfrm>
            <a:off x="1305121" y="3286866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400" dirty="0">
                <a:solidFill>
                  <a:srgbClr val="FFC000"/>
                </a:solidFill>
              </a:rPr>
              <a:t>exit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1316EB7-8184-719E-B9F2-E170EAE89C7F}"/>
              </a:ext>
            </a:extLst>
          </p:cNvPr>
          <p:cNvCxnSpPr>
            <a:cxnSpLocks/>
          </p:cNvCxnSpPr>
          <p:nvPr/>
        </p:nvCxnSpPr>
        <p:spPr>
          <a:xfrm flipV="1">
            <a:off x="861821" y="3362520"/>
            <a:ext cx="0" cy="1799417"/>
          </a:xfrm>
          <a:prstGeom prst="straightConnector1">
            <a:avLst/>
          </a:prstGeom>
          <a:ln w="38100">
            <a:solidFill>
              <a:srgbClr val="FFC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50B8E3CF-B58F-2261-8A8B-EEBFE750DE53}"/>
              </a:ext>
            </a:extLst>
          </p:cNvPr>
          <p:cNvCxnSpPr>
            <a:cxnSpLocks/>
          </p:cNvCxnSpPr>
          <p:nvPr/>
        </p:nvCxnSpPr>
        <p:spPr>
          <a:xfrm>
            <a:off x="841956" y="5161937"/>
            <a:ext cx="4423219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511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/>
      <p:bldP spid="44" grpId="0"/>
      <p:bldP spid="45" grpId="0"/>
      <p:bldP spid="46" grpId="0"/>
      <p:bldP spid="49" grpId="0"/>
      <p:bldP spid="53" grpId="0"/>
      <p:bldP spid="5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92073-B151-9FB5-3E21-8E05E506A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Compiler Movement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6BEB11-490F-FA8F-198E-43EB627A3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8CD5A6-06EF-B1A1-046C-5E8CF318E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90" y="1356967"/>
            <a:ext cx="6648307" cy="289056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2DC467-772E-B98F-10DC-342A3A9B78C6}"/>
              </a:ext>
            </a:extLst>
          </p:cNvPr>
          <p:cNvSpPr txBox="1"/>
          <p:nvPr/>
        </p:nvSpPr>
        <p:spPr>
          <a:xfrm>
            <a:off x="5171768" y="1002890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>
                <a:solidFill>
                  <a:srgbClr val="FF0000"/>
                </a:solidFill>
              </a:rPr>
              <a:t>Class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5EA1F47-AECE-5D35-758D-8C66F6A2C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8091" y="4385188"/>
            <a:ext cx="5160386" cy="23794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6DC7E2-7D5F-04E0-AFAA-B3519EA1F1DE}"/>
              </a:ext>
            </a:extLst>
          </p:cNvPr>
          <p:cNvSpPr txBox="1"/>
          <p:nvPr/>
        </p:nvSpPr>
        <p:spPr>
          <a:xfrm>
            <a:off x="10085577" y="787223"/>
            <a:ext cx="162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How to execute the programs?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4A1EDC3-F90E-A2A2-4433-56F40F83B90F}"/>
              </a:ext>
            </a:extLst>
          </p:cNvPr>
          <p:cNvSpPr/>
          <p:nvPr/>
        </p:nvSpPr>
        <p:spPr>
          <a:xfrm>
            <a:off x="10085577" y="501445"/>
            <a:ext cx="2008100" cy="25147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F16E30-C49C-DF37-9C92-97638C835DFD}"/>
              </a:ext>
            </a:extLst>
          </p:cNvPr>
          <p:cNvSpPr txBox="1"/>
          <p:nvPr/>
        </p:nvSpPr>
        <p:spPr>
          <a:xfrm>
            <a:off x="10186976" y="218288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C000"/>
                </a:solidFill>
              </a:rPr>
              <a:t>creates an object, bike1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66FCE22-F0EC-D887-4AE3-BDCDAE4B5A87}"/>
              </a:ext>
            </a:extLst>
          </p:cNvPr>
          <p:cNvSpPr txBox="1"/>
          <p:nvPr/>
        </p:nvSpPr>
        <p:spPr>
          <a:xfrm>
            <a:off x="10297021" y="587209"/>
            <a:ext cx="104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/>
              <a:t>cadence=0</a:t>
            </a:r>
          </a:p>
          <a:p>
            <a:r>
              <a:rPr lang="en-JP" sz="1200" dirty="0">
                <a:solidFill>
                  <a:srgbClr val="FF0000"/>
                </a:solidFill>
              </a:rPr>
              <a:t>speed=10</a:t>
            </a:r>
          </a:p>
          <a:p>
            <a:r>
              <a:rPr lang="en-JP" sz="1200" dirty="0"/>
              <a:t>gear=1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957193-707C-205C-07BE-E878BD55E36A}"/>
              </a:ext>
            </a:extLst>
          </p:cNvPr>
          <p:cNvSpPr txBox="1"/>
          <p:nvPr/>
        </p:nvSpPr>
        <p:spPr>
          <a:xfrm>
            <a:off x="8649181" y="788870"/>
            <a:ext cx="13628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/>
              <a:t>creates attributes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C0B144-5F9E-D923-C031-BC4E054BBC24}"/>
              </a:ext>
            </a:extLst>
          </p:cNvPr>
          <p:cNvSpPr txBox="1"/>
          <p:nvPr/>
        </p:nvSpPr>
        <p:spPr>
          <a:xfrm>
            <a:off x="10085577" y="3833819"/>
            <a:ext cx="1620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400" dirty="0">
                <a:solidFill>
                  <a:schemeClr val="bg1"/>
                </a:solidFill>
              </a:rPr>
              <a:t>How to execute the programs?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289D28-3B1C-A852-43D0-42FD39E99F5F}"/>
              </a:ext>
            </a:extLst>
          </p:cNvPr>
          <p:cNvSpPr/>
          <p:nvPr/>
        </p:nvSpPr>
        <p:spPr>
          <a:xfrm>
            <a:off x="10085577" y="3548041"/>
            <a:ext cx="2008100" cy="2514741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E0D12B-03B1-C997-4BD2-A368084FF1E7}"/>
              </a:ext>
            </a:extLst>
          </p:cNvPr>
          <p:cNvSpPr txBox="1"/>
          <p:nvPr/>
        </p:nvSpPr>
        <p:spPr>
          <a:xfrm>
            <a:off x="10186976" y="3264884"/>
            <a:ext cx="18053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1200" dirty="0">
                <a:solidFill>
                  <a:srgbClr val="FFC000"/>
                </a:solidFill>
              </a:rPr>
              <a:t>creates an object, bike2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110799F-280F-A0E3-6393-28D2AA1D9D26}"/>
              </a:ext>
            </a:extLst>
          </p:cNvPr>
          <p:cNvSpPr txBox="1"/>
          <p:nvPr/>
        </p:nvSpPr>
        <p:spPr>
          <a:xfrm>
            <a:off x="10297021" y="3629625"/>
            <a:ext cx="10416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JP" sz="1200" dirty="0">
                <a:solidFill>
                  <a:srgbClr val="FF0000"/>
                </a:solidFill>
              </a:rPr>
              <a:t>cadence=50</a:t>
            </a:r>
          </a:p>
          <a:p>
            <a:r>
              <a:rPr lang="en-JP" sz="1200" dirty="0">
                <a:solidFill>
                  <a:srgbClr val="FF0000"/>
                </a:solidFill>
              </a:rPr>
              <a:t>speed=15</a:t>
            </a:r>
          </a:p>
          <a:p>
            <a:r>
              <a:rPr lang="en-JP" sz="1200" dirty="0"/>
              <a:t>gear=1</a:t>
            </a:r>
          </a:p>
        </p:txBody>
      </p:sp>
    </p:spTree>
    <p:extLst>
      <p:ext uri="{BB962C8B-B14F-4D97-AF65-F5344CB8AC3E}">
        <p14:creationId xmlns:p14="http://schemas.microsoft.com/office/powerpoint/2010/main" val="41771326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192FF-D614-5517-BB26-ACE1626C1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9806" y="2549987"/>
            <a:ext cx="3699691" cy="763600"/>
          </a:xfrm>
        </p:spPr>
        <p:txBody>
          <a:bodyPr/>
          <a:lstStyle/>
          <a:p>
            <a:r>
              <a:rPr lang="en-JP" sz="4400" b="1" dirty="0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DAE9B6-48E5-D2A4-D2C8-CB4B2A7E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F641E1-0217-BAAC-63F1-3B2421A430D3}"/>
              </a:ext>
            </a:extLst>
          </p:cNvPr>
          <p:cNvSpPr txBox="1"/>
          <p:nvPr/>
        </p:nvSpPr>
        <p:spPr>
          <a:xfrm>
            <a:off x="2094270" y="3934203"/>
            <a:ext cx="1154307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JP" dirty="0"/>
              <a:t>Good reading material:  Compilation steps of a Java Program</a:t>
            </a:r>
          </a:p>
          <a:p>
            <a:endParaRPr lang="en-JP" dirty="0"/>
          </a:p>
          <a:p>
            <a:r>
              <a:rPr lang="en-JP" dirty="0"/>
              <a:t>https://stackoverflow.com/questions/32779189/internal-architecture-of-java-compiler</a:t>
            </a:r>
          </a:p>
        </p:txBody>
      </p:sp>
    </p:spTree>
    <p:extLst>
      <p:ext uri="{BB962C8B-B14F-4D97-AF65-F5344CB8AC3E}">
        <p14:creationId xmlns:p14="http://schemas.microsoft.com/office/powerpoint/2010/main" val="4196853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507C1-BF32-DB5B-216C-42B6E51E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500" y="68263"/>
            <a:ext cx="9270999" cy="6721475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01725B-E759-ECE7-09C5-13796B0BE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669B4FED-D76B-4675-8AC4-4D35A1429487}" type="slidenum">
              <a:rPr lang="en-US" smtClean="0"/>
              <a:pPr>
                <a:spcAft>
                  <a:spcPts val="600"/>
                </a:spcAft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233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Top-most price in the world</a:t>
            </a:r>
            <a:endParaRPr lang="en-J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139700" indent="0">
              <a:buNone/>
            </a:pPr>
            <a:endParaRPr lang="en-JP" dirty="0"/>
          </a:p>
          <a:p>
            <a:pPr marL="139700" indent="0">
              <a:buNone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A golden medallion with an embossed image of Alfred Nobel facing left in profile. To the left of the man is the text &quot;ALFR•&quot; then &quot;NOBEL&quot;, and on the right, the text (smaller) &quot;NAT•&quot; then &quot;MDCCCXXXIII&quot; above, followed by (smaller) &quot;OB•&quot; then &quot;MDCCCXCVI&quot; below.">
            <a:extLst>
              <a:ext uri="{FF2B5EF4-FFF2-40B4-BE49-F238E27FC236}">
                <a16:creationId xmlns:a16="http://schemas.microsoft.com/office/drawing/2014/main" id="{CCD1A9DC-95E6-6912-AA40-43C18935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7" y="2099345"/>
            <a:ext cx="3689991" cy="36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8ED69-8789-44AB-D478-F6D9935D2549}"/>
              </a:ext>
            </a:extLst>
          </p:cNvPr>
          <p:cNvSpPr txBox="1"/>
          <p:nvPr/>
        </p:nvSpPr>
        <p:spPr>
          <a:xfrm>
            <a:off x="6266576" y="2341134"/>
            <a:ext cx="34932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Nobel price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Physics,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Chemistry,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Physiology or Medicine,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Literature,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Economics 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Peace.</a:t>
            </a:r>
          </a:p>
        </p:txBody>
      </p:sp>
    </p:spTree>
    <p:extLst>
      <p:ext uri="{BB962C8B-B14F-4D97-AF65-F5344CB8AC3E}">
        <p14:creationId xmlns:p14="http://schemas.microsoft.com/office/powerpoint/2010/main" val="394611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6454E-45A2-6687-6714-601FE3F2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Top-most price in the world</a:t>
            </a:r>
            <a:endParaRPr lang="en-JP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AE929E-ABF8-C898-2DEF-FC82C085A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0967" y="1536633"/>
            <a:ext cx="8389981" cy="4555200"/>
          </a:xfrm>
        </p:spPr>
        <p:txBody>
          <a:bodyPr/>
          <a:lstStyle/>
          <a:p>
            <a:pPr marL="139700" indent="0">
              <a:buNone/>
            </a:pPr>
            <a:endParaRPr lang="en-JP" dirty="0"/>
          </a:p>
          <a:p>
            <a:pPr marL="139700" indent="0">
              <a:buNone/>
            </a:pPr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CC3EC3-4158-98EC-6253-61A9CF49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5</a:t>
            </a:fld>
            <a:endParaRPr lang="en-US"/>
          </a:p>
        </p:txBody>
      </p:sp>
      <p:pic>
        <p:nvPicPr>
          <p:cNvPr id="2050" name="Picture 2" descr="A golden medallion with an embossed image of Alfred Nobel facing left in profile. To the left of the man is the text &quot;ALFR•&quot; then &quot;NOBEL&quot;, and on the right, the text (smaller) &quot;NAT•&quot; then &quot;MDCCCXXXIII&quot; above, followed by (smaller) &quot;OB•&quot; then &quot;MDCCCXCVI&quot; below.">
            <a:extLst>
              <a:ext uri="{FF2B5EF4-FFF2-40B4-BE49-F238E27FC236}">
                <a16:creationId xmlns:a16="http://schemas.microsoft.com/office/drawing/2014/main" id="{CCD1A9DC-95E6-6912-AA40-43C18935A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967" y="2099345"/>
            <a:ext cx="3689991" cy="362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38ED69-8789-44AB-D478-F6D9935D2549}"/>
              </a:ext>
            </a:extLst>
          </p:cNvPr>
          <p:cNvSpPr txBox="1"/>
          <p:nvPr/>
        </p:nvSpPr>
        <p:spPr>
          <a:xfrm>
            <a:off x="6266576" y="2341134"/>
            <a:ext cx="349326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Name: Nobel price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Areas: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Physics,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Chemistry,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Physiology or Medicine,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Literature,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Economics and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Peace.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marL="800100" lvl="1" indent="-342900">
              <a:buFont typeface="+mj-lt"/>
              <a:buAutoNum type="arabicPeriod"/>
            </a:pPr>
            <a:endParaRPr lang="en-US" dirty="0"/>
          </a:p>
          <a:p>
            <a:pPr lvl="1"/>
            <a:r>
              <a:rPr lang="en-US" strike="sngStrike" dirty="0"/>
              <a:t>Computer Science?</a:t>
            </a:r>
          </a:p>
        </p:txBody>
      </p:sp>
    </p:spTree>
    <p:extLst>
      <p:ext uri="{BB962C8B-B14F-4D97-AF65-F5344CB8AC3E}">
        <p14:creationId xmlns:p14="http://schemas.microsoft.com/office/powerpoint/2010/main" val="1393498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922-43B3-8E70-6102-BF3AEFE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E306-6D10-D71D-3E0A-799D8E3D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top-most price given to the scientists of computer science field?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110D-46F1-4B7B-9726-D49FD81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258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922-43B3-8E70-6102-BF3AEFE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E306-6D10-D71D-3E0A-799D8E3D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top-most price given to the scientists of computer science field?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110D-46F1-4B7B-9726-D49FD81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7</a:t>
            </a:fld>
            <a:endParaRPr lang="en-US"/>
          </a:p>
        </p:txBody>
      </p:sp>
      <p:pic>
        <p:nvPicPr>
          <p:cNvPr id="4098" name="Picture 2" descr="2018 Turing Award | Statistical Society of Canada">
            <a:extLst>
              <a:ext uri="{FF2B5EF4-FFF2-40B4-BE49-F238E27FC236}">
                <a16:creationId xmlns:a16="http://schemas.microsoft.com/office/drawing/2014/main" id="{F04FAFB3-1CF6-49FA-B9DA-46B4B01DA5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16" t="19751" r="12069" b="13947"/>
          <a:stretch/>
        </p:blipFill>
        <p:spPr bwMode="auto">
          <a:xfrm>
            <a:off x="3154259" y="2779502"/>
            <a:ext cx="4936009" cy="3109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8445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7922-43B3-8E70-6102-BF3AEFED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0EE306-6D10-D71D-3E0A-799D8E3DB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top-most price given to the scientists of computer science field?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110D-46F1-4B7B-9726-D49FD81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8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405AA01F-A810-84AC-7CE5-BADC2292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696" y="2210520"/>
            <a:ext cx="7548971" cy="417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36C998-66CF-E49E-F9F0-E38DF504A154}"/>
              </a:ext>
            </a:extLst>
          </p:cNvPr>
          <p:cNvSpPr txBox="1"/>
          <p:nvPr/>
        </p:nvSpPr>
        <p:spPr>
          <a:xfrm>
            <a:off x="10292568" y="4015569"/>
            <a:ext cx="1403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Allan Turing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F12893A-23BE-4777-74C1-DFE3A6F40621}"/>
              </a:ext>
            </a:extLst>
          </p:cNvPr>
          <p:cNvCxnSpPr>
            <a:stCxn id="5" idx="1"/>
          </p:cNvCxnSpPr>
          <p:nvPr/>
        </p:nvCxnSpPr>
        <p:spPr>
          <a:xfrm flipH="1">
            <a:off x="9555061" y="4200235"/>
            <a:ext cx="737507" cy="9703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3DE0AA5-21A4-6680-7990-E998365F9E51}"/>
              </a:ext>
            </a:extLst>
          </p:cNvPr>
          <p:cNvSpPr txBox="1"/>
          <p:nvPr/>
        </p:nvSpPr>
        <p:spPr>
          <a:xfrm>
            <a:off x="2516696" y="6552884"/>
            <a:ext cx="1117830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https://</a:t>
            </a:r>
            <a:r>
              <a:rPr lang="en-US" sz="1100" dirty="0" err="1"/>
              <a:t>medium.com</a:t>
            </a:r>
            <a:r>
              <a:rPr lang="en-US" sz="1100" dirty="0"/>
              <a:t>/@shreyanshagarwal2022/turing-the-man-who-invented-the-computer-and-challenged-the-limits-of-thinking-f2854f45e03d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5DF813-9413-34E8-4521-48D2F8B2148C}"/>
              </a:ext>
            </a:extLst>
          </p:cNvPr>
          <p:cNvSpPr txBox="1"/>
          <p:nvPr/>
        </p:nvSpPr>
        <p:spPr>
          <a:xfrm>
            <a:off x="230909" y="4248753"/>
            <a:ext cx="17662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Turing machine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1F9B7A8-4870-A426-67F6-422F4E68C6E6}"/>
              </a:ext>
            </a:extLst>
          </p:cNvPr>
          <p:cNvCxnSpPr>
            <a:cxnSpLocks/>
          </p:cNvCxnSpPr>
          <p:nvPr/>
        </p:nvCxnSpPr>
        <p:spPr>
          <a:xfrm>
            <a:off x="1997162" y="4548618"/>
            <a:ext cx="681383" cy="54985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227D0D2-13C1-43A4-AFBB-6DD248AC2B82}"/>
              </a:ext>
            </a:extLst>
          </p:cNvPr>
          <p:cNvSpPr txBox="1"/>
          <p:nvPr/>
        </p:nvSpPr>
        <p:spPr>
          <a:xfrm>
            <a:off x="0" y="4999027"/>
            <a:ext cx="242454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242424"/>
                </a:solidFill>
                <a:effectLst/>
                <a:highlight>
                  <a:srgbClr val="FFFFFF"/>
                </a:highlight>
                <a:latin typeface="source-serif-pro"/>
              </a:rPr>
              <a:t> Turing machine is a mathematical abstraction representing a computational model that manipulates symbols on a tape following a set of rules. Despite its simplicity, this model is capable of executing any computer algorithm.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3464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110D-46F1-4B7B-9726-D49FD819B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9B4FED-D76B-4675-8AC4-4D35A1429487}" type="slidenum">
              <a:rPr lang="en-US" smtClean="0"/>
              <a:t>9</a:t>
            </a:fld>
            <a:endParaRPr lang="en-US"/>
          </a:p>
        </p:txBody>
      </p:sp>
      <p:pic>
        <p:nvPicPr>
          <p:cNvPr id="8194" name="Picture 2" descr="The Imitation Game: the life of Alan Turing - The real story behind The  Imitation Game film">
            <a:extLst>
              <a:ext uri="{FF2B5EF4-FFF2-40B4-BE49-F238E27FC236}">
                <a16:creationId xmlns:a16="http://schemas.microsoft.com/office/drawing/2014/main" id="{65DF857B-BA0A-DE5F-2141-D55E3713A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341" y="1265877"/>
            <a:ext cx="6537423" cy="518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99DB7D6-0B11-3B0C-B090-63C2B544838F}"/>
              </a:ext>
            </a:extLst>
          </p:cNvPr>
          <p:cNvSpPr txBox="1"/>
          <p:nvPr/>
        </p:nvSpPr>
        <p:spPr>
          <a:xfrm>
            <a:off x="7952509" y="3900055"/>
            <a:ext cx="3083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Movie based on Allan Turing</a:t>
            </a:r>
          </a:p>
        </p:txBody>
      </p:sp>
    </p:spTree>
    <p:extLst>
      <p:ext uri="{BB962C8B-B14F-4D97-AF65-F5344CB8AC3E}">
        <p14:creationId xmlns:p14="http://schemas.microsoft.com/office/powerpoint/2010/main" val="1469209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isaster Management Cycle for Business by Slidesgo">
  <a:themeElements>
    <a:clrScheme name="Simple Light">
      <a:dk1>
        <a:srgbClr val="FFFFFF"/>
      </a:dk1>
      <a:lt1>
        <a:srgbClr val="1F2D44"/>
      </a:lt1>
      <a:dk2>
        <a:srgbClr val="172130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1261</Words>
  <Application>Microsoft Macintosh PowerPoint</Application>
  <PresentationFormat>Widescreen</PresentationFormat>
  <Paragraphs>344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Albert Sans</vt:lpstr>
      <vt:lpstr>BioRhyme</vt:lpstr>
      <vt:lpstr>source-serif-pro</vt:lpstr>
      <vt:lpstr>Aptos</vt:lpstr>
      <vt:lpstr>Aptos Display</vt:lpstr>
      <vt:lpstr>Arial</vt:lpstr>
      <vt:lpstr>Bebas Neue</vt:lpstr>
      <vt:lpstr>Nunito Light</vt:lpstr>
      <vt:lpstr>PT Sans</vt:lpstr>
      <vt:lpstr>Office Theme</vt:lpstr>
      <vt:lpstr>Disaster Management Cycle for Business by Slidesgo</vt:lpstr>
      <vt:lpstr>PowerPoint Presentation</vt:lpstr>
      <vt:lpstr>Outline</vt:lpstr>
      <vt:lpstr>Outline</vt:lpstr>
      <vt:lpstr>Top-most price in the world</vt:lpstr>
      <vt:lpstr>Top-most price in the world</vt:lpstr>
      <vt:lpstr>Key Question?</vt:lpstr>
      <vt:lpstr>Key Question?</vt:lpstr>
      <vt:lpstr>Key Question?</vt:lpstr>
      <vt:lpstr>PowerPoint Presentation</vt:lpstr>
      <vt:lpstr>Food for Thought?</vt:lpstr>
      <vt:lpstr>Timeline</vt:lpstr>
      <vt:lpstr>Timeline</vt:lpstr>
      <vt:lpstr>Timeline</vt:lpstr>
      <vt:lpstr>Timeline</vt:lpstr>
      <vt:lpstr>Outline</vt:lpstr>
      <vt:lpstr>How to Capture reality?</vt:lpstr>
      <vt:lpstr>PowerPoint Presentation</vt:lpstr>
      <vt:lpstr>PowerPoint Presentation</vt:lpstr>
      <vt:lpstr>Structural vs. Object oriented</vt:lpstr>
      <vt:lpstr>PowerPoint Presentation</vt:lpstr>
      <vt:lpstr>Outline</vt:lpstr>
      <vt:lpstr>A class</vt:lpstr>
      <vt:lpstr>Properties and Declaration of a Java Class</vt:lpstr>
      <vt:lpstr>An Object</vt:lpstr>
      <vt:lpstr>Illustration of an Object</vt:lpstr>
      <vt:lpstr>Compiler Movement</vt:lpstr>
      <vt:lpstr>Compiler Movement</vt:lpstr>
      <vt:lpstr>Compiler Movement</vt:lpstr>
      <vt:lpstr>Compiler Movement</vt:lpstr>
      <vt:lpstr>Compiler Movement</vt:lpstr>
      <vt:lpstr>Compiler Movement</vt:lpstr>
      <vt:lpstr>Thank you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Uday Kiran Rage</dc:creator>
  <cp:lastModifiedBy>Uday Kiran Rage</cp:lastModifiedBy>
  <cp:revision>1</cp:revision>
  <dcterms:created xsi:type="dcterms:W3CDTF">2024-04-12T00:22:25Z</dcterms:created>
  <dcterms:modified xsi:type="dcterms:W3CDTF">2024-04-22T05:11:57Z</dcterms:modified>
</cp:coreProperties>
</file>