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48"/>
  </p:notesMasterIdLst>
  <p:sldIdLst>
    <p:sldId id="257" r:id="rId3"/>
    <p:sldId id="389" r:id="rId4"/>
    <p:sldId id="406" r:id="rId5"/>
    <p:sldId id="390" r:id="rId6"/>
    <p:sldId id="407" r:id="rId7"/>
    <p:sldId id="391" r:id="rId8"/>
    <p:sldId id="402" r:id="rId9"/>
    <p:sldId id="403" r:id="rId10"/>
    <p:sldId id="408" r:id="rId11"/>
    <p:sldId id="415" r:id="rId12"/>
    <p:sldId id="392" r:id="rId13"/>
    <p:sldId id="393" r:id="rId14"/>
    <p:sldId id="394" r:id="rId15"/>
    <p:sldId id="395" r:id="rId16"/>
    <p:sldId id="396" r:id="rId17"/>
    <p:sldId id="397" r:id="rId18"/>
    <p:sldId id="399" r:id="rId19"/>
    <p:sldId id="400" r:id="rId20"/>
    <p:sldId id="401" r:id="rId21"/>
    <p:sldId id="409" r:id="rId22"/>
    <p:sldId id="404" r:id="rId23"/>
    <p:sldId id="410" r:id="rId24"/>
    <p:sldId id="270" r:id="rId25"/>
    <p:sldId id="276" r:id="rId26"/>
    <p:sldId id="411" r:id="rId27"/>
    <p:sldId id="412" r:id="rId28"/>
    <p:sldId id="413" r:id="rId29"/>
    <p:sldId id="414" r:id="rId30"/>
    <p:sldId id="298" r:id="rId31"/>
    <p:sldId id="299" r:id="rId32"/>
    <p:sldId id="322" r:id="rId33"/>
    <p:sldId id="301" r:id="rId34"/>
    <p:sldId id="310" r:id="rId35"/>
    <p:sldId id="302" r:id="rId36"/>
    <p:sldId id="304" r:id="rId37"/>
    <p:sldId id="303" r:id="rId38"/>
    <p:sldId id="305" r:id="rId39"/>
    <p:sldId id="311" r:id="rId40"/>
    <p:sldId id="306" r:id="rId41"/>
    <p:sldId id="312" r:id="rId42"/>
    <p:sldId id="307" r:id="rId43"/>
    <p:sldId id="308" r:id="rId44"/>
    <p:sldId id="309" r:id="rId45"/>
    <p:sldId id="323" r:id="rId46"/>
    <p:sldId id="40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A29899-E1BE-E240-84A2-BECC4AE14792}" v="29" dt="2024-04-22T02:37:38.2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82"/>
    <p:restoredTop sz="94719"/>
  </p:normalViewPr>
  <p:slideViewPr>
    <p:cSldViewPr snapToGrid="0">
      <p:cViewPr varScale="1">
        <p:scale>
          <a:sx n="152" d="100"/>
          <a:sy n="152" d="100"/>
        </p:scale>
        <p:origin x="11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microsoft.com/office/2016/11/relationships/changesInfo" Target="changesInfos/changesInfo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day Kiran Rage" userId="8cfd044a105e3dbd" providerId="LiveId" clId="{0AB74C2F-3C42-9E4C-A38A-52A16AF3594A}"/>
    <pc:docChg chg="addSld modSld">
      <pc:chgData name="Uday Kiran Rage" userId="8cfd044a105e3dbd" providerId="LiveId" clId="{0AB74C2F-3C42-9E4C-A38A-52A16AF3594A}" dt="2024-04-16T02:49:59.571" v="3" actId="207"/>
      <pc:docMkLst>
        <pc:docMk/>
      </pc:docMkLst>
      <pc:sldChg chg="modSp">
        <pc:chgData name="Uday Kiran Rage" userId="8cfd044a105e3dbd" providerId="LiveId" clId="{0AB74C2F-3C42-9E4C-A38A-52A16AF3594A}" dt="2024-04-16T02:49:59.571" v="3" actId="207"/>
        <pc:sldMkLst>
          <pc:docMk/>
          <pc:sldMk cId="0" sldId="270"/>
        </pc:sldMkLst>
        <pc:spChg chg="mod">
          <ac:chgData name="Uday Kiran Rage" userId="8cfd044a105e3dbd" providerId="LiveId" clId="{0AB74C2F-3C42-9E4C-A38A-52A16AF3594A}" dt="2024-04-16T02:49:59.571" v="3" actId="207"/>
          <ac:spMkLst>
            <pc:docMk/>
            <pc:sldMk cId="0" sldId="270"/>
            <ac:spMk id="34821" creationId="{B966369C-C703-7C79-B569-A4BCF8729839}"/>
          </ac:spMkLst>
        </pc:spChg>
      </pc:sldChg>
      <pc:sldChg chg="new">
        <pc:chgData name="Uday Kiran Rage" userId="8cfd044a105e3dbd" providerId="LiveId" clId="{0AB74C2F-3C42-9E4C-A38A-52A16AF3594A}" dt="2024-04-16T02:16:11.518" v="0" actId="680"/>
        <pc:sldMkLst>
          <pc:docMk/>
          <pc:sldMk cId="850845424" sldId="415"/>
        </pc:sldMkLst>
      </pc:sldChg>
    </pc:docChg>
  </pc:docChgLst>
  <pc:docChgLst>
    <pc:chgData name="Uday Kiran Rage" userId="8cfd044a105e3dbd" providerId="LiveId" clId="{44A29899-E1BE-E240-84A2-BECC4AE14792}"/>
    <pc:docChg chg="undo custSel addSld delSld modSld">
      <pc:chgData name="Uday Kiran Rage" userId="8cfd044a105e3dbd" providerId="LiveId" clId="{44A29899-E1BE-E240-84A2-BECC4AE14792}" dt="2024-04-22T02:37:45.161" v="532" actId="1076"/>
      <pc:docMkLst>
        <pc:docMk/>
      </pc:docMkLst>
      <pc:sldChg chg="addSp modSp mod">
        <pc:chgData name="Uday Kiran Rage" userId="8cfd044a105e3dbd" providerId="LiveId" clId="{44A29899-E1BE-E240-84A2-BECC4AE14792}" dt="2024-04-22T02:37:45.161" v="532" actId="1076"/>
        <pc:sldMkLst>
          <pc:docMk/>
          <pc:sldMk cId="0" sldId="257"/>
        </pc:sldMkLst>
        <pc:spChg chg="add mod">
          <ac:chgData name="Uday Kiran Rage" userId="8cfd044a105e3dbd" providerId="LiveId" clId="{44A29899-E1BE-E240-84A2-BECC4AE14792}" dt="2024-04-22T02:37:45.161" v="532" actId="1076"/>
          <ac:spMkLst>
            <pc:docMk/>
            <pc:sldMk cId="0" sldId="257"/>
            <ac:spMk id="2" creationId="{AAD79D4F-60B7-0275-6FEE-D80E5664011C}"/>
          </ac:spMkLst>
        </pc:spChg>
      </pc:sldChg>
      <pc:sldChg chg="addSp modSp add del mod">
        <pc:chgData name="Uday Kiran Rage" userId="8cfd044a105e3dbd" providerId="LiveId" clId="{44A29899-E1BE-E240-84A2-BECC4AE14792}" dt="2024-04-16T01:36:02.133" v="181" actId="115"/>
        <pc:sldMkLst>
          <pc:docMk/>
          <pc:sldMk cId="0" sldId="270"/>
        </pc:sldMkLst>
        <pc:spChg chg="add mod">
          <ac:chgData name="Uday Kiran Rage" userId="8cfd044a105e3dbd" providerId="LiveId" clId="{44A29899-E1BE-E240-84A2-BECC4AE14792}" dt="2024-04-16T01:30:41.197" v="18"/>
          <ac:spMkLst>
            <pc:docMk/>
            <pc:sldMk cId="0" sldId="270"/>
            <ac:spMk id="2" creationId="{22C8D229-156D-C475-1CBA-33AFD17449F2}"/>
          </ac:spMkLst>
        </pc:spChg>
        <pc:spChg chg="add mod">
          <ac:chgData name="Uday Kiran Rage" userId="8cfd044a105e3dbd" providerId="LiveId" clId="{44A29899-E1BE-E240-84A2-BECC4AE14792}" dt="2024-04-16T01:36:02.133" v="181" actId="115"/>
          <ac:spMkLst>
            <pc:docMk/>
            <pc:sldMk cId="0" sldId="270"/>
            <ac:spMk id="3" creationId="{F47D683C-9A83-1E01-62C4-085DEFC1D01A}"/>
          </ac:spMkLst>
        </pc:spChg>
      </pc:sldChg>
      <pc:sldChg chg="addSp delSp modSp add mod">
        <pc:chgData name="Uday Kiran Rage" userId="8cfd044a105e3dbd" providerId="LiveId" clId="{44A29899-E1BE-E240-84A2-BECC4AE14792}" dt="2024-04-16T01:31:37.647" v="29" actId="478"/>
        <pc:sldMkLst>
          <pc:docMk/>
          <pc:sldMk cId="0" sldId="276"/>
        </pc:sldMkLst>
        <pc:spChg chg="add del">
          <ac:chgData name="Uday Kiran Rage" userId="8cfd044a105e3dbd" providerId="LiveId" clId="{44A29899-E1BE-E240-84A2-BECC4AE14792}" dt="2024-04-16T01:31:37.647" v="29" actId="478"/>
          <ac:spMkLst>
            <pc:docMk/>
            <pc:sldMk cId="0" sldId="276"/>
            <ac:spMk id="2" creationId="{61775107-11F4-CC58-53E6-E39F8737A331}"/>
          </ac:spMkLst>
        </pc:spChg>
        <pc:spChg chg="mod">
          <ac:chgData name="Uday Kiran Rage" userId="8cfd044a105e3dbd" providerId="LiveId" clId="{44A29899-E1BE-E240-84A2-BECC4AE14792}" dt="2024-04-16T01:31:17.058" v="27" actId="6549"/>
          <ac:spMkLst>
            <pc:docMk/>
            <pc:sldMk cId="0" sldId="276"/>
            <ac:spMk id="35842" creationId="{DD66DDEE-0166-7E93-36D6-6F294C259F4E}"/>
          </ac:spMkLst>
        </pc:spChg>
        <pc:spChg chg="mod">
          <ac:chgData name="Uday Kiran Rage" userId="8cfd044a105e3dbd" providerId="LiveId" clId="{44A29899-E1BE-E240-84A2-BECC4AE14792}" dt="2024-04-16T01:31:11.100" v="25" actId="20577"/>
          <ac:spMkLst>
            <pc:docMk/>
            <pc:sldMk cId="0" sldId="276"/>
            <ac:spMk id="35845" creationId="{AAD59A5C-EAE6-47A4-D951-0BF71F6DAF6E}"/>
          </ac:spMkLst>
        </pc:spChg>
      </pc:sldChg>
      <pc:sldChg chg="modSp add del mod">
        <pc:chgData name="Uday Kiran Rage" userId="8cfd044a105e3dbd" providerId="LiveId" clId="{44A29899-E1BE-E240-84A2-BECC4AE14792}" dt="2024-04-16T01:46:19.250" v="519" actId="2696"/>
        <pc:sldMkLst>
          <pc:docMk/>
          <pc:sldMk cId="0" sldId="297"/>
        </pc:sldMkLst>
        <pc:spChg chg="mod">
          <ac:chgData name="Uday Kiran Rage" userId="8cfd044a105e3dbd" providerId="LiveId" clId="{44A29899-E1BE-E240-84A2-BECC4AE14792}" dt="2024-04-16T01:46:09.705" v="513" actId="21"/>
          <ac:spMkLst>
            <pc:docMk/>
            <pc:sldMk cId="0" sldId="297"/>
            <ac:spMk id="37893" creationId="{DE96941B-0559-CB39-12EF-2A299021DF6B}"/>
          </ac:spMkLst>
        </pc:spChg>
      </pc:sldChg>
      <pc:sldChg chg="modSp add mod">
        <pc:chgData name="Uday Kiran Rage" userId="8cfd044a105e3dbd" providerId="LiveId" clId="{44A29899-E1BE-E240-84A2-BECC4AE14792}" dt="2024-04-16T01:36:50.943" v="185" actId="20577"/>
        <pc:sldMkLst>
          <pc:docMk/>
          <pc:sldMk cId="0" sldId="298"/>
        </pc:sldMkLst>
        <pc:spChg chg="mod">
          <ac:chgData name="Uday Kiran Rage" userId="8cfd044a105e3dbd" providerId="LiveId" clId="{44A29899-E1BE-E240-84A2-BECC4AE14792}" dt="2024-04-16T01:36:50.943" v="185" actId="20577"/>
          <ac:spMkLst>
            <pc:docMk/>
            <pc:sldMk cId="0" sldId="298"/>
            <ac:spMk id="38917" creationId="{AE98738E-C428-DA35-3E73-BE55D87BD282}"/>
          </ac:spMkLst>
        </pc:spChg>
      </pc:sldChg>
      <pc:sldChg chg="add">
        <pc:chgData name="Uday Kiran Rage" userId="8cfd044a105e3dbd" providerId="LiveId" clId="{44A29899-E1BE-E240-84A2-BECC4AE14792}" dt="2024-04-16T01:32:01.601" v="30"/>
        <pc:sldMkLst>
          <pc:docMk/>
          <pc:sldMk cId="0" sldId="299"/>
        </pc:sldMkLst>
      </pc:sldChg>
      <pc:sldChg chg="add">
        <pc:chgData name="Uday Kiran Rage" userId="8cfd044a105e3dbd" providerId="LiveId" clId="{44A29899-E1BE-E240-84A2-BECC4AE14792}" dt="2024-04-16T01:32:01.601" v="30"/>
        <pc:sldMkLst>
          <pc:docMk/>
          <pc:sldMk cId="0" sldId="301"/>
        </pc:sldMkLst>
      </pc:sldChg>
      <pc:sldChg chg="add">
        <pc:chgData name="Uday Kiran Rage" userId="8cfd044a105e3dbd" providerId="LiveId" clId="{44A29899-E1BE-E240-84A2-BECC4AE14792}" dt="2024-04-16T01:32:01.601" v="30"/>
        <pc:sldMkLst>
          <pc:docMk/>
          <pc:sldMk cId="0" sldId="302"/>
        </pc:sldMkLst>
      </pc:sldChg>
      <pc:sldChg chg="add">
        <pc:chgData name="Uday Kiran Rage" userId="8cfd044a105e3dbd" providerId="LiveId" clId="{44A29899-E1BE-E240-84A2-BECC4AE14792}" dt="2024-04-16T01:32:01.601" v="30"/>
        <pc:sldMkLst>
          <pc:docMk/>
          <pc:sldMk cId="0" sldId="303"/>
        </pc:sldMkLst>
      </pc:sldChg>
      <pc:sldChg chg="add">
        <pc:chgData name="Uday Kiran Rage" userId="8cfd044a105e3dbd" providerId="LiveId" clId="{44A29899-E1BE-E240-84A2-BECC4AE14792}" dt="2024-04-16T01:32:01.601" v="30"/>
        <pc:sldMkLst>
          <pc:docMk/>
          <pc:sldMk cId="0" sldId="304"/>
        </pc:sldMkLst>
      </pc:sldChg>
      <pc:sldChg chg="add">
        <pc:chgData name="Uday Kiran Rage" userId="8cfd044a105e3dbd" providerId="LiveId" clId="{44A29899-E1BE-E240-84A2-BECC4AE14792}" dt="2024-04-16T01:32:01.601" v="30"/>
        <pc:sldMkLst>
          <pc:docMk/>
          <pc:sldMk cId="0" sldId="305"/>
        </pc:sldMkLst>
      </pc:sldChg>
      <pc:sldChg chg="add">
        <pc:chgData name="Uday Kiran Rage" userId="8cfd044a105e3dbd" providerId="LiveId" clId="{44A29899-E1BE-E240-84A2-BECC4AE14792}" dt="2024-04-16T01:32:01.601" v="30"/>
        <pc:sldMkLst>
          <pc:docMk/>
          <pc:sldMk cId="0" sldId="306"/>
        </pc:sldMkLst>
      </pc:sldChg>
      <pc:sldChg chg="add">
        <pc:chgData name="Uday Kiran Rage" userId="8cfd044a105e3dbd" providerId="LiveId" clId="{44A29899-E1BE-E240-84A2-BECC4AE14792}" dt="2024-04-16T01:32:01.601" v="30"/>
        <pc:sldMkLst>
          <pc:docMk/>
          <pc:sldMk cId="0" sldId="307"/>
        </pc:sldMkLst>
      </pc:sldChg>
      <pc:sldChg chg="add">
        <pc:chgData name="Uday Kiran Rage" userId="8cfd044a105e3dbd" providerId="LiveId" clId="{44A29899-E1BE-E240-84A2-BECC4AE14792}" dt="2024-04-16T01:32:01.601" v="30"/>
        <pc:sldMkLst>
          <pc:docMk/>
          <pc:sldMk cId="0" sldId="308"/>
        </pc:sldMkLst>
      </pc:sldChg>
      <pc:sldChg chg="add">
        <pc:chgData name="Uday Kiran Rage" userId="8cfd044a105e3dbd" providerId="LiveId" clId="{44A29899-E1BE-E240-84A2-BECC4AE14792}" dt="2024-04-16T01:32:01.601" v="30"/>
        <pc:sldMkLst>
          <pc:docMk/>
          <pc:sldMk cId="0" sldId="309"/>
        </pc:sldMkLst>
      </pc:sldChg>
      <pc:sldChg chg="add">
        <pc:chgData name="Uday Kiran Rage" userId="8cfd044a105e3dbd" providerId="LiveId" clId="{44A29899-E1BE-E240-84A2-BECC4AE14792}" dt="2024-04-16T01:32:01.601" v="30"/>
        <pc:sldMkLst>
          <pc:docMk/>
          <pc:sldMk cId="0" sldId="310"/>
        </pc:sldMkLst>
      </pc:sldChg>
      <pc:sldChg chg="add">
        <pc:chgData name="Uday Kiran Rage" userId="8cfd044a105e3dbd" providerId="LiveId" clId="{44A29899-E1BE-E240-84A2-BECC4AE14792}" dt="2024-04-16T01:32:01.601" v="30"/>
        <pc:sldMkLst>
          <pc:docMk/>
          <pc:sldMk cId="0" sldId="311"/>
        </pc:sldMkLst>
      </pc:sldChg>
      <pc:sldChg chg="add">
        <pc:chgData name="Uday Kiran Rage" userId="8cfd044a105e3dbd" providerId="LiveId" clId="{44A29899-E1BE-E240-84A2-BECC4AE14792}" dt="2024-04-16T01:32:01.601" v="30"/>
        <pc:sldMkLst>
          <pc:docMk/>
          <pc:sldMk cId="0" sldId="312"/>
        </pc:sldMkLst>
      </pc:sldChg>
      <pc:sldChg chg="add">
        <pc:chgData name="Uday Kiran Rage" userId="8cfd044a105e3dbd" providerId="LiveId" clId="{44A29899-E1BE-E240-84A2-BECC4AE14792}" dt="2024-04-16T01:32:01.601" v="30"/>
        <pc:sldMkLst>
          <pc:docMk/>
          <pc:sldMk cId="0" sldId="322"/>
        </pc:sldMkLst>
      </pc:sldChg>
      <pc:sldChg chg="add">
        <pc:chgData name="Uday Kiran Rage" userId="8cfd044a105e3dbd" providerId="LiveId" clId="{44A29899-E1BE-E240-84A2-BECC4AE14792}" dt="2024-04-16T01:32:01.601" v="30"/>
        <pc:sldMkLst>
          <pc:docMk/>
          <pc:sldMk cId="0" sldId="323"/>
        </pc:sldMkLst>
      </pc:sldChg>
      <pc:sldChg chg="delSp mod">
        <pc:chgData name="Uday Kiran Rage" userId="8cfd044a105e3dbd" providerId="LiveId" clId="{44A29899-E1BE-E240-84A2-BECC4AE14792}" dt="2024-04-22T02:37:14.654" v="520" actId="478"/>
        <pc:sldMkLst>
          <pc:docMk/>
          <pc:sldMk cId="3207388953" sldId="404"/>
        </pc:sldMkLst>
        <pc:picChg chg="del">
          <ac:chgData name="Uday Kiran Rage" userId="8cfd044a105e3dbd" providerId="LiveId" clId="{44A29899-E1BE-E240-84A2-BECC4AE14792}" dt="2024-04-22T02:37:14.654" v="520" actId="478"/>
          <ac:picMkLst>
            <pc:docMk/>
            <pc:sldMk cId="3207388953" sldId="404"/>
            <ac:picMk id="13" creationId="{9BD531A2-D23D-59BB-D860-E93A6456BD35}"/>
          </ac:picMkLst>
        </pc:picChg>
      </pc:sldChg>
      <pc:sldChg chg="delSp modSp new mod">
        <pc:chgData name="Uday Kiran Rage" userId="8cfd044a105e3dbd" providerId="LiveId" clId="{44A29899-E1BE-E240-84A2-BECC4AE14792}" dt="2024-04-16T01:32:26.207" v="50" actId="1076"/>
        <pc:sldMkLst>
          <pc:docMk/>
          <pc:sldMk cId="1755763883" sldId="405"/>
        </pc:sldMkLst>
        <pc:spChg chg="mod">
          <ac:chgData name="Uday Kiran Rage" userId="8cfd044a105e3dbd" providerId="LiveId" clId="{44A29899-E1BE-E240-84A2-BECC4AE14792}" dt="2024-04-16T01:32:26.207" v="50" actId="1076"/>
          <ac:spMkLst>
            <pc:docMk/>
            <pc:sldMk cId="1755763883" sldId="405"/>
            <ac:spMk id="2" creationId="{96A80C77-6F9B-C9C6-B819-8C8C3D647965}"/>
          </ac:spMkLst>
        </pc:spChg>
        <pc:spChg chg="del">
          <ac:chgData name="Uday Kiran Rage" userId="8cfd044a105e3dbd" providerId="LiveId" clId="{44A29899-E1BE-E240-84A2-BECC4AE14792}" dt="2024-04-16T01:32:08.194" v="31" actId="478"/>
          <ac:spMkLst>
            <pc:docMk/>
            <pc:sldMk cId="1755763883" sldId="405"/>
            <ac:spMk id="3" creationId="{4A03262C-B148-9653-8317-0B0BA6A21F72}"/>
          </ac:spMkLst>
        </pc:spChg>
      </pc:sldChg>
      <pc:sldChg chg="addSp delSp modSp new del mod">
        <pc:chgData name="Uday Kiran Rage" userId="8cfd044a105e3dbd" providerId="LiveId" clId="{44A29899-E1BE-E240-84A2-BECC4AE14792}" dt="2024-04-16T01:30:34.690" v="16" actId="2696"/>
        <pc:sldMkLst>
          <pc:docMk/>
          <pc:sldMk cId="2429305586" sldId="406"/>
        </pc:sldMkLst>
        <pc:spChg chg="mod">
          <ac:chgData name="Uday Kiran Rage" userId="8cfd044a105e3dbd" providerId="LiveId" clId="{44A29899-E1BE-E240-84A2-BECC4AE14792}" dt="2024-04-16T01:30:17.761" v="10" actId="20577"/>
          <ac:spMkLst>
            <pc:docMk/>
            <pc:sldMk cId="2429305586" sldId="406"/>
            <ac:spMk id="2" creationId="{43CB8E62-2110-0167-CAD5-AED584258E37}"/>
          </ac:spMkLst>
        </pc:spChg>
        <pc:spChg chg="del">
          <ac:chgData name="Uday Kiran Rage" userId="8cfd044a105e3dbd" providerId="LiveId" clId="{44A29899-E1BE-E240-84A2-BECC4AE14792}" dt="2024-04-16T01:30:20.012" v="11" actId="478"/>
          <ac:spMkLst>
            <pc:docMk/>
            <pc:sldMk cId="2429305586" sldId="406"/>
            <ac:spMk id="3" creationId="{E6E1B876-CD12-44FE-5BBC-6A2688DBB19F}"/>
          </ac:spMkLst>
        </pc:spChg>
        <pc:spChg chg="del">
          <ac:chgData name="Uday Kiran Rage" userId="8cfd044a105e3dbd" providerId="LiveId" clId="{44A29899-E1BE-E240-84A2-BECC4AE14792}" dt="2024-04-16T01:30:21.176" v="12" actId="478"/>
          <ac:spMkLst>
            <pc:docMk/>
            <pc:sldMk cId="2429305586" sldId="406"/>
            <ac:spMk id="4" creationId="{FBC4D56A-7454-4CE4-D542-4D8699467649}"/>
          </ac:spMkLst>
        </pc:spChg>
        <pc:spChg chg="add mod">
          <ac:chgData name="Uday Kiran Rage" userId="8cfd044a105e3dbd" providerId="LiveId" clId="{44A29899-E1BE-E240-84A2-BECC4AE14792}" dt="2024-04-16T01:30:33.163" v="15" actId="1076"/>
          <ac:spMkLst>
            <pc:docMk/>
            <pc:sldMk cId="2429305586" sldId="406"/>
            <ac:spMk id="6" creationId="{8E508318-3FA5-9474-F4CC-7EA8BD12ADC7}"/>
          </ac:spMkLst>
        </pc:spChg>
      </pc:sldChg>
      <pc:sldChg chg="modSp add mod">
        <pc:chgData name="Uday Kiran Rage" userId="8cfd044a105e3dbd" providerId="LiveId" clId="{44A29899-E1BE-E240-84A2-BECC4AE14792}" dt="2024-04-16T01:32:43.855" v="53" actId="207"/>
        <pc:sldMkLst>
          <pc:docMk/>
          <pc:sldMk cId="2720560793" sldId="406"/>
        </pc:sldMkLst>
        <pc:spChg chg="mod">
          <ac:chgData name="Uday Kiran Rage" userId="8cfd044a105e3dbd" providerId="LiveId" clId="{44A29899-E1BE-E240-84A2-BECC4AE14792}" dt="2024-04-16T01:32:43.855" v="53" actId="207"/>
          <ac:spMkLst>
            <pc:docMk/>
            <pc:sldMk cId="2720560793" sldId="406"/>
            <ac:spMk id="3" creationId="{1EAE929E-ABF8-C898-2DEF-FC82C085A73C}"/>
          </ac:spMkLst>
        </pc:spChg>
      </pc:sldChg>
      <pc:sldChg chg="modSp add mod">
        <pc:chgData name="Uday Kiran Rage" userId="8cfd044a105e3dbd" providerId="LiveId" clId="{44A29899-E1BE-E240-84A2-BECC4AE14792}" dt="2024-04-16T01:33:10.382" v="57" actId="113"/>
        <pc:sldMkLst>
          <pc:docMk/>
          <pc:sldMk cId="441835841" sldId="407"/>
        </pc:sldMkLst>
        <pc:spChg chg="mod">
          <ac:chgData name="Uday Kiran Rage" userId="8cfd044a105e3dbd" providerId="LiveId" clId="{44A29899-E1BE-E240-84A2-BECC4AE14792}" dt="2024-04-16T01:33:10.382" v="57" actId="113"/>
          <ac:spMkLst>
            <pc:docMk/>
            <pc:sldMk cId="441835841" sldId="407"/>
            <ac:spMk id="3" creationId="{1EAE929E-ABF8-C898-2DEF-FC82C085A73C}"/>
          </ac:spMkLst>
        </pc:spChg>
      </pc:sldChg>
      <pc:sldChg chg="modSp add mod">
        <pc:chgData name="Uday Kiran Rage" userId="8cfd044a105e3dbd" providerId="LiveId" clId="{44A29899-E1BE-E240-84A2-BECC4AE14792}" dt="2024-04-16T01:33:42.798" v="61" actId="207"/>
        <pc:sldMkLst>
          <pc:docMk/>
          <pc:sldMk cId="1886531352" sldId="408"/>
        </pc:sldMkLst>
        <pc:spChg chg="mod">
          <ac:chgData name="Uday Kiran Rage" userId="8cfd044a105e3dbd" providerId="LiveId" clId="{44A29899-E1BE-E240-84A2-BECC4AE14792}" dt="2024-04-16T01:33:42.798" v="61" actId="207"/>
          <ac:spMkLst>
            <pc:docMk/>
            <pc:sldMk cId="1886531352" sldId="408"/>
            <ac:spMk id="3" creationId="{1EAE929E-ABF8-C898-2DEF-FC82C085A73C}"/>
          </ac:spMkLst>
        </pc:spChg>
      </pc:sldChg>
      <pc:sldChg chg="modSp add mod">
        <pc:chgData name="Uday Kiran Rage" userId="8cfd044a105e3dbd" providerId="LiveId" clId="{44A29899-E1BE-E240-84A2-BECC4AE14792}" dt="2024-04-16T01:34:31.016" v="65" actId="113"/>
        <pc:sldMkLst>
          <pc:docMk/>
          <pc:sldMk cId="3506381659" sldId="409"/>
        </pc:sldMkLst>
        <pc:spChg chg="mod">
          <ac:chgData name="Uday Kiran Rage" userId="8cfd044a105e3dbd" providerId="LiveId" clId="{44A29899-E1BE-E240-84A2-BECC4AE14792}" dt="2024-04-16T01:34:31.016" v="65" actId="113"/>
          <ac:spMkLst>
            <pc:docMk/>
            <pc:sldMk cId="3506381659" sldId="409"/>
            <ac:spMk id="3" creationId="{1EAE929E-ABF8-C898-2DEF-FC82C085A73C}"/>
          </ac:spMkLst>
        </pc:spChg>
      </pc:sldChg>
      <pc:sldChg chg="modSp add mod">
        <pc:chgData name="Uday Kiran Rage" userId="8cfd044a105e3dbd" providerId="LiveId" clId="{44A29899-E1BE-E240-84A2-BECC4AE14792}" dt="2024-04-16T01:34:58.769" v="69" actId="113"/>
        <pc:sldMkLst>
          <pc:docMk/>
          <pc:sldMk cId="394403101" sldId="410"/>
        </pc:sldMkLst>
        <pc:spChg chg="mod">
          <ac:chgData name="Uday Kiran Rage" userId="8cfd044a105e3dbd" providerId="LiveId" clId="{44A29899-E1BE-E240-84A2-BECC4AE14792}" dt="2024-04-16T01:34:58.769" v="69" actId="113"/>
          <ac:spMkLst>
            <pc:docMk/>
            <pc:sldMk cId="394403101" sldId="410"/>
            <ac:spMk id="3" creationId="{1EAE929E-ABF8-C898-2DEF-FC82C085A73C}"/>
          </ac:spMkLst>
        </pc:spChg>
      </pc:sldChg>
      <pc:sldChg chg="modSp add mod">
        <pc:chgData name="Uday Kiran Rage" userId="8cfd044a105e3dbd" providerId="LiveId" clId="{44A29899-E1BE-E240-84A2-BECC4AE14792}" dt="2024-04-16T01:36:23.491" v="184" actId="113"/>
        <pc:sldMkLst>
          <pc:docMk/>
          <pc:sldMk cId="2517919480" sldId="411"/>
        </pc:sldMkLst>
        <pc:spChg chg="mod">
          <ac:chgData name="Uday Kiran Rage" userId="8cfd044a105e3dbd" providerId="LiveId" clId="{44A29899-E1BE-E240-84A2-BECC4AE14792}" dt="2024-04-16T01:36:23.491" v="184" actId="113"/>
          <ac:spMkLst>
            <pc:docMk/>
            <pc:sldMk cId="2517919480" sldId="411"/>
            <ac:spMk id="3" creationId="{1EAE929E-ABF8-C898-2DEF-FC82C085A73C}"/>
          </ac:spMkLst>
        </pc:spChg>
      </pc:sldChg>
      <pc:sldChg chg="addSp modSp new mod">
        <pc:chgData name="Uday Kiran Rage" userId="8cfd044a105e3dbd" providerId="LiveId" clId="{44A29899-E1BE-E240-84A2-BECC4AE14792}" dt="2024-04-16T01:42:09.715" v="299" actId="1076"/>
        <pc:sldMkLst>
          <pc:docMk/>
          <pc:sldMk cId="1038322370" sldId="412"/>
        </pc:sldMkLst>
        <pc:spChg chg="mod">
          <ac:chgData name="Uday Kiran Rage" userId="8cfd044a105e3dbd" providerId="LiveId" clId="{44A29899-E1BE-E240-84A2-BECC4AE14792}" dt="2024-04-16T01:37:13.221" v="208" actId="20577"/>
          <ac:spMkLst>
            <pc:docMk/>
            <pc:sldMk cId="1038322370" sldId="412"/>
            <ac:spMk id="2" creationId="{76A4FB67-4B34-23C9-31B1-0E920E66809F}"/>
          </ac:spMkLst>
        </pc:spChg>
        <pc:spChg chg="mod">
          <ac:chgData name="Uday Kiran Rage" userId="8cfd044a105e3dbd" providerId="LiveId" clId="{44A29899-E1BE-E240-84A2-BECC4AE14792}" dt="2024-04-16T01:38:07.083" v="259" actId="113"/>
          <ac:spMkLst>
            <pc:docMk/>
            <pc:sldMk cId="1038322370" sldId="412"/>
            <ac:spMk id="3" creationId="{B4BEB99A-C67A-D019-4FCF-841148710AB2}"/>
          </ac:spMkLst>
        </pc:spChg>
        <pc:spChg chg="add mod">
          <ac:chgData name="Uday Kiran Rage" userId="8cfd044a105e3dbd" providerId="LiveId" clId="{44A29899-E1BE-E240-84A2-BECC4AE14792}" dt="2024-04-16T01:42:09.715" v="299" actId="1076"/>
          <ac:spMkLst>
            <pc:docMk/>
            <pc:sldMk cId="1038322370" sldId="412"/>
            <ac:spMk id="7" creationId="{BB4F5247-073D-78C2-D759-52B54A1A5EE1}"/>
          </ac:spMkLst>
        </pc:spChg>
        <pc:picChg chg="add mod">
          <ac:chgData name="Uday Kiran Rage" userId="8cfd044a105e3dbd" providerId="LiveId" clId="{44A29899-E1BE-E240-84A2-BECC4AE14792}" dt="2024-04-16T01:42:09.715" v="299" actId="1076"/>
          <ac:picMkLst>
            <pc:docMk/>
            <pc:sldMk cId="1038322370" sldId="412"/>
            <ac:picMk id="24578" creationId="{E9A6C8DC-E6C5-891C-BA20-5ADDC2DB9632}"/>
          </ac:picMkLst>
        </pc:picChg>
        <pc:cxnChg chg="add mod">
          <ac:chgData name="Uday Kiran Rage" userId="8cfd044a105e3dbd" providerId="LiveId" clId="{44A29899-E1BE-E240-84A2-BECC4AE14792}" dt="2024-04-16T01:42:09.715" v="299" actId="1076"/>
          <ac:cxnSpMkLst>
            <pc:docMk/>
            <pc:sldMk cId="1038322370" sldId="412"/>
            <ac:cxnSpMk id="6" creationId="{0E4986B5-E78B-4F09-AD5B-DC6584C5B7D9}"/>
          </ac:cxnSpMkLst>
        </pc:cxnChg>
      </pc:sldChg>
      <pc:sldChg chg="add del">
        <pc:chgData name="Uday Kiran Rage" userId="8cfd044a105e3dbd" providerId="LiveId" clId="{44A29899-E1BE-E240-84A2-BECC4AE14792}" dt="2024-04-16T01:42:11.393" v="300" actId="2696"/>
        <pc:sldMkLst>
          <pc:docMk/>
          <pc:sldMk cId="380083224" sldId="413"/>
        </pc:sldMkLst>
      </pc:sldChg>
      <pc:sldChg chg="addSp delSp modSp add mod setBg">
        <pc:chgData name="Uday Kiran Rage" userId="8cfd044a105e3dbd" providerId="LiveId" clId="{44A29899-E1BE-E240-84A2-BECC4AE14792}" dt="2024-04-16T01:44:57.573" v="418" actId="692"/>
        <pc:sldMkLst>
          <pc:docMk/>
          <pc:sldMk cId="2735895599" sldId="413"/>
        </pc:sldMkLst>
        <pc:spChg chg="mod">
          <ac:chgData name="Uday Kiran Rage" userId="8cfd044a105e3dbd" providerId="LiveId" clId="{44A29899-E1BE-E240-84A2-BECC4AE14792}" dt="2024-04-16T01:43:30.993" v="400" actId="14100"/>
          <ac:spMkLst>
            <pc:docMk/>
            <pc:sldMk cId="2735895599" sldId="413"/>
            <ac:spMk id="3" creationId="{B4BEB99A-C67A-D019-4FCF-841148710AB2}"/>
          </ac:spMkLst>
        </pc:spChg>
        <pc:spChg chg="add del mod">
          <ac:chgData name="Uday Kiran Rage" userId="8cfd044a105e3dbd" providerId="LiveId" clId="{44A29899-E1BE-E240-84A2-BECC4AE14792}" dt="2024-04-16T01:43:58.652" v="406" actId="478"/>
          <ac:spMkLst>
            <pc:docMk/>
            <pc:sldMk cId="2735895599" sldId="413"/>
            <ac:spMk id="5" creationId="{08DC9AC8-951A-8D8B-A875-DE802751E375}"/>
          </ac:spMkLst>
        </pc:spChg>
        <pc:spChg chg="mod">
          <ac:chgData name="Uday Kiran Rage" userId="8cfd044a105e3dbd" providerId="LiveId" clId="{44A29899-E1BE-E240-84A2-BECC4AE14792}" dt="2024-04-16T01:43:39.615" v="402" actId="688"/>
          <ac:spMkLst>
            <pc:docMk/>
            <pc:sldMk cId="2735895599" sldId="413"/>
            <ac:spMk id="7" creationId="{BB4F5247-073D-78C2-D759-52B54A1A5EE1}"/>
          </ac:spMkLst>
        </pc:spChg>
        <pc:spChg chg="add del">
          <ac:chgData name="Uday Kiran Rage" userId="8cfd044a105e3dbd" providerId="LiveId" clId="{44A29899-E1BE-E240-84A2-BECC4AE14792}" dt="2024-04-16T01:44:23.115" v="410" actId="11529"/>
          <ac:spMkLst>
            <pc:docMk/>
            <pc:sldMk cId="2735895599" sldId="413"/>
            <ac:spMk id="8" creationId="{42C4701D-B21F-AD3C-2B3B-89F5A50CA037}"/>
          </ac:spMkLst>
        </pc:spChg>
        <pc:spChg chg="add del">
          <ac:chgData name="Uday Kiran Rage" userId="8cfd044a105e3dbd" providerId="LiveId" clId="{44A29899-E1BE-E240-84A2-BECC4AE14792}" dt="2024-04-16T01:44:29.864" v="412" actId="478"/>
          <ac:spMkLst>
            <pc:docMk/>
            <pc:sldMk cId="2735895599" sldId="413"/>
            <ac:spMk id="9" creationId="{C905EBAB-8966-2F74-5E04-8B4C2BF040CA}"/>
          </ac:spMkLst>
        </pc:spChg>
        <pc:spChg chg="add mod">
          <ac:chgData name="Uday Kiran Rage" userId="8cfd044a105e3dbd" providerId="LiveId" clId="{44A29899-E1BE-E240-84A2-BECC4AE14792}" dt="2024-04-16T01:44:37.596" v="414" actId="692"/>
          <ac:spMkLst>
            <pc:docMk/>
            <pc:sldMk cId="2735895599" sldId="413"/>
            <ac:spMk id="10" creationId="{92B0DBC6-10ED-540E-2619-A8CFB3E17A6D}"/>
          </ac:spMkLst>
        </pc:spChg>
        <pc:spChg chg="add mod">
          <ac:chgData name="Uday Kiran Rage" userId="8cfd044a105e3dbd" providerId="LiveId" clId="{44A29899-E1BE-E240-84A2-BECC4AE14792}" dt="2024-04-16T01:44:49.634" v="416" actId="692"/>
          <ac:spMkLst>
            <pc:docMk/>
            <pc:sldMk cId="2735895599" sldId="413"/>
            <ac:spMk id="11" creationId="{E3505C55-9267-7D75-A103-C3F3B33AB891}"/>
          </ac:spMkLst>
        </pc:spChg>
        <pc:spChg chg="add mod">
          <ac:chgData name="Uday Kiran Rage" userId="8cfd044a105e3dbd" providerId="LiveId" clId="{44A29899-E1BE-E240-84A2-BECC4AE14792}" dt="2024-04-16T01:44:57.573" v="418" actId="692"/>
          <ac:spMkLst>
            <pc:docMk/>
            <pc:sldMk cId="2735895599" sldId="413"/>
            <ac:spMk id="12" creationId="{9A15012C-5516-C92B-E180-EF48C631B7B9}"/>
          </ac:spMkLst>
        </pc:spChg>
        <pc:cxnChg chg="del">
          <ac:chgData name="Uday Kiran Rage" userId="8cfd044a105e3dbd" providerId="LiveId" clId="{44A29899-E1BE-E240-84A2-BECC4AE14792}" dt="2024-04-16T01:43:41.241" v="403" actId="478"/>
          <ac:cxnSpMkLst>
            <pc:docMk/>
            <pc:sldMk cId="2735895599" sldId="413"/>
            <ac:cxnSpMk id="6" creationId="{0E4986B5-E78B-4F09-AD5B-DC6584C5B7D9}"/>
          </ac:cxnSpMkLst>
        </pc:cxnChg>
      </pc:sldChg>
      <pc:sldChg chg="modSp new mod">
        <pc:chgData name="Uday Kiran Rage" userId="8cfd044a105e3dbd" providerId="LiveId" clId="{44A29899-E1BE-E240-84A2-BECC4AE14792}" dt="2024-04-16T01:46:15.305" v="518"/>
        <pc:sldMkLst>
          <pc:docMk/>
          <pc:sldMk cId="2329079526" sldId="414"/>
        </pc:sldMkLst>
        <pc:spChg chg="mod">
          <ac:chgData name="Uday Kiran Rage" userId="8cfd044a105e3dbd" providerId="LiveId" clId="{44A29899-E1BE-E240-84A2-BECC4AE14792}" dt="2024-04-16T01:45:20.285" v="420"/>
          <ac:spMkLst>
            <pc:docMk/>
            <pc:sldMk cId="2329079526" sldId="414"/>
            <ac:spMk id="2" creationId="{33D4ACC0-9E5A-B0CC-DA81-AA5D771C5137}"/>
          </ac:spMkLst>
        </pc:spChg>
        <pc:spChg chg="mod">
          <ac:chgData name="Uday Kiran Rage" userId="8cfd044a105e3dbd" providerId="LiveId" clId="{44A29899-E1BE-E240-84A2-BECC4AE14792}" dt="2024-04-16T01:46:15.305" v="518"/>
          <ac:spMkLst>
            <pc:docMk/>
            <pc:sldMk cId="2329079526" sldId="414"/>
            <ac:spMk id="3" creationId="{00966B87-A89B-AC11-536D-89030CC490C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A2B396-330E-D34E-AB40-A96FFF85AB3B}" type="datetimeFigureOut">
              <a:rPr lang="en-US" smtClean="0"/>
              <a:t>4/22/24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415812-2157-544A-A408-E60CD66886A9}" type="slidenum">
              <a:rPr lang="en-US" smtClean="0"/>
              <a:t>‹#›</a:t>
            </a:fld>
            <a:endParaRPr lang="en-US"/>
          </a:p>
        </p:txBody>
      </p:sp>
    </p:spTree>
    <p:extLst>
      <p:ext uri="{BB962C8B-B14F-4D97-AF65-F5344CB8AC3E}">
        <p14:creationId xmlns:p14="http://schemas.microsoft.com/office/powerpoint/2010/main" val="1560637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21a6ffb037a_1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21a6ffb037a_1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Hello everyone,</a:t>
            </a:r>
          </a:p>
          <a:p>
            <a:pPr marL="0" lvl="0" indent="0" algn="l" rtl="0">
              <a:spcBef>
                <a:spcPts val="0"/>
              </a:spcBef>
              <a:spcAft>
                <a:spcPts val="0"/>
              </a:spcAft>
              <a:buNone/>
            </a:pPr>
            <a:endParaRPr lang="en-US"/>
          </a:p>
          <a:p>
            <a:pPr marL="0" lvl="0" indent="0" algn="l" rtl="0">
              <a:spcBef>
                <a:spcPts val="0"/>
              </a:spcBef>
              <a:spcAft>
                <a:spcPts val="0"/>
              </a:spcAft>
              <a:buNone/>
            </a:pPr>
            <a:r>
              <a:rPr lang="en-US"/>
              <a:t>Welcome to my channel on Data Analytics.</a:t>
            </a:r>
          </a:p>
          <a:p>
            <a:pPr marL="0" lvl="0" indent="0" algn="l" rtl="0">
              <a:spcBef>
                <a:spcPts val="0"/>
              </a:spcBef>
              <a:spcAft>
                <a:spcPts val="0"/>
              </a:spcAft>
              <a:buNone/>
            </a:pPr>
            <a:endParaRPr lang="en-US"/>
          </a:p>
          <a:p>
            <a:pPr marL="0" lvl="0" indent="0" algn="l" rtl="0">
              <a:spcBef>
                <a:spcPts val="0"/>
              </a:spcBef>
              <a:spcAft>
                <a:spcPts val="0"/>
              </a:spcAft>
              <a:buNone/>
            </a:pPr>
            <a:r>
              <a:rPr lang="en-US"/>
              <a:t>Real-world enterprises naturally store their data in database management systems. Thus, it is important for the data analytics to learn SQL so that he or she can gather the necessary data easily from the enterprise data repositories.</a:t>
            </a:r>
          </a:p>
          <a:p>
            <a:pPr marL="0" lvl="0" indent="0" algn="l" rtl="0">
              <a:spcBef>
                <a:spcPts val="0"/>
              </a:spcBef>
              <a:spcAft>
                <a:spcPts val="0"/>
              </a:spcAft>
              <a:buNone/>
            </a:pPr>
            <a:endParaRPr lang="en-US"/>
          </a:p>
          <a:p>
            <a:pPr marL="0" lvl="0" indent="0" algn="l" rtl="0">
              <a:spcBef>
                <a:spcPts val="0"/>
              </a:spcBef>
              <a:spcAft>
                <a:spcPts val="0"/>
              </a:spcAft>
              <a:buNone/>
            </a:pPr>
            <a:r>
              <a:rPr lang="en-US"/>
              <a:t>In this context, this video covers the basic topics of SQL from the bird's eye view. Ample number of examples were provided for ease of learning of SQL.</a:t>
            </a:r>
          </a:p>
          <a:p>
            <a:pPr marL="0" lvl="0" indent="0" algn="l" rtl="0">
              <a:spcBef>
                <a:spcPts val="0"/>
              </a:spcBef>
              <a:spcAft>
                <a:spcPts val="0"/>
              </a:spcAft>
              <a:buNone/>
            </a:pPr>
            <a:endParaRPr lang="en-US"/>
          </a:p>
          <a:p>
            <a:pPr marL="0" lvl="0" indent="0" algn="l" rtl="0">
              <a:spcBef>
                <a:spcPts val="0"/>
              </a:spcBef>
              <a:spcAft>
                <a:spcPts val="0"/>
              </a:spcAft>
              <a:buNone/>
            </a:pPr>
            <a:r>
              <a:rPr lang="en-JP"/>
              <a:t>We also provide a demo in which we run the SQL commands on a PostGres database and gather the data.  The code was written in Python executed in the Jupyter Notebook.</a:t>
            </a:r>
          </a:p>
          <a:p>
            <a:pPr marL="0" lvl="0" indent="0" algn="l" rtl="0">
              <a:spcBef>
                <a:spcPts val="0"/>
              </a:spcBef>
              <a:spcAft>
                <a:spcPts val="0"/>
              </a:spcAft>
              <a:buNone/>
            </a:pPr>
            <a:endParaRPr lang="en-JP"/>
          </a:p>
          <a:p>
            <a:pPr marL="0" lvl="0" indent="0" algn="l" rtl="0">
              <a:spcBef>
                <a:spcPts val="0"/>
              </a:spcBef>
              <a:spcAft>
                <a:spcPts val="0"/>
              </a:spcAft>
              <a:buNone/>
            </a:pPr>
            <a:endParaRPr lang="en-JP"/>
          </a:p>
          <a:p>
            <a:pPr marL="0" lvl="0" indent="0" algn="l" rtl="0">
              <a:spcBef>
                <a:spcPts val="0"/>
              </a:spcBef>
              <a:spcAft>
                <a:spcPts val="0"/>
              </a:spcAft>
              <a:buNone/>
            </a:pPr>
            <a:r>
              <a:rPr lang="en-JP"/>
              <a:t>URL: </a:t>
            </a:r>
            <a:r>
              <a:rPr lang="en-US"/>
              <a:t>https://</a:t>
            </a:r>
            <a:r>
              <a:rPr lang="en-US" err="1"/>
              <a:t>www.hiclipart.com</a:t>
            </a:r>
            <a:r>
              <a:rPr lang="en-US"/>
              <a:t>/free-transparent-background-</a:t>
            </a:r>
            <a:r>
              <a:rPr lang="en-US" err="1"/>
              <a:t>png</a:t>
            </a:r>
            <a:r>
              <a:rPr lang="en-US"/>
              <a:t>-clipart-</a:t>
            </a:r>
            <a:r>
              <a:rPr lang="en-US" err="1"/>
              <a:t>iyomg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pPr>
              <a:defRPr/>
            </a:pPr>
            <a:fld id="{6A96BC5E-4A22-434A-B668-BA807AA15289}" type="slidenum">
              <a:rPr lang="en-US" altLang="en-US" smtClean="0"/>
              <a:pPr>
                <a:defRPr/>
              </a:pPr>
              <a:t>24</a:t>
            </a:fld>
            <a:endParaRPr lang="en-US" altLang="en-US"/>
          </a:p>
        </p:txBody>
      </p:sp>
    </p:spTree>
    <p:extLst>
      <p:ext uri="{BB962C8B-B14F-4D97-AF65-F5344CB8AC3E}">
        <p14:creationId xmlns:p14="http://schemas.microsoft.com/office/powerpoint/2010/main" val="1258873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2CD56-D9B2-CA7C-2363-460D5591825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52E96D0-8AE1-FBA6-A8FA-3789311244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4607303-910A-773A-A8D9-A86F23968561}"/>
              </a:ext>
            </a:extLst>
          </p:cNvPr>
          <p:cNvSpPr>
            <a:spLocks noGrp="1"/>
          </p:cNvSpPr>
          <p:nvPr>
            <p:ph type="dt" sz="half" idx="10"/>
          </p:nvPr>
        </p:nvSpPr>
        <p:spPr/>
        <p:txBody>
          <a:bodyPr/>
          <a:lstStyle/>
          <a:p>
            <a:fld id="{B273F7D2-3B54-744D-9757-D7B74D8FAC4E}" type="datetimeFigureOut">
              <a:rPr lang="en-US" smtClean="0"/>
              <a:t>4/22/24</a:t>
            </a:fld>
            <a:endParaRPr lang="en-US"/>
          </a:p>
        </p:txBody>
      </p:sp>
      <p:sp>
        <p:nvSpPr>
          <p:cNvPr id="5" name="Footer Placeholder 4">
            <a:extLst>
              <a:ext uri="{FF2B5EF4-FFF2-40B4-BE49-F238E27FC236}">
                <a16:creationId xmlns:a16="http://schemas.microsoft.com/office/drawing/2014/main" id="{D4BCE1CB-175C-12E7-00D9-02137E487B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E92A6A-D82D-65B9-8837-776101CA8AB1}"/>
              </a:ext>
            </a:extLst>
          </p:cNvPr>
          <p:cNvSpPr>
            <a:spLocks noGrp="1"/>
          </p:cNvSpPr>
          <p:nvPr>
            <p:ph type="sldNum" sz="quarter" idx="12"/>
          </p:nvPr>
        </p:nvSpPr>
        <p:spPr/>
        <p:txBody>
          <a:bodyPr/>
          <a:lstStyle/>
          <a:p>
            <a:fld id="{29AEB5C5-8848-8340-9E0C-D781D3296AF2}" type="slidenum">
              <a:rPr lang="en-US" smtClean="0"/>
              <a:t>‹#›</a:t>
            </a:fld>
            <a:endParaRPr lang="en-US"/>
          </a:p>
        </p:txBody>
      </p:sp>
    </p:spTree>
    <p:extLst>
      <p:ext uri="{BB962C8B-B14F-4D97-AF65-F5344CB8AC3E}">
        <p14:creationId xmlns:p14="http://schemas.microsoft.com/office/powerpoint/2010/main" val="2329459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08C7A-43C4-C223-6CE2-B6906BA88E8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5E48ACB-FE71-15E8-4518-62638296E54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666A70D-2735-5CC8-B9CC-8B33B759BD4D}"/>
              </a:ext>
            </a:extLst>
          </p:cNvPr>
          <p:cNvSpPr>
            <a:spLocks noGrp="1"/>
          </p:cNvSpPr>
          <p:nvPr>
            <p:ph type="dt" sz="half" idx="10"/>
          </p:nvPr>
        </p:nvSpPr>
        <p:spPr/>
        <p:txBody>
          <a:bodyPr/>
          <a:lstStyle/>
          <a:p>
            <a:fld id="{B273F7D2-3B54-744D-9757-D7B74D8FAC4E}" type="datetimeFigureOut">
              <a:rPr lang="en-US" smtClean="0"/>
              <a:t>4/22/24</a:t>
            </a:fld>
            <a:endParaRPr lang="en-US"/>
          </a:p>
        </p:txBody>
      </p:sp>
      <p:sp>
        <p:nvSpPr>
          <p:cNvPr id="5" name="Footer Placeholder 4">
            <a:extLst>
              <a:ext uri="{FF2B5EF4-FFF2-40B4-BE49-F238E27FC236}">
                <a16:creationId xmlns:a16="http://schemas.microsoft.com/office/drawing/2014/main" id="{281501A1-7351-E4D7-DE08-BA893856DC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AAF0BC-0103-8A5D-788F-B760E7E24C30}"/>
              </a:ext>
            </a:extLst>
          </p:cNvPr>
          <p:cNvSpPr>
            <a:spLocks noGrp="1"/>
          </p:cNvSpPr>
          <p:nvPr>
            <p:ph type="sldNum" sz="quarter" idx="12"/>
          </p:nvPr>
        </p:nvSpPr>
        <p:spPr/>
        <p:txBody>
          <a:bodyPr/>
          <a:lstStyle/>
          <a:p>
            <a:fld id="{29AEB5C5-8848-8340-9E0C-D781D3296AF2}" type="slidenum">
              <a:rPr lang="en-US" smtClean="0"/>
              <a:t>‹#›</a:t>
            </a:fld>
            <a:endParaRPr lang="en-US"/>
          </a:p>
        </p:txBody>
      </p:sp>
    </p:spTree>
    <p:extLst>
      <p:ext uri="{BB962C8B-B14F-4D97-AF65-F5344CB8AC3E}">
        <p14:creationId xmlns:p14="http://schemas.microsoft.com/office/powerpoint/2010/main" val="617501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56CCB1-F8AA-2618-D8A5-350BD583D11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3E54BCD-63CA-35B4-B3B5-9A456E16945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604E0B9-60F6-751D-470E-62466FFD86E6}"/>
              </a:ext>
            </a:extLst>
          </p:cNvPr>
          <p:cNvSpPr>
            <a:spLocks noGrp="1"/>
          </p:cNvSpPr>
          <p:nvPr>
            <p:ph type="dt" sz="half" idx="10"/>
          </p:nvPr>
        </p:nvSpPr>
        <p:spPr/>
        <p:txBody>
          <a:bodyPr/>
          <a:lstStyle/>
          <a:p>
            <a:fld id="{B273F7D2-3B54-744D-9757-D7B74D8FAC4E}" type="datetimeFigureOut">
              <a:rPr lang="en-US" smtClean="0"/>
              <a:t>4/22/24</a:t>
            </a:fld>
            <a:endParaRPr lang="en-US"/>
          </a:p>
        </p:txBody>
      </p:sp>
      <p:sp>
        <p:nvSpPr>
          <p:cNvPr id="5" name="Footer Placeholder 4">
            <a:extLst>
              <a:ext uri="{FF2B5EF4-FFF2-40B4-BE49-F238E27FC236}">
                <a16:creationId xmlns:a16="http://schemas.microsoft.com/office/drawing/2014/main" id="{9897418F-5809-81AF-6775-E7A19992DD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B12205-05AB-C4CB-8608-F44BCC72AB87}"/>
              </a:ext>
            </a:extLst>
          </p:cNvPr>
          <p:cNvSpPr>
            <a:spLocks noGrp="1"/>
          </p:cNvSpPr>
          <p:nvPr>
            <p:ph type="sldNum" sz="quarter" idx="12"/>
          </p:nvPr>
        </p:nvSpPr>
        <p:spPr/>
        <p:txBody>
          <a:bodyPr/>
          <a:lstStyle/>
          <a:p>
            <a:fld id="{29AEB5C5-8848-8340-9E0C-D781D3296AF2}" type="slidenum">
              <a:rPr lang="en-US" smtClean="0"/>
              <a:t>‹#›</a:t>
            </a:fld>
            <a:endParaRPr lang="en-US"/>
          </a:p>
        </p:txBody>
      </p:sp>
    </p:spTree>
    <p:extLst>
      <p:ext uri="{BB962C8B-B14F-4D97-AF65-F5344CB8AC3E}">
        <p14:creationId xmlns:p14="http://schemas.microsoft.com/office/powerpoint/2010/main" val="579694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3967" y="32964"/>
            <a:ext cx="6026720" cy="6724736"/>
            <a:chOff x="0" y="14263"/>
            <a:chExt cx="1044275" cy="1165250"/>
          </a:xfrm>
        </p:grpSpPr>
        <p:sp>
          <p:nvSpPr>
            <p:cNvPr id="10" name="Google Shape;10;p2"/>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 name="Google Shape;14;p2"/>
          <p:cNvGrpSpPr/>
          <p:nvPr/>
        </p:nvGrpSpPr>
        <p:grpSpPr>
          <a:xfrm>
            <a:off x="6030748" y="32964"/>
            <a:ext cx="6026720" cy="6724736"/>
            <a:chOff x="0" y="14263"/>
            <a:chExt cx="1044275" cy="1165250"/>
          </a:xfrm>
        </p:grpSpPr>
        <p:sp>
          <p:nvSpPr>
            <p:cNvPr id="15" name="Google Shape;15;p2"/>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 name="Google Shape;19;p2"/>
          <p:cNvSpPr txBox="1">
            <a:spLocks noGrp="1"/>
          </p:cNvSpPr>
          <p:nvPr>
            <p:ph type="ctrTitle"/>
          </p:nvPr>
        </p:nvSpPr>
        <p:spPr>
          <a:xfrm>
            <a:off x="1862600" y="1600200"/>
            <a:ext cx="8466800" cy="28104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6667">
                <a:latin typeface="BioRhyme"/>
                <a:ea typeface="BioRhyme"/>
                <a:cs typeface="BioRhyme"/>
                <a:sym typeface="BioRhyme"/>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endParaRPr/>
          </a:p>
        </p:txBody>
      </p:sp>
      <p:sp>
        <p:nvSpPr>
          <p:cNvPr id="20" name="Google Shape;20;p2"/>
          <p:cNvSpPr txBox="1">
            <a:spLocks noGrp="1"/>
          </p:cNvSpPr>
          <p:nvPr>
            <p:ph type="subTitle" idx="1"/>
          </p:nvPr>
        </p:nvSpPr>
        <p:spPr>
          <a:xfrm>
            <a:off x="3076900" y="4757667"/>
            <a:ext cx="6038400" cy="634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2133">
                <a:solidFill>
                  <a:schemeClr val="dk1"/>
                </a:solidFill>
                <a:latin typeface="Albert Sans"/>
                <a:ea typeface="Albert Sans"/>
                <a:cs typeface="Albert Sans"/>
                <a:sym typeface="Albert Sans"/>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955290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41"/>
        <p:cNvGrpSpPr/>
        <p:nvPr/>
      </p:nvGrpSpPr>
      <p:grpSpPr>
        <a:xfrm>
          <a:off x="0" y="0"/>
          <a:ext cx="0" cy="0"/>
          <a:chOff x="0" y="0"/>
          <a:chExt cx="0" cy="0"/>
        </a:xfrm>
      </p:grpSpPr>
      <p:grpSp>
        <p:nvGrpSpPr>
          <p:cNvPr id="142" name="Google Shape;142;p7"/>
          <p:cNvGrpSpPr/>
          <p:nvPr/>
        </p:nvGrpSpPr>
        <p:grpSpPr>
          <a:xfrm rot="10800000" flipH="1">
            <a:off x="0" y="3021596"/>
            <a:ext cx="3493323" cy="3836343"/>
            <a:chOff x="0" y="14263"/>
            <a:chExt cx="1044275" cy="1165250"/>
          </a:xfrm>
        </p:grpSpPr>
        <p:sp>
          <p:nvSpPr>
            <p:cNvPr id="143" name="Google Shape;143;p7"/>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7"/>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7"/>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7"/>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7" name="Google Shape;147;p7"/>
          <p:cNvGrpSpPr/>
          <p:nvPr/>
        </p:nvGrpSpPr>
        <p:grpSpPr>
          <a:xfrm rot="10800000" flipH="1">
            <a:off x="3492905" y="3021596"/>
            <a:ext cx="3493323" cy="3836343"/>
            <a:chOff x="0" y="14263"/>
            <a:chExt cx="1044275" cy="1165250"/>
          </a:xfrm>
        </p:grpSpPr>
        <p:sp>
          <p:nvSpPr>
            <p:cNvPr id="148" name="Google Shape;148;p7"/>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7"/>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7"/>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7"/>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 name="Google Shape;152;p7"/>
          <p:cNvGrpSpPr/>
          <p:nvPr/>
        </p:nvGrpSpPr>
        <p:grpSpPr>
          <a:xfrm rot="10800000" flipH="1">
            <a:off x="5206017" y="0"/>
            <a:ext cx="3493323" cy="3836343"/>
            <a:chOff x="0" y="14263"/>
            <a:chExt cx="1044275" cy="1165250"/>
          </a:xfrm>
        </p:grpSpPr>
        <p:sp>
          <p:nvSpPr>
            <p:cNvPr id="153" name="Google Shape;153;p7"/>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7"/>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7"/>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7"/>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7" name="Google Shape;157;p7"/>
          <p:cNvGrpSpPr/>
          <p:nvPr/>
        </p:nvGrpSpPr>
        <p:grpSpPr>
          <a:xfrm rot="10800000" flipH="1">
            <a:off x="8698923" y="0"/>
            <a:ext cx="3493323" cy="3836343"/>
            <a:chOff x="0" y="14263"/>
            <a:chExt cx="1044275" cy="1165250"/>
          </a:xfrm>
        </p:grpSpPr>
        <p:sp>
          <p:nvSpPr>
            <p:cNvPr id="158" name="Google Shape;158;p7"/>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7"/>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7"/>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7"/>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2" name="Google Shape;162;p7"/>
          <p:cNvSpPr txBox="1">
            <a:spLocks noGrp="1"/>
          </p:cNvSpPr>
          <p:nvPr>
            <p:ph type="title"/>
          </p:nvPr>
        </p:nvSpPr>
        <p:spPr>
          <a:xfrm>
            <a:off x="960000" y="719333"/>
            <a:ext cx="10281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3" name="Google Shape;163;p7"/>
          <p:cNvSpPr txBox="1">
            <a:spLocks noGrp="1"/>
          </p:cNvSpPr>
          <p:nvPr>
            <p:ph type="subTitle" idx="1"/>
          </p:nvPr>
        </p:nvSpPr>
        <p:spPr>
          <a:xfrm>
            <a:off x="960000" y="2055933"/>
            <a:ext cx="5726400" cy="306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sz="2133"/>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2133"/>
              </a:spcBef>
              <a:spcAft>
                <a:spcPts val="0"/>
              </a:spcAft>
              <a:buClr>
                <a:srgbClr val="E76A28"/>
              </a:buClr>
              <a:buSzPts val="1500"/>
              <a:buFont typeface="Nunito Light"/>
              <a:buChar char="■"/>
              <a:defRPr/>
            </a:lvl3pPr>
            <a:lvl4pPr lvl="3" algn="ctr" rtl="0">
              <a:lnSpc>
                <a:spcPct val="100000"/>
              </a:lnSpc>
              <a:spcBef>
                <a:spcPts val="2133"/>
              </a:spcBef>
              <a:spcAft>
                <a:spcPts val="0"/>
              </a:spcAft>
              <a:buClr>
                <a:srgbClr val="E76A28"/>
              </a:buClr>
              <a:buSzPts val="1500"/>
              <a:buFont typeface="Nunito Light"/>
              <a:buChar char="●"/>
              <a:defRPr/>
            </a:lvl4pPr>
            <a:lvl5pPr lvl="4" algn="ctr" rtl="0">
              <a:lnSpc>
                <a:spcPct val="100000"/>
              </a:lnSpc>
              <a:spcBef>
                <a:spcPts val="2133"/>
              </a:spcBef>
              <a:spcAft>
                <a:spcPts val="0"/>
              </a:spcAft>
              <a:buClr>
                <a:srgbClr val="E76A28"/>
              </a:buClr>
              <a:buSzPts val="1400"/>
              <a:buFont typeface="Nunito Light"/>
              <a:buChar char="○"/>
              <a:defRPr/>
            </a:lvl5pPr>
            <a:lvl6pPr lvl="5" algn="ctr" rtl="0">
              <a:lnSpc>
                <a:spcPct val="100000"/>
              </a:lnSpc>
              <a:spcBef>
                <a:spcPts val="2133"/>
              </a:spcBef>
              <a:spcAft>
                <a:spcPts val="0"/>
              </a:spcAft>
              <a:buClr>
                <a:srgbClr val="999999"/>
              </a:buClr>
              <a:buSzPts val="1400"/>
              <a:buFont typeface="Nunito Light"/>
              <a:buChar char="■"/>
              <a:defRPr/>
            </a:lvl6pPr>
            <a:lvl7pPr lvl="6" algn="ctr" rtl="0">
              <a:lnSpc>
                <a:spcPct val="100000"/>
              </a:lnSpc>
              <a:spcBef>
                <a:spcPts val="2133"/>
              </a:spcBef>
              <a:spcAft>
                <a:spcPts val="0"/>
              </a:spcAft>
              <a:buClr>
                <a:srgbClr val="999999"/>
              </a:buClr>
              <a:buSzPts val="1300"/>
              <a:buFont typeface="Nunito Light"/>
              <a:buChar char="●"/>
              <a:defRPr/>
            </a:lvl7pPr>
            <a:lvl8pPr lvl="7" algn="ctr" rtl="0">
              <a:lnSpc>
                <a:spcPct val="100000"/>
              </a:lnSpc>
              <a:spcBef>
                <a:spcPts val="2133"/>
              </a:spcBef>
              <a:spcAft>
                <a:spcPts val="0"/>
              </a:spcAft>
              <a:buClr>
                <a:srgbClr val="999999"/>
              </a:buClr>
              <a:buSzPts val="1300"/>
              <a:buFont typeface="Nunito Light"/>
              <a:buChar char="○"/>
              <a:defRPr/>
            </a:lvl8pPr>
            <a:lvl9pPr lvl="8" algn="ctr" rtl="0">
              <a:lnSpc>
                <a:spcPct val="100000"/>
              </a:lnSpc>
              <a:spcBef>
                <a:spcPts val="2133"/>
              </a:spcBef>
              <a:spcAft>
                <a:spcPts val="2133"/>
              </a:spcAft>
              <a:buClr>
                <a:srgbClr val="999999"/>
              </a:buClr>
              <a:buSzPts val="1400"/>
              <a:buFont typeface="Nunito Light"/>
              <a:buChar char="■"/>
              <a:defRPr/>
            </a:lvl9pPr>
          </a:lstStyle>
          <a:p>
            <a:endParaRPr/>
          </a:p>
        </p:txBody>
      </p:sp>
      <p:sp>
        <p:nvSpPr>
          <p:cNvPr id="164" name="Google Shape;164;p7"/>
          <p:cNvSpPr>
            <a:spLocks noGrp="1"/>
          </p:cNvSpPr>
          <p:nvPr>
            <p:ph type="pic" idx="2"/>
          </p:nvPr>
        </p:nvSpPr>
        <p:spPr>
          <a:xfrm>
            <a:off x="7352225" y="2054844"/>
            <a:ext cx="4242400" cy="3549600"/>
          </a:xfrm>
          <a:prstGeom prst="hexagon">
            <a:avLst>
              <a:gd name="adj" fmla="val 28800"/>
              <a:gd name="vf" fmla="val 115470"/>
            </a:avLst>
          </a:prstGeom>
          <a:noFill/>
          <a:ln>
            <a:noFill/>
          </a:ln>
        </p:spPr>
      </p:sp>
    </p:spTree>
    <p:extLst>
      <p:ext uri="{BB962C8B-B14F-4D97-AF65-F5344CB8AC3E}">
        <p14:creationId xmlns:p14="http://schemas.microsoft.com/office/powerpoint/2010/main" val="2366069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65"/>
        <p:cNvGrpSpPr/>
        <p:nvPr/>
      </p:nvGrpSpPr>
      <p:grpSpPr>
        <a:xfrm>
          <a:off x="0" y="0"/>
          <a:ext cx="0" cy="0"/>
          <a:chOff x="0" y="0"/>
          <a:chExt cx="0" cy="0"/>
        </a:xfrm>
      </p:grpSpPr>
      <p:grpSp>
        <p:nvGrpSpPr>
          <p:cNvPr id="166" name="Google Shape;166;p8"/>
          <p:cNvGrpSpPr/>
          <p:nvPr/>
        </p:nvGrpSpPr>
        <p:grpSpPr>
          <a:xfrm>
            <a:off x="3967" y="32964"/>
            <a:ext cx="6026720" cy="6724736"/>
            <a:chOff x="0" y="14263"/>
            <a:chExt cx="1044275" cy="1165250"/>
          </a:xfrm>
        </p:grpSpPr>
        <p:sp>
          <p:nvSpPr>
            <p:cNvPr id="167" name="Google Shape;167;p8"/>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8"/>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8"/>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8"/>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1" name="Google Shape;171;p8"/>
          <p:cNvGrpSpPr/>
          <p:nvPr/>
        </p:nvGrpSpPr>
        <p:grpSpPr>
          <a:xfrm>
            <a:off x="6030748" y="32964"/>
            <a:ext cx="6026720" cy="6724736"/>
            <a:chOff x="0" y="14263"/>
            <a:chExt cx="1044275" cy="1165250"/>
          </a:xfrm>
        </p:grpSpPr>
        <p:sp>
          <p:nvSpPr>
            <p:cNvPr id="172" name="Google Shape;172;p8"/>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8"/>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8"/>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8"/>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76" name="Google Shape;176;p8"/>
          <p:cNvSpPr txBox="1">
            <a:spLocks noGrp="1"/>
          </p:cNvSpPr>
          <p:nvPr>
            <p:ph type="title"/>
          </p:nvPr>
        </p:nvSpPr>
        <p:spPr>
          <a:xfrm>
            <a:off x="1401800" y="1742800"/>
            <a:ext cx="9388400" cy="33724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3333"/>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Tree>
    <p:extLst>
      <p:ext uri="{BB962C8B-B14F-4D97-AF65-F5344CB8AC3E}">
        <p14:creationId xmlns:p14="http://schemas.microsoft.com/office/powerpoint/2010/main" val="511582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77"/>
        <p:cNvGrpSpPr/>
        <p:nvPr/>
      </p:nvGrpSpPr>
      <p:grpSpPr>
        <a:xfrm>
          <a:off x="0" y="0"/>
          <a:ext cx="0" cy="0"/>
          <a:chOff x="0" y="0"/>
          <a:chExt cx="0" cy="0"/>
        </a:xfrm>
      </p:grpSpPr>
      <p:grpSp>
        <p:nvGrpSpPr>
          <p:cNvPr id="178" name="Google Shape;178;p9"/>
          <p:cNvGrpSpPr/>
          <p:nvPr/>
        </p:nvGrpSpPr>
        <p:grpSpPr>
          <a:xfrm>
            <a:off x="0" y="0"/>
            <a:ext cx="12192245" cy="6857939"/>
            <a:chOff x="0" y="-5"/>
            <a:chExt cx="8219491" cy="4697648"/>
          </a:xfrm>
        </p:grpSpPr>
        <p:grpSp>
          <p:nvGrpSpPr>
            <p:cNvPr id="179" name="Google Shape;179;p9"/>
            <p:cNvGrpSpPr/>
            <p:nvPr/>
          </p:nvGrpSpPr>
          <p:grpSpPr>
            <a:xfrm>
              <a:off x="0" y="-5"/>
              <a:ext cx="2355049" cy="2627872"/>
              <a:chOff x="0" y="14263"/>
              <a:chExt cx="1044275" cy="1165250"/>
            </a:xfrm>
          </p:grpSpPr>
          <p:sp>
            <p:nvSpPr>
              <p:cNvPr id="180" name="Google Shape;180;p9"/>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9"/>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9"/>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9"/>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4" name="Google Shape;184;p9"/>
            <p:cNvGrpSpPr/>
            <p:nvPr/>
          </p:nvGrpSpPr>
          <p:grpSpPr>
            <a:xfrm>
              <a:off x="2354767" y="-5"/>
              <a:ext cx="2355049" cy="2627872"/>
              <a:chOff x="0" y="14263"/>
              <a:chExt cx="1044275" cy="1165250"/>
            </a:xfrm>
          </p:grpSpPr>
          <p:sp>
            <p:nvSpPr>
              <p:cNvPr id="185" name="Google Shape;185;p9"/>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9"/>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9"/>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9"/>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9" name="Google Shape;189;p9"/>
            <p:cNvGrpSpPr/>
            <p:nvPr/>
          </p:nvGrpSpPr>
          <p:grpSpPr>
            <a:xfrm>
              <a:off x="3509675" y="2069771"/>
              <a:ext cx="2355049" cy="2627872"/>
              <a:chOff x="0" y="14263"/>
              <a:chExt cx="1044275" cy="1165250"/>
            </a:xfrm>
          </p:grpSpPr>
          <p:sp>
            <p:nvSpPr>
              <p:cNvPr id="190" name="Google Shape;190;p9"/>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9"/>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9"/>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9"/>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4" name="Google Shape;194;p9"/>
            <p:cNvGrpSpPr/>
            <p:nvPr/>
          </p:nvGrpSpPr>
          <p:grpSpPr>
            <a:xfrm>
              <a:off x="5864442" y="2069771"/>
              <a:ext cx="2355049" cy="2627872"/>
              <a:chOff x="0" y="14263"/>
              <a:chExt cx="1044275" cy="1165250"/>
            </a:xfrm>
          </p:grpSpPr>
          <p:sp>
            <p:nvSpPr>
              <p:cNvPr id="195" name="Google Shape;195;p9"/>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9"/>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9"/>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9"/>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99" name="Google Shape;199;p9"/>
          <p:cNvSpPr txBox="1">
            <a:spLocks noGrp="1"/>
          </p:cNvSpPr>
          <p:nvPr>
            <p:ph type="title"/>
          </p:nvPr>
        </p:nvSpPr>
        <p:spPr>
          <a:xfrm>
            <a:off x="1806400" y="1687067"/>
            <a:ext cx="8579200" cy="26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18933"/>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00" name="Google Shape;200;p9"/>
          <p:cNvSpPr txBox="1">
            <a:spLocks noGrp="1"/>
          </p:cNvSpPr>
          <p:nvPr>
            <p:ph type="subTitle" idx="1"/>
          </p:nvPr>
        </p:nvSpPr>
        <p:spPr>
          <a:xfrm>
            <a:off x="2847400" y="4204667"/>
            <a:ext cx="6497200" cy="8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Tree>
    <p:extLst>
      <p:ext uri="{BB962C8B-B14F-4D97-AF65-F5344CB8AC3E}">
        <p14:creationId xmlns:p14="http://schemas.microsoft.com/office/powerpoint/2010/main" val="3439514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01"/>
        <p:cNvGrpSpPr/>
        <p:nvPr/>
      </p:nvGrpSpPr>
      <p:grpSpPr>
        <a:xfrm>
          <a:off x="0" y="0"/>
          <a:ext cx="0" cy="0"/>
          <a:chOff x="0" y="0"/>
          <a:chExt cx="0" cy="0"/>
        </a:xfrm>
      </p:grpSpPr>
      <p:sp>
        <p:nvSpPr>
          <p:cNvPr id="202" name="Google Shape;202;p10"/>
          <p:cNvSpPr>
            <a:spLocks noGrp="1"/>
          </p:cNvSpPr>
          <p:nvPr>
            <p:ph type="pic" idx="2"/>
          </p:nvPr>
        </p:nvSpPr>
        <p:spPr>
          <a:xfrm>
            <a:off x="0" y="-6767"/>
            <a:ext cx="12192000" cy="6858000"/>
          </a:xfrm>
          <a:prstGeom prst="rect">
            <a:avLst/>
          </a:prstGeom>
          <a:noFill/>
          <a:ln>
            <a:noFill/>
          </a:ln>
        </p:spPr>
      </p:sp>
      <p:sp>
        <p:nvSpPr>
          <p:cNvPr id="203" name="Google Shape;203;p10"/>
          <p:cNvSpPr txBox="1">
            <a:spLocks noGrp="1"/>
          </p:cNvSpPr>
          <p:nvPr>
            <p:ph type="title"/>
          </p:nvPr>
        </p:nvSpPr>
        <p:spPr>
          <a:xfrm>
            <a:off x="960000" y="4504500"/>
            <a:ext cx="10272000" cy="874000"/>
          </a:xfrm>
          <a:prstGeom prst="rect">
            <a:avLst/>
          </a:prstGeom>
          <a:gradFill>
            <a:gsLst>
              <a:gs pos="0">
                <a:schemeClr val="lt1"/>
              </a:gs>
              <a:gs pos="100000">
                <a:schemeClr val="dk2"/>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extLst>
      <p:ext uri="{BB962C8B-B14F-4D97-AF65-F5344CB8AC3E}">
        <p14:creationId xmlns:p14="http://schemas.microsoft.com/office/powerpoint/2010/main" val="13737871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04"/>
        <p:cNvGrpSpPr/>
        <p:nvPr/>
      </p:nvGrpSpPr>
      <p:grpSpPr>
        <a:xfrm>
          <a:off x="0" y="0"/>
          <a:ext cx="0" cy="0"/>
          <a:chOff x="0" y="0"/>
          <a:chExt cx="0" cy="0"/>
        </a:xfrm>
      </p:grpSpPr>
      <p:grpSp>
        <p:nvGrpSpPr>
          <p:cNvPr id="205" name="Google Shape;205;p11"/>
          <p:cNvGrpSpPr/>
          <p:nvPr/>
        </p:nvGrpSpPr>
        <p:grpSpPr>
          <a:xfrm>
            <a:off x="2687260" y="27787"/>
            <a:ext cx="8553765" cy="6823436"/>
            <a:chOff x="61045" y="20840"/>
            <a:chExt cx="6415324" cy="5117577"/>
          </a:xfrm>
        </p:grpSpPr>
        <p:grpSp>
          <p:nvGrpSpPr>
            <p:cNvPr id="206" name="Google Shape;206;p11"/>
            <p:cNvGrpSpPr/>
            <p:nvPr/>
          </p:nvGrpSpPr>
          <p:grpSpPr>
            <a:xfrm rot="10800000">
              <a:off x="1344560" y="20840"/>
              <a:ext cx="5131809" cy="2862860"/>
              <a:chOff x="713225" y="3151224"/>
              <a:chExt cx="1547357" cy="863217"/>
            </a:xfrm>
          </p:grpSpPr>
          <p:grpSp>
            <p:nvGrpSpPr>
              <p:cNvPr id="207" name="Google Shape;207;p11"/>
              <p:cNvGrpSpPr/>
              <p:nvPr/>
            </p:nvGrpSpPr>
            <p:grpSpPr>
              <a:xfrm>
                <a:off x="713225" y="3151224"/>
                <a:ext cx="773703" cy="863217"/>
                <a:chOff x="0" y="14263"/>
                <a:chExt cx="1044275" cy="1165250"/>
              </a:xfrm>
            </p:grpSpPr>
            <p:sp>
              <p:nvSpPr>
                <p:cNvPr id="208" name="Google Shape;208;p11"/>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11"/>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11"/>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11"/>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2" name="Google Shape;212;p11"/>
              <p:cNvGrpSpPr/>
              <p:nvPr/>
            </p:nvGrpSpPr>
            <p:grpSpPr>
              <a:xfrm>
                <a:off x="1486878" y="3151224"/>
                <a:ext cx="773703" cy="863217"/>
                <a:chOff x="0" y="14263"/>
                <a:chExt cx="1044275" cy="1165250"/>
              </a:xfrm>
            </p:grpSpPr>
            <p:sp>
              <p:nvSpPr>
                <p:cNvPr id="213" name="Google Shape;213;p11"/>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11"/>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11"/>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11"/>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17" name="Google Shape;217;p11"/>
            <p:cNvGrpSpPr/>
            <p:nvPr/>
          </p:nvGrpSpPr>
          <p:grpSpPr>
            <a:xfrm rot="10800000">
              <a:off x="61045" y="2275557"/>
              <a:ext cx="5131809" cy="2862860"/>
              <a:chOff x="713225" y="3151224"/>
              <a:chExt cx="1547357" cy="863217"/>
            </a:xfrm>
          </p:grpSpPr>
          <p:grpSp>
            <p:nvGrpSpPr>
              <p:cNvPr id="218" name="Google Shape;218;p11"/>
              <p:cNvGrpSpPr/>
              <p:nvPr/>
            </p:nvGrpSpPr>
            <p:grpSpPr>
              <a:xfrm>
                <a:off x="713225" y="3151224"/>
                <a:ext cx="773703" cy="863217"/>
                <a:chOff x="0" y="14263"/>
                <a:chExt cx="1044275" cy="1165250"/>
              </a:xfrm>
            </p:grpSpPr>
            <p:sp>
              <p:nvSpPr>
                <p:cNvPr id="219" name="Google Shape;219;p11"/>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11"/>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11"/>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11"/>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3" name="Google Shape;223;p11"/>
              <p:cNvGrpSpPr/>
              <p:nvPr/>
            </p:nvGrpSpPr>
            <p:grpSpPr>
              <a:xfrm>
                <a:off x="1486878" y="3151224"/>
                <a:ext cx="773703" cy="863217"/>
                <a:chOff x="0" y="14263"/>
                <a:chExt cx="1044275" cy="1165250"/>
              </a:xfrm>
            </p:grpSpPr>
            <p:sp>
              <p:nvSpPr>
                <p:cNvPr id="224" name="Google Shape;224;p11"/>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11"/>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11"/>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11"/>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228" name="Google Shape;228;p11"/>
          <p:cNvSpPr txBox="1">
            <a:spLocks noGrp="1"/>
          </p:cNvSpPr>
          <p:nvPr>
            <p:ph type="title" hasCustomPrompt="1"/>
          </p:nvPr>
        </p:nvSpPr>
        <p:spPr>
          <a:xfrm>
            <a:off x="1712000" y="2397417"/>
            <a:ext cx="8768000" cy="14004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8666"/>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229" name="Google Shape;229;p11"/>
          <p:cNvSpPr txBox="1">
            <a:spLocks noGrp="1"/>
          </p:cNvSpPr>
          <p:nvPr>
            <p:ph type="subTitle" idx="1"/>
          </p:nvPr>
        </p:nvSpPr>
        <p:spPr>
          <a:xfrm>
            <a:off x="1712000" y="3797784"/>
            <a:ext cx="8768000" cy="6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533"/>
            </a:lvl1pPr>
            <a:lvl2pPr lvl="1" algn="ctr" rtl="0">
              <a:lnSpc>
                <a:spcPct val="100000"/>
              </a:lnSpc>
              <a:spcBef>
                <a:spcPts val="0"/>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endParaRPr/>
          </a:p>
        </p:txBody>
      </p:sp>
    </p:spTree>
    <p:extLst>
      <p:ext uri="{BB962C8B-B14F-4D97-AF65-F5344CB8AC3E}">
        <p14:creationId xmlns:p14="http://schemas.microsoft.com/office/powerpoint/2010/main" val="282312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30"/>
        <p:cNvGrpSpPr/>
        <p:nvPr/>
      </p:nvGrpSpPr>
      <p:grpSpPr>
        <a:xfrm>
          <a:off x="0" y="0"/>
          <a:ext cx="0" cy="0"/>
          <a:chOff x="0" y="0"/>
          <a:chExt cx="0" cy="0"/>
        </a:xfrm>
      </p:grpSpPr>
    </p:spTree>
    <p:extLst>
      <p:ext uri="{BB962C8B-B14F-4D97-AF65-F5344CB8AC3E}">
        <p14:creationId xmlns:p14="http://schemas.microsoft.com/office/powerpoint/2010/main" val="27175603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31"/>
        <p:cNvGrpSpPr/>
        <p:nvPr/>
      </p:nvGrpSpPr>
      <p:grpSpPr>
        <a:xfrm>
          <a:off x="0" y="0"/>
          <a:ext cx="0" cy="0"/>
          <a:chOff x="0" y="0"/>
          <a:chExt cx="0" cy="0"/>
        </a:xfrm>
      </p:grpSpPr>
      <p:grpSp>
        <p:nvGrpSpPr>
          <p:cNvPr id="232" name="Google Shape;232;p13"/>
          <p:cNvGrpSpPr/>
          <p:nvPr/>
        </p:nvGrpSpPr>
        <p:grpSpPr>
          <a:xfrm flipH="1">
            <a:off x="3966" y="32967"/>
            <a:ext cx="12192027" cy="6801943"/>
            <a:chOff x="2975" y="24725"/>
            <a:chExt cx="9144020" cy="5101457"/>
          </a:xfrm>
        </p:grpSpPr>
        <p:grpSp>
          <p:nvGrpSpPr>
            <p:cNvPr id="233" name="Google Shape;233;p13"/>
            <p:cNvGrpSpPr/>
            <p:nvPr/>
          </p:nvGrpSpPr>
          <p:grpSpPr>
            <a:xfrm>
              <a:off x="2975" y="24725"/>
              <a:ext cx="2286022" cy="2550732"/>
              <a:chOff x="0" y="14263"/>
              <a:chExt cx="1044275" cy="1165250"/>
            </a:xfrm>
          </p:grpSpPr>
          <p:sp>
            <p:nvSpPr>
              <p:cNvPr id="234" name="Google Shape;234;p1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1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1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1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8" name="Google Shape;238;p13"/>
            <p:cNvGrpSpPr/>
            <p:nvPr/>
          </p:nvGrpSpPr>
          <p:grpSpPr>
            <a:xfrm>
              <a:off x="2288982" y="24725"/>
              <a:ext cx="2286022" cy="2550732"/>
              <a:chOff x="0" y="14263"/>
              <a:chExt cx="1044275" cy="1165250"/>
            </a:xfrm>
          </p:grpSpPr>
          <p:sp>
            <p:nvSpPr>
              <p:cNvPr id="239" name="Google Shape;239;p1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1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1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1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3" name="Google Shape;243;p13"/>
            <p:cNvGrpSpPr/>
            <p:nvPr/>
          </p:nvGrpSpPr>
          <p:grpSpPr>
            <a:xfrm>
              <a:off x="4574965" y="24725"/>
              <a:ext cx="2286022" cy="2550732"/>
              <a:chOff x="0" y="14263"/>
              <a:chExt cx="1044275" cy="1165250"/>
            </a:xfrm>
          </p:grpSpPr>
          <p:sp>
            <p:nvSpPr>
              <p:cNvPr id="244" name="Google Shape;244;p1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1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1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1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8" name="Google Shape;248;p13"/>
            <p:cNvGrpSpPr/>
            <p:nvPr/>
          </p:nvGrpSpPr>
          <p:grpSpPr>
            <a:xfrm>
              <a:off x="6860972" y="24725"/>
              <a:ext cx="2286022" cy="2550732"/>
              <a:chOff x="0" y="14263"/>
              <a:chExt cx="1044275" cy="1165250"/>
            </a:xfrm>
          </p:grpSpPr>
          <p:sp>
            <p:nvSpPr>
              <p:cNvPr id="249" name="Google Shape;249;p1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1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1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1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3" name="Google Shape;253;p13"/>
            <p:cNvGrpSpPr/>
            <p:nvPr/>
          </p:nvGrpSpPr>
          <p:grpSpPr>
            <a:xfrm>
              <a:off x="2975" y="2575450"/>
              <a:ext cx="2286022" cy="2550732"/>
              <a:chOff x="0" y="14263"/>
              <a:chExt cx="1044275" cy="1165250"/>
            </a:xfrm>
          </p:grpSpPr>
          <p:sp>
            <p:nvSpPr>
              <p:cNvPr id="254" name="Google Shape;254;p1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1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1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1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8" name="Google Shape;258;p13"/>
            <p:cNvGrpSpPr/>
            <p:nvPr/>
          </p:nvGrpSpPr>
          <p:grpSpPr>
            <a:xfrm>
              <a:off x="2288982" y="2575450"/>
              <a:ext cx="2286022" cy="2550732"/>
              <a:chOff x="0" y="14263"/>
              <a:chExt cx="1044275" cy="1165250"/>
            </a:xfrm>
          </p:grpSpPr>
          <p:sp>
            <p:nvSpPr>
              <p:cNvPr id="259" name="Google Shape;259;p1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1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1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1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3" name="Google Shape;263;p13"/>
            <p:cNvGrpSpPr/>
            <p:nvPr/>
          </p:nvGrpSpPr>
          <p:grpSpPr>
            <a:xfrm>
              <a:off x="4574965" y="2575450"/>
              <a:ext cx="2286022" cy="2550732"/>
              <a:chOff x="0" y="14263"/>
              <a:chExt cx="1044275" cy="1165250"/>
            </a:xfrm>
          </p:grpSpPr>
          <p:sp>
            <p:nvSpPr>
              <p:cNvPr id="264" name="Google Shape;264;p1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1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1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1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8" name="Google Shape;268;p13"/>
            <p:cNvGrpSpPr/>
            <p:nvPr/>
          </p:nvGrpSpPr>
          <p:grpSpPr>
            <a:xfrm>
              <a:off x="6860972" y="2575450"/>
              <a:ext cx="2286022" cy="2550732"/>
              <a:chOff x="0" y="14263"/>
              <a:chExt cx="1044275" cy="1165250"/>
            </a:xfrm>
          </p:grpSpPr>
          <p:sp>
            <p:nvSpPr>
              <p:cNvPr id="269" name="Google Shape;269;p1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1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1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1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73" name="Google Shape;273;p13"/>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4" name="Google Shape;274;p13"/>
          <p:cNvSpPr txBox="1">
            <a:spLocks noGrp="1"/>
          </p:cNvSpPr>
          <p:nvPr>
            <p:ph type="subTitle" idx="1"/>
          </p:nvPr>
        </p:nvSpPr>
        <p:spPr>
          <a:xfrm>
            <a:off x="960000" y="3025833"/>
            <a:ext cx="30740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275" name="Google Shape;275;p13"/>
          <p:cNvSpPr txBox="1">
            <a:spLocks noGrp="1"/>
          </p:cNvSpPr>
          <p:nvPr>
            <p:ph type="subTitle" idx="2"/>
          </p:nvPr>
        </p:nvSpPr>
        <p:spPr>
          <a:xfrm>
            <a:off x="4559025" y="3025833"/>
            <a:ext cx="30740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276" name="Google Shape;276;p13"/>
          <p:cNvSpPr txBox="1">
            <a:spLocks noGrp="1"/>
          </p:cNvSpPr>
          <p:nvPr>
            <p:ph type="subTitle" idx="3"/>
          </p:nvPr>
        </p:nvSpPr>
        <p:spPr>
          <a:xfrm>
            <a:off x="960000" y="5273200"/>
            <a:ext cx="30740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277" name="Google Shape;277;p13"/>
          <p:cNvSpPr txBox="1">
            <a:spLocks noGrp="1"/>
          </p:cNvSpPr>
          <p:nvPr>
            <p:ph type="subTitle" idx="4"/>
          </p:nvPr>
        </p:nvSpPr>
        <p:spPr>
          <a:xfrm>
            <a:off x="4559025" y="5273200"/>
            <a:ext cx="30740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278" name="Google Shape;278;p13"/>
          <p:cNvSpPr txBox="1">
            <a:spLocks noGrp="1"/>
          </p:cNvSpPr>
          <p:nvPr>
            <p:ph type="subTitle" idx="5"/>
          </p:nvPr>
        </p:nvSpPr>
        <p:spPr>
          <a:xfrm>
            <a:off x="8158060" y="3025833"/>
            <a:ext cx="30740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279" name="Google Shape;279;p13"/>
          <p:cNvSpPr txBox="1">
            <a:spLocks noGrp="1"/>
          </p:cNvSpPr>
          <p:nvPr>
            <p:ph type="subTitle" idx="6"/>
          </p:nvPr>
        </p:nvSpPr>
        <p:spPr>
          <a:xfrm>
            <a:off x="8158060" y="5273200"/>
            <a:ext cx="30740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280" name="Google Shape;280;p13"/>
          <p:cNvSpPr txBox="1">
            <a:spLocks noGrp="1"/>
          </p:cNvSpPr>
          <p:nvPr>
            <p:ph type="title" idx="7" hasCustomPrompt="1"/>
          </p:nvPr>
        </p:nvSpPr>
        <p:spPr>
          <a:xfrm>
            <a:off x="1091203" y="1894644"/>
            <a:ext cx="979600" cy="596800"/>
          </a:xfrm>
          <a:prstGeom prst="rect">
            <a:avLst/>
          </a:prstGeom>
          <a:gradFill>
            <a:gsLst>
              <a:gs pos="0">
                <a:schemeClr val="lt1"/>
              </a:gs>
              <a:gs pos="100000">
                <a:schemeClr val="dk2"/>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81" name="Google Shape;281;p13"/>
          <p:cNvSpPr txBox="1">
            <a:spLocks noGrp="1"/>
          </p:cNvSpPr>
          <p:nvPr>
            <p:ph type="title" idx="8" hasCustomPrompt="1"/>
          </p:nvPr>
        </p:nvSpPr>
        <p:spPr>
          <a:xfrm>
            <a:off x="1091203" y="4142021"/>
            <a:ext cx="979600" cy="596800"/>
          </a:xfrm>
          <a:prstGeom prst="rect">
            <a:avLst/>
          </a:prstGeom>
          <a:gradFill>
            <a:gsLst>
              <a:gs pos="0">
                <a:schemeClr val="lt1"/>
              </a:gs>
              <a:gs pos="100000">
                <a:schemeClr val="dk2"/>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82" name="Google Shape;282;p13"/>
          <p:cNvSpPr txBox="1">
            <a:spLocks noGrp="1"/>
          </p:cNvSpPr>
          <p:nvPr>
            <p:ph type="title" idx="9" hasCustomPrompt="1"/>
          </p:nvPr>
        </p:nvSpPr>
        <p:spPr>
          <a:xfrm>
            <a:off x="4690236" y="1894644"/>
            <a:ext cx="979600" cy="596800"/>
          </a:xfrm>
          <a:prstGeom prst="rect">
            <a:avLst/>
          </a:prstGeom>
          <a:gradFill>
            <a:gsLst>
              <a:gs pos="0">
                <a:schemeClr val="lt1"/>
              </a:gs>
              <a:gs pos="100000">
                <a:schemeClr val="dk2"/>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83" name="Google Shape;283;p13"/>
          <p:cNvSpPr txBox="1">
            <a:spLocks noGrp="1"/>
          </p:cNvSpPr>
          <p:nvPr>
            <p:ph type="title" idx="13" hasCustomPrompt="1"/>
          </p:nvPr>
        </p:nvSpPr>
        <p:spPr>
          <a:xfrm>
            <a:off x="4690236" y="4142021"/>
            <a:ext cx="979600" cy="596800"/>
          </a:xfrm>
          <a:prstGeom prst="rect">
            <a:avLst/>
          </a:prstGeom>
          <a:gradFill>
            <a:gsLst>
              <a:gs pos="0">
                <a:schemeClr val="lt1"/>
              </a:gs>
              <a:gs pos="100000">
                <a:schemeClr val="dk2"/>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84" name="Google Shape;284;p13"/>
          <p:cNvSpPr txBox="1">
            <a:spLocks noGrp="1"/>
          </p:cNvSpPr>
          <p:nvPr>
            <p:ph type="title" idx="14" hasCustomPrompt="1"/>
          </p:nvPr>
        </p:nvSpPr>
        <p:spPr>
          <a:xfrm>
            <a:off x="8289269" y="1894644"/>
            <a:ext cx="979600" cy="596800"/>
          </a:xfrm>
          <a:prstGeom prst="rect">
            <a:avLst/>
          </a:prstGeom>
          <a:gradFill>
            <a:gsLst>
              <a:gs pos="0">
                <a:schemeClr val="lt1"/>
              </a:gs>
              <a:gs pos="100000">
                <a:schemeClr val="dk2"/>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85" name="Google Shape;285;p13"/>
          <p:cNvSpPr txBox="1">
            <a:spLocks noGrp="1"/>
          </p:cNvSpPr>
          <p:nvPr>
            <p:ph type="title" idx="15" hasCustomPrompt="1"/>
          </p:nvPr>
        </p:nvSpPr>
        <p:spPr>
          <a:xfrm>
            <a:off x="8289269" y="4142021"/>
            <a:ext cx="979600" cy="596800"/>
          </a:xfrm>
          <a:prstGeom prst="rect">
            <a:avLst/>
          </a:prstGeom>
          <a:gradFill>
            <a:gsLst>
              <a:gs pos="0">
                <a:schemeClr val="lt1"/>
              </a:gs>
              <a:gs pos="100000">
                <a:schemeClr val="dk2"/>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86" name="Google Shape;286;p13"/>
          <p:cNvSpPr txBox="1">
            <a:spLocks noGrp="1"/>
          </p:cNvSpPr>
          <p:nvPr>
            <p:ph type="subTitle" idx="16"/>
          </p:nvPr>
        </p:nvSpPr>
        <p:spPr>
          <a:xfrm>
            <a:off x="960000" y="2640500"/>
            <a:ext cx="3074000" cy="52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287" name="Google Shape;287;p13"/>
          <p:cNvSpPr txBox="1">
            <a:spLocks noGrp="1"/>
          </p:cNvSpPr>
          <p:nvPr>
            <p:ph type="subTitle" idx="17"/>
          </p:nvPr>
        </p:nvSpPr>
        <p:spPr>
          <a:xfrm>
            <a:off x="4559033" y="2640500"/>
            <a:ext cx="3074000" cy="52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288" name="Google Shape;288;p13"/>
          <p:cNvSpPr txBox="1">
            <a:spLocks noGrp="1"/>
          </p:cNvSpPr>
          <p:nvPr>
            <p:ph type="subTitle" idx="18"/>
          </p:nvPr>
        </p:nvSpPr>
        <p:spPr>
          <a:xfrm>
            <a:off x="8158067" y="2640500"/>
            <a:ext cx="3074000" cy="52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289" name="Google Shape;289;p13"/>
          <p:cNvSpPr txBox="1">
            <a:spLocks noGrp="1"/>
          </p:cNvSpPr>
          <p:nvPr>
            <p:ph type="subTitle" idx="19"/>
          </p:nvPr>
        </p:nvSpPr>
        <p:spPr>
          <a:xfrm>
            <a:off x="960000" y="4887967"/>
            <a:ext cx="3074000" cy="52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290" name="Google Shape;290;p13"/>
          <p:cNvSpPr txBox="1">
            <a:spLocks noGrp="1"/>
          </p:cNvSpPr>
          <p:nvPr>
            <p:ph type="subTitle" idx="20"/>
          </p:nvPr>
        </p:nvSpPr>
        <p:spPr>
          <a:xfrm>
            <a:off x="4559033" y="4887967"/>
            <a:ext cx="3074000" cy="52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291" name="Google Shape;291;p13"/>
          <p:cNvSpPr txBox="1">
            <a:spLocks noGrp="1"/>
          </p:cNvSpPr>
          <p:nvPr>
            <p:ph type="subTitle" idx="21"/>
          </p:nvPr>
        </p:nvSpPr>
        <p:spPr>
          <a:xfrm>
            <a:off x="8158067" y="4887967"/>
            <a:ext cx="3074000" cy="52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1566653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32922-BF48-700B-F280-22F49E8DF5A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B5D4AC9-26F3-1E6C-D97C-8658B2BC24A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44F68A2-9E55-E683-56F7-6A3ADD0F844D}"/>
              </a:ext>
            </a:extLst>
          </p:cNvPr>
          <p:cNvSpPr>
            <a:spLocks noGrp="1"/>
          </p:cNvSpPr>
          <p:nvPr>
            <p:ph type="dt" sz="half" idx="10"/>
          </p:nvPr>
        </p:nvSpPr>
        <p:spPr/>
        <p:txBody>
          <a:bodyPr/>
          <a:lstStyle/>
          <a:p>
            <a:fld id="{B273F7D2-3B54-744D-9757-D7B74D8FAC4E}" type="datetimeFigureOut">
              <a:rPr lang="en-US" smtClean="0"/>
              <a:t>4/22/24</a:t>
            </a:fld>
            <a:endParaRPr lang="en-US"/>
          </a:p>
        </p:txBody>
      </p:sp>
      <p:sp>
        <p:nvSpPr>
          <p:cNvPr id="5" name="Footer Placeholder 4">
            <a:extLst>
              <a:ext uri="{FF2B5EF4-FFF2-40B4-BE49-F238E27FC236}">
                <a16:creationId xmlns:a16="http://schemas.microsoft.com/office/drawing/2014/main" id="{F138B1A4-8DD8-CCA7-F2E7-D3D332D00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2C9FA7-D624-8A6D-DE77-D5497483E8ED}"/>
              </a:ext>
            </a:extLst>
          </p:cNvPr>
          <p:cNvSpPr>
            <a:spLocks noGrp="1"/>
          </p:cNvSpPr>
          <p:nvPr>
            <p:ph type="sldNum" sz="quarter" idx="12"/>
          </p:nvPr>
        </p:nvSpPr>
        <p:spPr/>
        <p:txBody>
          <a:bodyPr/>
          <a:lstStyle/>
          <a:p>
            <a:fld id="{29AEB5C5-8848-8340-9E0C-D781D3296AF2}" type="slidenum">
              <a:rPr lang="en-US" smtClean="0"/>
              <a:t>‹#›</a:t>
            </a:fld>
            <a:endParaRPr lang="en-US"/>
          </a:p>
        </p:txBody>
      </p:sp>
    </p:spTree>
    <p:extLst>
      <p:ext uri="{BB962C8B-B14F-4D97-AF65-F5344CB8AC3E}">
        <p14:creationId xmlns:p14="http://schemas.microsoft.com/office/powerpoint/2010/main" val="15009200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292"/>
        <p:cNvGrpSpPr/>
        <p:nvPr/>
      </p:nvGrpSpPr>
      <p:grpSpPr>
        <a:xfrm>
          <a:off x="0" y="0"/>
          <a:ext cx="0" cy="0"/>
          <a:chOff x="0" y="0"/>
          <a:chExt cx="0" cy="0"/>
        </a:xfrm>
      </p:grpSpPr>
      <p:grpSp>
        <p:nvGrpSpPr>
          <p:cNvPr id="293" name="Google Shape;293;p14"/>
          <p:cNvGrpSpPr/>
          <p:nvPr/>
        </p:nvGrpSpPr>
        <p:grpSpPr>
          <a:xfrm>
            <a:off x="2687260" y="27787"/>
            <a:ext cx="8553765" cy="6823436"/>
            <a:chOff x="61045" y="20840"/>
            <a:chExt cx="6415324" cy="5117577"/>
          </a:xfrm>
        </p:grpSpPr>
        <p:grpSp>
          <p:nvGrpSpPr>
            <p:cNvPr id="294" name="Google Shape;294;p14"/>
            <p:cNvGrpSpPr/>
            <p:nvPr/>
          </p:nvGrpSpPr>
          <p:grpSpPr>
            <a:xfrm rot="10800000">
              <a:off x="1344560" y="20840"/>
              <a:ext cx="5131809" cy="2862860"/>
              <a:chOff x="713225" y="3151224"/>
              <a:chExt cx="1547357" cy="863217"/>
            </a:xfrm>
          </p:grpSpPr>
          <p:grpSp>
            <p:nvGrpSpPr>
              <p:cNvPr id="295" name="Google Shape;295;p14"/>
              <p:cNvGrpSpPr/>
              <p:nvPr/>
            </p:nvGrpSpPr>
            <p:grpSpPr>
              <a:xfrm>
                <a:off x="713225" y="3151224"/>
                <a:ext cx="773703" cy="863217"/>
                <a:chOff x="0" y="14263"/>
                <a:chExt cx="1044275" cy="1165250"/>
              </a:xfrm>
            </p:grpSpPr>
            <p:sp>
              <p:nvSpPr>
                <p:cNvPr id="296" name="Google Shape;296;p1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1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1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1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0" name="Google Shape;300;p14"/>
              <p:cNvGrpSpPr/>
              <p:nvPr/>
            </p:nvGrpSpPr>
            <p:grpSpPr>
              <a:xfrm>
                <a:off x="1486878" y="3151224"/>
                <a:ext cx="773703" cy="863217"/>
                <a:chOff x="0" y="14263"/>
                <a:chExt cx="1044275" cy="1165250"/>
              </a:xfrm>
            </p:grpSpPr>
            <p:sp>
              <p:nvSpPr>
                <p:cNvPr id="301" name="Google Shape;301;p1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1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1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1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05" name="Google Shape;305;p14"/>
            <p:cNvGrpSpPr/>
            <p:nvPr/>
          </p:nvGrpSpPr>
          <p:grpSpPr>
            <a:xfrm rot="10800000">
              <a:off x="61045" y="2275557"/>
              <a:ext cx="5131809" cy="2862860"/>
              <a:chOff x="713225" y="3151224"/>
              <a:chExt cx="1547357" cy="863217"/>
            </a:xfrm>
          </p:grpSpPr>
          <p:grpSp>
            <p:nvGrpSpPr>
              <p:cNvPr id="306" name="Google Shape;306;p14"/>
              <p:cNvGrpSpPr/>
              <p:nvPr/>
            </p:nvGrpSpPr>
            <p:grpSpPr>
              <a:xfrm>
                <a:off x="713225" y="3151224"/>
                <a:ext cx="773703" cy="863217"/>
                <a:chOff x="0" y="14263"/>
                <a:chExt cx="1044275" cy="1165250"/>
              </a:xfrm>
            </p:grpSpPr>
            <p:sp>
              <p:nvSpPr>
                <p:cNvPr id="307" name="Google Shape;307;p1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1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1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1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1" name="Google Shape;311;p14"/>
              <p:cNvGrpSpPr/>
              <p:nvPr/>
            </p:nvGrpSpPr>
            <p:grpSpPr>
              <a:xfrm>
                <a:off x="1486878" y="3151224"/>
                <a:ext cx="773703" cy="863217"/>
                <a:chOff x="0" y="14263"/>
                <a:chExt cx="1044275" cy="1165250"/>
              </a:xfrm>
            </p:grpSpPr>
            <p:sp>
              <p:nvSpPr>
                <p:cNvPr id="312" name="Google Shape;312;p1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1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1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1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316" name="Google Shape;316;p14"/>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37960981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317"/>
        <p:cNvGrpSpPr/>
        <p:nvPr/>
      </p:nvGrpSpPr>
      <p:grpSpPr>
        <a:xfrm>
          <a:off x="0" y="0"/>
          <a:ext cx="0" cy="0"/>
          <a:chOff x="0" y="0"/>
          <a:chExt cx="0" cy="0"/>
        </a:xfrm>
      </p:grpSpPr>
      <p:grpSp>
        <p:nvGrpSpPr>
          <p:cNvPr id="318" name="Google Shape;318;p15"/>
          <p:cNvGrpSpPr/>
          <p:nvPr/>
        </p:nvGrpSpPr>
        <p:grpSpPr>
          <a:xfrm rot="10800000">
            <a:off x="25" y="2331"/>
            <a:ext cx="12191933" cy="6801461"/>
            <a:chOff x="713225" y="3151224"/>
            <a:chExt cx="1547357" cy="863217"/>
          </a:xfrm>
        </p:grpSpPr>
        <p:grpSp>
          <p:nvGrpSpPr>
            <p:cNvPr id="319" name="Google Shape;319;p15"/>
            <p:cNvGrpSpPr/>
            <p:nvPr/>
          </p:nvGrpSpPr>
          <p:grpSpPr>
            <a:xfrm>
              <a:off x="713225" y="3151224"/>
              <a:ext cx="773703" cy="863217"/>
              <a:chOff x="0" y="14263"/>
              <a:chExt cx="1044275" cy="1165250"/>
            </a:xfrm>
          </p:grpSpPr>
          <p:sp>
            <p:nvSpPr>
              <p:cNvPr id="320" name="Google Shape;320;p15"/>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15"/>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 name="Google Shape;322;p15"/>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 name="Google Shape;323;p15"/>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24" name="Google Shape;324;p15"/>
            <p:cNvGrpSpPr/>
            <p:nvPr/>
          </p:nvGrpSpPr>
          <p:grpSpPr>
            <a:xfrm>
              <a:off x="1486878" y="3151224"/>
              <a:ext cx="773703" cy="863217"/>
              <a:chOff x="0" y="14263"/>
              <a:chExt cx="1044275" cy="1165250"/>
            </a:xfrm>
          </p:grpSpPr>
          <p:sp>
            <p:nvSpPr>
              <p:cNvPr id="325" name="Google Shape;325;p15"/>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15"/>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15"/>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15"/>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29" name="Google Shape;329;p15"/>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12554342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330"/>
        <p:cNvGrpSpPr/>
        <p:nvPr/>
      </p:nvGrpSpPr>
      <p:grpSpPr>
        <a:xfrm>
          <a:off x="0" y="0"/>
          <a:ext cx="0" cy="0"/>
          <a:chOff x="0" y="0"/>
          <a:chExt cx="0" cy="0"/>
        </a:xfrm>
      </p:grpSpPr>
      <p:grpSp>
        <p:nvGrpSpPr>
          <p:cNvPr id="331" name="Google Shape;331;p16"/>
          <p:cNvGrpSpPr/>
          <p:nvPr/>
        </p:nvGrpSpPr>
        <p:grpSpPr>
          <a:xfrm rot="10800000">
            <a:off x="25" y="2331"/>
            <a:ext cx="12191933" cy="6801461"/>
            <a:chOff x="713225" y="3151224"/>
            <a:chExt cx="1547357" cy="863217"/>
          </a:xfrm>
        </p:grpSpPr>
        <p:grpSp>
          <p:nvGrpSpPr>
            <p:cNvPr id="332" name="Google Shape;332;p16"/>
            <p:cNvGrpSpPr/>
            <p:nvPr/>
          </p:nvGrpSpPr>
          <p:grpSpPr>
            <a:xfrm>
              <a:off x="713225" y="3151224"/>
              <a:ext cx="773703" cy="863217"/>
              <a:chOff x="0" y="14263"/>
              <a:chExt cx="1044275" cy="1165250"/>
            </a:xfrm>
          </p:grpSpPr>
          <p:sp>
            <p:nvSpPr>
              <p:cNvPr id="333" name="Google Shape;333;p16"/>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16"/>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16"/>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16"/>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7" name="Google Shape;337;p16"/>
            <p:cNvGrpSpPr/>
            <p:nvPr/>
          </p:nvGrpSpPr>
          <p:grpSpPr>
            <a:xfrm>
              <a:off x="1486878" y="3151224"/>
              <a:ext cx="773703" cy="863217"/>
              <a:chOff x="0" y="14263"/>
              <a:chExt cx="1044275" cy="1165250"/>
            </a:xfrm>
          </p:grpSpPr>
          <p:sp>
            <p:nvSpPr>
              <p:cNvPr id="338" name="Google Shape;338;p16"/>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16"/>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16"/>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16"/>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42" name="Google Shape;342;p16"/>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1045829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343"/>
        <p:cNvGrpSpPr/>
        <p:nvPr/>
      </p:nvGrpSpPr>
      <p:grpSpPr>
        <a:xfrm>
          <a:off x="0" y="0"/>
          <a:ext cx="0" cy="0"/>
          <a:chOff x="0" y="0"/>
          <a:chExt cx="0" cy="0"/>
        </a:xfrm>
      </p:grpSpPr>
      <p:grpSp>
        <p:nvGrpSpPr>
          <p:cNvPr id="344" name="Google Shape;344;p17"/>
          <p:cNvGrpSpPr/>
          <p:nvPr/>
        </p:nvGrpSpPr>
        <p:grpSpPr>
          <a:xfrm>
            <a:off x="6985642" y="5"/>
            <a:ext cx="3493031" cy="3836313"/>
            <a:chOff x="0" y="14263"/>
            <a:chExt cx="1044275" cy="1165250"/>
          </a:xfrm>
        </p:grpSpPr>
        <p:sp>
          <p:nvSpPr>
            <p:cNvPr id="345" name="Google Shape;345;p17"/>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17"/>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17"/>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17"/>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9" name="Google Shape;349;p17"/>
          <p:cNvGrpSpPr/>
          <p:nvPr/>
        </p:nvGrpSpPr>
        <p:grpSpPr>
          <a:xfrm>
            <a:off x="33" y="0"/>
            <a:ext cx="3493008" cy="3836343"/>
            <a:chOff x="0" y="14263"/>
            <a:chExt cx="1044275" cy="1165250"/>
          </a:xfrm>
        </p:grpSpPr>
        <p:sp>
          <p:nvSpPr>
            <p:cNvPr id="350" name="Google Shape;350;p17"/>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17"/>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17"/>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17"/>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4" name="Google Shape;354;p17"/>
          <p:cNvGrpSpPr/>
          <p:nvPr/>
        </p:nvGrpSpPr>
        <p:grpSpPr>
          <a:xfrm>
            <a:off x="3492624" y="0"/>
            <a:ext cx="3493008" cy="3836343"/>
            <a:chOff x="0" y="14263"/>
            <a:chExt cx="1044275" cy="1165250"/>
          </a:xfrm>
        </p:grpSpPr>
        <p:sp>
          <p:nvSpPr>
            <p:cNvPr id="355" name="Google Shape;355;p17"/>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17"/>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17"/>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17"/>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9" name="Google Shape;359;p17"/>
          <p:cNvGrpSpPr/>
          <p:nvPr/>
        </p:nvGrpSpPr>
        <p:grpSpPr>
          <a:xfrm>
            <a:off x="5205583" y="3021596"/>
            <a:ext cx="3493008" cy="3836343"/>
            <a:chOff x="0" y="14263"/>
            <a:chExt cx="1044275" cy="1165250"/>
          </a:xfrm>
        </p:grpSpPr>
        <p:sp>
          <p:nvSpPr>
            <p:cNvPr id="360" name="Google Shape;360;p17"/>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17"/>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17"/>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17"/>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4" name="Google Shape;364;p17"/>
          <p:cNvGrpSpPr/>
          <p:nvPr/>
        </p:nvGrpSpPr>
        <p:grpSpPr>
          <a:xfrm>
            <a:off x="8698175" y="3021596"/>
            <a:ext cx="3493008" cy="3836343"/>
            <a:chOff x="0" y="14263"/>
            <a:chExt cx="1044275" cy="1165250"/>
          </a:xfrm>
        </p:grpSpPr>
        <p:sp>
          <p:nvSpPr>
            <p:cNvPr id="365" name="Google Shape;365;p17"/>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17"/>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17"/>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17"/>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69" name="Google Shape;369;p17"/>
          <p:cNvSpPr txBox="1">
            <a:spLocks noGrp="1"/>
          </p:cNvSpPr>
          <p:nvPr>
            <p:ph type="title"/>
          </p:nvPr>
        </p:nvSpPr>
        <p:spPr>
          <a:xfrm>
            <a:off x="2717600" y="2615367"/>
            <a:ext cx="6756800" cy="206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370" name="Google Shape;370;p17"/>
          <p:cNvSpPr txBox="1">
            <a:spLocks noGrp="1"/>
          </p:cNvSpPr>
          <p:nvPr>
            <p:ph type="title" idx="2" hasCustomPrompt="1"/>
          </p:nvPr>
        </p:nvSpPr>
        <p:spPr>
          <a:xfrm>
            <a:off x="5153200" y="1210300"/>
            <a:ext cx="1885600" cy="1122400"/>
          </a:xfrm>
          <a:prstGeom prst="rect">
            <a:avLst/>
          </a:prstGeom>
          <a:gradFill>
            <a:gsLst>
              <a:gs pos="0">
                <a:schemeClr val="lt1"/>
              </a:gs>
              <a:gs pos="100000">
                <a:schemeClr val="dk2"/>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80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371" name="Google Shape;371;p17"/>
          <p:cNvSpPr txBox="1">
            <a:spLocks noGrp="1"/>
          </p:cNvSpPr>
          <p:nvPr>
            <p:ph type="subTitle" idx="1"/>
          </p:nvPr>
        </p:nvSpPr>
        <p:spPr>
          <a:xfrm>
            <a:off x="2717600" y="4905033"/>
            <a:ext cx="6756800" cy="50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Tree>
    <p:extLst>
      <p:ext uri="{BB962C8B-B14F-4D97-AF65-F5344CB8AC3E}">
        <p14:creationId xmlns:p14="http://schemas.microsoft.com/office/powerpoint/2010/main" val="32639812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72"/>
        <p:cNvGrpSpPr/>
        <p:nvPr/>
      </p:nvGrpSpPr>
      <p:grpSpPr>
        <a:xfrm>
          <a:off x="0" y="0"/>
          <a:ext cx="0" cy="0"/>
          <a:chOff x="0" y="0"/>
          <a:chExt cx="0" cy="0"/>
        </a:xfrm>
      </p:grpSpPr>
      <p:grpSp>
        <p:nvGrpSpPr>
          <p:cNvPr id="373" name="Google Shape;373;p18"/>
          <p:cNvGrpSpPr/>
          <p:nvPr/>
        </p:nvGrpSpPr>
        <p:grpSpPr>
          <a:xfrm flipH="1">
            <a:off x="6030748" y="32964"/>
            <a:ext cx="6026720" cy="6724736"/>
            <a:chOff x="0" y="14263"/>
            <a:chExt cx="1044275" cy="1165250"/>
          </a:xfrm>
        </p:grpSpPr>
        <p:sp>
          <p:nvSpPr>
            <p:cNvPr id="374" name="Google Shape;374;p18"/>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18"/>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18"/>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18"/>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8" name="Google Shape;378;p18"/>
          <p:cNvGrpSpPr/>
          <p:nvPr/>
        </p:nvGrpSpPr>
        <p:grpSpPr>
          <a:xfrm flipH="1">
            <a:off x="3967" y="32964"/>
            <a:ext cx="6026720" cy="6724736"/>
            <a:chOff x="0" y="14263"/>
            <a:chExt cx="1044275" cy="1165250"/>
          </a:xfrm>
        </p:grpSpPr>
        <p:sp>
          <p:nvSpPr>
            <p:cNvPr id="379" name="Google Shape;379;p18"/>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18"/>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18"/>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18"/>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83" name="Google Shape;383;p18"/>
          <p:cNvSpPr txBox="1">
            <a:spLocks noGrp="1"/>
          </p:cNvSpPr>
          <p:nvPr>
            <p:ph type="title"/>
          </p:nvPr>
        </p:nvSpPr>
        <p:spPr>
          <a:xfrm>
            <a:off x="5019800" y="4133708"/>
            <a:ext cx="5813600" cy="709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endParaRPr/>
          </a:p>
        </p:txBody>
      </p:sp>
      <p:sp>
        <p:nvSpPr>
          <p:cNvPr id="384" name="Google Shape;384;p18"/>
          <p:cNvSpPr txBox="1">
            <a:spLocks noGrp="1"/>
          </p:cNvSpPr>
          <p:nvPr>
            <p:ph type="subTitle" idx="1"/>
          </p:nvPr>
        </p:nvSpPr>
        <p:spPr>
          <a:xfrm>
            <a:off x="1358600" y="2015092"/>
            <a:ext cx="9474800" cy="19712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3000"/>
              <a:buNone/>
              <a:defRPr sz="4000"/>
            </a:lvl1pPr>
            <a:lvl2pPr lvl="1" algn="ctr" rtl="0">
              <a:lnSpc>
                <a:spcPct val="100000"/>
              </a:lnSpc>
              <a:spcBef>
                <a:spcPts val="0"/>
              </a:spcBef>
              <a:spcAft>
                <a:spcPts val="0"/>
              </a:spcAft>
              <a:buSzPts val="3000"/>
              <a:buNone/>
              <a:defRPr sz="4000"/>
            </a:lvl2pPr>
            <a:lvl3pPr lvl="2" algn="ctr" rtl="0">
              <a:lnSpc>
                <a:spcPct val="100000"/>
              </a:lnSpc>
              <a:spcBef>
                <a:spcPts val="2133"/>
              </a:spcBef>
              <a:spcAft>
                <a:spcPts val="0"/>
              </a:spcAft>
              <a:buSzPts val="3000"/>
              <a:buNone/>
              <a:defRPr sz="4000"/>
            </a:lvl3pPr>
            <a:lvl4pPr lvl="3" algn="ctr" rtl="0">
              <a:lnSpc>
                <a:spcPct val="100000"/>
              </a:lnSpc>
              <a:spcBef>
                <a:spcPts val="2133"/>
              </a:spcBef>
              <a:spcAft>
                <a:spcPts val="0"/>
              </a:spcAft>
              <a:buSzPts val="3000"/>
              <a:buNone/>
              <a:defRPr sz="4000"/>
            </a:lvl4pPr>
            <a:lvl5pPr lvl="4" algn="ctr" rtl="0">
              <a:lnSpc>
                <a:spcPct val="100000"/>
              </a:lnSpc>
              <a:spcBef>
                <a:spcPts val="2133"/>
              </a:spcBef>
              <a:spcAft>
                <a:spcPts val="0"/>
              </a:spcAft>
              <a:buSzPts val="3000"/>
              <a:buNone/>
              <a:defRPr sz="4000"/>
            </a:lvl5pPr>
            <a:lvl6pPr lvl="5" algn="ctr" rtl="0">
              <a:lnSpc>
                <a:spcPct val="100000"/>
              </a:lnSpc>
              <a:spcBef>
                <a:spcPts val="2133"/>
              </a:spcBef>
              <a:spcAft>
                <a:spcPts val="0"/>
              </a:spcAft>
              <a:buSzPts val="3000"/>
              <a:buNone/>
              <a:defRPr sz="4000"/>
            </a:lvl6pPr>
            <a:lvl7pPr lvl="6" algn="ctr" rtl="0">
              <a:lnSpc>
                <a:spcPct val="100000"/>
              </a:lnSpc>
              <a:spcBef>
                <a:spcPts val="2133"/>
              </a:spcBef>
              <a:spcAft>
                <a:spcPts val="0"/>
              </a:spcAft>
              <a:buSzPts val="3000"/>
              <a:buNone/>
              <a:defRPr sz="4000"/>
            </a:lvl7pPr>
            <a:lvl8pPr lvl="7" algn="ctr" rtl="0">
              <a:lnSpc>
                <a:spcPct val="100000"/>
              </a:lnSpc>
              <a:spcBef>
                <a:spcPts val="2133"/>
              </a:spcBef>
              <a:spcAft>
                <a:spcPts val="0"/>
              </a:spcAft>
              <a:buSzPts val="3000"/>
              <a:buNone/>
              <a:defRPr sz="4000"/>
            </a:lvl8pPr>
            <a:lvl9pPr lvl="8" algn="ctr" rtl="0">
              <a:lnSpc>
                <a:spcPct val="100000"/>
              </a:lnSpc>
              <a:spcBef>
                <a:spcPts val="2133"/>
              </a:spcBef>
              <a:spcAft>
                <a:spcPts val="2133"/>
              </a:spcAft>
              <a:buSzPts val="3000"/>
              <a:buNone/>
              <a:defRPr sz="4000"/>
            </a:lvl9pPr>
          </a:lstStyle>
          <a:p>
            <a:endParaRPr/>
          </a:p>
        </p:txBody>
      </p:sp>
    </p:spTree>
    <p:extLst>
      <p:ext uri="{BB962C8B-B14F-4D97-AF65-F5344CB8AC3E}">
        <p14:creationId xmlns:p14="http://schemas.microsoft.com/office/powerpoint/2010/main" val="23611221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385"/>
        <p:cNvGrpSpPr/>
        <p:nvPr/>
      </p:nvGrpSpPr>
      <p:grpSpPr>
        <a:xfrm>
          <a:off x="0" y="0"/>
          <a:ext cx="0" cy="0"/>
          <a:chOff x="0" y="0"/>
          <a:chExt cx="0" cy="0"/>
        </a:xfrm>
      </p:grpSpPr>
      <p:grpSp>
        <p:nvGrpSpPr>
          <p:cNvPr id="386" name="Google Shape;386;p19"/>
          <p:cNvGrpSpPr/>
          <p:nvPr/>
        </p:nvGrpSpPr>
        <p:grpSpPr>
          <a:xfrm>
            <a:off x="950960" y="27787"/>
            <a:ext cx="8553765" cy="6823436"/>
            <a:chOff x="61045" y="20840"/>
            <a:chExt cx="6415324" cy="5117577"/>
          </a:xfrm>
        </p:grpSpPr>
        <p:grpSp>
          <p:nvGrpSpPr>
            <p:cNvPr id="387" name="Google Shape;387;p19"/>
            <p:cNvGrpSpPr/>
            <p:nvPr/>
          </p:nvGrpSpPr>
          <p:grpSpPr>
            <a:xfrm rot="10800000">
              <a:off x="1344560" y="20840"/>
              <a:ext cx="5131809" cy="2862860"/>
              <a:chOff x="713225" y="3151224"/>
              <a:chExt cx="1547357" cy="863217"/>
            </a:xfrm>
          </p:grpSpPr>
          <p:grpSp>
            <p:nvGrpSpPr>
              <p:cNvPr id="388" name="Google Shape;388;p19"/>
              <p:cNvGrpSpPr/>
              <p:nvPr/>
            </p:nvGrpSpPr>
            <p:grpSpPr>
              <a:xfrm>
                <a:off x="713225" y="3151224"/>
                <a:ext cx="773703" cy="863217"/>
                <a:chOff x="0" y="14263"/>
                <a:chExt cx="1044275" cy="1165250"/>
              </a:xfrm>
            </p:grpSpPr>
            <p:sp>
              <p:nvSpPr>
                <p:cNvPr id="389" name="Google Shape;389;p19"/>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19"/>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19"/>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9"/>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3" name="Google Shape;393;p19"/>
              <p:cNvGrpSpPr/>
              <p:nvPr/>
            </p:nvGrpSpPr>
            <p:grpSpPr>
              <a:xfrm>
                <a:off x="1486878" y="3151224"/>
                <a:ext cx="773703" cy="863217"/>
                <a:chOff x="0" y="14263"/>
                <a:chExt cx="1044275" cy="1165250"/>
              </a:xfrm>
            </p:grpSpPr>
            <p:sp>
              <p:nvSpPr>
                <p:cNvPr id="394" name="Google Shape;394;p19"/>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9"/>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19"/>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19"/>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98" name="Google Shape;398;p19"/>
            <p:cNvGrpSpPr/>
            <p:nvPr/>
          </p:nvGrpSpPr>
          <p:grpSpPr>
            <a:xfrm rot="10800000">
              <a:off x="61045" y="2275557"/>
              <a:ext cx="5131809" cy="2862860"/>
              <a:chOff x="713225" y="3151224"/>
              <a:chExt cx="1547357" cy="863217"/>
            </a:xfrm>
          </p:grpSpPr>
          <p:grpSp>
            <p:nvGrpSpPr>
              <p:cNvPr id="399" name="Google Shape;399;p19"/>
              <p:cNvGrpSpPr/>
              <p:nvPr/>
            </p:nvGrpSpPr>
            <p:grpSpPr>
              <a:xfrm>
                <a:off x="713225" y="3151224"/>
                <a:ext cx="773703" cy="863217"/>
                <a:chOff x="0" y="14263"/>
                <a:chExt cx="1044275" cy="1165250"/>
              </a:xfrm>
            </p:grpSpPr>
            <p:sp>
              <p:nvSpPr>
                <p:cNvPr id="400" name="Google Shape;400;p19"/>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9"/>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19"/>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19"/>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4" name="Google Shape;404;p19"/>
              <p:cNvGrpSpPr/>
              <p:nvPr/>
            </p:nvGrpSpPr>
            <p:grpSpPr>
              <a:xfrm>
                <a:off x="1486878" y="3151224"/>
                <a:ext cx="773703" cy="863217"/>
                <a:chOff x="0" y="14263"/>
                <a:chExt cx="1044275" cy="1165250"/>
              </a:xfrm>
            </p:grpSpPr>
            <p:sp>
              <p:nvSpPr>
                <p:cNvPr id="405" name="Google Shape;405;p19"/>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19"/>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19"/>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19"/>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409" name="Google Shape;409;p19"/>
          <p:cNvSpPr txBox="1">
            <a:spLocks noGrp="1"/>
          </p:cNvSpPr>
          <p:nvPr>
            <p:ph type="title"/>
          </p:nvPr>
        </p:nvSpPr>
        <p:spPr>
          <a:xfrm>
            <a:off x="960000" y="1805817"/>
            <a:ext cx="4792000" cy="2176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0" name="Google Shape;410;p19"/>
          <p:cNvSpPr txBox="1">
            <a:spLocks noGrp="1"/>
          </p:cNvSpPr>
          <p:nvPr>
            <p:ph type="subTitle" idx="1"/>
          </p:nvPr>
        </p:nvSpPr>
        <p:spPr>
          <a:xfrm>
            <a:off x="960000" y="3981800"/>
            <a:ext cx="4792000" cy="116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411" name="Google Shape;411;p19"/>
          <p:cNvSpPr>
            <a:spLocks noGrp="1"/>
          </p:cNvSpPr>
          <p:nvPr>
            <p:ph type="pic" idx="2"/>
          </p:nvPr>
        </p:nvSpPr>
        <p:spPr>
          <a:xfrm>
            <a:off x="6097533" y="0"/>
            <a:ext cx="7982800" cy="6858000"/>
          </a:xfrm>
          <a:prstGeom prst="hexagon">
            <a:avLst>
              <a:gd name="adj" fmla="val 17775"/>
              <a:gd name="vf" fmla="val 115470"/>
            </a:avLst>
          </a:prstGeom>
          <a:noFill/>
          <a:ln>
            <a:noFill/>
          </a:ln>
        </p:spPr>
      </p:sp>
    </p:spTree>
    <p:extLst>
      <p:ext uri="{BB962C8B-B14F-4D97-AF65-F5344CB8AC3E}">
        <p14:creationId xmlns:p14="http://schemas.microsoft.com/office/powerpoint/2010/main" val="39224811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412"/>
        <p:cNvGrpSpPr/>
        <p:nvPr/>
      </p:nvGrpSpPr>
      <p:grpSpPr>
        <a:xfrm>
          <a:off x="0" y="0"/>
          <a:ext cx="0" cy="0"/>
          <a:chOff x="0" y="0"/>
          <a:chExt cx="0" cy="0"/>
        </a:xfrm>
      </p:grpSpPr>
      <p:grpSp>
        <p:nvGrpSpPr>
          <p:cNvPr id="413" name="Google Shape;413;p20"/>
          <p:cNvGrpSpPr/>
          <p:nvPr/>
        </p:nvGrpSpPr>
        <p:grpSpPr>
          <a:xfrm>
            <a:off x="1" y="32968"/>
            <a:ext cx="4172644" cy="4655873"/>
            <a:chOff x="0" y="14263"/>
            <a:chExt cx="1044275" cy="1165250"/>
          </a:xfrm>
        </p:grpSpPr>
        <p:sp>
          <p:nvSpPr>
            <p:cNvPr id="414" name="Google Shape;414;p20"/>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20"/>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20"/>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20"/>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8" name="Google Shape;418;p20"/>
          <p:cNvGrpSpPr/>
          <p:nvPr/>
        </p:nvGrpSpPr>
        <p:grpSpPr>
          <a:xfrm>
            <a:off x="4172823" y="32968"/>
            <a:ext cx="4172644" cy="4655873"/>
            <a:chOff x="0" y="14263"/>
            <a:chExt cx="1044275" cy="1165250"/>
          </a:xfrm>
        </p:grpSpPr>
        <p:sp>
          <p:nvSpPr>
            <p:cNvPr id="419" name="Google Shape;419;p20"/>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 name="Google Shape;420;p20"/>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20"/>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20"/>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3" name="Google Shape;423;p20"/>
          <p:cNvGrpSpPr/>
          <p:nvPr/>
        </p:nvGrpSpPr>
        <p:grpSpPr>
          <a:xfrm>
            <a:off x="4176800" y="2570497"/>
            <a:ext cx="3842515" cy="4287499"/>
            <a:chOff x="0" y="14263"/>
            <a:chExt cx="1044275" cy="1165250"/>
          </a:xfrm>
        </p:grpSpPr>
        <p:sp>
          <p:nvSpPr>
            <p:cNvPr id="424" name="Google Shape;424;p20"/>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20"/>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20"/>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20"/>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8" name="Google Shape;428;p20"/>
          <p:cNvGrpSpPr/>
          <p:nvPr/>
        </p:nvGrpSpPr>
        <p:grpSpPr>
          <a:xfrm>
            <a:off x="8015385" y="2570497"/>
            <a:ext cx="3842515" cy="4287499"/>
            <a:chOff x="0" y="14263"/>
            <a:chExt cx="1044275" cy="1165250"/>
          </a:xfrm>
        </p:grpSpPr>
        <p:sp>
          <p:nvSpPr>
            <p:cNvPr id="429" name="Google Shape;429;p20"/>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20"/>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20"/>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20"/>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33" name="Google Shape;433;p20"/>
          <p:cNvSpPr txBox="1">
            <a:spLocks noGrp="1"/>
          </p:cNvSpPr>
          <p:nvPr>
            <p:ph type="title"/>
          </p:nvPr>
        </p:nvSpPr>
        <p:spPr>
          <a:xfrm>
            <a:off x="960000" y="1638467"/>
            <a:ext cx="4310800" cy="1553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4" name="Google Shape;434;p20"/>
          <p:cNvSpPr txBox="1">
            <a:spLocks noGrp="1"/>
          </p:cNvSpPr>
          <p:nvPr>
            <p:ph type="subTitle" idx="1"/>
          </p:nvPr>
        </p:nvSpPr>
        <p:spPr>
          <a:xfrm>
            <a:off x="950967" y="3346400"/>
            <a:ext cx="3955200" cy="155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435" name="Google Shape;435;p20"/>
          <p:cNvSpPr>
            <a:spLocks noGrp="1"/>
          </p:cNvSpPr>
          <p:nvPr>
            <p:ph type="pic" idx="2"/>
          </p:nvPr>
        </p:nvSpPr>
        <p:spPr>
          <a:xfrm>
            <a:off x="6225733" y="1794533"/>
            <a:ext cx="4310800" cy="2639200"/>
          </a:xfrm>
          <a:prstGeom prst="rect">
            <a:avLst/>
          </a:prstGeom>
          <a:noFill/>
          <a:ln>
            <a:noFill/>
          </a:ln>
        </p:spPr>
      </p:sp>
    </p:spTree>
    <p:extLst>
      <p:ext uri="{BB962C8B-B14F-4D97-AF65-F5344CB8AC3E}">
        <p14:creationId xmlns:p14="http://schemas.microsoft.com/office/powerpoint/2010/main" val="895443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436"/>
        <p:cNvGrpSpPr/>
        <p:nvPr/>
      </p:nvGrpSpPr>
      <p:grpSpPr>
        <a:xfrm>
          <a:off x="0" y="0"/>
          <a:ext cx="0" cy="0"/>
          <a:chOff x="0" y="0"/>
          <a:chExt cx="0" cy="0"/>
        </a:xfrm>
      </p:grpSpPr>
      <p:grpSp>
        <p:nvGrpSpPr>
          <p:cNvPr id="437" name="Google Shape;437;p21"/>
          <p:cNvGrpSpPr/>
          <p:nvPr/>
        </p:nvGrpSpPr>
        <p:grpSpPr>
          <a:xfrm rot="10800000" flipH="1">
            <a:off x="1" y="2202125"/>
            <a:ext cx="4172644" cy="4655873"/>
            <a:chOff x="0" y="14263"/>
            <a:chExt cx="1044275" cy="1165250"/>
          </a:xfrm>
        </p:grpSpPr>
        <p:sp>
          <p:nvSpPr>
            <p:cNvPr id="438" name="Google Shape;438;p21"/>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21"/>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21"/>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21"/>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2" name="Google Shape;442;p21"/>
          <p:cNvGrpSpPr/>
          <p:nvPr/>
        </p:nvGrpSpPr>
        <p:grpSpPr>
          <a:xfrm rot="10800000" flipH="1">
            <a:off x="4172823" y="2202125"/>
            <a:ext cx="4172644" cy="4655873"/>
            <a:chOff x="0" y="14263"/>
            <a:chExt cx="1044275" cy="1165250"/>
          </a:xfrm>
        </p:grpSpPr>
        <p:sp>
          <p:nvSpPr>
            <p:cNvPr id="443" name="Google Shape;443;p21"/>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21"/>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21"/>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21"/>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7" name="Google Shape;447;p21"/>
          <p:cNvGrpSpPr/>
          <p:nvPr/>
        </p:nvGrpSpPr>
        <p:grpSpPr>
          <a:xfrm rot="10800000" flipH="1">
            <a:off x="4176800" y="32967"/>
            <a:ext cx="3842515" cy="4287499"/>
            <a:chOff x="0" y="14263"/>
            <a:chExt cx="1044275" cy="1165250"/>
          </a:xfrm>
        </p:grpSpPr>
        <p:sp>
          <p:nvSpPr>
            <p:cNvPr id="448" name="Google Shape;448;p21"/>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21"/>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21"/>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 name="Google Shape;451;p21"/>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2" name="Google Shape;452;p21"/>
          <p:cNvGrpSpPr/>
          <p:nvPr/>
        </p:nvGrpSpPr>
        <p:grpSpPr>
          <a:xfrm rot="10800000" flipH="1">
            <a:off x="8015385" y="32967"/>
            <a:ext cx="3842515" cy="4287499"/>
            <a:chOff x="0" y="14263"/>
            <a:chExt cx="1044275" cy="1165250"/>
          </a:xfrm>
        </p:grpSpPr>
        <p:sp>
          <p:nvSpPr>
            <p:cNvPr id="453" name="Google Shape;453;p21"/>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21"/>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21"/>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21"/>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7" name="Google Shape;457;p21"/>
          <p:cNvSpPr txBox="1">
            <a:spLocks noGrp="1"/>
          </p:cNvSpPr>
          <p:nvPr>
            <p:ph type="title"/>
          </p:nvPr>
        </p:nvSpPr>
        <p:spPr>
          <a:xfrm>
            <a:off x="7405133" y="1615100"/>
            <a:ext cx="3507200" cy="1577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58" name="Google Shape;458;p21"/>
          <p:cNvSpPr txBox="1">
            <a:spLocks noGrp="1"/>
          </p:cNvSpPr>
          <p:nvPr>
            <p:ph type="subTitle" idx="1"/>
          </p:nvPr>
        </p:nvSpPr>
        <p:spPr>
          <a:xfrm>
            <a:off x="7405300" y="3090600"/>
            <a:ext cx="3507200" cy="144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459" name="Google Shape;459;p21"/>
          <p:cNvSpPr>
            <a:spLocks noGrp="1"/>
          </p:cNvSpPr>
          <p:nvPr>
            <p:ph type="pic" idx="2"/>
          </p:nvPr>
        </p:nvSpPr>
        <p:spPr>
          <a:xfrm>
            <a:off x="2175851" y="1080991"/>
            <a:ext cx="2801600" cy="3702400"/>
          </a:xfrm>
          <a:prstGeom prst="rect">
            <a:avLst/>
          </a:prstGeom>
          <a:noFill/>
          <a:ln>
            <a:noFill/>
          </a:ln>
        </p:spPr>
      </p:sp>
    </p:spTree>
    <p:extLst>
      <p:ext uri="{BB962C8B-B14F-4D97-AF65-F5344CB8AC3E}">
        <p14:creationId xmlns:p14="http://schemas.microsoft.com/office/powerpoint/2010/main" val="4653525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460"/>
        <p:cNvGrpSpPr/>
        <p:nvPr/>
      </p:nvGrpSpPr>
      <p:grpSpPr>
        <a:xfrm>
          <a:off x="0" y="0"/>
          <a:ext cx="0" cy="0"/>
          <a:chOff x="0" y="0"/>
          <a:chExt cx="0" cy="0"/>
        </a:xfrm>
      </p:grpSpPr>
      <p:grpSp>
        <p:nvGrpSpPr>
          <p:cNvPr id="461" name="Google Shape;461;p22"/>
          <p:cNvGrpSpPr/>
          <p:nvPr/>
        </p:nvGrpSpPr>
        <p:grpSpPr>
          <a:xfrm>
            <a:off x="1" y="32968"/>
            <a:ext cx="4172644" cy="4655873"/>
            <a:chOff x="0" y="14263"/>
            <a:chExt cx="1044275" cy="1165250"/>
          </a:xfrm>
        </p:grpSpPr>
        <p:sp>
          <p:nvSpPr>
            <p:cNvPr id="462" name="Google Shape;462;p22"/>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22"/>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22"/>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22"/>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6" name="Google Shape;466;p22"/>
          <p:cNvGrpSpPr/>
          <p:nvPr/>
        </p:nvGrpSpPr>
        <p:grpSpPr>
          <a:xfrm>
            <a:off x="4172823" y="32968"/>
            <a:ext cx="4172644" cy="4655873"/>
            <a:chOff x="0" y="14263"/>
            <a:chExt cx="1044275" cy="1165250"/>
          </a:xfrm>
        </p:grpSpPr>
        <p:sp>
          <p:nvSpPr>
            <p:cNvPr id="467" name="Google Shape;467;p22"/>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22"/>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22"/>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 name="Google Shape;470;p22"/>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1" name="Google Shape;471;p22"/>
          <p:cNvGrpSpPr/>
          <p:nvPr/>
        </p:nvGrpSpPr>
        <p:grpSpPr>
          <a:xfrm>
            <a:off x="4176800" y="2570497"/>
            <a:ext cx="3842515" cy="4287499"/>
            <a:chOff x="0" y="14263"/>
            <a:chExt cx="1044275" cy="1165250"/>
          </a:xfrm>
        </p:grpSpPr>
        <p:sp>
          <p:nvSpPr>
            <p:cNvPr id="472" name="Google Shape;472;p22"/>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22"/>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22"/>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22"/>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6" name="Google Shape;476;p22"/>
          <p:cNvGrpSpPr/>
          <p:nvPr/>
        </p:nvGrpSpPr>
        <p:grpSpPr>
          <a:xfrm>
            <a:off x="8015385" y="2570497"/>
            <a:ext cx="3842515" cy="4287499"/>
            <a:chOff x="0" y="14263"/>
            <a:chExt cx="1044275" cy="1165250"/>
          </a:xfrm>
        </p:grpSpPr>
        <p:sp>
          <p:nvSpPr>
            <p:cNvPr id="477" name="Google Shape;477;p22"/>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22"/>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22"/>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22"/>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81" name="Google Shape;481;p22"/>
          <p:cNvSpPr txBox="1">
            <a:spLocks noGrp="1"/>
          </p:cNvSpPr>
          <p:nvPr>
            <p:ph type="title"/>
          </p:nvPr>
        </p:nvSpPr>
        <p:spPr>
          <a:xfrm>
            <a:off x="950967" y="1628900"/>
            <a:ext cx="3507200" cy="1563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2" name="Google Shape;482;p22"/>
          <p:cNvSpPr txBox="1">
            <a:spLocks noGrp="1"/>
          </p:cNvSpPr>
          <p:nvPr>
            <p:ph type="subTitle" idx="1"/>
          </p:nvPr>
        </p:nvSpPr>
        <p:spPr>
          <a:xfrm>
            <a:off x="951133" y="3090600"/>
            <a:ext cx="3507200" cy="144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483" name="Google Shape;483;p22"/>
          <p:cNvSpPr>
            <a:spLocks noGrp="1"/>
          </p:cNvSpPr>
          <p:nvPr>
            <p:ph type="pic" idx="2"/>
          </p:nvPr>
        </p:nvSpPr>
        <p:spPr>
          <a:xfrm>
            <a:off x="8020333" y="1449467"/>
            <a:ext cx="2360400" cy="3906800"/>
          </a:xfrm>
          <a:prstGeom prst="rect">
            <a:avLst/>
          </a:prstGeom>
          <a:noFill/>
          <a:ln>
            <a:noFill/>
          </a:ln>
        </p:spPr>
      </p:sp>
    </p:spTree>
    <p:extLst>
      <p:ext uri="{BB962C8B-B14F-4D97-AF65-F5344CB8AC3E}">
        <p14:creationId xmlns:p14="http://schemas.microsoft.com/office/powerpoint/2010/main" val="13566898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484"/>
        <p:cNvGrpSpPr/>
        <p:nvPr/>
      </p:nvGrpSpPr>
      <p:grpSpPr>
        <a:xfrm>
          <a:off x="0" y="0"/>
          <a:ext cx="0" cy="0"/>
          <a:chOff x="0" y="0"/>
          <a:chExt cx="0" cy="0"/>
        </a:xfrm>
      </p:grpSpPr>
      <p:grpSp>
        <p:nvGrpSpPr>
          <p:cNvPr id="485" name="Google Shape;485;p23"/>
          <p:cNvGrpSpPr/>
          <p:nvPr/>
        </p:nvGrpSpPr>
        <p:grpSpPr>
          <a:xfrm>
            <a:off x="1" y="32968"/>
            <a:ext cx="4172644" cy="4655873"/>
            <a:chOff x="0" y="14263"/>
            <a:chExt cx="1044275" cy="1165250"/>
          </a:xfrm>
        </p:grpSpPr>
        <p:sp>
          <p:nvSpPr>
            <p:cNvPr id="486" name="Google Shape;486;p2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2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2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2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0" name="Google Shape;490;p23"/>
          <p:cNvGrpSpPr/>
          <p:nvPr/>
        </p:nvGrpSpPr>
        <p:grpSpPr>
          <a:xfrm>
            <a:off x="4172823" y="32968"/>
            <a:ext cx="4172644" cy="4655873"/>
            <a:chOff x="0" y="14263"/>
            <a:chExt cx="1044275" cy="1165250"/>
          </a:xfrm>
        </p:grpSpPr>
        <p:sp>
          <p:nvSpPr>
            <p:cNvPr id="491" name="Google Shape;491;p2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2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 name="Google Shape;493;p2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2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5" name="Google Shape;495;p23"/>
          <p:cNvGrpSpPr/>
          <p:nvPr/>
        </p:nvGrpSpPr>
        <p:grpSpPr>
          <a:xfrm>
            <a:off x="4176800" y="2570497"/>
            <a:ext cx="3842515" cy="4287499"/>
            <a:chOff x="0" y="14263"/>
            <a:chExt cx="1044275" cy="1165250"/>
          </a:xfrm>
        </p:grpSpPr>
        <p:sp>
          <p:nvSpPr>
            <p:cNvPr id="496" name="Google Shape;496;p2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2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2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2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0" name="Google Shape;500;p23"/>
          <p:cNvGrpSpPr/>
          <p:nvPr/>
        </p:nvGrpSpPr>
        <p:grpSpPr>
          <a:xfrm>
            <a:off x="8015385" y="2570497"/>
            <a:ext cx="3842515" cy="4287499"/>
            <a:chOff x="0" y="14263"/>
            <a:chExt cx="1044275" cy="1165250"/>
          </a:xfrm>
        </p:grpSpPr>
        <p:sp>
          <p:nvSpPr>
            <p:cNvPr id="501" name="Google Shape;501;p2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 name="Google Shape;502;p2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 name="Google Shape;503;p2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2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05" name="Google Shape;505;p23"/>
          <p:cNvSpPr txBox="1">
            <a:spLocks noGrp="1"/>
          </p:cNvSpPr>
          <p:nvPr>
            <p:ph type="subTitle" idx="1"/>
          </p:nvPr>
        </p:nvSpPr>
        <p:spPr>
          <a:xfrm>
            <a:off x="951133" y="1547100"/>
            <a:ext cx="10272000" cy="449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2133"/>
              </a:spcBef>
              <a:spcAft>
                <a:spcPts val="0"/>
              </a:spcAft>
              <a:buSzPts val="1400"/>
              <a:buChar char="■"/>
              <a:defRPr/>
            </a:lvl3pPr>
            <a:lvl4pPr lvl="3" algn="ctr" rtl="0">
              <a:lnSpc>
                <a:spcPct val="100000"/>
              </a:lnSpc>
              <a:spcBef>
                <a:spcPts val="2133"/>
              </a:spcBef>
              <a:spcAft>
                <a:spcPts val="0"/>
              </a:spcAft>
              <a:buSzPts val="1400"/>
              <a:buChar char="●"/>
              <a:defRPr/>
            </a:lvl4pPr>
            <a:lvl5pPr lvl="4" algn="ctr" rtl="0">
              <a:lnSpc>
                <a:spcPct val="100000"/>
              </a:lnSpc>
              <a:spcBef>
                <a:spcPts val="2133"/>
              </a:spcBef>
              <a:spcAft>
                <a:spcPts val="0"/>
              </a:spcAft>
              <a:buSzPts val="1400"/>
              <a:buChar char="○"/>
              <a:defRPr/>
            </a:lvl5pPr>
            <a:lvl6pPr lvl="5" algn="ctr" rtl="0">
              <a:lnSpc>
                <a:spcPct val="100000"/>
              </a:lnSpc>
              <a:spcBef>
                <a:spcPts val="2133"/>
              </a:spcBef>
              <a:spcAft>
                <a:spcPts val="0"/>
              </a:spcAft>
              <a:buSzPts val="1400"/>
              <a:buChar char="■"/>
              <a:defRPr/>
            </a:lvl6pPr>
            <a:lvl7pPr lvl="6" algn="ctr" rtl="0">
              <a:lnSpc>
                <a:spcPct val="100000"/>
              </a:lnSpc>
              <a:spcBef>
                <a:spcPts val="2133"/>
              </a:spcBef>
              <a:spcAft>
                <a:spcPts val="0"/>
              </a:spcAft>
              <a:buSzPts val="1400"/>
              <a:buChar char="●"/>
              <a:defRPr/>
            </a:lvl7pPr>
            <a:lvl8pPr lvl="7" algn="ctr" rtl="0">
              <a:lnSpc>
                <a:spcPct val="100000"/>
              </a:lnSpc>
              <a:spcBef>
                <a:spcPts val="2133"/>
              </a:spcBef>
              <a:spcAft>
                <a:spcPts val="0"/>
              </a:spcAft>
              <a:buSzPts val="1400"/>
              <a:buChar char="○"/>
              <a:defRPr/>
            </a:lvl8pPr>
            <a:lvl9pPr lvl="8" algn="ctr" rtl="0">
              <a:lnSpc>
                <a:spcPct val="100000"/>
              </a:lnSpc>
              <a:spcBef>
                <a:spcPts val="2133"/>
              </a:spcBef>
              <a:spcAft>
                <a:spcPts val="2133"/>
              </a:spcAft>
              <a:buSzPts val="1400"/>
              <a:buChar char="■"/>
              <a:defRPr/>
            </a:lvl9pPr>
          </a:lstStyle>
          <a:p>
            <a:endParaRPr/>
          </a:p>
        </p:txBody>
      </p:sp>
      <p:sp>
        <p:nvSpPr>
          <p:cNvPr id="506" name="Google Shape;506;p23"/>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2944454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53251-D7C5-B69C-8D6C-8FA22F49809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12AE9F7-44BE-510D-DB2D-72EF5752A71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EDA9446-1598-EAF9-F25E-5632EAE0D9D8}"/>
              </a:ext>
            </a:extLst>
          </p:cNvPr>
          <p:cNvSpPr>
            <a:spLocks noGrp="1"/>
          </p:cNvSpPr>
          <p:nvPr>
            <p:ph type="dt" sz="half" idx="10"/>
          </p:nvPr>
        </p:nvSpPr>
        <p:spPr/>
        <p:txBody>
          <a:bodyPr/>
          <a:lstStyle/>
          <a:p>
            <a:fld id="{B273F7D2-3B54-744D-9757-D7B74D8FAC4E}" type="datetimeFigureOut">
              <a:rPr lang="en-US" smtClean="0"/>
              <a:t>4/22/24</a:t>
            </a:fld>
            <a:endParaRPr lang="en-US"/>
          </a:p>
        </p:txBody>
      </p:sp>
      <p:sp>
        <p:nvSpPr>
          <p:cNvPr id="5" name="Footer Placeholder 4">
            <a:extLst>
              <a:ext uri="{FF2B5EF4-FFF2-40B4-BE49-F238E27FC236}">
                <a16:creationId xmlns:a16="http://schemas.microsoft.com/office/drawing/2014/main" id="{8C8BB27A-DCD2-9584-7586-81E8C51AC8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A3D4AD-594D-25EC-6325-656B641BDE54}"/>
              </a:ext>
            </a:extLst>
          </p:cNvPr>
          <p:cNvSpPr>
            <a:spLocks noGrp="1"/>
          </p:cNvSpPr>
          <p:nvPr>
            <p:ph type="sldNum" sz="quarter" idx="12"/>
          </p:nvPr>
        </p:nvSpPr>
        <p:spPr/>
        <p:txBody>
          <a:bodyPr/>
          <a:lstStyle/>
          <a:p>
            <a:fld id="{29AEB5C5-8848-8340-9E0C-D781D3296AF2}" type="slidenum">
              <a:rPr lang="en-US" smtClean="0"/>
              <a:t>‹#›</a:t>
            </a:fld>
            <a:endParaRPr lang="en-US"/>
          </a:p>
        </p:txBody>
      </p:sp>
    </p:spTree>
    <p:extLst>
      <p:ext uri="{BB962C8B-B14F-4D97-AF65-F5344CB8AC3E}">
        <p14:creationId xmlns:p14="http://schemas.microsoft.com/office/powerpoint/2010/main" val="17993380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507"/>
        <p:cNvGrpSpPr/>
        <p:nvPr/>
      </p:nvGrpSpPr>
      <p:grpSpPr>
        <a:xfrm>
          <a:off x="0" y="0"/>
          <a:ext cx="0" cy="0"/>
          <a:chOff x="0" y="0"/>
          <a:chExt cx="0" cy="0"/>
        </a:xfrm>
      </p:grpSpPr>
      <p:grpSp>
        <p:nvGrpSpPr>
          <p:cNvPr id="508" name="Google Shape;508;p24"/>
          <p:cNvGrpSpPr/>
          <p:nvPr/>
        </p:nvGrpSpPr>
        <p:grpSpPr>
          <a:xfrm>
            <a:off x="0" y="30"/>
            <a:ext cx="12192232" cy="6857911"/>
            <a:chOff x="0" y="22"/>
            <a:chExt cx="9144174" cy="5143433"/>
          </a:xfrm>
        </p:grpSpPr>
        <p:grpSp>
          <p:nvGrpSpPr>
            <p:cNvPr id="509" name="Google Shape;509;p24"/>
            <p:cNvGrpSpPr/>
            <p:nvPr/>
          </p:nvGrpSpPr>
          <p:grpSpPr>
            <a:xfrm rot="10800000">
              <a:off x="6524192" y="2266219"/>
              <a:ext cx="2619982" cy="2877235"/>
              <a:chOff x="0" y="14263"/>
              <a:chExt cx="1044275" cy="1165250"/>
            </a:xfrm>
          </p:grpSpPr>
          <p:sp>
            <p:nvSpPr>
              <p:cNvPr id="510" name="Google Shape;510;p2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2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2" name="Google Shape;512;p2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2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4" name="Google Shape;514;p24"/>
            <p:cNvGrpSpPr/>
            <p:nvPr/>
          </p:nvGrpSpPr>
          <p:grpSpPr>
            <a:xfrm rot="10800000">
              <a:off x="3904513" y="2266219"/>
              <a:ext cx="2619982" cy="2877235"/>
              <a:chOff x="0" y="14263"/>
              <a:chExt cx="1044275" cy="1165250"/>
            </a:xfrm>
          </p:grpSpPr>
          <p:sp>
            <p:nvSpPr>
              <p:cNvPr id="515" name="Google Shape;515;p2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2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 name="Google Shape;517;p2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 name="Google Shape;518;p2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9" name="Google Shape;519;p24"/>
            <p:cNvGrpSpPr/>
            <p:nvPr/>
          </p:nvGrpSpPr>
          <p:grpSpPr>
            <a:xfrm rot="10800000">
              <a:off x="2619679" y="22"/>
              <a:ext cx="2619982" cy="2877235"/>
              <a:chOff x="0" y="14263"/>
              <a:chExt cx="1044275" cy="1165250"/>
            </a:xfrm>
          </p:grpSpPr>
          <p:sp>
            <p:nvSpPr>
              <p:cNvPr id="520" name="Google Shape;520;p2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2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2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 name="Google Shape;523;p2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4" name="Google Shape;524;p24"/>
            <p:cNvGrpSpPr/>
            <p:nvPr/>
          </p:nvGrpSpPr>
          <p:grpSpPr>
            <a:xfrm rot="10800000">
              <a:off x="0" y="22"/>
              <a:ext cx="2619982" cy="2877235"/>
              <a:chOff x="0" y="14263"/>
              <a:chExt cx="1044275" cy="1165250"/>
            </a:xfrm>
          </p:grpSpPr>
          <p:sp>
            <p:nvSpPr>
              <p:cNvPr id="525" name="Google Shape;525;p2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6" name="Google Shape;526;p2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2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 name="Google Shape;528;p2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529" name="Google Shape;529;p24"/>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0" name="Google Shape;530;p24"/>
          <p:cNvSpPr txBox="1">
            <a:spLocks noGrp="1"/>
          </p:cNvSpPr>
          <p:nvPr>
            <p:ph type="subTitle" idx="1"/>
          </p:nvPr>
        </p:nvSpPr>
        <p:spPr>
          <a:xfrm>
            <a:off x="6601624" y="4033363"/>
            <a:ext cx="3609200" cy="13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1" name="Google Shape;531;p24"/>
          <p:cNvSpPr txBox="1">
            <a:spLocks noGrp="1"/>
          </p:cNvSpPr>
          <p:nvPr>
            <p:ph type="subTitle" idx="2"/>
          </p:nvPr>
        </p:nvSpPr>
        <p:spPr>
          <a:xfrm>
            <a:off x="1981176" y="4033363"/>
            <a:ext cx="3609200" cy="13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2" name="Google Shape;532;p24"/>
          <p:cNvSpPr txBox="1">
            <a:spLocks noGrp="1"/>
          </p:cNvSpPr>
          <p:nvPr>
            <p:ph type="subTitle" idx="3"/>
          </p:nvPr>
        </p:nvSpPr>
        <p:spPr>
          <a:xfrm>
            <a:off x="1981176" y="3383200"/>
            <a:ext cx="3609200" cy="74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533" name="Google Shape;533;p24"/>
          <p:cNvSpPr txBox="1">
            <a:spLocks noGrp="1"/>
          </p:cNvSpPr>
          <p:nvPr>
            <p:ph type="subTitle" idx="4"/>
          </p:nvPr>
        </p:nvSpPr>
        <p:spPr>
          <a:xfrm>
            <a:off x="6601624" y="3383200"/>
            <a:ext cx="3609200" cy="74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34173554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534"/>
        <p:cNvGrpSpPr/>
        <p:nvPr/>
      </p:nvGrpSpPr>
      <p:grpSpPr>
        <a:xfrm>
          <a:off x="0" y="0"/>
          <a:ext cx="0" cy="0"/>
          <a:chOff x="0" y="0"/>
          <a:chExt cx="0" cy="0"/>
        </a:xfrm>
      </p:grpSpPr>
      <p:grpSp>
        <p:nvGrpSpPr>
          <p:cNvPr id="535" name="Google Shape;535;p25"/>
          <p:cNvGrpSpPr/>
          <p:nvPr/>
        </p:nvGrpSpPr>
        <p:grpSpPr>
          <a:xfrm rot="10800000">
            <a:off x="5643768" y="3174434"/>
            <a:ext cx="6548195" cy="3683583"/>
            <a:chOff x="0" y="-5"/>
            <a:chExt cx="8219491" cy="4697648"/>
          </a:xfrm>
        </p:grpSpPr>
        <p:grpSp>
          <p:nvGrpSpPr>
            <p:cNvPr id="536" name="Google Shape;536;p25"/>
            <p:cNvGrpSpPr/>
            <p:nvPr/>
          </p:nvGrpSpPr>
          <p:grpSpPr>
            <a:xfrm>
              <a:off x="0" y="-5"/>
              <a:ext cx="2355049" cy="2627872"/>
              <a:chOff x="0" y="14263"/>
              <a:chExt cx="1044275" cy="1165250"/>
            </a:xfrm>
          </p:grpSpPr>
          <p:sp>
            <p:nvSpPr>
              <p:cNvPr id="537" name="Google Shape;537;p25"/>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8" name="Google Shape;538;p25"/>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 name="Google Shape;539;p25"/>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25"/>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1" name="Google Shape;541;p25"/>
            <p:cNvGrpSpPr/>
            <p:nvPr/>
          </p:nvGrpSpPr>
          <p:grpSpPr>
            <a:xfrm>
              <a:off x="2354767" y="-5"/>
              <a:ext cx="2355049" cy="2627872"/>
              <a:chOff x="0" y="14263"/>
              <a:chExt cx="1044275" cy="1165250"/>
            </a:xfrm>
          </p:grpSpPr>
          <p:sp>
            <p:nvSpPr>
              <p:cNvPr id="542" name="Google Shape;542;p25"/>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25"/>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25"/>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 name="Google Shape;545;p25"/>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6" name="Google Shape;546;p25"/>
            <p:cNvGrpSpPr/>
            <p:nvPr/>
          </p:nvGrpSpPr>
          <p:grpSpPr>
            <a:xfrm>
              <a:off x="3509675" y="2069771"/>
              <a:ext cx="2355049" cy="2627872"/>
              <a:chOff x="0" y="14263"/>
              <a:chExt cx="1044275" cy="1165250"/>
            </a:xfrm>
          </p:grpSpPr>
          <p:sp>
            <p:nvSpPr>
              <p:cNvPr id="547" name="Google Shape;547;p25"/>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 name="Google Shape;548;p25"/>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 name="Google Shape;549;p25"/>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25"/>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1" name="Google Shape;551;p25"/>
            <p:cNvGrpSpPr/>
            <p:nvPr/>
          </p:nvGrpSpPr>
          <p:grpSpPr>
            <a:xfrm>
              <a:off x="5864442" y="2069771"/>
              <a:ext cx="2355049" cy="2627872"/>
              <a:chOff x="0" y="14263"/>
              <a:chExt cx="1044275" cy="1165250"/>
            </a:xfrm>
          </p:grpSpPr>
          <p:sp>
            <p:nvSpPr>
              <p:cNvPr id="552" name="Google Shape;552;p25"/>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25"/>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 name="Google Shape;554;p25"/>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 name="Google Shape;555;p25"/>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556" name="Google Shape;556;p25"/>
          <p:cNvGrpSpPr/>
          <p:nvPr/>
        </p:nvGrpSpPr>
        <p:grpSpPr>
          <a:xfrm rot="10800000">
            <a:off x="34" y="1"/>
            <a:ext cx="8442196" cy="3802609"/>
            <a:chOff x="0" y="-151799"/>
            <a:chExt cx="10596899" cy="4849442"/>
          </a:xfrm>
        </p:grpSpPr>
        <p:grpSp>
          <p:nvGrpSpPr>
            <p:cNvPr id="557" name="Google Shape;557;p25"/>
            <p:cNvGrpSpPr/>
            <p:nvPr/>
          </p:nvGrpSpPr>
          <p:grpSpPr>
            <a:xfrm>
              <a:off x="0" y="-5"/>
              <a:ext cx="2355049" cy="2627872"/>
              <a:chOff x="0" y="14263"/>
              <a:chExt cx="1044275" cy="1165250"/>
            </a:xfrm>
          </p:grpSpPr>
          <p:sp>
            <p:nvSpPr>
              <p:cNvPr id="558" name="Google Shape;558;p25"/>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25"/>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25"/>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25"/>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2" name="Google Shape;562;p25"/>
            <p:cNvGrpSpPr/>
            <p:nvPr/>
          </p:nvGrpSpPr>
          <p:grpSpPr>
            <a:xfrm>
              <a:off x="2354767" y="-5"/>
              <a:ext cx="2355049" cy="2627872"/>
              <a:chOff x="0" y="14263"/>
              <a:chExt cx="1044275" cy="1165250"/>
            </a:xfrm>
          </p:grpSpPr>
          <p:sp>
            <p:nvSpPr>
              <p:cNvPr id="563" name="Google Shape;563;p25"/>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25"/>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25"/>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25"/>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7" name="Google Shape;567;p25"/>
            <p:cNvGrpSpPr/>
            <p:nvPr/>
          </p:nvGrpSpPr>
          <p:grpSpPr>
            <a:xfrm>
              <a:off x="3509675" y="2069771"/>
              <a:ext cx="2355049" cy="2627872"/>
              <a:chOff x="0" y="14263"/>
              <a:chExt cx="1044275" cy="1165250"/>
            </a:xfrm>
          </p:grpSpPr>
          <p:sp>
            <p:nvSpPr>
              <p:cNvPr id="568" name="Google Shape;568;p25"/>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25"/>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25"/>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25"/>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2" name="Google Shape;572;p25"/>
            <p:cNvGrpSpPr/>
            <p:nvPr/>
          </p:nvGrpSpPr>
          <p:grpSpPr>
            <a:xfrm>
              <a:off x="5864428" y="-151799"/>
              <a:ext cx="4732471" cy="4849442"/>
              <a:chOff x="-6" y="-970825"/>
              <a:chExt cx="2098471" cy="2150338"/>
            </a:xfrm>
          </p:grpSpPr>
          <p:sp>
            <p:nvSpPr>
              <p:cNvPr id="573" name="Google Shape;573;p25"/>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 name="Google Shape;574;p25"/>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25"/>
              <p:cNvSpPr/>
              <p:nvPr/>
            </p:nvSpPr>
            <p:spPr>
              <a:xfrm>
                <a:off x="-6" y="-970825"/>
                <a:ext cx="2098471" cy="985057"/>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25"/>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577" name="Google Shape;577;p25"/>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78" name="Google Shape;578;p25"/>
          <p:cNvSpPr txBox="1">
            <a:spLocks noGrp="1"/>
          </p:cNvSpPr>
          <p:nvPr>
            <p:ph type="subTitle" idx="1"/>
          </p:nvPr>
        </p:nvSpPr>
        <p:spPr>
          <a:xfrm>
            <a:off x="6661656" y="1994900"/>
            <a:ext cx="4036800" cy="383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9" name="Google Shape;579;p25"/>
          <p:cNvSpPr txBox="1">
            <a:spLocks noGrp="1"/>
          </p:cNvSpPr>
          <p:nvPr>
            <p:ph type="subTitle" idx="2"/>
          </p:nvPr>
        </p:nvSpPr>
        <p:spPr>
          <a:xfrm>
            <a:off x="1493544" y="1994900"/>
            <a:ext cx="4036800" cy="383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776755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580"/>
        <p:cNvGrpSpPr/>
        <p:nvPr/>
      </p:nvGrpSpPr>
      <p:grpSpPr>
        <a:xfrm>
          <a:off x="0" y="0"/>
          <a:ext cx="0" cy="0"/>
          <a:chOff x="0" y="0"/>
          <a:chExt cx="0" cy="0"/>
        </a:xfrm>
      </p:grpSpPr>
      <p:grpSp>
        <p:nvGrpSpPr>
          <p:cNvPr id="581" name="Google Shape;581;p26"/>
          <p:cNvGrpSpPr/>
          <p:nvPr/>
        </p:nvGrpSpPr>
        <p:grpSpPr>
          <a:xfrm rot="10800000" flipH="1">
            <a:off x="0" y="3021626"/>
            <a:ext cx="3493309" cy="3836313"/>
            <a:chOff x="0" y="14263"/>
            <a:chExt cx="1044275" cy="1165250"/>
          </a:xfrm>
        </p:grpSpPr>
        <p:sp>
          <p:nvSpPr>
            <p:cNvPr id="582" name="Google Shape;582;p26"/>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 name="Google Shape;583;p26"/>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 name="Google Shape;584;p26"/>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26"/>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6" name="Google Shape;586;p26"/>
          <p:cNvGrpSpPr/>
          <p:nvPr/>
        </p:nvGrpSpPr>
        <p:grpSpPr>
          <a:xfrm rot="10800000" flipH="1">
            <a:off x="3492906" y="3021626"/>
            <a:ext cx="3493309" cy="3836313"/>
            <a:chOff x="0" y="14263"/>
            <a:chExt cx="1044275" cy="1165250"/>
          </a:xfrm>
        </p:grpSpPr>
        <p:sp>
          <p:nvSpPr>
            <p:cNvPr id="587" name="Google Shape;587;p26"/>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26"/>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26"/>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26"/>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1" name="Google Shape;591;p26"/>
          <p:cNvGrpSpPr/>
          <p:nvPr/>
        </p:nvGrpSpPr>
        <p:grpSpPr>
          <a:xfrm rot="10800000" flipH="1">
            <a:off x="5206018" y="30"/>
            <a:ext cx="3493309" cy="3836313"/>
            <a:chOff x="0" y="14263"/>
            <a:chExt cx="1044275" cy="1165250"/>
          </a:xfrm>
        </p:grpSpPr>
        <p:sp>
          <p:nvSpPr>
            <p:cNvPr id="592" name="Google Shape;592;p26"/>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 name="Google Shape;593;p26"/>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 name="Google Shape;594;p26"/>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26"/>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6" name="Google Shape;596;p26"/>
          <p:cNvGrpSpPr/>
          <p:nvPr/>
        </p:nvGrpSpPr>
        <p:grpSpPr>
          <a:xfrm rot="10800000" flipH="1">
            <a:off x="8698923" y="30"/>
            <a:ext cx="3493309" cy="3836313"/>
            <a:chOff x="0" y="14263"/>
            <a:chExt cx="1044275" cy="1165250"/>
          </a:xfrm>
        </p:grpSpPr>
        <p:sp>
          <p:nvSpPr>
            <p:cNvPr id="597" name="Google Shape;597;p26"/>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26"/>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26"/>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26"/>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01" name="Google Shape;601;p26"/>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02" name="Google Shape;602;p26"/>
          <p:cNvSpPr txBox="1">
            <a:spLocks noGrp="1"/>
          </p:cNvSpPr>
          <p:nvPr>
            <p:ph type="subTitle" idx="1"/>
          </p:nvPr>
        </p:nvSpPr>
        <p:spPr>
          <a:xfrm>
            <a:off x="1250168" y="4025971"/>
            <a:ext cx="2900400" cy="115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603" name="Google Shape;603;p26"/>
          <p:cNvSpPr txBox="1">
            <a:spLocks noGrp="1"/>
          </p:cNvSpPr>
          <p:nvPr>
            <p:ph type="subTitle" idx="2"/>
          </p:nvPr>
        </p:nvSpPr>
        <p:spPr>
          <a:xfrm>
            <a:off x="4645796" y="4025971"/>
            <a:ext cx="2900400" cy="115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604" name="Google Shape;604;p26"/>
          <p:cNvSpPr txBox="1">
            <a:spLocks noGrp="1"/>
          </p:cNvSpPr>
          <p:nvPr>
            <p:ph type="subTitle" idx="3"/>
          </p:nvPr>
        </p:nvSpPr>
        <p:spPr>
          <a:xfrm>
            <a:off x="8041432" y="4025971"/>
            <a:ext cx="2900400" cy="115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605" name="Google Shape;605;p26"/>
          <p:cNvSpPr txBox="1">
            <a:spLocks noGrp="1"/>
          </p:cNvSpPr>
          <p:nvPr>
            <p:ph type="subTitle" idx="4"/>
          </p:nvPr>
        </p:nvSpPr>
        <p:spPr>
          <a:xfrm>
            <a:off x="1250167" y="3404001"/>
            <a:ext cx="2900400" cy="70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606" name="Google Shape;606;p26"/>
          <p:cNvSpPr txBox="1">
            <a:spLocks noGrp="1"/>
          </p:cNvSpPr>
          <p:nvPr>
            <p:ph type="subTitle" idx="5"/>
          </p:nvPr>
        </p:nvSpPr>
        <p:spPr>
          <a:xfrm>
            <a:off x="4645800" y="3404001"/>
            <a:ext cx="2900400" cy="70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607" name="Google Shape;607;p26"/>
          <p:cNvSpPr txBox="1">
            <a:spLocks noGrp="1"/>
          </p:cNvSpPr>
          <p:nvPr>
            <p:ph type="subTitle" idx="6"/>
          </p:nvPr>
        </p:nvSpPr>
        <p:spPr>
          <a:xfrm>
            <a:off x="8041433" y="3404001"/>
            <a:ext cx="2900400" cy="70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39923669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608"/>
        <p:cNvGrpSpPr/>
        <p:nvPr/>
      </p:nvGrpSpPr>
      <p:grpSpPr>
        <a:xfrm>
          <a:off x="0" y="0"/>
          <a:ext cx="0" cy="0"/>
          <a:chOff x="0" y="0"/>
          <a:chExt cx="0" cy="0"/>
        </a:xfrm>
      </p:grpSpPr>
      <p:grpSp>
        <p:nvGrpSpPr>
          <p:cNvPr id="609" name="Google Shape;609;p27"/>
          <p:cNvGrpSpPr/>
          <p:nvPr/>
        </p:nvGrpSpPr>
        <p:grpSpPr>
          <a:xfrm>
            <a:off x="5388685" y="-17"/>
            <a:ext cx="6803515" cy="3826916"/>
            <a:chOff x="4041514" y="-13"/>
            <a:chExt cx="5102636" cy="2870187"/>
          </a:xfrm>
        </p:grpSpPr>
        <p:grpSp>
          <p:nvGrpSpPr>
            <p:cNvPr id="610" name="Google Shape;610;p27"/>
            <p:cNvGrpSpPr/>
            <p:nvPr/>
          </p:nvGrpSpPr>
          <p:grpSpPr>
            <a:xfrm rot="10800000" flipH="1">
              <a:off x="4041514" y="1264575"/>
              <a:ext cx="1461985" cy="1605598"/>
              <a:chOff x="0" y="14263"/>
              <a:chExt cx="1044275" cy="1165250"/>
            </a:xfrm>
          </p:grpSpPr>
          <p:sp>
            <p:nvSpPr>
              <p:cNvPr id="611" name="Google Shape;611;p27"/>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27"/>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27"/>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 name="Google Shape;614;p27"/>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5" name="Google Shape;615;p27"/>
            <p:cNvGrpSpPr/>
            <p:nvPr/>
          </p:nvGrpSpPr>
          <p:grpSpPr>
            <a:xfrm rot="10800000" flipH="1">
              <a:off x="5503355" y="1264575"/>
              <a:ext cx="1461985" cy="1605598"/>
              <a:chOff x="0" y="14263"/>
              <a:chExt cx="1044275" cy="1165250"/>
            </a:xfrm>
          </p:grpSpPr>
          <p:sp>
            <p:nvSpPr>
              <p:cNvPr id="616" name="Google Shape;616;p27"/>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 name="Google Shape;617;p27"/>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27"/>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27"/>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0" name="Google Shape;620;p27"/>
            <p:cNvGrpSpPr/>
            <p:nvPr/>
          </p:nvGrpSpPr>
          <p:grpSpPr>
            <a:xfrm rot="10800000" flipH="1">
              <a:off x="6220323" y="-13"/>
              <a:ext cx="1461985" cy="1605598"/>
              <a:chOff x="0" y="14263"/>
              <a:chExt cx="1044275" cy="1165250"/>
            </a:xfrm>
          </p:grpSpPr>
          <p:sp>
            <p:nvSpPr>
              <p:cNvPr id="621" name="Google Shape;621;p27"/>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 name="Google Shape;622;p27"/>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 name="Google Shape;623;p27"/>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27"/>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5" name="Google Shape;625;p27"/>
            <p:cNvGrpSpPr/>
            <p:nvPr/>
          </p:nvGrpSpPr>
          <p:grpSpPr>
            <a:xfrm rot="10800000" flipH="1">
              <a:off x="7682164" y="-13"/>
              <a:ext cx="1461985" cy="1605598"/>
              <a:chOff x="0" y="14263"/>
              <a:chExt cx="1044275" cy="1165250"/>
            </a:xfrm>
          </p:grpSpPr>
          <p:sp>
            <p:nvSpPr>
              <p:cNvPr id="626" name="Google Shape;626;p27"/>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27"/>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8" name="Google Shape;628;p27"/>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 name="Google Shape;629;p27"/>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630" name="Google Shape;630;p27"/>
          <p:cNvGrpSpPr/>
          <p:nvPr/>
        </p:nvGrpSpPr>
        <p:grpSpPr>
          <a:xfrm>
            <a:off x="-15" y="3031083"/>
            <a:ext cx="6803515" cy="3826916"/>
            <a:chOff x="-11" y="2273312"/>
            <a:chExt cx="5102636" cy="2870187"/>
          </a:xfrm>
        </p:grpSpPr>
        <p:grpSp>
          <p:nvGrpSpPr>
            <p:cNvPr id="631" name="Google Shape;631;p27"/>
            <p:cNvGrpSpPr/>
            <p:nvPr/>
          </p:nvGrpSpPr>
          <p:grpSpPr>
            <a:xfrm rot="10800000">
              <a:off x="3640639" y="3537900"/>
              <a:ext cx="1461985" cy="1605598"/>
              <a:chOff x="0" y="14263"/>
              <a:chExt cx="1044275" cy="1165250"/>
            </a:xfrm>
          </p:grpSpPr>
          <p:sp>
            <p:nvSpPr>
              <p:cNvPr id="632" name="Google Shape;632;p27"/>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3" name="Google Shape;633;p27"/>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4" name="Google Shape;634;p27"/>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 name="Google Shape;635;p27"/>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6" name="Google Shape;636;p27"/>
            <p:cNvGrpSpPr/>
            <p:nvPr/>
          </p:nvGrpSpPr>
          <p:grpSpPr>
            <a:xfrm rot="10800000">
              <a:off x="2178798" y="3537900"/>
              <a:ext cx="1461985" cy="1605598"/>
              <a:chOff x="0" y="14263"/>
              <a:chExt cx="1044275" cy="1165250"/>
            </a:xfrm>
          </p:grpSpPr>
          <p:sp>
            <p:nvSpPr>
              <p:cNvPr id="637" name="Google Shape;637;p27"/>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8" name="Google Shape;638;p27"/>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 name="Google Shape;639;p27"/>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27"/>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1" name="Google Shape;641;p27"/>
            <p:cNvGrpSpPr/>
            <p:nvPr/>
          </p:nvGrpSpPr>
          <p:grpSpPr>
            <a:xfrm rot="10800000">
              <a:off x="1461830" y="2273312"/>
              <a:ext cx="1461985" cy="1605598"/>
              <a:chOff x="0" y="14263"/>
              <a:chExt cx="1044275" cy="1165250"/>
            </a:xfrm>
          </p:grpSpPr>
          <p:sp>
            <p:nvSpPr>
              <p:cNvPr id="642" name="Google Shape;642;p27"/>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27"/>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 name="Google Shape;644;p27"/>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5" name="Google Shape;645;p27"/>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6" name="Google Shape;646;p27"/>
            <p:cNvGrpSpPr/>
            <p:nvPr/>
          </p:nvGrpSpPr>
          <p:grpSpPr>
            <a:xfrm rot="10800000">
              <a:off x="-11" y="2273312"/>
              <a:ext cx="1461985" cy="1605598"/>
              <a:chOff x="0" y="14263"/>
              <a:chExt cx="1044275" cy="1165250"/>
            </a:xfrm>
          </p:grpSpPr>
          <p:sp>
            <p:nvSpPr>
              <p:cNvPr id="647" name="Google Shape;647;p27"/>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8" name="Google Shape;648;p27"/>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9" name="Google Shape;649;p27"/>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27"/>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51" name="Google Shape;651;p27"/>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52" name="Google Shape;652;p27"/>
          <p:cNvSpPr txBox="1">
            <a:spLocks noGrp="1"/>
          </p:cNvSpPr>
          <p:nvPr>
            <p:ph type="subTitle" idx="1"/>
          </p:nvPr>
        </p:nvSpPr>
        <p:spPr>
          <a:xfrm>
            <a:off x="3233133" y="2765233"/>
            <a:ext cx="2637600" cy="88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653" name="Google Shape;653;p27"/>
          <p:cNvSpPr txBox="1">
            <a:spLocks noGrp="1"/>
          </p:cNvSpPr>
          <p:nvPr>
            <p:ph type="subTitle" idx="2"/>
          </p:nvPr>
        </p:nvSpPr>
        <p:spPr>
          <a:xfrm>
            <a:off x="6321272" y="2765233"/>
            <a:ext cx="2637600" cy="887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654" name="Google Shape;654;p27"/>
          <p:cNvSpPr txBox="1">
            <a:spLocks noGrp="1"/>
          </p:cNvSpPr>
          <p:nvPr>
            <p:ph type="subTitle" idx="3"/>
          </p:nvPr>
        </p:nvSpPr>
        <p:spPr>
          <a:xfrm>
            <a:off x="3233133" y="4778033"/>
            <a:ext cx="2637600" cy="88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655" name="Google Shape;655;p27"/>
          <p:cNvSpPr txBox="1">
            <a:spLocks noGrp="1"/>
          </p:cNvSpPr>
          <p:nvPr>
            <p:ph type="subTitle" idx="4"/>
          </p:nvPr>
        </p:nvSpPr>
        <p:spPr>
          <a:xfrm>
            <a:off x="6321272" y="4778033"/>
            <a:ext cx="2637600" cy="887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656" name="Google Shape;656;p27"/>
          <p:cNvSpPr txBox="1">
            <a:spLocks noGrp="1"/>
          </p:cNvSpPr>
          <p:nvPr>
            <p:ph type="subTitle" idx="5"/>
          </p:nvPr>
        </p:nvSpPr>
        <p:spPr>
          <a:xfrm>
            <a:off x="3233133" y="2387100"/>
            <a:ext cx="26376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657" name="Google Shape;657;p27"/>
          <p:cNvSpPr txBox="1">
            <a:spLocks noGrp="1"/>
          </p:cNvSpPr>
          <p:nvPr>
            <p:ph type="subTitle" idx="6"/>
          </p:nvPr>
        </p:nvSpPr>
        <p:spPr>
          <a:xfrm>
            <a:off x="3233133" y="4400000"/>
            <a:ext cx="26376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658" name="Google Shape;658;p27"/>
          <p:cNvSpPr txBox="1">
            <a:spLocks noGrp="1"/>
          </p:cNvSpPr>
          <p:nvPr>
            <p:ph type="subTitle" idx="7"/>
          </p:nvPr>
        </p:nvSpPr>
        <p:spPr>
          <a:xfrm>
            <a:off x="6321267" y="2387100"/>
            <a:ext cx="2637600" cy="502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659" name="Google Shape;659;p27"/>
          <p:cNvSpPr txBox="1">
            <a:spLocks noGrp="1"/>
          </p:cNvSpPr>
          <p:nvPr>
            <p:ph type="subTitle" idx="8"/>
          </p:nvPr>
        </p:nvSpPr>
        <p:spPr>
          <a:xfrm>
            <a:off x="6321267" y="4400000"/>
            <a:ext cx="2637600" cy="502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10190440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660"/>
        <p:cNvGrpSpPr/>
        <p:nvPr/>
      </p:nvGrpSpPr>
      <p:grpSpPr>
        <a:xfrm>
          <a:off x="0" y="0"/>
          <a:ext cx="0" cy="0"/>
          <a:chOff x="0" y="0"/>
          <a:chExt cx="0" cy="0"/>
        </a:xfrm>
      </p:grpSpPr>
      <p:grpSp>
        <p:nvGrpSpPr>
          <p:cNvPr id="661" name="Google Shape;661;p28"/>
          <p:cNvGrpSpPr/>
          <p:nvPr/>
        </p:nvGrpSpPr>
        <p:grpSpPr>
          <a:xfrm rot="10800000" flipH="1">
            <a:off x="5388685" y="3031083"/>
            <a:ext cx="6803515" cy="3826916"/>
            <a:chOff x="4041514" y="-13"/>
            <a:chExt cx="5102636" cy="2870187"/>
          </a:xfrm>
        </p:grpSpPr>
        <p:grpSp>
          <p:nvGrpSpPr>
            <p:cNvPr id="662" name="Google Shape;662;p28"/>
            <p:cNvGrpSpPr/>
            <p:nvPr/>
          </p:nvGrpSpPr>
          <p:grpSpPr>
            <a:xfrm rot="10800000" flipH="1">
              <a:off x="4041514" y="1264575"/>
              <a:ext cx="1461985" cy="1605598"/>
              <a:chOff x="0" y="14263"/>
              <a:chExt cx="1044275" cy="1165250"/>
            </a:xfrm>
          </p:grpSpPr>
          <p:sp>
            <p:nvSpPr>
              <p:cNvPr id="663" name="Google Shape;663;p28"/>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4" name="Google Shape;664;p28"/>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5" name="Google Shape;665;p28"/>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28"/>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67" name="Google Shape;667;p28"/>
            <p:cNvGrpSpPr/>
            <p:nvPr/>
          </p:nvGrpSpPr>
          <p:grpSpPr>
            <a:xfrm rot="10800000" flipH="1">
              <a:off x="5503355" y="1264575"/>
              <a:ext cx="1461985" cy="1605598"/>
              <a:chOff x="0" y="14263"/>
              <a:chExt cx="1044275" cy="1165250"/>
            </a:xfrm>
          </p:grpSpPr>
          <p:sp>
            <p:nvSpPr>
              <p:cNvPr id="668" name="Google Shape;668;p28"/>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9" name="Google Shape;669;p28"/>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0" name="Google Shape;670;p28"/>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1" name="Google Shape;671;p28"/>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2" name="Google Shape;672;p28"/>
            <p:cNvGrpSpPr/>
            <p:nvPr/>
          </p:nvGrpSpPr>
          <p:grpSpPr>
            <a:xfrm rot="10800000" flipH="1">
              <a:off x="6220323" y="-13"/>
              <a:ext cx="1461985" cy="1605598"/>
              <a:chOff x="0" y="14263"/>
              <a:chExt cx="1044275" cy="1165250"/>
            </a:xfrm>
          </p:grpSpPr>
          <p:sp>
            <p:nvSpPr>
              <p:cNvPr id="673" name="Google Shape;673;p28"/>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28"/>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5" name="Google Shape;675;p28"/>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6" name="Google Shape;676;p28"/>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7" name="Google Shape;677;p28"/>
            <p:cNvGrpSpPr/>
            <p:nvPr/>
          </p:nvGrpSpPr>
          <p:grpSpPr>
            <a:xfrm rot="10800000" flipH="1">
              <a:off x="7682164" y="-13"/>
              <a:ext cx="1461985" cy="1605598"/>
              <a:chOff x="0" y="14263"/>
              <a:chExt cx="1044275" cy="1165250"/>
            </a:xfrm>
          </p:grpSpPr>
          <p:sp>
            <p:nvSpPr>
              <p:cNvPr id="678" name="Google Shape;678;p28"/>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9" name="Google Shape;679;p28"/>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28"/>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28"/>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682" name="Google Shape;682;p28"/>
          <p:cNvGrpSpPr/>
          <p:nvPr/>
        </p:nvGrpSpPr>
        <p:grpSpPr>
          <a:xfrm rot="10800000" flipH="1">
            <a:off x="-15" y="-17"/>
            <a:ext cx="6803515" cy="3826916"/>
            <a:chOff x="-11" y="2273312"/>
            <a:chExt cx="5102636" cy="2870187"/>
          </a:xfrm>
        </p:grpSpPr>
        <p:grpSp>
          <p:nvGrpSpPr>
            <p:cNvPr id="683" name="Google Shape;683;p28"/>
            <p:cNvGrpSpPr/>
            <p:nvPr/>
          </p:nvGrpSpPr>
          <p:grpSpPr>
            <a:xfrm rot="10800000">
              <a:off x="3640639" y="3537900"/>
              <a:ext cx="1461985" cy="1605598"/>
              <a:chOff x="0" y="14263"/>
              <a:chExt cx="1044275" cy="1165250"/>
            </a:xfrm>
          </p:grpSpPr>
          <p:sp>
            <p:nvSpPr>
              <p:cNvPr id="684" name="Google Shape;684;p28"/>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28"/>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28"/>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7" name="Google Shape;687;p28"/>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8" name="Google Shape;688;p28"/>
            <p:cNvGrpSpPr/>
            <p:nvPr/>
          </p:nvGrpSpPr>
          <p:grpSpPr>
            <a:xfrm rot="10800000">
              <a:off x="2178798" y="3537900"/>
              <a:ext cx="1461985" cy="1605598"/>
              <a:chOff x="0" y="14263"/>
              <a:chExt cx="1044275" cy="1165250"/>
            </a:xfrm>
          </p:grpSpPr>
          <p:sp>
            <p:nvSpPr>
              <p:cNvPr id="689" name="Google Shape;689;p28"/>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0" name="Google Shape;690;p28"/>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1" name="Google Shape;691;p28"/>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28"/>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3" name="Google Shape;693;p28"/>
            <p:cNvGrpSpPr/>
            <p:nvPr/>
          </p:nvGrpSpPr>
          <p:grpSpPr>
            <a:xfrm rot="10800000">
              <a:off x="1461830" y="2273312"/>
              <a:ext cx="1461985" cy="1605598"/>
              <a:chOff x="0" y="14263"/>
              <a:chExt cx="1044275" cy="1165250"/>
            </a:xfrm>
          </p:grpSpPr>
          <p:sp>
            <p:nvSpPr>
              <p:cNvPr id="694" name="Google Shape;694;p28"/>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28"/>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6" name="Google Shape;696;p28"/>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7" name="Google Shape;697;p28"/>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8" name="Google Shape;698;p28"/>
            <p:cNvGrpSpPr/>
            <p:nvPr/>
          </p:nvGrpSpPr>
          <p:grpSpPr>
            <a:xfrm rot="10800000">
              <a:off x="-11" y="2273312"/>
              <a:ext cx="1461985" cy="1605598"/>
              <a:chOff x="0" y="14263"/>
              <a:chExt cx="1044275" cy="1165250"/>
            </a:xfrm>
          </p:grpSpPr>
          <p:sp>
            <p:nvSpPr>
              <p:cNvPr id="699" name="Google Shape;699;p28"/>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28"/>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28"/>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2" name="Google Shape;702;p28"/>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703" name="Google Shape;703;p28"/>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04" name="Google Shape;704;p28"/>
          <p:cNvSpPr txBox="1">
            <a:spLocks noGrp="1"/>
          </p:cNvSpPr>
          <p:nvPr>
            <p:ph type="subTitle" idx="1"/>
          </p:nvPr>
        </p:nvSpPr>
        <p:spPr>
          <a:xfrm>
            <a:off x="1478873" y="2996376"/>
            <a:ext cx="2648000" cy="6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705" name="Google Shape;705;p28"/>
          <p:cNvSpPr txBox="1">
            <a:spLocks noGrp="1"/>
          </p:cNvSpPr>
          <p:nvPr>
            <p:ph type="subTitle" idx="2"/>
          </p:nvPr>
        </p:nvSpPr>
        <p:spPr>
          <a:xfrm>
            <a:off x="4772000" y="2996376"/>
            <a:ext cx="2648000" cy="6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706" name="Google Shape;706;p28"/>
          <p:cNvSpPr txBox="1">
            <a:spLocks noGrp="1"/>
          </p:cNvSpPr>
          <p:nvPr>
            <p:ph type="subTitle" idx="3"/>
          </p:nvPr>
        </p:nvSpPr>
        <p:spPr>
          <a:xfrm>
            <a:off x="1478873" y="5320888"/>
            <a:ext cx="2648000" cy="6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707" name="Google Shape;707;p28"/>
          <p:cNvSpPr txBox="1">
            <a:spLocks noGrp="1"/>
          </p:cNvSpPr>
          <p:nvPr>
            <p:ph type="subTitle" idx="4"/>
          </p:nvPr>
        </p:nvSpPr>
        <p:spPr>
          <a:xfrm>
            <a:off x="4772000" y="5320888"/>
            <a:ext cx="2648000" cy="6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708" name="Google Shape;708;p28"/>
          <p:cNvSpPr txBox="1">
            <a:spLocks noGrp="1"/>
          </p:cNvSpPr>
          <p:nvPr>
            <p:ph type="subTitle" idx="5"/>
          </p:nvPr>
        </p:nvSpPr>
        <p:spPr>
          <a:xfrm>
            <a:off x="8065127" y="2996376"/>
            <a:ext cx="2648000" cy="6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709" name="Google Shape;709;p28"/>
          <p:cNvSpPr txBox="1">
            <a:spLocks noGrp="1"/>
          </p:cNvSpPr>
          <p:nvPr>
            <p:ph type="subTitle" idx="6"/>
          </p:nvPr>
        </p:nvSpPr>
        <p:spPr>
          <a:xfrm>
            <a:off x="8065127" y="5320888"/>
            <a:ext cx="2648000" cy="6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710" name="Google Shape;710;p28"/>
          <p:cNvSpPr txBox="1">
            <a:spLocks noGrp="1"/>
          </p:cNvSpPr>
          <p:nvPr>
            <p:ph type="subTitle" idx="7"/>
          </p:nvPr>
        </p:nvSpPr>
        <p:spPr>
          <a:xfrm>
            <a:off x="1484073" y="2647717"/>
            <a:ext cx="2637600" cy="50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711" name="Google Shape;711;p28"/>
          <p:cNvSpPr txBox="1">
            <a:spLocks noGrp="1"/>
          </p:cNvSpPr>
          <p:nvPr>
            <p:ph type="subTitle" idx="8"/>
          </p:nvPr>
        </p:nvSpPr>
        <p:spPr>
          <a:xfrm>
            <a:off x="4777200" y="2647717"/>
            <a:ext cx="2637600" cy="50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712" name="Google Shape;712;p28"/>
          <p:cNvSpPr txBox="1">
            <a:spLocks noGrp="1"/>
          </p:cNvSpPr>
          <p:nvPr>
            <p:ph type="subTitle" idx="9"/>
          </p:nvPr>
        </p:nvSpPr>
        <p:spPr>
          <a:xfrm>
            <a:off x="8070327" y="2647717"/>
            <a:ext cx="2637600" cy="50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713" name="Google Shape;713;p28"/>
          <p:cNvSpPr txBox="1">
            <a:spLocks noGrp="1"/>
          </p:cNvSpPr>
          <p:nvPr>
            <p:ph type="subTitle" idx="13"/>
          </p:nvPr>
        </p:nvSpPr>
        <p:spPr>
          <a:xfrm>
            <a:off x="1484073" y="4970713"/>
            <a:ext cx="2637600" cy="50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714" name="Google Shape;714;p28"/>
          <p:cNvSpPr txBox="1">
            <a:spLocks noGrp="1"/>
          </p:cNvSpPr>
          <p:nvPr>
            <p:ph type="subTitle" idx="14"/>
          </p:nvPr>
        </p:nvSpPr>
        <p:spPr>
          <a:xfrm>
            <a:off x="4777200" y="4970713"/>
            <a:ext cx="2637600" cy="50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715" name="Google Shape;715;p28"/>
          <p:cNvSpPr txBox="1">
            <a:spLocks noGrp="1"/>
          </p:cNvSpPr>
          <p:nvPr>
            <p:ph type="subTitle" idx="15"/>
          </p:nvPr>
        </p:nvSpPr>
        <p:spPr>
          <a:xfrm>
            <a:off x="8070327" y="4970713"/>
            <a:ext cx="2637600" cy="50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372092708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spTree>
      <p:nvGrpSpPr>
        <p:cNvPr id="1" name="Shape 716"/>
        <p:cNvGrpSpPr/>
        <p:nvPr/>
      </p:nvGrpSpPr>
      <p:grpSpPr>
        <a:xfrm>
          <a:off x="0" y="0"/>
          <a:ext cx="0" cy="0"/>
          <a:chOff x="0" y="0"/>
          <a:chExt cx="0" cy="0"/>
        </a:xfrm>
      </p:grpSpPr>
      <p:grpSp>
        <p:nvGrpSpPr>
          <p:cNvPr id="717" name="Google Shape;717;p29"/>
          <p:cNvGrpSpPr/>
          <p:nvPr/>
        </p:nvGrpSpPr>
        <p:grpSpPr>
          <a:xfrm rot="10800000" flipH="1">
            <a:off x="5388685" y="3031083"/>
            <a:ext cx="6803515" cy="3826916"/>
            <a:chOff x="4041514" y="-13"/>
            <a:chExt cx="5102636" cy="2870187"/>
          </a:xfrm>
        </p:grpSpPr>
        <p:grpSp>
          <p:nvGrpSpPr>
            <p:cNvPr id="718" name="Google Shape;718;p29"/>
            <p:cNvGrpSpPr/>
            <p:nvPr/>
          </p:nvGrpSpPr>
          <p:grpSpPr>
            <a:xfrm rot="10800000" flipH="1">
              <a:off x="4041514" y="1264575"/>
              <a:ext cx="1461985" cy="1605598"/>
              <a:chOff x="0" y="14263"/>
              <a:chExt cx="1044275" cy="1165250"/>
            </a:xfrm>
          </p:grpSpPr>
          <p:sp>
            <p:nvSpPr>
              <p:cNvPr id="719" name="Google Shape;719;p29"/>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29"/>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1" name="Google Shape;721;p29"/>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29"/>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3" name="Google Shape;723;p29"/>
            <p:cNvGrpSpPr/>
            <p:nvPr/>
          </p:nvGrpSpPr>
          <p:grpSpPr>
            <a:xfrm rot="10800000" flipH="1">
              <a:off x="5503355" y="1264575"/>
              <a:ext cx="1461985" cy="1605598"/>
              <a:chOff x="0" y="14263"/>
              <a:chExt cx="1044275" cy="1165250"/>
            </a:xfrm>
          </p:grpSpPr>
          <p:sp>
            <p:nvSpPr>
              <p:cNvPr id="724" name="Google Shape;724;p29"/>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29"/>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29"/>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7" name="Google Shape;727;p29"/>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8" name="Google Shape;728;p29"/>
            <p:cNvGrpSpPr/>
            <p:nvPr/>
          </p:nvGrpSpPr>
          <p:grpSpPr>
            <a:xfrm rot="10800000" flipH="1">
              <a:off x="6220323" y="-13"/>
              <a:ext cx="1461985" cy="1605598"/>
              <a:chOff x="0" y="14263"/>
              <a:chExt cx="1044275" cy="1165250"/>
            </a:xfrm>
          </p:grpSpPr>
          <p:sp>
            <p:nvSpPr>
              <p:cNvPr id="729" name="Google Shape;729;p29"/>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0" name="Google Shape;730;p29"/>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1" name="Google Shape;731;p29"/>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29"/>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3" name="Google Shape;733;p29"/>
            <p:cNvGrpSpPr/>
            <p:nvPr/>
          </p:nvGrpSpPr>
          <p:grpSpPr>
            <a:xfrm rot="10800000" flipH="1">
              <a:off x="7682164" y="-13"/>
              <a:ext cx="1461985" cy="1605598"/>
              <a:chOff x="0" y="14263"/>
              <a:chExt cx="1044275" cy="1165250"/>
            </a:xfrm>
          </p:grpSpPr>
          <p:sp>
            <p:nvSpPr>
              <p:cNvPr id="734" name="Google Shape;734;p29"/>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29"/>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29"/>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7" name="Google Shape;737;p29"/>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38" name="Google Shape;738;p29"/>
          <p:cNvGrpSpPr/>
          <p:nvPr/>
        </p:nvGrpSpPr>
        <p:grpSpPr>
          <a:xfrm rot="10800000" flipH="1">
            <a:off x="-15" y="-17"/>
            <a:ext cx="6803515" cy="3826916"/>
            <a:chOff x="-11" y="2273312"/>
            <a:chExt cx="5102636" cy="2870187"/>
          </a:xfrm>
        </p:grpSpPr>
        <p:grpSp>
          <p:nvGrpSpPr>
            <p:cNvPr id="739" name="Google Shape;739;p29"/>
            <p:cNvGrpSpPr/>
            <p:nvPr/>
          </p:nvGrpSpPr>
          <p:grpSpPr>
            <a:xfrm rot="10800000">
              <a:off x="3640639" y="3537900"/>
              <a:ext cx="1461985" cy="1605598"/>
              <a:chOff x="0" y="14263"/>
              <a:chExt cx="1044275" cy="1165250"/>
            </a:xfrm>
          </p:grpSpPr>
          <p:sp>
            <p:nvSpPr>
              <p:cNvPr id="740" name="Google Shape;740;p29"/>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29"/>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29"/>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3" name="Google Shape;743;p29"/>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4" name="Google Shape;744;p29"/>
            <p:cNvGrpSpPr/>
            <p:nvPr/>
          </p:nvGrpSpPr>
          <p:grpSpPr>
            <a:xfrm rot="10800000">
              <a:off x="2178798" y="3537900"/>
              <a:ext cx="1461985" cy="1605598"/>
              <a:chOff x="0" y="14263"/>
              <a:chExt cx="1044275" cy="1165250"/>
            </a:xfrm>
          </p:grpSpPr>
          <p:sp>
            <p:nvSpPr>
              <p:cNvPr id="745" name="Google Shape;745;p29"/>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6" name="Google Shape;746;p29"/>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7" name="Google Shape;747;p29"/>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29"/>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9" name="Google Shape;749;p29"/>
            <p:cNvGrpSpPr/>
            <p:nvPr/>
          </p:nvGrpSpPr>
          <p:grpSpPr>
            <a:xfrm rot="10800000">
              <a:off x="1461830" y="2273312"/>
              <a:ext cx="1461985" cy="1605598"/>
              <a:chOff x="0" y="14263"/>
              <a:chExt cx="1044275" cy="1165250"/>
            </a:xfrm>
          </p:grpSpPr>
          <p:sp>
            <p:nvSpPr>
              <p:cNvPr id="750" name="Google Shape;750;p29"/>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1" name="Google Shape;751;p29"/>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2" name="Google Shape;752;p29"/>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29"/>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4" name="Google Shape;754;p29"/>
            <p:cNvGrpSpPr/>
            <p:nvPr/>
          </p:nvGrpSpPr>
          <p:grpSpPr>
            <a:xfrm rot="10800000">
              <a:off x="-11" y="2273312"/>
              <a:ext cx="1461985" cy="1605598"/>
              <a:chOff x="0" y="14263"/>
              <a:chExt cx="1044275" cy="1165250"/>
            </a:xfrm>
          </p:grpSpPr>
          <p:sp>
            <p:nvSpPr>
              <p:cNvPr id="755" name="Google Shape;755;p29"/>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29"/>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7" name="Google Shape;757;p29"/>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8" name="Google Shape;758;p29"/>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759" name="Google Shape;759;p29"/>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60" name="Google Shape;760;p29"/>
          <p:cNvSpPr txBox="1">
            <a:spLocks noGrp="1"/>
          </p:cNvSpPr>
          <p:nvPr>
            <p:ph type="subTitle" idx="1"/>
          </p:nvPr>
        </p:nvSpPr>
        <p:spPr>
          <a:xfrm>
            <a:off x="1478873" y="2996376"/>
            <a:ext cx="2648000" cy="6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761" name="Google Shape;761;p29"/>
          <p:cNvSpPr txBox="1">
            <a:spLocks noGrp="1"/>
          </p:cNvSpPr>
          <p:nvPr>
            <p:ph type="subTitle" idx="2"/>
          </p:nvPr>
        </p:nvSpPr>
        <p:spPr>
          <a:xfrm>
            <a:off x="4772000" y="2996376"/>
            <a:ext cx="2648000" cy="6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762" name="Google Shape;762;p29"/>
          <p:cNvSpPr txBox="1">
            <a:spLocks noGrp="1"/>
          </p:cNvSpPr>
          <p:nvPr>
            <p:ph type="subTitle" idx="3"/>
          </p:nvPr>
        </p:nvSpPr>
        <p:spPr>
          <a:xfrm>
            <a:off x="3125437" y="5320888"/>
            <a:ext cx="2648000" cy="6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763" name="Google Shape;763;p29"/>
          <p:cNvSpPr txBox="1">
            <a:spLocks noGrp="1"/>
          </p:cNvSpPr>
          <p:nvPr>
            <p:ph type="subTitle" idx="4"/>
          </p:nvPr>
        </p:nvSpPr>
        <p:spPr>
          <a:xfrm>
            <a:off x="6418563" y="5320888"/>
            <a:ext cx="2648000" cy="6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764" name="Google Shape;764;p29"/>
          <p:cNvSpPr txBox="1">
            <a:spLocks noGrp="1"/>
          </p:cNvSpPr>
          <p:nvPr>
            <p:ph type="subTitle" idx="5"/>
          </p:nvPr>
        </p:nvSpPr>
        <p:spPr>
          <a:xfrm>
            <a:off x="8065127" y="2996376"/>
            <a:ext cx="2648000" cy="6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765" name="Google Shape;765;p29"/>
          <p:cNvSpPr txBox="1">
            <a:spLocks noGrp="1"/>
          </p:cNvSpPr>
          <p:nvPr>
            <p:ph type="subTitle" idx="6"/>
          </p:nvPr>
        </p:nvSpPr>
        <p:spPr>
          <a:xfrm>
            <a:off x="1484073" y="2647717"/>
            <a:ext cx="2637600" cy="50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766" name="Google Shape;766;p29"/>
          <p:cNvSpPr txBox="1">
            <a:spLocks noGrp="1"/>
          </p:cNvSpPr>
          <p:nvPr>
            <p:ph type="subTitle" idx="7"/>
          </p:nvPr>
        </p:nvSpPr>
        <p:spPr>
          <a:xfrm>
            <a:off x="4777200" y="2647717"/>
            <a:ext cx="2637600" cy="50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767" name="Google Shape;767;p29"/>
          <p:cNvSpPr txBox="1">
            <a:spLocks noGrp="1"/>
          </p:cNvSpPr>
          <p:nvPr>
            <p:ph type="subTitle" idx="8"/>
          </p:nvPr>
        </p:nvSpPr>
        <p:spPr>
          <a:xfrm>
            <a:off x="8070327" y="2647717"/>
            <a:ext cx="2637600" cy="50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768" name="Google Shape;768;p29"/>
          <p:cNvSpPr txBox="1">
            <a:spLocks noGrp="1"/>
          </p:cNvSpPr>
          <p:nvPr>
            <p:ph type="subTitle" idx="9"/>
          </p:nvPr>
        </p:nvSpPr>
        <p:spPr>
          <a:xfrm>
            <a:off x="3130637" y="4970713"/>
            <a:ext cx="2637600" cy="50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769" name="Google Shape;769;p29"/>
          <p:cNvSpPr txBox="1">
            <a:spLocks noGrp="1"/>
          </p:cNvSpPr>
          <p:nvPr>
            <p:ph type="subTitle" idx="13"/>
          </p:nvPr>
        </p:nvSpPr>
        <p:spPr>
          <a:xfrm>
            <a:off x="6423763" y="4970713"/>
            <a:ext cx="2637600" cy="50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290324112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770"/>
        <p:cNvGrpSpPr/>
        <p:nvPr/>
      </p:nvGrpSpPr>
      <p:grpSpPr>
        <a:xfrm>
          <a:off x="0" y="0"/>
          <a:ext cx="0" cy="0"/>
          <a:chOff x="0" y="0"/>
          <a:chExt cx="0" cy="0"/>
        </a:xfrm>
      </p:grpSpPr>
      <p:grpSp>
        <p:nvGrpSpPr>
          <p:cNvPr id="771" name="Google Shape;771;p30"/>
          <p:cNvGrpSpPr/>
          <p:nvPr/>
        </p:nvGrpSpPr>
        <p:grpSpPr>
          <a:xfrm rot="10800000">
            <a:off x="6751" y="7450"/>
            <a:ext cx="6212183" cy="6822151"/>
            <a:chOff x="0" y="14263"/>
            <a:chExt cx="1044275" cy="1165250"/>
          </a:xfrm>
        </p:grpSpPr>
        <p:sp>
          <p:nvSpPr>
            <p:cNvPr id="772" name="Google Shape;772;p30"/>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3" name="Google Shape;773;p30"/>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4" name="Google Shape;774;p30"/>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30"/>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76" name="Google Shape;776;p30"/>
          <p:cNvSpPr txBox="1">
            <a:spLocks noGrp="1"/>
          </p:cNvSpPr>
          <p:nvPr>
            <p:ph type="title" hasCustomPrompt="1"/>
          </p:nvPr>
        </p:nvSpPr>
        <p:spPr>
          <a:xfrm>
            <a:off x="950967" y="709921"/>
            <a:ext cx="5169600" cy="1025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5333"/>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777" name="Google Shape;777;p30"/>
          <p:cNvSpPr txBox="1">
            <a:spLocks noGrp="1"/>
          </p:cNvSpPr>
          <p:nvPr>
            <p:ph type="subTitle" idx="1"/>
          </p:nvPr>
        </p:nvSpPr>
        <p:spPr>
          <a:xfrm>
            <a:off x="950967" y="1628397"/>
            <a:ext cx="5169600" cy="49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PT Sans"/>
              <a:buNone/>
              <a:defRPr sz="2133">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endParaRPr/>
          </a:p>
        </p:txBody>
      </p:sp>
      <p:sp>
        <p:nvSpPr>
          <p:cNvPr id="778" name="Google Shape;778;p30"/>
          <p:cNvSpPr txBox="1">
            <a:spLocks noGrp="1"/>
          </p:cNvSpPr>
          <p:nvPr>
            <p:ph type="title" idx="2" hasCustomPrompt="1"/>
          </p:nvPr>
        </p:nvSpPr>
        <p:spPr>
          <a:xfrm>
            <a:off x="950967" y="2724348"/>
            <a:ext cx="5169600" cy="1025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5333"/>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779" name="Google Shape;779;p30"/>
          <p:cNvSpPr txBox="1">
            <a:spLocks noGrp="1"/>
          </p:cNvSpPr>
          <p:nvPr>
            <p:ph type="subTitle" idx="3"/>
          </p:nvPr>
        </p:nvSpPr>
        <p:spPr>
          <a:xfrm>
            <a:off x="950967" y="3636844"/>
            <a:ext cx="5169600" cy="49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PT Sans"/>
              <a:buNone/>
              <a:defRPr sz="2133">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endParaRPr/>
          </a:p>
        </p:txBody>
      </p:sp>
      <p:sp>
        <p:nvSpPr>
          <p:cNvPr id="780" name="Google Shape;780;p30"/>
          <p:cNvSpPr txBox="1">
            <a:spLocks noGrp="1"/>
          </p:cNvSpPr>
          <p:nvPr>
            <p:ph type="title" idx="4" hasCustomPrompt="1"/>
          </p:nvPr>
        </p:nvSpPr>
        <p:spPr>
          <a:xfrm>
            <a:off x="950967" y="4735353"/>
            <a:ext cx="5169600" cy="1025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5333"/>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781" name="Google Shape;781;p30"/>
          <p:cNvSpPr txBox="1">
            <a:spLocks noGrp="1"/>
          </p:cNvSpPr>
          <p:nvPr>
            <p:ph type="subTitle" idx="5"/>
          </p:nvPr>
        </p:nvSpPr>
        <p:spPr>
          <a:xfrm>
            <a:off x="950967" y="5651279"/>
            <a:ext cx="5169600" cy="49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PT Sans"/>
              <a:buNone/>
              <a:defRPr sz="2133">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endParaRPr/>
          </a:p>
        </p:txBody>
      </p:sp>
    </p:spTree>
    <p:extLst>
      <p:ext uri="{BB962C8B-B14F-4D97-AF65-F5344CB8AC3E}">
        <p14:creationId xmlns:p14="http://schemas.microsoft.com/office/powerpoint/2010/main" val="40210856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782"/>
        <p:cNvGrpSpPr/>
        <p:nvPr/>
      </p:nvGrpSpPr>
      <p:grpSpPr>
        <a:xfrm>
          <a:off x="0" y="0"/>
          <a:ext cx="0" cy="0"/>
          <a:chOff x="0" y="0"/>
          <a:chExt cx="0" cy="0"/>
        </a:xfrm>
      </p:grpSpPr>
      <p:grpSp>
        <p:nvGrpSpPr>
          <p:cNvPr id="783" name="Google Shape;783;p31"/>
          <p:cNvGrpSpPr/>
          <p:nvPr/>
        </p:nvGrpSpPr>
        <p:grpSpPr>
          <a:xfrm>
            <a:off x="2687260" y="27787"/>
            <a:ext cx="8553765" cy="6823436"/>
            <a:chOff x="61045" y="20840"/>
            <a:chExt cx="6415324" cy="5117577"/>
          </a:xfrm>
        </p:grpSpPr>
        <p:grpSp>
          <p:nvGrpSpPr>
            <p:cNvPr id="784" name="Google Shape;784;p31"/>
            <p:cNvGrpSpPr/>
            <p:nvPr/>
          </p:nvGrpSpPr>
          <p:grpSpPr>
            <a:xfrm rot="10800000">
              <a:off x="1344560" y="20840"/>
              <a:ext cx="5131809" cy="2862860"/>
              <a:chOff x="713225" y="3151224"/>
              <a:chExt cx="1547357" cy="863217"/>
            </a:xfrm>
          </p:grpSpPr>
          <p:grpSp>
            <p:nvGrpSpPr>
              <p:cNvPr id="785" name="Google Shape;785;p31"/>
              <p:cNvGrpSpPr/>
              <p:nvPr/>
            </p:nvGrpSpPr>
            <p:grpSpPr>
              <a:xfrm>
                <a:off x="713225" y="3151224"/>
                <a:ext cx="773703" cy="863217"/>
                <a:chOff x="0" y="14263"/>
                <a:chExt cx="1044275" cy="1165250"/>
              </a:xfrm>
            </p:grpSpPr>
            <p:sp>
              <p:nvSpPr>
                <p:cNvPr id="786" name="Google Shape;786;p31"/>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31"/>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8" name="Google Shape;788;p31"/>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9" name="Google Shape;789;p31"/>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0" name="Google Shape;790;p31"/>
              <p:cNvGrpSpPr/>
              <p:nvPr/>
            </p:nvGrpSpPr>
            <p:grpSpPr>
              <a:xfrm>
                <a:off x="1486878" y="3151224"/>
                <a:ext cx="773703" cy="863217"/>
                <a:chOff x="0" y="14263"/>
                <a:chExt cx="1044275" cy="1165250"/>
              </a:xfrm>
            </p:grpSpPr>
            <p:sp>
              <p:nvSpPr>
                <p:cNvPr id="791" name="Google Shape;791;p31"/>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2" name="Google Shape;792;p31"/>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31"/>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4" name="Google Shape;794;p31"/>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95" name="Google Shape;795;p31"/>
            <p:cNvGrpSpPr/>
            <p:nvPr/>
          </p:nvGrpSpPr>
          <p:grpSpPr>
            <a:xfrm rot="10800000">
              <a:off x="61045" y="2275557"/>
              <a:ext cx="5131809" cy="2862860"/>
              <a:chOff x="713225" y="3151224"/>
              <a:chExt cx="1547357" cy="863217"/>
            </a:xfrm>
          </p:grpSpPr>
          <p:grpSp>
            <p:nvGrpSpPr>
              <p:cNvPr id="796" name="Google Shape;796;p31"/>
              <p:cNvGrpSpPr/>
              <p:nvPr/>
            </p:nvGrpSpPr>
            <p:grpSpPr>
              <a:xfrm>
                <a:off x="713225" y="3151224"/>
                <a:ext cx="773703" cy="863217"/>
                <a:chOff x="0" y="14263"/>
                <a:chExt cx="1044275" cy="1165250"/>
              </a:xfrm>
            </p:grpSpPr>
            <p:sp>
              <p:nvSpPr>
                <p:cNvPr id="797" name="Google Shape;797;p31"/>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8" name="Google Shape;798;p31"/>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31"/>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0" name="Google Shape;800;p31"/>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1" name="Google Shape;801;p31"/>
              <p:cNvGrpSpPr/>
              <p:nvPr/>
            </p:nvGrpSpPr>
            <p:grpSpPr>
              <a:xfrm>
                <a:off x="1486878" y="3151224"/>
                <a:ext cx="773703" cy="863217"/>
                <a:chOff x="0" y="14263"/>
                <a:chExt cx="1044275" cy="1165250"/>
              </a:xfrm>
            </p:grpSpPr>
            <p:sp>
              <p:nvSpPr>
                <p:cNvPr id="802" name="Google Shape;802;p31"/>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3" name="Google Shape;803;p31"/>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4" name="Google Shape;804;p31"/>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5" name="Google Shape;805;p31"/>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806" name="Google Shape;806;p31"/>
          <p:cNvSpPr txBox="1">
            <a:spLocks noGrp="1"/>
          </p:cNvSpPr>
          <p:nvPr>
            <p:ph type="title" hasCustomPrompt="1"/>
          </p:nvPr>
        </p:nvSpPr>
        <p:spPr>
          <a:xfrm>
            <a:off x="1723644" y="2616200"/>
            <a:ext cx="1865200" cy="542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333"/>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807" name="Google Shape;807;p31"/>
          <p:cNvSpPr txBox="1">
            <a:spLocks noGrp="1"/>
          </p:cNvSpPr>
          <p:nvPr>
            <p:ph type="subTitle" idx="1"/>
          </p:nvPr>
        </p:nvSpPr>
        <p:spPr>
          <a:xfrm>
            <a:off x="1188644" y="4838900"/>
            <a:ext cx="2935200" cy="101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Font typeface="PT Sans"/>
              <a:buNone/>
              <a:defRPr sz="28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8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8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8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8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800">
                <a:latin typeface="PT Sans"/>
                <a:ea typeface="PT Sans"/>
                <a:cs typeface="PT Sans"/>
                <a:sym typeface="PT Sans"/>
              </a:defRPr>
            </a:lvl9pPr>
          </a:lstStyle>
          <a:p>
            <a:endParaRPr/>
          </a:p>
        </p:txBody>
      </p:sp>
      <p:sp>
        <p:nvSpPr>
          <p:cNvPr id="808" name="Google Shape;808;p31"/>
          <p:cNvSpPr txBox="1">
            <a:spLocks noGrp="1"/>
          </p:cNvSpPr>
          <p:nvPr>
            <p:ph type="subTitle" idx="2"/>
          </p:nvPr>
        </p:nvSpPr>
        <p:spPr>
          <a:xfrm>
            <a:off x="1188644" y="4262800"/>
            <a:ext cx="2935200" cy="58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667">
                <a:solidFill>
                  <a:schemeClr val="dk1"/>
                </a:solidFill>
                <a:latin typeface="BioRhyme"/>
                <a:ea typeface="BioRhyme"/>
                <a:cs typeface="BioRhyme"/>
                <a:sym typeface="BioRhyme"/>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809" name="Google Shape;809;p31"/>
          <p:cNvSpPr txBox="1">
            <a:spLocks noGrp="1"/>
          </p:cNvSpPr>
          <p:nvPr>
            <p:ph type="title" idx="3" hasCustomPrompt="1"/>
          </p:nvPr>
        </p:nvSpPr>
        <p:spPr>
          <a:xfrm>
            <a:off x="5164200" y="2616200"/>
            <a:ext cx="1863600" cy="542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333"/>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810" name="Google Shape;810;p31"/>
          <p:cNvSpPr txBox="1">
            <a:spLocks noGrp="1"/>
          </p:cNvSpPr>
          <p:nvPr>
            <p:ph type="subTitle" idx="4"/>
          </p:nvPr>
        </p:nvSpPr>
        <p:spPr>
          <a:xfrm>
            <a:off x="4628400" y="4838900"/>
            <a:ext cx="2935200" cy="101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Font typeface="PT Sans"/>
              <a:buNone/>
              <a:defRPr sz="28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8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8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8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8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800">
                <a:latin typeface="PT Sans"/>
                <a:ea typeface="PT Sans"/>
                <a:cs typeface="PT Sans"/>
                <a:sym typeface="PT Sans"/>
              </a:defRPr>
            </a:lvl9pPr>
          </a:lstStyle>
          <a:p>
            <a:endParaRPr/>
          </a:p>
        </p:txBody>
      </p:sp>
      <p:sp>
        <p:nvSpPr>
          <p:cNvPr id="811" name="Google Shape;811;p31"/>
          <p:cNvSpPr txBox="1">
            <a:spLocks noGrp="1"/>
          </p:cNvSpPr>
          <p:nvPr>
            <p:ph type="subTitle" idx="5"/>
          </p:nvPr>
        </p:nvSpPr>
        <p:spPr>
          <a:xfrm>
            <a:off x="4628400" y="4262800"/>
            <a:ext cx="2935200" cy="58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667">
                <a:solidFill>
                  <a:schemeClr val="dk1"/>
                </a:solidFill>
                <a:latin typeface="BioRhyme"/>
                <a:ea typeface="BioRhyme"/>
                <a:cs typeface="BioRhyme"/>
                <a:sym typeface="BioRhyme"/>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812" name="Google Shape;812;p31"/>
          <p:cNvSpPr txBox="1">
            <a:spLocks noGrp="1"/>
          </p:cNvSpPr>
          <p:nvPr>
            <p:ph type="title" idx="6" hasCustomPrompt="1"/>
          </p:nvPr>
        </p:nvSpPr>
        <p:spPr>
          <a:xfrm>
            <a:off x="8603956" y="2616200"/>
            <a:ext cx="1863600" cy="542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333"/>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813" name="Google Shape;813;p31"/>
          <p:cNvSpPr txBox="1">
            <a:spLocks noGrp="1"/>
          </p:cNvSpPr>
          <p:nvPr>
            <p:ph type="subTitle" idx="7"/>
          </p:nvPr>
        </p:nvSpPr>
        <p:spPr>
          <a:xfrm>
            <a:off x="8068156" y="4838900"/>
            <a:ext cx="2935200" cy="101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Font typeface="PT Sans"/>
              <a:buNone/>
              <a:defRPr sz="28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8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8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8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8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800">
                <a:latin typeface="PT Sans"/>
                <a:ea typeface="PT Sans"/>
                <a:cs typeface="PT Sans"/>
                <a:sym typeface="PT Sans"/>
              </a:defRPr>
            </a:lvl9pPr>
          </a:lstStyle>
          <a:p>
            <a:endParaRPr/>
          </a:p>
        </p:txBody>
      </p:sp>
      <p:sp>
        <p:nvSpPr>
          <p:cNvPr id="814" name="Google Shape;814;p31"/>
          <p:cNvSpPr txBox="1">
            <a:spLocks noGrp="1"/>
          </p:cNvSpPr>
          <p:nvPr>
            <p:ph type="subTitle" idx="8"/>
          </p:nvPr>
        </p:nvSpPr>
        <p:spPr>
          <a:xfrm>
            <a:off x="8068156" y="4262800"/>
            <a:ext cx="2935200" cy="58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667">
                <a:solidFill>
                  <a:schemeClr val="dk1"/>
                </a:solidFill>
                <a:latin typeface="BioRhyme"/>
                <a:ea typeface="BioRhyme"/>
                <a:cs typeface="BioRhyme"/>
                <a:sym typeface="BioRhyme"/>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815" name="Google Shape;815;p31"/>
          <p:cNvSpPr txBox="1">
            <a:spLocks noGrp="1"/>
          </p:cNvSpPr>
          <p:nvPr>
            <p:ph type="title" idx="9"/>
          </p:nvPr>
        </p:nvSpPr>
        <p:spPr>
          <a:xfrm>
            <a:off x="960000" y="71933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2512681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816"/>
        <p:cNvGrpSpPr/>
        <p:nvPr/>
      </p:nvGrpSpPr>
      <p:grpSpPr>
        <a:xfrm>
          <a:off x="0" y="0"/>
          <a:ext cx="0" cy="0"/>
          <a:chOff x="0" y="0"/>
          <a:chExt cx="0" cy="0"/>
        </a:xfrm>
      </p:grpSpPr>
      <p:grpSp>
        <p:nvGrpSpPr>
          <p:cNvPr id="817" name="Google Shape;817;p32"/>
          <p:cNvGrpSpPr/>
          <p:nvPr/>
        </p:nvGrpSpPr>
        <p:grpSpPr>
          <a:xfrm>
            <a:off x="3967" y="32964"/>
            <a:ext cx="6026720" cy="6724736"/>
            <a:chOff x="0" y="14263"/>
            <a:chExt cx="1044275" cy="1165250"/>
          </a:xfrm>
        </p:grpSpPr>
        <p:sp>
          <p:nvSpPr>
            <p:cNvPr id="818" name="Google Shape;818;p32"/>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9" name="Google Shape;819;p32"/>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0" name="Google Shape;820;p32"/>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1" name="Google Shape;821;p32"/>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2" name="Google Shape;822;p32"/>
          <p:cNvGrpSpPr/>
          <p:nvPr/>
        </p:nvGrpSpPr>
        <p:grpSpPr>
          <a:xfrm>
            <a:off x="6030748" y="32964"/>
            <a:ext cx="6026720" cy="6724736"/>
            <a:chOff x="0" y="14263"/>
            <a:chExt cx="1044275" cy="1165250"/>
          </a:xfrm>
        </p:grpSpPr>
        <p:sp>
          <p:nvSpPr>
            <p:cNvPr id="823" name="Google Shape;823;p32"/>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32"/>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5" name="Google Shape;825;p32"/>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6" name="Google Shape;826;p32"/>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27" name="Google Shape;827;p32"/>
          <p:cNvSpPr txBox="1">
            <a:spLocks noGrp="1"/>
          </p:cNvSpPr>
          <p:nvPr>
            <p:ph type="title"/>
          </p:nvPr>
        </p:nvSpPr>
        <p:spPr>
          <a:xfrm>
            <a:off x="3130584" y="720000"/>
            <a:ext cx="5930800" cy="141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8133"/>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28" name="Google Shape;828;p32"/>
          <p:cNvSpPr txBox="1">
            <a:spLocks noGrp="1"/>
          </p:cNvSpPr>
          <p:nvPr>
            <p:ph type="subTitle" idx="1"/>
          </p:nvPr>
        </p:nvSpPr>
        <p:spPr>
          <a:xfrm>
            <a:off x="3130533" y="2330833"/>
            <a:ext cx="5930800" cy="141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829" name="Google Shape;829;p32"/>
          <p:cNvSpPr txBox="1"/>
          <p:nvPr/>
        </p:nvSpPr>
        <p:spPr>
          <a:xfrm>
            <a:off x="2798800" y="4815933"/>
            <a:ext cx="6594400" cy="741600"/>
          </a:xfrm>
          <a:prstGeom prst="rect">
            <a:avLst/>
          </a:prstGeom>
          <a:noFill/>
          <a:ln>
            <a:noFill/>
          </a:ln>
        </p:spPr>
        <p:txBody>
          <a:bodyPr spcFirstLastPara="1" wrap="square" lIns="121900" tIns="121900" rIns="121900" bIns="121900" anchor="t" anchorCtr="0">
            <a:noAutofit/>
          </a:bodyPr>
          <a:lstStyle/>
          <a:p>
            <a:pPr marL="0" lvl="0" indent="0" algn="ctr" rtl="0">
              <a:spcBef>
                <a:spcPts val="400"/>
              </a:spcBef>
              <a:spcAft>
                <a:spcPts val="0"/>
              </a:spcAft>
              <a:buNone/>
            </a:pPr>
            <a:r>
              <a:rPr lang="en" sz="1600">
                <a:solidFill>
                  <a:schemeClr val="dk1"/>
                </a:solidFill>
                <a:latin typeface="Albert Sans"/>
                <a:ea typeface="Albert Sans"/>
                <a:cs typeface="Albert Sans"/>
                <a:sym typeface="Albert Sans"/>
              </a:rPr>
              <a:t>CREDITS: This presentation template was created by </a:t>
            </a:r>
            <a:r>
              <a:rPr lang="en" sz="1600" u="sng">
                <a:solidFill>
                  <a:schemeClr val="dk1"/>
                </a:solidFill>
                <a:latin typeface="Albert Sans"/>
                <a:ea typeface="Albert Sans"/>
                <a:cs typeface="Albert Sans"/>
                <a:sym typeface="Albert Sans"/>
                <a:hlinkClick r:id="rId2">
                  <a:extLst>
                    <a:ext uri="{A12FA001-AC4F-418D-AE19-62706E023703}">
                      <ahyp:hlinkClr xmlns:ahyp="http://schemas.microsoft.com/office/drawing/2018/hyperlinkcolor" val="tx"/>
                    </a:ext>
                  </a:extLst>
                </a:hlinkClick>
              </a:rPr>
              <a:t>Slidesgo</a:t>
            </a:r>
            <a:r>
              <a:rPr lang="en" sz="1600">
                <a:solidFill>
                  <a:schemeClr val="dk1"/>
                </a:solidFill>
                <a:latin typeface="Albert Sans"/>
                <a:ea typeface="Albert Sans"/>
                <a:cs typeface="Albert Sans"/>
                <a:sym typeface="Albert Sans"/>
              </a:rPr>
              <a:t>, and includes icons by </a:t>
            </a:r>
            <a:r>
              <a:rPr lang="en" sz="1600" u="sng">
                <a:solidFill>
                  <a:schemeClr val="dk1"/>
                </a:solidFill>
                <a:latin typeface="Albert Sans"/>
                <a:ea typeface="Albert Sans"/>
                <a:cs typeface="Albert Sans"/>
                <a:sym typeface="Albert Sans"/>
                <a:hlinkClick r:id="rId3">
                  <a:extLst>
                    <a:ext uri="{A12FA001-AC4F-418D-AE19-62706E023703}">
                      <ahyp:hlinkClr xmlns:ahyp="http://schemas.microsoft.com/office/drawing/2018/hyperlinkcolor" val="tx"/>
                    </a:ext>
                  </a:extLst>
                </a:hlinkClick>
              </a:rPr>
              <a:t>Flaticon</a:t>
            </a:r>
            <a:r>
              <a:rPr lang="en" sz="1600">
                <a:solidFill>
                  <a:schemeClr val="dk1"/>
                </a:solidFill>
                <a:latin typeface="Albert Sans"/>
                <a:ea typeface="Albert Sans"/>
                <a:cs typeface="Albert Sans"/>
                <a:sym typeface="Albert Sans"/>
              </a:rPr>
              <a:t>, and infographics &amp; images by </a:t>
            </a:r>
            <a:r>
              <a:rPr lang="en" sz="1600" u="sng">
                <a:solidFill>
                  <a:schemeClr val="dk1"/>
                </a:solidFill>
                <a:latin typeface="Albert Sans"/>
                <a:ea typeface="Albert Sans"/>
                <a:cs typeface="Albert Sans"/>
                <a:sym typeface="Albert Sans"/>
                <a:hlinkClick r:id="rId4">
                  <a:extLst>
                    <a:ext uri="{A12FA001-AC4F-418D-AE19-62706E023703}">
                      <ahyp:hlinkClr xmlns:ahyp="http://schemas.microsoft.com/office/drawing/2018/hyperlinkcolor" val="tx"/>
                    </a:ext>
                  </a:extLst>
                </a:hlinkClick>
              </a:rPr>
              <a:t>Freepik</a:t>
            </a:r>
            <a:r>
              <a:rPr lang="en" sz="1600" u="sng">
                <a:solidFill>
                  <a:schemeClr val="dk1"/>
                </a:solidFill>
                <a:latin typeface="Albert Sans"/>
                <a:ea typeface="Albert Sans"/>
                <a:cs typeface="Albert Sans"/>
                <a:sym typeface="Albert Sans"/>
              </a:rPr>
              <a:t> </a:t>
            </a:r>
            <a:endParaRPr sz="1600" u="sng">
              <a:solidFill>
                <a:schemeClr val="dk1"/>
              </a:solidFill>
              <a:latin typeface="Albert Sans"/>
              <a:ea typeface="Albert Sans"/>
              <a:cs typeface="Albert Sans"/>
              <a:sym typeface="Albert Sans"/>
            </a:endParaRPr>
          </a:p>
        </p:txBody>
      </p:sp>
    </p:spTree>
    <p:extLst>
      <p:ext uri="{BB962C8B-B14F-4D97-AF65-F5344CB8AC3E}">
        <p14:creationId xmlns:p14="http://schemas.microsoft.com/office/powerpoint/2010/main" val="12394060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830"/>
        <p:cNvGrpSpPr/>
        <p:nvPr/>
      </p:nvGrpSpPr>
      <p:grpSpPr>
        <a:xfrm>
          <a:off x="0" y="0"/>
          <a:ext cx="0" cy="0"/>
          <a:chOff x="0" y="0"/>
          <a:chExt cx="0" cy="0"/>
        </a:xfrm>
      </p:grpSpPr>
      <p:grpSp>
        <p:nvGrpSpPr>
          <p:cNvPr id="831" name="Google Shape;831;p33"/>
          <p:cNvGrpSpPr/>
          <p:nvPr/>
        </p:nvGrpSpPr>
        <p:grpSpPr>
          <a:xfrm>
            <a:off x="-724527" y="-344401"/>
            <a:ext cx="6500304" cy="2899295"/>
            <a:chOff x="-538478" y="-253227"/>
            <a:chExt cx="4875228" cy="2174471"/>
          </a:xfrm>
        </p:grpSpPr>
        <p:grpSp>
          <p:nvGrpSpPr>
            <p:cNvPr id="832" name="Google Shape;832;p33"/>
            <p:cNvGrpSpPr/>
            <p:nvPr/>
          </p:nvGrpSpPr>
          <p:grpSpPr>
            <a:xfrm rot="10800000">
              <a:off x="47" y="-253227"/>
              <a:ext cx="1084166" cy="1209646"/>
              <a:chOff x="0" y="14263"/>
              <a:chExt cx="1044275" cy="1165250"/>
            </a:xfrm>
          </p:grpSpPr>
          <p:sp>
            <p:nvSpPr>
              <p:cNvPr id="833" name="Google Shape;833;p3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4" name="Google Shape;834;p3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5" name="Google Shape;835;p3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3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7" name="Google Shape;837;p33"/>
            <p:cNvGrpSpPr/>
            <p:nvPr/>
          </p:nvGrpSpPr>
          <p:grpSpPr>
            <a:xfrm rot="10800000">
              <a:off x="1084234" y="-253227"/>
              <a:ext cx="1084166" cy="1209646"/>
              <a:chOff x="0" y="14263"/>
              <a:chExt cx="1044275" cy="1165250"/>
            </a:xfrm>
          </p:grpSpPr>
          <p:sp>
            <p:nvSpPr>
              <p:cNvPr id="838" name="Google Shape;838;p3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3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0" name="Google Shape;840;p3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1" name="Google Shape;841;p3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2" name="Google Shape;842;p33"/>
            <p:cNvGrpSpPr/>
            <p:nvPr/>
          </p:nvGrpSpPr>
          <p:grpSpPr>
            <a:xfrm rot="10800000">
              <a:off x="2168397" y="-253227"/>
              <a:ext cx="1084166" cy="1209646"/>
              <a:chOff x="0" y="14263"/>
              <a:chExt cx="1044275" cy="1165250"/>
            </a:xfrm>
          </p:grpSpPr>
          <p:sp>
            <p:nvSpPr>
              <p:cNvPr id="843" name="Google Shape;843;p3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4" name="Google Shape;844;p3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5" name="Google Shape;845;p3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6" name="Google Shape;846;p3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7" name="Google Shape;847;p33"/>
            <p:cNvGrpSpPr/>
            <p:nvPr/>
          </p:nvGrpSpPr>
          <p:grpSpPr>
            <a:xfrm rot="10800000">
              <a:off x="3252584" y="-253227"/>
              <a:ext cx="1084166" cy="1209646"/>
              <a:chOff x="0" y="14263"/>
              <a:chExt cx="1044275" cy="1165250"/>
            </a:xfrm>
          </p:grpSpPr>
          <p:sp>
            <p:nvSpPr>
              <p:cNvPr id="848" name="Google Shape;848;p3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3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0" name="Google Shape;850;p3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1" name="Google Shape;851;p3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2" name="Google Shape;852;p33"/>
            <p:cNvGrpSpPr/>
            <p:nvPr/>
          </p:nvGrpSpPr>
          <p:grpSpPr>
            <a:xfrm rot="10800000">
              <a:off x="545697" y="711598"/>
              <a:ext cx="1084166" cy="1209646"/>
              <a:chOff x="0" y="14263"/>
              <a:chExt cx="1044275" cy="1165250"/>
            </a:xfrm>
          </p:grpSpPr>
          <p:sp>
            <p:nvSpPr>
              <p:cNvPr id="853" name="Google Shape;853;p3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4" name="Google Shape;854;p3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3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6" name="Google Shape;856;p3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7" name="Google Shape;857;p33"/>
            <p:cNvGrpSpPr/>
            <p:nvPr/>
          </p:nvGrpSpPr>
          <p:grpSpPr>
            <a:xfrm rot="10800000">
              <a:off x="-538478" y="711598"/>
              <a:ext cx="1084166" cy="1209646"/>
              <a:chOff x="0" y="14263"/>
              <a:chExt cx="1044275" cy="1165250"/>
            </a:xfrm>
          </p:grpSpPr>
          <p:sp>
            <p:nvSpPr>
              <p:cNvPr id="858" name="Google Shape;858;p3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9" name="Google Shape;859;p3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0" name="Google Shape;860;p3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1" name="Google Shape;861;p3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862" name="Google Shape;862;p33"/>
          <p:cNvGrpSpPr/>
          <p:nvPr/>
        </p:nvGrpSpPr>
        <p:grpSpPr>
          <a:xfrm rot="10800000">
            <a:off x="5691707" y="4296994"/>
            <a:ext cx="6500304" cy="2899295"/>
            <a:chOff x="-538478" y="-253227"/>
            <a:chExt cx="4875228" cy="2174471"/>
          </a:xfrm>
        </p:grpSpPr>
        <p:grpSp>
          <p:nvGrpSpPr>
            <p:cNvPr id="863" name="Google Shape;863;p33"/>
            <p:cNvGrpSpPr/>
            <p:nvPr/>
          </p:nvGrpSpPr>
          <p:grpSpPr>
            <a:xfrm rot="10800000">
              <a:off x="47" y="-253227"/>
              <a:ext cx="1084166" cy="1209646"/>
              <a:chOff x="0" y="14263"/>
              <a:chExt cx="1044275" cy="1165250"/>
            </a:xfrm>
          </p:grpSpPr>
          <p:sp>
            <p:nvSpPr>
              <p:cNvPr id="864" name="Google Shape;864;p3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5" name="Google Shape;865;p3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6" name="Google Shape;866;p3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7" name="Google Shape;867;p3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68" name="Google Shape;868;p33"/>
            <p:cNvGrpSpPr/>
            <p:nvPr/>
          </p:nvGrpSpPr>
          <p:grpSpPr>
            <a:xfrm rot="10800000">
              <a:off x="1084234" y="-253227"/>
              <a:ext cx="1084166" cy="1209646"/>
              <a:chOff x="0" y="14263"/>
              <a:chExt cx="1044275" cy="1165250"/>
            </a:xfrm>
          </p:grpSpPr>
          <p:sp>
            <p:nvSpPr>
              <p:cNvPr id="869" name="Google Shape;869;p3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0" name="Google Shape;870;p3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1" name="Google Shape;871;p3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2" name="Google Shape;872;p3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3" name="Google Shape;873;p33"/>
            <p:cNvGrpSpPr/>
            <p:nvPr/>
          </p:nvGrpSpPr>
          <p:grpSpPr>
            <a:xfrm rot="10800000">
              <a:off x="2168397" y="-253227"/>
              <a:ext cx="1084166" cy="1209646"/>
              <a:chOff x="0" y="14263"/>
              <a:chExt cx="1044275" cy="1165250"/>
            </a:xfrm>
          </p:grpSpPr>
          <p:sp>
            <p:nvSpPr>
              <p:cNvPr id="874" name="Google Shape;874;p3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5" name="Google Shape;875;p3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6" name="Google Shape;876;p3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7" name="Google Shape;877;p3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8" name="Google Shape;878;p33"/>
            <p:cNvGrpSpPr/>
            <p:nvPr/>
          </p:nvGrpSpPr>
          <p:grpSpPr>
            <a:xfrm rot="10800000">
              <a:off x="3252584" y="-253227"/>
              <a:ext cx="1084166" cy="1209646"/>
              <a:chOff x="0" y="14263"/>
              <a:chExt cx="1044275" cy="1165250"/>
            </a:xfrm>
          </p:grpSpPr>
          <p:sp>
            <p:nvSpPr>
              <p:cNvPr id="879" name="Google Shape;879;p3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0" name="Google Shape;880;p3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1" name="Google Shape;881;p3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2" name="Google Shape;882;p3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83" name="Google Shape;883;p33"/>
            <p:cNvGrpSpPr/>
            <p:nvPr/>
          </p:nvGrpSpPr>
          <p:grpSpPr>
            <a:xfrm rot="10800000">
              <a:off x="545697" y="711598"/>
              <a:ext cx="1084166" cy="1209646"/>
              <a:chOff x="0" y="14263"/>
              <a:chExt cx="1044275" cy="1165250"/>
            </a:xfrm>
          </p:grpSpPr>
          <p:sp>
            <p:nvSpPr>
              <p:cNvPr id="884" name="Google Shape;884;p3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5" name="Google Shape;885;p3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6" name="Google Shape;886;p3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7" name="Google Shape;887;p3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88" name="Google Shape;888;p33"/>
            <p:cNvGrpSpPr/>
            <p:nvPr/>
          </p:nvGrpSpPr>
          <p:grpSpPr>
            <a:xfrm rot="10800000">
              <a:off x="-538478" y="711598"/>
              <a:ext cx="1084166" cy="1209646"/>
              <a:chOff x="0" y="14263"/>
              <a:chExt cx="1044275" cy="1165250"/>
            </a:xfrm>
          </p:grpSpPr>
          <p:sp>
            <p:nvSpPr>
              <p:cNvPr id="889" name="Google Shape;889;p3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0" name="Google Shape;890;p3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1" name="Google Shape;891;p3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2" name="Google Shape;892;p3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551289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D3AFE-F052-FB83-F248-B052D2F5F98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CD771A5-9564-A380-4C97-3E1C800D454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DE79A5D-3EDD-A485-F92D-459D3A52653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FDD8B8B-AA9D-D731-F198-CDC8D1445F67}"/>
              </a:ext>
            </a:extLst>
          </p:cNvPr>
          <p:cNvSpPr>
            <a:spLocks noGrp="1"/>
          </p:cNvSpPr>
          <p:nvPr>
            <p:ph type="dt" sz="half" idx="10"/>
          </p:nvPr>
        </p:nvSpPr>
        <p:spPr/>
        <p:txBody>
          <a:bodyPr/>
          <a:lstStyle/>
          <a:p>
            <a:fld id="{B273F7D2-3B54-744D-9757-D7B74D8FAC4E}" type="datetimeFigureOut">
              <a:rPr lang="en-US" smtClean="0"/>
              <a:t>4/22/24</a:t>
            </a:fld>
            <a:endParaRPr lang="en-US"/>
          </a:p>
        </p:txBody>
      </p:sp>
      <p:sp>
        <p:nvSpPr>
          <p:cNvPr id="6" name="Footer Placeholder 5">
            <a:extLst>
              <a:ext uri="{FF2B5EF4-FFF2-40B4-BE49-F238E27FC236}">
                <a16:creationId xmlns:a16="http://schemas.microsoft.com/office/drawing/2014/main" id="{9D6795C4-BC52-3B50-90F9-C5D0E06D48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2F91DF-B87E-10ED-0615-AD14C5D11375}"/>
              </a:ext>
            </a:extLst>
          </p:cNvPr>
          <p:cNvSpPr>
            <a:spLocks noGrp="1"/>
          </p:cNvSpPr>
          <p:nvPr>
            <p:ph type="sldNum" sz="quarter" idx="12"/>
          </p:nvPr>
        </p:nvSpPr>
        <p:spPr/>
        <p:txBody>
          <a:bodyPr/>
          <a:lstStyle/>
          <a:p>
            <a:fld id="{29AEB5C5-8848-8340-9E0C-D781D3296AF2}" type="slidenum">
              <a:rPr lang="en-US" smtClean="0"/>
              <a:t>‹#›</a:t>
            </a:fld>
            <a:endParaRPr lang="en-US"/>
          </a:p>
        </p:txBody>
      </p:sp>
    </p:spTree>
    <p:extLst>
      <p:ext uri="{BB962C8B-B14F-4D97-AF65-F5344CB8AC3E}">
        <p14:creationId xmlns:p14="http://schemas.microsoft.com/office/powerpoint/2010/main" val="425295049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893"/>
        <p:cNvGrpSpPr/>
        <p:nvPr/>
      </p:nvGrpSpPr>
      <p:grpSpPr>
        <a:xfrm>
          <a:off x="0" y="0"/>
          <a:ext cx="0" cy="0"/>
          <a:chOff x="0" y="0"/>
          <a:chExt cx="0" cy="0"/>
        </a:xfrm>
      </p:grpSpPr>
      <p:grpSp>
        <p:nvGrpSpPr>
          <p:cNvPr id="894" name="Google Shape;894;p34"/>
          <p:cNvGrpSpPr/>
          <p:nvPr/>
        </p:nvGrpSpPr>
        <p:grpSpPr>
          <a:xfrm rot="10800000">
            <a:off x="4" y="9163"/>
            <a:ext cx="4063977" cy="2239071"/>
            <a:chOff x="713225" y="3151224"/>
            <a:chExt cx="1547357" cy="863217"/>
          </a:xfrm>
        </p:grpSpPr>
        <p:grpSp>
          <p:nvGrpSpPr>
            <p:cNvPr id="895" name="Google Shape;895;p34"/>
            <p:cNvGrpSpPr/>
            <p:nvPr/>
          </p:nvGrpSpPr>
          <p:grpSpPr>
            <a:xfrm>
              <a:off x="713225" y="3151224"/>
              <a:ext cx="773703" cy="863217"/>
              <a:chOff x="0" y="14263"/>
              <a:chExt cx="1044275" cy="1165250"/>
            </a:xfrm>
          </p:grpSpPr>
          <p:sp>
            <p:nvSpPr>
              <p:cNvPr id="896" name="Google Shape;896;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7" name="Google Shape;897;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8" name="Google Shape;898;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9" name="Google Shape;899;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00" name="Google Shape;900;p34"/>
            <p:cNvGrpSpPr/>
            <p:nvPr/>
          </p:nvGrpSpPr>
          <p:grpSpPr>
            <a:xfrm>
              <a:off x="1486878" y="3151224"/>
              <a:ext cx="773703" cy="863217"/>
              <a:chOff x="0" y="14263"/>
              <a:chExt cx="1044275" cy="1165250"/>
            </a:xfrm>
          </p:grpSpPr>
          <p:sp>
            <p:nvSpPr>
              <p:cNvPr id="901" name="Google Shape;901;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2" name="Google Shape;902;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3" name="Google Shape;903;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4" name="Google Shape;904;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905" name="Google Shape;905;p34"/>
          <p:cNvGrpSpPr/>
          <p:nvPr/>
        </p:nvGrpSpPr>
        <p:grpSpPr>
          <a:xfrm rot="10800000">
            <a:off x="4039790" y="76"/>
            <a:ext cx="4063977" cy="2239071"/>
            <a:chOff x="713225" y="3151224"/>
            <a:chExt cx="1547357" cy="863217"/>
          </a:xfrm>
        </p:grpSpPr>
        <p:grpSp>
          <p:nvGrpSpPr>
            <p:cNvPr id="906" name="Google Shape;906;p34"/>
            <p:cNvGrpSpPr/>
            <p:nvPr/>
          </p:nvGrpSpPr>
          <p:grpSpPr>
            <a:xfrm>
              <a:off x="713225" y="3151224"/>
              <a:ext cx="773703" cy="863217"/>
              <a:chOff x="0" y="14263"/>
              <a:chExt cx="1044275" cy="1165250"/>
            </a:xfrm>
          </p:grpSpPr>
          <p:sp>
            <p:nvSpPr>
              <p:cNvPr id="907" name="Google Shape;907;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8" name="Google Shape;908;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9" name="Google Shape;909;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0" name="Google Shape;910;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11" name="Google Shape;911;p34"/>
            <p:cNvGrpSpPr/>
            <p:nvPr/>
          </p:nvGrpSpPr>
          <p:grpSpPr>
            <a:xfrm>
              <a:off x="1486878" y="3151224"/>
              <a:ext cx="773703" cy="863217"/>
              <a:chOff x="0" y="14263"/>
              <a:chExt cx="1044275" cy="1165250"/>
            </a:xfrm>
          </p:grpSpPr>
          <p:sp>
            <p:nvSpPr>
              <p:cNvPr id="912" name="Google Shape;912;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3" name="Google Shape;913;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4" name="Google Shape;914;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5" name="Google Shape;915;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916" name="Google Shape;916;p34"/>
          <p:cNvGrpSpPr/>
          <p:nvPr/>
        </p:nvGrpSpPr>
        <p:grpSpPr>
          <a:xfrm rot="10800000">
            <a:off x="8103790" y="76"/>
            <a:ext cx="4063977" cy="2239071"/>
            <a:chOff x="713225" y="3151224"/>
            <a:chExt cx="1547357" cy="863217"/>
          </a:xfrm>
        </p:grpSpPr>
        <p:grpSp>
          <p:nvGrpSpPr>
            <p:cNvPr id="917" name="Google Shape;917;p34"/>
            <p:cNvGrpSpPr/>
            <p:nvPr/>
          </p:nvGrpSpPr>
          <p:grpSpPr>
            <a:xfrm>
              <a:off x="713225" y="3151224"/>
              <a:ext cx="773703" cy="863217"/>
              <a:chOff x="0" y="14263"/>
              <a:chExt cx="1044275" cy="1165250"/>
            </a:xfrm>
          </p:grpSpPr>
          <p:sp>
            <p:nvSpPr>
              <p:cNvPr id="918" name="Google Shape;918;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9" name="Google Shape;919;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0" name="Google Shape;920;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1" name="Google Shape;921;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22" name="Google Shape;922;p34"/>
            <p:cNvGrpSpPr/>
            <p:nvPr/>
          </p:nvGrpSpPr>
          <p:grpSpPr>
            <a:xfrm>
              <a:off x="1486878" y="3151224"/>
              <a:ext cx="773703" cy="863217"/>
              <a:chOff x="0" y="14263"/>
              <a:chExt cx="1044275" cy="1165250"/>
            </a:xfrm>
          </p:grpSpPr>
          <p:sp>
            <p:nvSpPr>
              <p:cNvPr id="923" name="Google Shape;923;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4" name="Google Shape;924;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5" name="Google Shape;925;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6" name="Google Shape;926;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927" name="Google Shape;927;p34"/>
          <p:cNvGrpSpPr/>
          <p:nvPr/>
        </p:nvGrpSpPr>
        <p:grpSpPr>
          <a:xfrm rot="10800000">
            <a:off x="4" y="2370905"/>
            <a:ext cx="4063977" cy="2239071"/>
            <a:chOff x="713225" y="3151224"/>
            <a:chExt cx="1547357" cy="863217"/>
          </a:xfrm>
        </p:grpSpPr>
        <p:grpSp>
          <p:nvGrpSpPr>
            <p:cNvPr id="928" name="Google Shape;928;p34"/>
            <p:cNvGrpSpPr/>
            <p:nvPr/>
          </p:nvGrpSpPr>
          <p:grpSpPr>
            <a:xfrm>
              <a:off x="713225" y="3151224"/>
              <a:ext cx="773703" cy="863217"/>
              <a:chOff x="0" y="14263"/>
              <a:chExt cx="1044275" cy="1165250"/>
            </a:xfrm>
          </p:grpSpPr>
          <p:sp>
            <p:nvSpPr>
              <p:cNvPr id="929" name="Google Shape;929;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0" name="Google Shape;930;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1" name="Google Shape;931;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2" name="Google Shape;932;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33" name="Google Shape;933;p34"/>
            <p:cNvGrpSpPr/>
            <p:nvPr/>
          </p:nvGrpSpPr>
          <p:grpSpPr>
            <a:xfrm>
              <a:off x="1486878" y="3151224"/>
              <a:ext cx="773703" cy="863217"/>
              <a:chOff x="0" y="14263"/>
              <a:chExt cx="1044275" cy="1165250"/>
            </a:xfrm>
          </p:grpSpPr>
          <p:sp>
            <p:nvSpPr>
              <p:cNvPr id="934" name="Google Shape;934;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5" name="Google Shape;935;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6" name="Google Shape;936;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7" name="Google Shape;937;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938" name="Google Shape;938;p34"/>
          <p:cNvGrpSpPr/>
          <p:nvPr/>
        </p:nvGrpSpPr>
        <p:grpSpPr>
          <a:xfrm rot="10800000">
            <a:off x="4064023" y="2361818"/>
            <a:ext cx="4063977" cy="2239071"/>
            <a:chOff x="713225" y="3151224"/>
            <a:chExt cx="1547357" cy="863217"/>
          </a:xfrm>
        </p:grpSpPr>
        <p:grpSp>
          <p:nvGrpSpPr>
            <p:cNvPr id="939" name="Google Shape;939;p34"/>
            <p:cNvGrpSpPr/>
            <p:nvPr/>
          </p:nvGrpSpPr>
          <p:grpSpPr>
            <a:xfrm>
              <a:off x="713225" y="3151224"/>
              <a:ext cx="773703" cy="863217"/>
              <a:chOff x="0" y="14263"/>
              <a:chExt cx="1044275" cy="1165250"/>
            </a:xfrm>
          </p:grpSpPr>
          <p:sp>
            <p:nvSpPr>
              <p:cNvPr id="940" name="Google Shape;940;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1" name="Google Shape;941;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2" name="Google Shape;942;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3" name="Google Shape;943;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44" name="Google Shape;944;p34"/>
            <p:cNvGrpSpPr/>
            <p:nvPr/>
          </p:nvGrpSpPr>
          <p:grpSpPr>
            <a:xfrm>
              <a:off x="1486878" y="3151224"/>
              <a:ext cx="773703" cy="863217"/>
              <a:chOff x="0" y="14263"/>
              <a:chExt cx="1044275" cy="1165250"/>
            </a:xfrm>
          </p:grpSpPr>
          <p:sp>
            <p:nvSpPr>
              <p:cNvPr id="945" name="Google Shape;945;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6" name="Google Shape;946;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7" name="Google Shape;947;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8" name="Google Shape;948;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949" name="Google Shape;949;p34"/>
          <p:cNvGrpSpPr/>
          <p:nvPr/>
        </p:nvGrpSpPr>
        <p:grpSpPr>
          <a:xfrm rot="10800000">
            <a:off x="8128024" y="2361818"/>
            <a:ext cx="4063977" cy="2239071"/>
            <a:chOff x="713225" y="3151224"/>
            <a:chExt cx="1547357" cy="863217"/>
          </a:xfrm>
        </p:grpSpPr>
        <p:grpSp>
          <p:nvGrpSpPr>
            <p:cNvPr id="950" name="Google Shape;950;p34"/>
            <p:cNvGrpSpPr/>
            <p:nvPr/>
          </p:nvGrpSpPr>
          <p:grpSpPr>
            <a:xfrm>
              <a:off x="713225" y="3151224"/>
              <a:ext cx="773703" cy="863217"/>
              <a:chOff x="0" y="14263"/>
              <a:chExt cx="1044275" cy="1165250"/>
            </a:xfrm>
          </p:grpSpPr>
          <p:sp>
            <p:nvSpPr>
              <p:cNvPr id="951" name="Google Shape;951;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2" name="Google Shape;952;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3" name="Google Shape;953;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4" name="Google Shape;954;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55" name="Google Shape;955;p34"/>
            <p:cNvGrpSpPr/>
            <p:nvPr/>
          </p:nvGrpSpPr>
          <p:grpSpPr>
            <a:xfrm>
              <a:off x="1486878" y="3151224"/>
              <a:ext cx="773703" cy="863217"/>
              <a:chOff x="0" y="14263"/>
              <a:chExt cx="1044275" cy="1165250"/>
            </a:xfrm>
          </p:grpSpPr>
          <p:sp>
            <p:nvSpPr>
              <p:cNvPr id="956" name="Google Shape;956;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7" name="Google Shape;957;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8" name="Google Shape;958;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9" name="Google Shape;959;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960" name="Google Shape;960;p34"/>
          <p:cNvGrpSpPr/>
          <p:nvPr/>
        </p:nvGrpSpPr>
        <p:grpSpPr>
          <a:xfrm rot="10800000">
            <a:off x="4" y="4619039"/>
            <a:ext cx="4063977" cy="2239071"/>
            <a:chOff x="713225" y="3151224"/>
            <a:chExt cx="1547357" cy="863217"/>
          </a:xfrm>
        </p:grpSpPr>
        <p:grpSp>
          <p:nvGrpSpPr>
            <p:cNvPr id="961" name="Google Shape;961;p34"/>
            <p:cNvGrpSpPr/>
            <p:nvPr/>
          </p:nvGrpSpPr>
          <p:grpSpPr>
            <a:xfrm>
              <a:off x="713225" y="3151224"/>
              <a:ext cx="773703" cy="863217"/>
              <a:chOff x="0" y="14263"/>
              <a:chExt cx="1044275" cy="1165250"/>
            </a:xfrm>
          </p:grpSpPr>
          <p:sp>
            <p:nvSpPr>
              <p:cNvPr id="962" name="Google Shape;962;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3" name="Google Shape;963;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4" name="Google Shape;964;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5" name="Google Shape;965;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66" name="Google Shape;966;p34"/>
            <p:cNvGrpSpPr/>
            <p:nvPr/>
          </p:nvGrpSpPr>
          <p:grpSpPr>
            <a:xfrm>
              <a:off x="1486878" y="3151224"/>
              <a:ext cx="773703" cy="863217"/>
              <a:chOff x="0" y="14263"/>
              <a:chExt cx="1044275" cy="1165250"/>
            </a:xfrm>
          </p:grpSpPr>
          <p:sp>
            <p:nvSpPr>
              <p:cNvPr id="967" name="Google Shape;967;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8" name="Google Shape;968;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9" name="Google Shape;969;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0" name="Google Shape;970;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971" name="Google Shape;971;p34"/>
          <p:cNvGrpSpPr/>
          <p:nvPr/>
        </p:nvGrpSpPr>
        <p:grpSpPr>
          <a:xfrm rot="10800000">
            <a:off x="4064023" y="4609954"/>
            <a:ext cx="4063977" cy="2239071"/>
            <a:chOff x="713225" y="3151224"/>
            <a:chExt cx="1547357" cy="863217"/>
          </a:xfrm>
        </p:grpSpPr>
        <p:grpSp>
          <p:nvGrpSpPr>
            <p:cNvPr id="972" name="Google Shape;972;p34"/>
            <p:cNvGrpSpPr/>
            <p:nvPr/>
          </p:nvGrpSpPr>
          <p:grpSpPr>
            <a:xfrm>
              <a:off x="713225" y="3151224"/>
              <a:ext cx="773703" cy="863217"/>
              <a:chOff x="0" y="14263"/>
              <a:chExt cx="1044275" cy="1165250"/>
            </a:xfrm>
          </p:grpSpPr>
          <p:sp>
            <p:nvSpPr>
              <p:cNvPr id="973" name="Google Shape;973;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4" name="Google Shape;974;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5" name="Google Shape;975;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6" name="Google Shape;976;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77" name="Google Shape;977;p34"/>
            <p:cNvGrpSpPr/>
            <p:nvPr/>
          </p:nvGrpSpPr>
          <p:grpSpPr>
            <a:xfrm>
              <a:off x="1486878" y="3151224"/>
              <a:ext cx="773703" cy="863217"/>
              <a:chOff x="0" y="14263"/>
              <a:chExt cx="1044275" cy="1165250"/>
            </a:xfrm>
          </p:grpSpPr>
          <p:sp>
            <p:nvSpPr>
              <p:cNvPr id="978" name="Google Shape;978;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9" name="Google Shape;979;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0" name="Google Shape;980;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1" name="Google Shape;981;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982" name="Google Shape;982;p34"/>
          <p:cNvGrpSpPr/>
          <p:nvPr/>
        </p:nvGrpSpPr>
        <p:grpSpPr>
          <a:xfrm rot="10800000">
            <a:off x="8128024" y="4609954"/>
            <a:ext cx="4063977" cy="2239071"/>
            <a:chOff x="713225" y="3151224"/>
            <a:chExt cx="1547357" cy="863217"/>
          </a:xfrm>
        </p:grpSpPr>
        <p:grpSp>
          <p:nvGrpSpPr>
            <p:cNvPr id="983" name="Google Shape;983;p34"/>
            <p:cNvGrpSpPr/>
            <p:nvPr/>
          </p:nvGrpSpPr>
          <p:grpSpPr>
            <a:xfrm>
              <a:off x="713225" y="3151224"/>
              <a:ext cx="773703" cy="863217"/>
              <a:chOff x="0" y="14263"/>
              <a:chExt cx="1044275" cy="1165250"/>
            </a:xfrm>
          </p:grpSpPr>
          <p:sp>
            <p:nvSpPr>
              <p:cNvPr id="984" name="Google Shape;984;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5" name="Google Shape;985;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6" name="Google Shape;986;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7" name="Google Shape;987;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88" name="Google Shape;988;p34"/>
            <p:cNvGrpSpPr/>
            <p:nvPr/>
          </p:nvGrpSpPr>
          <p:grpSpPr>
            <a:xfrm>
              <a:off x="1486878" y="3151224"/>
              <a:ext cx="773703" cy="863217"/>
              <a:chOff x="0" y="14263"/>
              <a:chExt cx="1044275" cy="1165250"/>
            </a:xfrm>
          </p:grpSpPr>
          <p:sp>
            <p:nvSpPr>
              <p:cNvPr id="989" name="Google Shape;989;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0" name="Google Shape;990;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1" name="Google Shape;991;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2" name="Google Shape;992;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97374951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9158F-F291-4BA9-94B5-228AFDCE6C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43612C-13CA-41E7-91CB-52AC6B3058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5A5648-0B04-4703-8440-7CD6A4E7E909}"/>
              </a:ext>
            </a:extLst>
          </p:cNvPr>
          <p:cNvSpPr>
            <a:spLocks noGrp="1"/>
          </p:cNvSpPr>
          <p:nvPr>
            <p:ph type="dt" sz="half" idx="10"/>
          </p:nvPr>
        </p:nvSpPr>
        <p:spPr/>
        <p:txBody>
          <a:bodyPr/>
          <a:lstStyle/>
          <a:p>
            <a:fld id="{4A471370-CF98-4F40-A126-D4740DFBF476}" type="datetimeFigureOut">
              <a:rPr lang="en-US" smtClean="0"/>
              <a:t>4/22/24</a:t>
            </a:fld>
            <a:endParaRPr lang="en-US"/>
          </a:p>
        </p:txBody>
      </p:sp>
      <p:sp>
        <p:nvSpPr>
          <p:cNvPr id="5" name="Footer Placeholder 4">
            <a:extLst>
              <a:ext uri="{FF2B5EF4-FFF2-40B4-BE49-F238E27FC236}">
                <a16:creationId xmlns:a16="http://schemas.microsoft.com/office/drawing/2014/main" id="{5879D995-4955-4FAB-91C6-A3751F7826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6671B-A8C4-4C7A-AE3D-3AE103DF004E}"/>
              </a:ext>
            </a:extLst>
          </p:cNvPr>
          <p:cNvSpPr>
            <a:spLocks noGrp="1"/>
          </p:cNvSpPr>
          <p:nvPr>
            <p:ph type="sldNum" sz="quarter" idx="12"/>
          </p:nvPr>
        </p:nvSpPr>
        <p:spPr/>
        <p:txBody>
          <a:bodyPr/>
          <a:lstStyle/>
          <a:p>
            <a:fld id="{669B4FED-D76B-4675-8AC4-4D35A1429487}" type="slidenum">
              <a:rPr lang="en-US" smtClean="0"/>
              <a:t>‹#›</a:t>
            </a:fld>
            <a:endParaRPr lang="en-US"/>
          </a:p>
        </p:txBody>
      </p:sp>
    </p:spTree>
    <p:extLst>
      <p:ext uri="{BB962C8B-B14F-4D97-AF65-F5344CB8AC3E}">
        <p14:creationId xmlns:p14="http://schemas.microsoft.com/office/powerpoint/2010/main" val="35636708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954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954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9BDF6A25-C25A-A9F0-317D-8E92DBA3F777}"/>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a:extLst>
              <a:ext uri="{FF2B5EF4-FFF2-40B4-BE49-F238E27FC236}">
                <a16:creationId xmlns:a16="http://schemas.microsoft.com/office/drawing/2014/main" id="{986D5108-DDA7-1DF6-D2E3-F578E540744E}"/>
              </a:ext>
            </a:extLst>
          </p:cNvPr>
          <p:cNvSpPr>
            <a:spLocks noGrp="1" noChangeArrowheads="1"/>
          </p:cNvSpPr>
          <p:nvPr>
            <p:ph type="ftr" sz="quarter" idx="11"/>
          </p:nvPr>
        </p:nvSpPr>
        <p:spPr>
          <a:ln/>
        </p:spPr>
        <p:txBody>
          <a:bodyPr/>
          <a:lstStyle>
            <a:lvl1pPr>
              <a:defRPr/>
            </a:lvl1pPr>
          </a:lstStyle>
          <a:p>
            <a:pPr>
              <a:defRPr/>
            </a:pPr>
            <a:r>
              <a:rPr lang="en-US" altLang="ja-JP"/>
              <a:t>Java Programming I</a:t>
            </a:r>
          </a:p>
        </p:txBody>
      </p:sp>
      <p:sp>
        <p:nvSpPr>
          <p:cNvPr id="7" name="Rectangle 8">
            <a:extLst>
              <a:ext uri="{FF2B5EF4-FFF2-40B4-BE49-F238E27FC236}">
                <a16:creationId xmlns:a16="http://schemas.microsoft.com/office/drawing/2014/main" id="{E3EB8A79-E7F1-4A30-E612-03004C529107}"/>
              </a:ext>
            </a:extLst>
          </p:cNvPr>
          <p:cNvSpPr>
            <a:spLocks noGrp="1" noChangeArrowheads="1"/>
          </p:cNvSpPr>
          <p:nvPr>
            <p:ph type="sldNum" sz="quarter" idx="12"/>
          </p:nvPr>
        </p:nvSpPr>
        <p:spPr>
          <a:ln/>
        </p:spPr>
        <p:txBody>
          <a:bodyPr/>
          <a:lstStyle>
            <a:lvl1pPr>
              <a:defRPr/>
            </a:lvl1pPr>
          </a:lstStyle>
          <a:p>
            <a:pPr>
              <a:defRPr/>
            </a:pPr>
            <a:fld id="{0DED0573-CC97-9D4F-8CE0-DA5E138D0F79}" type="slidenum">
              <a:rPr lang="ko-KR" altLang="en-US"/>
              <a:pPr>
                <a:defRPr/>
              </a:pPr>
              <a:t>‹#›</a:t>
            </a:fld>
            <a:r>
              <a:rPr lang="en-US" altLang="ko-KR">
                <a:latin typeface="굴림" panose="020B0600000101010101" pitchFamily="34" charset="-127"/>
              </a:rPr>
              <a:t> </a:t>
            </a:r>
          </a:p>
        </p:txBody>
      </p:sp>
    </p:spTree>
    <p:extLst>
      <p:ext uri="{BB962C8B-B14F-4D97-AF65-F5344CB8AC3E}">
        <p14:creationId xmlns:p14="http://schemas.microsoft.com/office/powerpoint/2010/main" val="3177730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C08FB-541D-3067-1C49-DC74C674E4A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570B3F6-523E-BF68-A2E4-9BB53C62A4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3910161-B961-B5FE-AC9E-0A08B15918C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958BA88-B04A-80FC-3367-EE58806D2A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28F419C-2301-530D-4685-ED31A53E8E9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A687805-290A-FF35-03F7-152F3BEEE594}"/>
              </a:ext>
            </a:extLst>
          </p:cNvPr>
          <p:cNvSpPr>
            <a:spLocks noGrp="1"/>
          </p:cNvSpPr>
          <p:nvPr>
            <p:ph type="dt" sz="half" idx="10"/>
          </p:nvPr>
        </p:nvSpPr>
        <p:spPr/>
        <p:txBody>
          <a:bodyPr/>
          <a:lstStyle/>
          <a:p>
            <a:fld id="{B273F7D2-3B54-744D-9757-D7B74D8FAC4E}" type="datetimeFigureOut">
              <a:rPr lang="en-US" smtClean="0"/>
              <a:t>4/22/24</a:t>
            </a:fld>
            <a:endParaRPr lang="en-US"/>
          </a:p>
        </p:txBody>
      </p:sp>
      <p:sp>
        <p:nvSpPr>
          <p:cNvPr id="8" name="Footer Placeholder 7">
            <a:extLst>
              <a:ext uri="{FF2B5EF4-FFF2-40B4-BE49-F238E27FC236}">
                <a16:creationId xmlns:a16="http://schemas.microsoft.com/office/drawing/2014/main" id="{FE42047A-12A6-B908-7340-BD091FCFD8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4ECC50-9E95-7DC8-627B-E03BA9182365}"/>
              </a:ext>
            </a:extLst>
          </p:cNvPr>
          <p:cNvSpPr>
            <a:spLocks noGrp="1"/>
          </p:cNvSpPr>
          <p:nvPr>
            <p:ph type="sldNum" sz="quarter" idx="12"/>
          </p:nvPr>
        </p:nvSpPr>
        <p:spPr/>
        <p:txBody>
          <a:bodyPr/>
          <a:lstStyle/>
          <a:p>
            <a:fld id="{29AEB5C5-8848-8340-9E0C-D781D3296AF2}" type="slidenum">
              <a:rPr lang="en-US" smtClean="0"/>
              <a:t>‹#›</a:t>
            </a:fld>
            <a:endParaRPr lang="en-US"/>
          </a:p>
        </p:txBody>
      </p:sp>
    </p:spTree>
    <p:extLst>
      <p:ext uri="{BB962C8B-B14F-4D97-AF65-F5344CB8AC3E}">
        <p14:creationId xmlns:p14="http://schemas.microsoft.com/office/powerpoint/2010/main" val="1414917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A0AAC-AA9E-B697-D645-6D3D2B0EE73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ECC64AC-E099-A361-8D48-E2788D1F7A9F}"/>
              </a:ext>
            </a:extLst>
          </p:cNvPr>
          <p:cNvSpPr>
            <a:spLocks noGrp="1"/>
          </p:cNvSpPr>
          <p:nvPr>
            <p:ph type="dt" sz="half" idx="10"/>
          </p:nvPr>
        </p:nvSpPr>
        <p:spPr/>
        <p:txBody>
          <a:bodyPr/>
          <a:lstStyle/>
          <a:p>
            <a:fld id="{B273F7D2-3B54-744D-9757-D7B74D8FAC4E}" type="datetimeFigureOut">
              <a:rPr lang="en-US" smtClean="0"/>
              <a:t>4/22/24</a:t>
            </a:fld>
            <a:endParaRPr lang="en-US"/>
          </a:p>
        </p:txBody>
      </p:sp>
      <p:sp>
        <p:nvSpPr>
          <p:cNvPr id="4" name="Footer Placeholder 3">
            <a:extLst>
              <a:ext uri="{FF2B5EF4-FFF2-40B4-BE49-F238E27FC236}">
                <a16:creationId xmlns:a16="http://schemas.microsoft.com/office/drawing/2014/main" id="{5FE22722-6EF8-CE36-C9C7-B7FB05B5A4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4AF68-8B7C-8EA6-5C9E-C440F608D325}"/>
              </a:ext>
            </a:extLst>
          </p:cNvPr>
          <p:cNvSpPr>
            <a:spLocks noGrp="1"/>
          </p:cNvSpPr>
          <p:nvPr>
            <p:ph type="sldNum" sz="quarter" idx="12"/>
          </p:nvPr>
        </p:nvSpPr>
        <p:spPr/>
        <p:txBody>
          <a:bodyPr/>
          <a:lstStyle/>
          <a:p>
            <a:fld id="{29AEB5C5-8848-8340-9E0C-D781D3296AF2}" type="slidenum">
              <a:rPr lang="en-US" smtClean="0"/>
              <a:t>‹#›</a:t>
            </a:fld>
            <a:endParaRPr lang="en-US"/>
          </a:p>
        </p:txBody>
      </p:sp>
    </p:spTree>
    <p:extLst>
      <p:ext uri="{BB962C8B-B14F-4D97-AF65-F5344CB8AC3E}">
        <p14:creationId xmlns:p14="http://schemas.microsoft.com/office/powerpoint/2010/main" val="1448381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5D8050-A799-C30B-4116-995CE48F793A}"/>
              </a:ext>
            </a:extLst>
          </p:cNvPr>
          <p:cNvSpPr>
            <a:spLocks noGrp="1"/>
          </p:cNvSpPr>
          <p:nvPr>
            <p:ph type="dt" sz="half" idx="10"/>
          </p:nvPr>
        </p:nvSpPr>
        <p:spPr/>
        <p:txBody>
          <a:bodyPr/>
          <a:lstStyle/>
          <a:p>
            <a:fld id="{B273F7D2-3B54-744D-9757-D7B74D8FAC4E}" type="datetimeFigureOut">
              <a:rPr lang="en-US" smtClean="0"/>
              <a:t>4/22/24</a:t>
            </a:fld>
            <a:endParaRPr lang="en-US"/>
          </a:p>
        </p:txBody>
      </p:sp>
      <p:sp>
        <p:nvSpPr>
          <p:cNvPr id="3" name="Footer Placeholder 2">
            <a:extLst>
              <a:ext uri="{FF2B5EF4-FFF2-40B4-BE49-F238E27FC236}">
                <a16:creationId xmlns:a16="http://schemas.microsoft.com/office/drawing/2014/main" id="{3ED788EB-5AAF-3A5D-BBA7-62CF7AEDC1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E33AA9-E72E-1D40-23E6-8A7FA67C47CA}"/>
              </a:ext>
            </a:extLst>
          </p:cNvPr>
          <p:cNvSpPr>
            <a:spLocks noGrp="1"/>
          </p:cNvSpPr>
          <p:nvPr>
            <p:ph type="sldNum" sz="quarter" idx="12"/>
          </p:nvPr>
        </p:nvSpPr>
        <p:spPr/>
        <p:txBody>
          <a:bodyPr/>
          <a:lstStyle/>
          <a:p>
            <a:fld id="{29AEB5C5-8848-8340-9E0C-D781D3296AF2}" type="slidenum">
              <a:rPr lang="en-US" smtClean="0"/>
              <a:t>‹#›</a:t>
            </a:fld>
            <a:endParaRPr lang="en-US"/>
          </a:p>
        </p:txBody>
      </p:sp>
    </p:spTree>
    <p:extLst>
      <p:ext uri="{BB962C8B-B14F-4D97-AF65-F5344CB8AC3E}">
        <p14:creationId xmlns:p14="http://schemas.microsoft.com/office/powerpoint/2010/main" val="2880511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A92C1-7D25-9CCE-E2A7-036C105DFC2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2DA739F-94EA-B573-6E36-57C4E844C4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8A9E89D-BC0F-2405-E048-68D0565D8A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46E4FCA-E888-86B4-BC3F-341F656B84F4}"/>
              </a:ext>
            </a:extLst>
          </p:cNvPr>
          <p:cNvSpPr>
            <a:spLocks noGrp="1"/>
          </p:cNvSpPr>
          <p:nvPr>
            <p:ph type="dt" sz="half" idx="10"/>
          </p:nvPr>
        </p:nvSpPr>
        <p:spPr/>
        <p:txBody>
          <a:bodyPr/>
          <a:lstStyle/>
          <a:p>
            <a:fld id="{B273F7D2-3B54-744D-9757-D7B74D8FAC4E}" type="datetimeFigureOut">
              <a:rPr lang="en-US" smtClean="0"/>
              <a:t>4/22/24</a:t>
            </a:fld>
            <a:endParaRPr lang="en-US"/>
          </a:p>
        </p:txBody>
      </p:sp>
      <p:sp>
        <p:nvSpPr>
          <p:cNvPr id="6" name="Footer Placeholder 5">
            <a:extLst>
              <a:ext uri="{FF2B5EF4-FFF2-40B4-BE49-F238E27FC236}">
                <a16:creationId xmlns:a16="http://schemas.microsoft.com/office/drawing/2014/main" id="{872156CF-C4A5-3821-3331-3990E2F034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CA28-6A2D-B2AE-D177-647E085D2D93}"/>
              </a:ext>
            </a:extLst>
          </p:cNvPr>
          <p:cNvSpPr>
            <a:spLocks noGrp="1"/>
          </p:cNvSpPr>
          <p:nvPr>
            <p:ph type="sldNum" sz="quarter" idx="12"/>
          </p:nvPr>
        </p:nvSpPr>
        <p:spPr/>
        <p:txBody>
          <a:bodyPr/>
          <a:lstStyle/>
          <a:p>
            <a:fld id="{29AEB5C5-8848-8340-9E0C-D781D3296AF2}" type="slidenum">
              <a:rPr lang="en-US" smtClean="0"/>
              <a:t>‹#›</a:t>
            </a:fld>
            <a:endParaRPr lang="en-US"/>
          </a:p>
        </p:txBody>
      </p:sp>
    </p:spTree>
    <p:extLst>
      <p:ext uri="{BB962C8B-B14F-4D97-AF65-F5344CB8AC3E}">
        <p14:creationId xmlns:p14="http://schemas.microsoft.com/office/powerpoint/2010/main" val="89105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C9F9-0044-7395-700B-3AD80DFA213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9A47E7E-53BA-4F72-6A73-24D3610DBA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D35FB7-ECD8-82AC-BCFC-39F19201EE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8219EDE-3453-143E-107E-FEBF2DB33B86}"/>
              </a:ext>
            </a:extLst>
          </p:cNvPr>
          <p:cNvSpPr>
            <a:spLocks noGrp="1"/>
          </p:cNvSpPr>
          <p:nvPr>
            <p:ph type="dt" sz="half" idx="10"/>
          </p:nvPr>
        </p:nvSpPr>
        <p:spPr/>
        <p:txBody>
          <a:bodyPr/>
          <a:lstStyle/>
          <a:p>
            <a:fld id="{B273F7D2-3B54-744D-9757-D7B74D8FAC4E}" type="datetimeFigureOut">
              <a:rPr lang="en-US" smtClean="0"/>
              <a:t>4/22/24</a:t>
            </a:fld>
            <a:endParaRPr lang="en-US"/>
          </a:p>
        </p:txBody>
      </p:sp>
      <p:sp>
        <p:nvSpPr>
          <p:cNvPr id="6" name="Footer Placeholder 5">
            <a:extLst>
              <a:ext uri="{FF2B5EF4-FFF2-40B4-BE49-F238E27FC236}">
                <a16:creationId xmlns:a16="http://schemas.microsoft.com/office/drawing/2014/main" id="{78D4CDAE-12D6-F7DF-2528-7DC2EB1720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A6BD20-A9FD-997F-D334-220F12C1967F}"/>
              </a:ext>
            </a:extLst>
          </p:cNvPr>
          <p:cNvSpPr>
            <a:spLocks noGrp="1"/>
          </p:cNvSpPr>
          <p:nvPr>
            <p:ph type="sldNum" sz="quarter" idx="12"/>
          </p:nvPr>
        </p:nvSpPr>
        <p:spPr/>
        <p:txBody>
          <a:bodyPr/>
          <a:lstStyle/>
          <a:p>
            <a:fld id="{29AEB5C5-8848-8340-9E0C-D781D3296AF2}" type="slidenum">
              <a:rPr lang="en-US" smtClean="0"/>
              <a:t>‹#›</a:t>
            </a:fld>
            <a:endParaRPr lang="en-US"/>
          </a:p>
        </p:txBody>
      </p:sp>
    </p:spTree>
    <p:extLst>
      <p:ext uri="{BB962C8B-B14F-4D97-AF65-F5344CB8AC3E}">
        <p14:creationId xmlns:p14="http://schemas.microsoft.com/office/powerpoint/2010/main" val="2590955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F76C16-3003-D63E-2026-C5EF13AC32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A93B30D-E91F-C7A6-D293-6A0D704F24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98B6514-594B-6F29-5750-7F69F3735F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273F7D2-3B54-744D-9757-D7B74D8FAC4E}" type="datetimeFigureOut">
              <a:rPr lang="en-US" smtClean="0"/>
              <a:t>4/22/24</a:t>
            </a:fld>
            <a:endParaRPr lang="en-US"/>
          </a:p>
        </p:txBody>
      </p:sp>
      <p:sp>
        <p:nvSpPr>
          <p:cNvPr id="5" name="Footer Placeholder 4">
            <a:extLst>
              <a:ext uri="{FF2B5EF4-FFF2-40B4-BE49-F238E27FC236}">
                <a16:creationId xmlns:a16="http://schemas.microsoft.com/office/drawing/2014/main" id="{77C9DEAE-AD7B-E861-9E91-5BF63E7A66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BFB1CBA-8EEF-651E-A50A-FF9292FD3A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9AEB5C5-8848-8340-9E0C-D781D3296AF2}" type="slidenum">
              <a:rPr lang="en-US" smtClean="0"/>
              <a:t>‹#›</a:t>
            </a:fld>
            <a:endParaRPr lang="en-US"/>
          </a:p>
        </p:txBody>
      </p:sp>
    </p:spTree>
    <p:extLst>
      <p:ext uri="{BB962C8B-B14F-4D97-AF65-F5344CB8AC3E}">
        <p14:creationId xmlns:p14="http://schemas.microsoft.com/office/powerpoint/2010/main" val="2424644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100000">
              <a:schemeClr val="dk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BioRhyme"/>
              <a:buNone/>
              <a:defRPr sz="3000">
                <a:solidFill>
                  <a:schemeClr val="dk1"/>
                </a:solidFill>
                <a:latin typeface="BioRhyme"/>
                <a:ea typeface="BioRhyme"/>
                <a:cs typeface="BioRhyme"/>
                <a:sym typeface="BioRhym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00000"/>
              </a:lnSpc>
              <a:spcBef>
                <a:spcPts val="1600"/>
              </a:spcBef>
              <a:spcAft>
                <a:spcPts val="160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extLst>
      <p:ext uri="{BB962C8B-B14F-4D97-AF65-F5344CB8AC3E}">
        <p14:creationId xmlns:p14="http://schemas.microsoft.com/office/powerpoint/2010/main" val="2793819509"/>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1.xml"/><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1.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1.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1.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1.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1.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3" name="TextBox 2">
            <a:extLst>
              <a:ext uri="{FF2B5EF4-FFF2-40B4-BE49-F238E27FC236}">
                <a16:creationId xmlns:a16="http://schemas.microsoft.com/office/drawing/2014/main" id="{5CC8EB25-C817-F6CC-1632-A918F943CC04}"/>
              </a:ext>
            </a:extLst>
          </p:cNvPr>
          <p:cNvSpPr txBox="1"/>
          <p:nvPr/>
        </p:nvSpPr>
        <p:spPr>
          <a:xfrm>
            <a:off x="77797" y="94933"/>
            <a:ext cx="3863558" cy="707886"/>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FFFFF"/>
                </a:solidFill>
                <a:effectLst/>
                <a:uLnTx/>
                <a:uFillTx/>
                <a:latin typeface="Arial"/>
                <a:ea typeface="+mn-ea"/>
                <a:cs typeface="+mn-cs"/>
              </a:rPr>
              <a:t>Basics: In-depth</a:t>
            </a:r>
          </a:p>
        </p:txBody>
      </p:sp>
      <p:sp>
        <p:nvSpPr>
          <p:cNvPr id="9" name="TextBox 8">
            <a:extLst>
              <a:ext uri="{FF2B5EF4-FFF2-40B4-BE49-F238E27FC236}">
                <a16:creationId xmlns:a16="http://schemas.microsoft.com/office/drawing/2014/main" id="{1A180EF4-000D-659B-2C85-52E9D64E5ED7}"/>
              </a:ext>
            </a:extLst>
          </p:cNvPr>
          <p:cNvSpPr txBox="1"/>
          <p:nvPr/>
        </p:nvSpPr>
        <p:spPr>
          <a:xfrm>
            <a:off x="3353603" y="2623768"/>
            <a:ext cx="5658921" cy="132343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a:noFill/>
                </a:ln>
                <a:solidFill>
                  <a:srgbClr val="FFFFFF"/>
                </a:solidFill>
                <a:effectLst/>
                <a:uLnTx/>
                <a:uFillTx/>
                <a:latin typeface="Arial"/>
                <a:ea typeface="+mn-ea"/>
                <a:cs typeface="+mn-cs"/>
              </a:rPr>
              <a:t>Java Basics</a:t>
            </a:r>
            <a:endParaRPr kumimoji="0" lang="en-JP" sz="8000" b="0" i="0" u="none" strike="noStrike" kern="1200" cap="none" spc="0" normalizeH="0" baseline="0" noProof="0" dirty="0">
              <a:ln>
                <a:noFill/>
              </a:ln>
              <a:solidFill>
                <a:srgbClr val="FFFFFF"/>
              </a:solidFill>
              <a:effectLst/>
              <a:uLnTx/>
              <a:uFillTx/>
              <a:latin typeface="Arial"/>
              <a:ea typeface="+mn-ea"/>
              <a:cs typeface="+mn-cs"/>
            </a:endParaRPr>
          </a:p>
        </p:txBody>
      </p:sp>
      <p:pic>
        <p:nvPicPr>
          <p:cNvPr id="7" name="Picture 2" descr="Man with magnifying glass">
            <a:extLst>
              <a:ext uri="{FF2B5EF4-FFF2-40B4-BE49-F238E27FC236}">
                <a16:creationId xmlns:a16="http://schemas.microsoft.com/office/drawing/2014/main" id="{1252E7CD-A0A1-6495-E469-2A4ED29A70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9054" y="94933"/>
            <a:ext cx="678391" cy="70788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8CF973F2-3E2E-F88A-7200-805DA50A9AE1}"/>
              </a:ext>
            </a:extLst>
          </p:cNvPr>
          <p:cNvPicPr>
            <a:picLocks noChangeAspect="1"/>
          </p:cNvPicPr>
          <p:nvPr/>
        </p:nvPicPr>
        <p:blipFill>
          <a:blip r:embed="rId4"/>
          <a:stretch>
            <a:fillRect/>
          </a:stretch>
        </p:blipFill>
        <p:spPr>
          <a:xfrm>
            <a:off x="77797" y="3947207"/>
            <a:ext cx="3084853" cy="3084853"/>
          </a:xfrm>
          <a:prstGeom prst="rect">
            <a:avLst/>
          </a:prstGeom>
        </p:spPr>
      </p:pic>
      <p:pic>
        <p:nvPicPr>
          <p:cNvPr id="12" name="Picture 11">
            <a:extLst>
              <a:ext uri="{FF2B5EF4-FFF2-40B4-BE49-F238E27FC236}">
                <a16:creationId xmlns:a16="http://schemas.microsoft.com/office/drawing/2014/main" id="{5F3E6243-C5B1-FF8E-A282-6D06EF06B357}"/>
              </a:ext>
            </a:extLst>
          </p:cNvPr>
          <p:cNvPicPr>
            <a:picLocks noChangeAspect="1"/>
          </p:cNvPicPr>
          <p:nvPr/>
        </p:nvPicPr>
        <p:blipFill>
          <a:blip r:embed="rId5"/>
          <a:stretch>
            <a:fillRect/>
          </a:stretch>
        </p:blipFill>
        <p:spPr>
          <a:xfrm>
            <a:off x="9203477" y="4571382"/>
            <a:ext cx="2255704" cy="2255704"/>
          </a:xfrm>
          <a:prstGeom prst="rect">
            <a:avLst/>
          </a:prstGeom>
        </p:spPr>
      </p:pic>
      <p:sp>
        <p:nvSpPr>
          <p:cNvPr id="2" name="TextBox 1">
            <a:extLst>
              <a:ext uri="{FF2B5EF4-FFF2-40B4-BE49-F238E27FC236}">
                <a16:creationId xmlns:a16="http://schemas.microsoft.com/office/drawing/2014/main" id="{AAD79D4F-60B7-0275-6FEE-D80E5664011C}"/>
              </a:ext>
            </a:extLst>
          </p:cNvPr>
          <p:cNvSpPr txBox="1"/>
          <p:nvPr/>
        </p:nvSpPr>
        <p:spPr>
          <a:xfrm>
            <a:off x="5310231" y="2439102"/>
            <a:ext cx="1210588" cy="369332"/>
          </a:xfrm>
          <a:prstGeom prst="rect">
            <a:avLst/>
          </a:prstGeom>
          <a:noFill/>
        </p:spPr>
        <p:txBody>
          <a:bodyPr wrap="none" rtlCol="0">
            <a:spAutoFit/>
          </a:bodyPr>
          <a:lstStyle/>
          <a:p>
            <a:r>
              <a:rPr lang="en-JP" dirty="0"/>
              <a:t>Lecture: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70968-D401-CAE8-6740-56BCB1293949}"/>
              </a:ext>
            </a:extLst>
          </p:cNvPr>
          <p:cNvSpPr>
            <a:spLocks noGrp="1"/>
          </p:cNvSpPr>
          <p:nvPr>
            <p:ph type="title"/>
          </p:nvPr>
        </p:nvSpPr>
        <p:spPr/>
        <p:txBody>
          <a:bodyPr/>
          <a:lstStyle/>
          <a:p>
            <a:endParaRPr lang="en-JP"/>
          </a:p>
        </p:txBody>
      </p:sp>
      <p:sp>
        <p:nvSpPr>
          <p:cNvPr id="3" name="Content Placeholder 2">
            <a:extLst>
              <a:ext uri="{FF2B5EF4-FFF2-40B4-BE49-F238E27FC236}">
                <a16:creationId xmlns:a16="http://schemas.microsoft.com/office/drawing/2014/main" id="{0577A95D-6F3A-AAF1-F85A-8C53BA7996D2}"/>
              </a:ext>
            </a:extLst>
          </p:cNvPr>
          <p:cNvSpPr>
            <a:spLocks noGrp="1"/>
          </p:cNvSpPr>
          <p:nvPr>
            <p:ph idx="1"/>
          </p:nvPr>
        </p:nvSpPr>
        <p:spPr/>
        <p:txBody>
          <a:bodyPr/>
          <a:lstStyle/>
          <a:p>
            <a:endParaRPr lang="en-JP"/>
          </a:p>
        </p:txBody>
      </p:sp>
      <p:sp>
        <p:nvSpPr>
          <p:cNvPr id="4" name="Slide Number Placeholder 3">
            <a:extLst>
              <a:ext uri="{FF2B5EF4-FFF2-40B4-BE49-F238E27FC236}">
                <a16:creationId xmlns:a16="http://schemas.microsoft.com/office/drawing/2014/main" id="{3F3E5407-199C-68A9-B80E-4CB2EFE88CBB}"/>
              </a:ext>
            </a:extLst>
          </p:cNvPr>
          <p:cNvSpPr>
            <a:spLocks noGrp="1"/>
          </p:cNvSpPr>
          <p:nvPr>
            <p:ph type="sldNum" sz="quarter" idx="12"/>
          </p:nvPr>
        </p:nvSpPr>
        <p:spPr/>
        <p:txBody>
          <a:bodyPr/>
          <a:lstStyle/>
          <a:p>
            <a:fld id="{669B4FED-D76B-4675-8AC4-4D35A1429487}" type="slidenum">
              <a:rPr lang="en-US" smtClean="0"/>
              <a:t>10</a:t>
            </a:fld>
            <a:endParaRPr lang="en-US"/>
          </a:p>
        </p:txBody>
      </p:sp>
    </p:spTree>
    <p:extLst>
      <p:ext uri="{BB962C8B-B14F-4D97-AF65-F5344CB8AC3E}">
        <p14:creationId xmlns:p14="http://schemas.microsoft.com/office/powerpoint/2010/main" val="850845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D46CC-A7CF-54A4-E3E6-56EB99E7559E}"/>
              </a:ext>
            </a:extLst>
          </p:cNvPr>
          <p:cNvSpPr>
            <a:spLocks noGrp="1"/>
          </p:cNvSpPr>
          <p:nvPr>
            <p:ph type="title"/>
          </p:nvPr>
        </p:nvSpPr>
        <p:spPr/>
        <p:txBody>
          <a:bodyPr/>
          <a:lstStyle/>
          <a:p>
            <a:r>
              <a:rPr lang="en-US" b="1" dirty="0"/>
              <a:t>Assigning Operator*</a:t>
            </a:r>
          </a:p>
        </p:txBody>
      </p:sp>
      <p:sp>
        <p:nvSpPr>
          <p:cNvPr id="3" name="Content Placeholder 2">
            <a:extLst>
              <a:ext uri="{FF2B5EF4-FFF2-40B4-BE49-F238E27FC236}">
                <a16:creationId xmlns:a16="http://schemas.microsoft.com/office/drawing/2014/main" id="{57624E8C-C1B8-1C44-2C59-C65093DCD1E4}"/>
              </a:ext>
            </a:extLst>
          </p:cNvPr>
          <p:cNvSpPr>
            <a:spLocks noGrp="1"/>
          </p:cNvSpPr>
          <p:nvPr>
            <p:ph idx="1"/>
          </p:nvPr>
        </p:nvSpPr>
        <p:spPr/>
        <p:txBody>
          <a:bodyPr/>
          <a:lstStyle/>
          <a:p>
            <a:r>
              <a:rPr lang="en-US" dirty="0"/>
              <a:t>Assigning operator works differently in C and Java **</a:t>
            </a:r>
          </a:p>
          <a:p>
            <a:endParaRPr lang="en-US" dirty="0"/>
          </a:p>
          <a:p>
            <a:endParaRPr lang="en-US" dirty="0"/>
          </a:p>
          <a:p>
            <a:r>
              <a:rPr lang="en-US" dirty="0"/>
              <a:t>For primitive data types, assigning operator works similarity as in C language</a:t>
            </a:r>
          </a:p>
          <a:p>
            <a:endParaRPr lang="en-US" dirty="0"/>
          </a:p>
          <a:p>
            <a:endParaRPr lang="en-US" dirty="0"/>
          </a:p>
          <a:p>
            <a:r>
              <a:rPr lang="en-US" dirty="0">
                <a:solidFill>
                  <a:srgbClr val="FF0000"/>
                </a:solidFill>
              </a:rPr>
              <a:t>For non-primitive data types, assigning operator works completely different from C language</a:t>
            </a:r>
          </a:p>
          <a:p>
            <a:endParaRPr lang="en-US" dirty="0"/>
          </a:p>
        </p:txBody>
      </p:sp>
      <p:sp>
        <p:nvSpPr>
          <p:cNvPr id="4" name="Slide Number Placeholder 3">
            <a:extLst>
              <a:ext uri="{FF2B5EF4-FFF2-40B4-BE49-F238E27FC236}">
                <a16:creationId xmlns:a16="http://schemas.microsoft.com/office/drawing/2014/main" id="{3B334816-63FE-8177-ABB4-04127139662A}"/>
              </a:ext>
            </a:extLst>
          </p:cNvPr>
          <p:cNvSpPr>
            <a:spLocks noGrp="1"/>
          </p:cNvSpPr>
          <p:nvPr>
            <p:ph type="sldNum" sz="quarter" idx="12"/>
          </p:nvPr>
        </p:nvSpPr>
        <p:spPr/>
        <p:txBody>
          <a:bodyPr/>
          <a:lstStyle/>
          <a:p>
            <a:fld id="{669B4FED-D76B-4675-8AC4-4D35A1429487}" type="slidenum">
              <a:rPr lang="en-US" smtClean="0"/>
              <a:t>11</a:t>
            </a:fld>
            <a:endParaRPr lang="en-US"/>
          </a:p>
        </p:txBody>
      </p:sp>
    </p:spTree>
    <p:extLst>
      <p:ext uri="{BB962C8B-B14F-4D97-AF65-F5344CB8AC3E}">
        <p14:creationId xmlns:p14="http://schemas.microsoft.com/office/powerpoint/2010/main" val="3584528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5B5B5-CC0C-0179-C4E3-3EA1A708888F}"/>
              </a:ext>
            </a:extLst>
          </p:cNvPr>
          <p:cNvSpPr>
            <a:spLocks noGrp="1"/>
          </p:cNvSpPr>
          <p:nvPr>
            <p:ph type="title"/>
          </p:nvPr>
        </p:nvSpPr>
        <p:spPr/>
        <p:txBody>
          <a:bodyPr/>
          <a:lstStyle/>
          <a:p>
            <a:r>
              <a:rPr lang="en-US" dirty="0"/>
              <a:t>Behavior of Assigning Operator for Primitive data types</a:t>
            </a:r>
          </a:p>
        </p:txBody>
      </p:sp>
      <p:sp>
        <p:nvSpPr>
          <p:cNvPr id="3" name="Content Placeholder 2">
            <a:extLst>
              <a:ext uri="{FF2B5EF4-FFF2-40B4-BE49-F238E27FC236}">
                <a16:creationId xmlns:a16="http://schemas.microsoft.com/office/drawing/2014/main" id="{DCE65584-A900-C169-3288-32017F379551}"/>
              </a:ext>
            </a:extLst>
          </p:cNvPr>
          <p:cNvSpPr>
            <a:spLocks noGrp="1"/>
          </p:cNvSpPr>
          <p:nvPr>
            <p:ph idx="1"/>
          </p:nvPr>
        </p:nvSpPr>
        <p:spPr/>
        <p:txBody>
          <a:bodyPr/>
          <a:lstStyle/>
          <a:p>
            <a:r>
              <a:rPr lang="en-US" dirty="0"/>
              <a:t>int height = 10</a:t>
            </a:r>
          </a:p>
        </p:txBody>
      </p:sp>
      <p:sp>
        <p:nvSpPr>
          <p:cNvPr id="4" name="Slide Number Placeholder 3">
            <a:extLst>
              <a:ext uri="{FF2B5EF4-FFF2-40B4-BE49-F238E27FC236}">
                <a16:creationId xmlns:a16="http://schemas.microsoft.com/office/drawing/2014/main" id="{BFE73645-6E06-5F58-72A6-15AF4C70116F}"/>
              </a:ext>
            </a:extLst>
          </p:cNvPr>
          <p:cNvSpPr>
            <a:spLocks noGrp="1"/>
          </p:cNvSpPr>
          <p:nvPr>
            <p:ph type="sldNum" sz="quarter" idx="12"/>
          </p:nvPr>
        </p:nvSpPr>
        <p:spPr/>
        <p:txBody>
          <a:bodyPr/>
          <a:lstStyle/>
          <a:p>
            <a:fld id="{669B4FED-D76B-4675-8AC4-4D35A1429487}" type="slidenum">
              <a:rPr lang="en-US" smtClean="0"/>
              <a:t>12</a:t>
            </a:fld>
            <a:endParaRPr lang="en-US"/>
          </a:p>
        </p:txBody>
      </p:sp>
      <p:sp>
        <p:nvSpPr>
          <p:cNvPr id="5" name="Rectangle 4">
            <a:extLst>
              <a:ext uri="{FF2B5EF4-FFF2-40B4-BE49-F238E27FC236}">
                <a16:creationId xmlns:a16="http://schemas.microsoft.com/office/drawing/2014/main" id="{1BE102A3-2C6B-5695-CF82-8785CA7E1632}"/>
              </a:ext>
            </a:extLst>
          </p:cNvPr>
          <p:cNvSpPr/>
          <p:nvPr/>
        </p:nvSpPr>
        <p:spPr>
          <a:xfrm>
            <a:off x="8497455" y="2235200"/>
            <a:ext cx="3158836" cy="32881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1917F31-9D39-4F6F-79C4-4CAEBA54C623}"/>
              </a:ext>
            </a:extLst>
          </p:cNvPr>
          <p:cNvSpPr txBox="1"/>
          <p:nvPr/>
        </p:nvSpPr>
        <p:spPr>
          <a:xfrm>
            <a:off x="11083636" y="1884218"/>
            <a:ext cx="697627" cy="369332"/>
          </a:xfrm>
          <a:prstGeom prst="rect">
            <a:avLst/>
          </a:prstGeom>
          <a:noFill/>
        </p:spPr>
        <p:txBody>
          <a:bodyPr wrap="none" rtlCol="0">
            <a:spAutoFit/>
          </a:bodyPr>
          <a:lstStyle/>
          <a:p>
            <a:r>
              <a:rPr lang="en-US" dirty="0"/>
              <a:t>RAM</a:t>
            </a:r>
          </a:p>
        </p:txBody>
      </p:sp>
      <p:sp>
        <p:nvSpPr>
          <p:cNvPr id="7" name="Rectangle 6">
            <a:extLst>
              <a:ext uri="{FF2B5EF4-FFF2-40B4-BE49-F238E27FC236}">
                <a16:creationId xmlns:a16="http://schemas.microsoft.com/office/drawing/2014/main" id="{96528119-3BAE-45FD-EE75-BA92A703F9C4}"/>
              </a:ext>
            </a:extLst>
          </p:cNvPr>
          <p:cNvSpPr/>
          <p:nvPr/>
        </p:nvSpPr>
        <p:spPr>
          <a:xfrm>
            <a:off x="8839199" y="2669309"/>
            <a:ext cx="831273" cy="628073"/>
          </a:xfrm>
          <a:prstGeom prst="rect">
            <a:avLst/>
          </a:prstGeom>
          <a:solidFill>
            <a:schemeClr val="bg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8" name="TextBox 7">
            <a:extLst>
              <a:ext uri="{FF2B5EF4-FFF2-40B4-BE49-F238E27FC236}">
                <a16:creationId xmlns:a16="http://schemas.microsoft.com/office/drawing/2014/main" id="{9D6371C9-DA86-406C-BC63-2E37DAAE36AE}"/>
              </a:ext>
            </a:extLst>
          </p:cNvPr>
          <p:cNvSpPr txBox="1"/>
          <p:nvPr/>
        </p:nvSpPr>
        <p:spPr>
          <a:xfrm>
            <a:off x="8883579" y="2359279"/>
            <a:ext cx="742511" cy="338554"/>
          </a:xfrm>
          <a:prstGeom prst="rect">
            <a:avLst/>
          </a:prstGeom>
          <a:noFill/>
        </p:spPr>
        <p:txBody>
          <a:bodyPr wrap="none" rtlCol="0">
            <a:spAutoFit/>
          </a:bodyPr>
          <a:lstStyle/>
          <a:p>
            <a:r>
              <a:rPr lang="en-US" sz="1600" dirty="0">
                <a:solidFill>
                  <a:schemeClr val="bg2"/>
                </a:solidFill>
              </a:rPr>
              <a:t>height</a:t>
            </a:r>
          </a:p>
        </p:txBody>
      </p:sp>
      <p:sp>
        <p:nvSpPr>
          <p:cNvPr id="9" name="TextBox 8">
            <a:extLst>
              <a:ext uri="{FF2B5EF4-FFF2-40B4-BE49-F238E27FC236}">
                <a16:creationId xmlns:a16="http://schemas.microsoft.com/office/drawing/2014/main" id="{1A727484-2994-6E1C-7AA7-2DDAEC7E9481}"/>
              </a:ext>
            </a:extLst>
          </p:cNvPr>
          <p:cNvSpPr txBox="1"/>
          <p:nvPr/>
        </p:nvSpPr>
        <p:spPr>
          <a:xfrm>
            <a:off x="8749727" y="3273289"/>
            <a:ext cx="1010213" cy="246221"/>
          </a:xfrm>
          <a:prstGeom prst="rect">
            <a:avLst/>
          </a:prstGeom>
          <a:noFill/>
        </p:spPr>
        <p:txBody>
          <a:bodyPr wrap="none" rtlCol="0">
            <a:spAutoFit/>
          </a:bodyPr>
          <a:lstStyle/>
          <a:p>
            <a:r>
              <a:rPr lang="en-US" sz="1000" dirty="0">
                <a:solidFill>
                  <a:schemeClr val="bg2"/>
                </a:solidFill>
              </a:rPr>
              <a:t>Address=1000</a:t>
            </a:r>
          </a:p>
        </p:txBody>
      </p:sp>
    </p:spTree>
    <p:extLst>
      <p:ext uri="{BB962C8B-B14F-4D97-AF65-F5344CB8AC3E}">
        <p14:creationId xmlns:p14="http://schemas.microsoft.com/office/powerpoint/2010/main" val="3066693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5B5B5-CC0C-0179-C4E3-3EA1A708888F}"/>
              </a:ext>
            </a:extLst>
          </p:cNvPr>
          <p:cNvSpPr>
            <a:spLocks noGrp="1"/>
          </p:cNvSpPr>
          <p:nvPr>
            <p:ph type="title"/>
          </p:nvPr>
        </p:nvSpPr>
        <p:spPr/>
        <p:txBody>
          <a:bodyPr/>
          <a:lstStyle/>
          <a:p>
            <a:r>
              <a:rPr lang="en-US" dirty="0"/>
              <a:t>Behavior of Assigning Operator for Primitive data types</a:t>
            </a:r>
          </a:p>
        </p:txBody>
      </p:sp>
      <p:sp>
        <p:nvSpPr>
          <p:cNvPr id="3" name="Content Placeholder 2">
            <a:extLst>
              <a:ext uri="{FF2B5EF4-FFF2-40B4-BE49-F238E27FC236}">
                <a16:creationId xmlns:a16="http://schemas.microsoft.com/office/drawing/2014/main" id="{DCE65584-A900-C169-3288-32017F379551}"/>
              </a:ext>
            </a:extLst>
          </p:cNvPr>
          <p:cNvSpPr>
            <a:spLocks noGrp="1"/>
          </p:cNvSpPr>
          <p:nvPr>
            <p:ph idx="1"/>
          </p:nvPr>
        </p:nvSpPr>
        <p:spPr/>
        <p:txBody>
          <a:bodyPr/>
          <a:lstStyle/>
          <a:p>
            <a:r>
              <a:rPr lang="en-US" dirty="0"/>
              <a:t>int height = 10</a:t>
            </a:r>
          </a:p>
          <a:p>
            <a:endParaRPr lang="en-US" dirty="0"/>
          </a:p>
          <a:p>
            <a:r>
              <a:rPr lang="en-US" dirty="0"/>
              <a:t>int width = height</a:t>
            </a:r>
          </a:p>
        </p:txBody>
      </p:sp>
      <p:sp>
        <p:nvSpPr>
          <p:cNvPr id="4" name="Slide Number Placeholder 3">
            <a:extLst>
              <a:ext uri="{FF2B5EF4-FFF2-40B4-BE49-F238E27FC236}">
                <a16:creationId xmlns:a16="http://schemas.microsoft.com/office/drawing/2014/main" id="{BFE73645-6E06-5F58-72A6-15AF4C70116F}"/>
              </a:ext>
            </a:extLst>
          </p:cNvPr>
          <p:cNvSpPr>
            <a:spLocks noGrp="1"/>
          </p:cNvSpPr>
          <p:nvPr>
            <p:ph type="sldNum" sz="quarter" idx="12"/>
          </p:nvPr>
        </p:nvSpPr>
        <p:spPr/>
        <p:txBody>
          <a:bodyPr/>
          <a:lstStyle/>
          <a:p>
            <a:fld id="{669B4FED-D76B-4675-8AC4-4D35A1429487}" type="slidenum">
              <a:rPr lang="en-US" smtClean="0"/>
              <a:t>13</a:t>
            </a:fld>
            <a:endParaRPr lang="en-US"/>
          </a:p>
        </p:txBody>
      </p:sp>
      <p:sp>
        <p:nvSpPr>
          <p:cNvPr id="5" name="Rectangle 4">
            <a:extLst>
              <a:ext uri="{FF2B5EF4-FFF2-40B4-BE49-F238E27FC236}">
                <a16:creationId xmlns:a16="http://schemas.microsoft.com/office/drawing/2014/main" id="{1BE102A3-2C6B-5695-CF82-8785CA7E1632}"/>
              </a:ext>
            </a:extLst>
          </p:cNvPr>
          <p:cNvSpPr/>
          <p:nvPr/>
        </p:nvSpPr>
        <p:spPr>
          <a:xfrm>
            <a:off x="8497455" y="2235200"/>
            <a:ext cx="3158836" cy="32881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D1917F31-9D39-4F6F-79C4-4CAEBA54C623}"/>
              </a:ext>
            </a:extLst>
          </p:cNvPr>
          <p:cNvSpPr txBox="1"/>
          <p:nvPr/>
        </p:nvSpPr>
        <p:spPr>
          <a:xfrm>
            <a:off x="11083636" y="1884218"/>
            <a:ext cx="697627" cy="369332"/>
          </a:xfrm>
          <a:prstGeom prst="rect">
            <a:avLst/>
          </a:prstGeom>
          <a:noFill/>
        </p:spPr>
        <p:txBody>
          <a:bodyPr wrap="none" rtlCol="0">
            <a:spAutoFit/>
          </a:bodyPr>
          <a:lstStyle/>
          <a:p>
            <a:r>
              <a:rPr lang="en-US" dirty="0"/>
              <a:t>RAM</a:t>
            </a:r>
          </a:p>
        </p:txBody>
      </p:sp>
      <p:sp>
        <p:nvSpPr>
          <p:cNvPr id="7" name="Rectangle 6">
            <a:extLst>
              <a:ext uri="{FF2B5EF4-FFF2-40B4-BE49-F238E27FC236}">
                <a16:creationId xmlns:a16="http://schemas.microsoft.com/office/drawing/2014/main" id="{96528119-3BAE-45FD-EE75-BA92A703F9C4}"/>
              </a:ext>
            </a:extLst>
          </p:cNvPr>
          <p:cNvSpPr/>
          <p:nvPr/>
        </p:nvSpPr>
        <p:spPr>
          <a:xfrm>
            <a:off x="8839199" y="2669309"/>
            <a:ext cx="831273" cy="628073"/>
          </a:xfrm>
          <a:prstGeom prst="rect">
            <a:avLst/>
          </a:prstGeom>
          <a:solidFill>
            <a:schemeClr val="bg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8" name="TextBox 7">
            <a:extLst>
              <a:ext uri="{FF2B5EF4-FFF2-40B4-BE49-F238E27FC236}">
                <a16:creationId xmlns:a16="http://schemas.microsoft.com/office/drawing/2014/main" id="{9D6371C9-DA86-406C-BC63-2E37DAAE36AE}"/>
              </a:ext>
            </a:extLst>
          </p:cNvPr>
          <p:cNvSpPr txBox="1"/>
          <p:nvPr/>
        </p:nvSpPr>
        <p:spPr>
          <a:xfrm>
            <a:off x="8883579" y="2359279"/>
            <a:ext cx="742511" cy="338554"/>
          </a:xfrm>
          <a:prstGeom prst="rect">
            <a:avLst/>
          </a:prstGeom>
          <a:noFill/>
        </p:spPr>
        <p:txBody>
          <a:bodyPr wrap="none" rtlCol="0">
            <a:spAutoFit/>
          </a:bodyPr>
          <a:lstStyle/>
          <a:p>
            <a:r>
              <a:rPr lang="en-US" sz="1600" dirty="0">
                <a:solidFill>
                  <a:schemeClr val="bg2"/>
                </a:solidFill>
              </a:rPr>
              <a:t>height</a:t>
            </a:r>
          </a:p>
        </p:txBody>
      </p:sp>
      <p:sp>
        <p:nvSpPr>
          <p:cNvPr id="9" name="Rectangle 8">
            <a:extLst>
              <a:ext uri="{FF2B5EF4-FFF2-40B4-BE49-F238E27FC236}">
                <a16:creationId xmlns:a16="http://schemas.microsoft.com/office/drawing/2014/main" id="{270D34D5-84D0-B82C-476F-4BED0D20F211}"/>
              </a:ext>
            </a:extLst>
          </p:cNvPr>
          <p:cNvSpPr/>
          <p:nvPr/>
        </p:nvSpPr>
        <p:spPr>
          <a:xfrm>
            <a:off x="10750976" y="2669309"/>
            <a:ext cx="831273" cy="628073"/>
          </a:xfrm>
          <a:prstGeom prst="rect">
            <a:avLst/>
          </a:prstGeom>
          <a:solidFill>
            <a:schemeClr val="bg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10" name="TextBox 9">
            <a:extLst>
              <a:ext uri="{FF2B5EF4-FFF2-40B4-BE49-F238E27FC236}">
                <a16:creationId xmlns:a16="http://schemas.microsoft.com/office/drawing/2014/main" id="{332482C4-8704-EA12-7A81-2CB851C10428}"/>
              </a:ext>
            </a:extLst>
          </p:cNvPr>
          <p:cNvSpPr txBox="1"/>
          <p:nvPr/>
        </p:nvSpPr>
        <p:spPr>
          <a:xfrm>
            <a:off x="10858856" y="2359279"/>
            <a:ext cx="662361" cy="338554"/>
          </a:xfrm>
          <a:prstGeom prst="rect">
            <a:avLst/>
          </a:prstGeom>
          <a:noFill/>
        </p:spPr>
        <p:txBody>
          <a:bodyPr wrap="none" rtlCol="0">
            <a:spAutoFit/>
          </a:bodyPr>
          <a:lstStyle/>
          <a:p>
            <a:r>
              <a:rPr lang="en-US" sz="1600" dirty="0">
                <a:solidFill>
                  <a:schemeClr val="bg2"/>
                </a:solidFill>
              </a:rPr>
              <a:t>width</a:t>
            </a:r>
          </a:p>
        </p:txBody>
      </p:sp>
      <p:cxnSp>
        <p:nvCxnSpPr>
          <p:cNvPr id="12" name="Straight Arrow Connector 11">
            <a:extLst>
              <a:ext uri="{FF2B5EF4-FFF2-40B4-BE49-F238E27FC236}">
                <a16:creationId xmlns:a16="http://schemas.microsoft.com/office/drawing/2014/main" id="{16067F26-CE48-1A60-56F7-91FAFC488EBB}"/>
              </a:ext>
            </a:extLst>
          </p:cNvPr>
          <p:cNvCxnSpPr>
            <a:cxnSpLocks/>
            <a:stCxn id="7" idx="3"/>
          </p:cNvCxnSpPr>
          <p:nvPr/>
        </p:nvCxnSpPr>
        <p:spPr>
          <a:xfrm flipV="1">
            <a:off x="9670472" y="2983345"/>
            <a:ext cx="1055550" cy="1"/>
          </a:xfrm>
          <a:prstGeom prst="straightConnector1">
            <a:avLst/>
          </a:prstGeom>
          <a:ln w="254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50BD537-7525-0849-66E7-559B00B7AD7A}"/>
              </a:ext>
            </a:extLst>
          </p:cNvPr>
          <p:cNvSpPr txBox="1"/>
          <p:nvPr/>
        </p:nvSpPr>
        <p:spPr>
          <a:xfrm>
            <a:off x="9884699" y="2706346"/>
            <a:ext cx="627095" cy="276999"/>
          </a:xfrm>
          <a:prstGeom prst="rect">
            <a:avLst/>
          </a:prstGeom>
          <a:noFill/>
        </p:spPr>
        <p:txBody>
          <a:bodyPr wrap="none" rtlCol="0">
            <a:spAutoFit/>
          </a:bodyPr>
          <a:lstStyle/>
          <a:p>
            <a:r>
              <a:rPr lang="en-US" sz="1200" i="1" dirty="0">
                <a:solidFill>
                  <a:schemeClr val="bg2"/>
                </a:solidFill>
              </a:rPr>
              <a:t>copies</a:t>
            </a:r>
          </a:p>
        </p:txBody>
      </p:sp>
      <p:sp>
        <p:nvSpPr>
          <p:cNvPr id="15" name="TextBox 14">
            <a:extLst>
              <a:ext uri="{FF2B5EF4-FFF2-40B4-BE49-F238E27FC236}">
                <a16:creationId xmlns:a16="http://schemas.microsoft.com/office/drawing/2014/main" id="{B05DB409-89E5-0DC3-ADA0-CAF0779CBC56}"/>
              </a:ext>
            </a:extLst>
          </p:cNvPr>
          <p:cNvSpPr txBox="1"/>
          <p:nvPr/>
        </p:nvSpPr>
        <p:spPr>
          <a:xfrm>
            <a:off x="8749727" y="3273289"/>
            <a:ext cx="1010213" cy="246221"/>
          </a:xfrm>
          <a:prstGeom prst="rect">
            <a:avLst/>
          </a:prstGeom>
          <a:noFill/>
        </p:spPr>
        <p:txBody>
          <a:bodyPr wrap="none" rtlCol="0">
            <a:spAutoFit/>
          </a:bodyPr>
          <a:lstStyle/>
          <a:p>
            <a:r>
              <a:rPr lang="en-US" sz="1000" dirty="0">
                <a:solidFill>
                  <a:schemeClr val="bg2"/>
                </a:solidFill>
              </a:rPr>
              <a:t>Address=1000</a:t>
            </a:r>
          </a:p>
        </p:txBody>
      </p:sp>
      <p:sp>
        <p:nvSpPr>
          <p:cNvPr id="16" name="TextBox 15">
            <a:extLst>
              <a:ext uri="{FF2B5EF4-FFF2-40B4-BE49-F238E27FC236}">
                <a16:creationId xmlns:a16="http://schemas.microsoft.com/office/drawing/2014/main" id="{30EAB303-1493-7976-C698-1FBA8754F764}"/>
              </a:ext>
            </a:extLst>
          </p:cNvPr>
          <p:cNvSpPr txBox="1"/>
          <p:nvPr/>
        </p:nvSpPr>
        <p:spPr>
          <a:xfrm>
            <a:off x="10692258" y="3273289"/>
            <a:ext cx="1010213" cy="246221"/>
          </a:xfrm>
          <a:prstGeom prst="rect">
            <a:avLst/>
          </a:prstGeom>
          <a:noFill/>
        </p:spPr>
        <p:txBody>
          <a:bodyPr wrap="none" rtlCol="0">
            <a:spAutoFit/>
          </a:bodyPr>
          <a:lstStyle/>
          <a:p>
            <a:r>
              <a:rPr lang="en-US" sz="1000" dirty="0">
                <a:solidFill>
                  <a:schemeClr val="bg2"/>
                </a:solidFill>
              </a:rPr>
              <a:t>Address=1100</a:t>
            </a:r>
          </a:p>
        </p:txBody>
      </p:sp>
    </p:spTree>
    <p:extLst>
      <p:ext uri="{BB962C8B-B14F-4D97-AF65-F5344CB8AC3E}">
        <p14:creationId xmlns:p14="http://schemas.microsoft.com/office/powerpoint/2010/main" val="3346567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5B5B5-CC0C-0179-C4E3-3EA1A708888F}"/>
              </a:ext>
            </a:extLst>
          </p:cNvPr>
          <p:cNvSpPr>
            <a:spLocks noGrp="1"/>
          </p:cNvSpPr>
          <p:nvPr>
            <p:ph type="title"/>
          </p:nvPr>
        </p:nvSpPr>
        <p:spPr/>
        <p:txBody>
          <a:bodyPr/>
          <a:lstStyle/>
          <a:p>
            <a:r>
              <a:rPr lang="en-US" dirty="0"/>
              <a:t>Behavior of Assigning Operator for Primitive data types</a:t>
            </a:r>
          </a:p>
        </p:txBody>
      </p:sp>
      <p:sp>
        <p:nvSpPr>
          <p:cNvPr id="3" name="Content Placeholder 2">
            <a:extLst>
              <a:ext uri="{FF2B5EF4-FFF2-40B4-BE49-F238E27FC236}">
                <a16:creationId xmlns:a16="http://schemas.microsoft.com/office/drawing/2014/main" id="{DCE65584-A900-C169-3288-32017F379551}"/>
              </a:ext>
            </a:extLst>
          </p:cNvPr>
          <p:cNvSpPr>
            <a:spLocks noGrp="1"/>
          </p:cNvSpPr>
          <p:nvPr>
            <p:ph idx="1"/>
          </p:nvPr>
        </p:nvSpPr>
        <p:spPr>
          <a:xfrm>
            <a:off x="950967" y="1536633"/>
            <a:ext cx="7029251" cy="4555200"/>
          </a:xfrm>
        </p:spPr>
        <p:txBody>
          <a:bodyPr/>
          <a:lstStyle/>
          <a:p>
            <a:r>
              <a:rPr lang="en-US" dirty="0"/>
              <a:t>int height = 10</a:t>
            </a:r>
          </a:p>
          <a:p>
            <a:endParaRPr lang="en-US" dirty="0"/>
          </a:p>
          <a:p>
            <a:r>
              <a:rPr lang="en-US" dirty="0"/>
              <a:t>int width = height</a:t>
            </a:r>
          </a:p>
          <a:p>
            <a:endParaRPr lang="en-US" dirty="0"/>
          </a:p>
          <a:p>
            <a:r>
              <a:rPr lang="en-US" dirty="0"/>
              <a:t>height = 20</a:t>
            </a:r>
          </a:p>
          <a:p>
            <a:endParaRPr lang="en-US" dirty="0"/>
          </a:p>
          <a:p>
            <a:endParaRPr lang="en-US" dirty="0"/>
          </a:p>
          <a:p>
            <a:r>
              <a:rPr lang="en-US" dirty="0" err="1"/>
              <a:t>System.out.println</a:t>
            </a:r>
            <a:r>
              <a:rPr lang="en-US" dirty="0"/>
              <a:t>(height + “  “+ width)</a:t>
            </a:r>
          </a:p>
          <a:p>
            <a:endParaRPr lang="en-US" dirty="0"/>
          </a:p>
          <a:p>
            <a:pPr lvl="1"/>
            <a:r>
              <a:rPr lang="en-US" dirty="0"/>
              <a:t>20 10</a:t>
            </a:r>
          </a:p>
        </p:txBody>
      </p:sp>
      <p:sp>
        <p:nvSpPr>
          <p:cNvPr id="4" name="Slide Number Placeholder 3">
            <a:extLst>
              <a:ext uri="{FF2B5EF4-FFF2-40B4-BE49-F238E27FC236}">
                <a16:creationId xmlns:a16="http://schemas.microsoft.com/office/drawing/2014/main" id="{BFE73645-6E06-5F58-72A6-15AF4C70116F}"/>
              </a:ext>
            </a:extLst>
          </p:cNvPr>
          <p:cNvSpPr>
            <a:spLocks noGrp="1"/>
          </p:cNvSpPr>
          <p:nvPr>
            <p:ph type="sldNum" sz="quarter" idx="12"/>
          </p:nvPr>
        </p:nvSpPr>
        <p:spPr/>
        <p:txBody>
          <a:bodyPr/>
          <a:lstStyle/>
          <a:p>
            <a:fld id="{669B4FED-D76B-4675-8AC4-4D35A1429487}" type="slidenum">
              <a:rPr lang="en-US" smtClean="0"/>
              <a:t>14</a:t>
            </a:fld>
            <a:endParaRPr lang="en-US"/>
          </a:p>
        </p:txBody>
      </p:sp>
      <p:sp>
        <p:nvSpPr>
          <p:cNvPr id="5" name="Rectangle 4">
            <a:extLst>
              <a:ext uri="{FF2B5EF4-FFF2-40B4-BE49-F238E27FC236}">
                <a16:creationId xmlns:a16="http://schemas.microsoft.com/office/drawing/2014/main" id="{1BE102A3-2C6B-5695-CF82-8785CA7E1632}"/>
              </a:ext>
            </a:extLst>
          </p:cNvPr>
          <p:cNvSpPr/>
          <p:nvPr/>
        </p:nvSpPr>
        <p:spPr>
          <a:xfrm>
            <a:off x="8497455" y="2235200"/>
            <a:ext cx="3158836" cy="32881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D1917F31-9D39-4F6F-79C4-4CAEBA54C623}"/>
              </a:ext>
            </a:extLst>
          </p:cNvPr>
          <p:cNvSpPr txBox="1"/>
          <p:nvPr/>
        </p:nvSpPr>
        <p:spPr>
          <a:xfrm>
            <a:off x="11083636" y="1884218"/>
            <a:ext cx="697627" cy="369332"/>
          </a:xfrm>
          <a:prstGeom prst="rect">
            <a:avLst/>
          </a:prstGeom>
          <a:noFill/>
        </p:spPr>
        <p:txBody>
          <a:bodyPr wrap="none" rtlCol="0">
            <a:spAutoFit/>
          </a:bodyPr>
          <a:lstStyle/>
          <a:p>
            <a:r>
              <a:rPr lang="en-US" dirty="0"/>
              <a:t>RAM</a:t>
            </a:r>
          </a:p>
        </p:txBody>
      </p:sp>
      <p:sp>
        <p:nvSpPr>
          <p:cNvPr id="7" name="Rectangle 6">
            <a:extLst>
              <a:ext uri="{FF2B5EF4-FFF2-40B4-BE49-F238E27FC236}">
                <a16:creationId xmlns:a16="http://schemas.microsoft.com/office/drawing/2014/main" id="{96528119-3BAE-45FD-EE75-BA92A703F9C4}"/>
              </a:ext>
            </a:extLst>
          </p:cNvPr>
          <p:cNvSpPr/>
          <p:nvPr/>
        </p:nvSpPr>
        <p:spPr>
          <a:xfrm>
            <a:off x="8839199" y="2669309"/>
            <a:ext cx="831273" cy="628073"/>
          </a:xfrm>
          <a:prstGeom prst="rect">
            <a:avLst/>
          </a:prstGeom>
          <a:solidFill>
            <a:schemeClr val="bg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8" name="TextBox 7">
            <a:extLst>
              <a:ext uri="{FF2B5EF4-FFF2-40B4-BE49-F238E27FC236}">
                <a16:creationId xmlns:a16="http://schemas.microsoft.com/office/drawing/2014/main" id="{9D6371C9-DA86-406C-BC63-2E37DAAE36AE}"/>
              </a:ext>
            </a:extLst>
          </p:cNvPr>
          <p:cNvSpPr txBox="1"/>
          <p:nvPr/>
        </p:nvSpPr>
        <p:spPr>
          <a:xfrm>
            <a:off x="8883579" y="2359279"/>
            <a:ext cx="742511" cy="338554"/>
          </a:xfrm>
          <a:prstGeom prst="rect">
            <a:avLst/>
          </a:prstGeom>
          <a:noFill/>
        </p:spPr>
        <p:txBody>
          <a:bodyPr wrap="none" rtlCol="0">
            <a:spAutoFit/>
          </a:bodyPr>
          <a:lstStyle/>
          <a:p>
            <a:r>
              <a:rPr lang="en-US" sz="1600" dirty="0">
                <a:solidFill>
                  <a:schemeClr val="bg2"/>
                </a:solidFill>
              </a:rPr>
              <a:t>height</a:t>
            </a:r>
          </a:p>
        </p:txBody>
      </p:sp>
      <p:sp>
        <p:nvSpPr>
          <p:cNvPr id="9" name="Rectangle 8">
            <a:extLst>
              <a:ext uri="{FF2B5EF4-FFF2-40B4-BE49-F238E27FC236}">
                <a16:creationId xmlns:a16="http://schemas.microsoft.com/office/drawing/2014/main" id="{270D34D5-84D0-B82C-476F-4BED0D20F211}"/>
              </a:ext>
            </a:extLst>
          </p:cNvPr>
          <p:cNvSpPr/>
          <p:nvPr/>
        </p:nvSpPr>
        <p:spPr>
          <a:xfrm>
            <a:off x="10750976" y="2669309"/>
            <a:ext cx="831273" cy="628073"/>
          </a:xfrm>
          <a:prstGeom prst="rect">
            <a:avLst/>
          </a:prstGeom>
          <a:solidFill>
            <a:schemeClr val="bg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10" name="TextBox 9">
            <a:extLst>
              <a:ext uri="{FF2B5EF4-FFF2-40B4-BE49-F238E27FC236}">
                <a16:creationId xmlns:a16="http://schemas.microsoft.com/office/drawing/2014/main" id="{332482C4-8704-EA12-7A81-2CB851C10428}"/>
              </a:ext>
            </a:extLst>
          </p:cNvPr>
          <p:cNvSpPr txBox="1"/>
          <p:nvPr/>
        </p:nvSpPr>
        <p:spPr>
          <a:xfrm>
            <a:off x="10858856" y="2359279"/>
            <a:ext cx="662361" cy="338554"/>
          </a:xfrm>
          <a:prstGeom prst="rect">
            <a:avLst/>
          </a:prstGeom>
          <a:noFill/>
        </p:spPr>
        <p:txBody>
          <a:bodyPr wrap="none" rtlCol="0">
            <a:spAutoFit/>
          </a:bodyPr>
          <a:lstStyle/>
          <a:p>
            <a:r>
              <a:rPr lang="en-US" sz="1600" dirty="0">
                <a:solidFill>
                  <a:schemeClr val="bg2"/>
                </a:solidFill>
              </a:rPr>
              <a:t>width</a:t>
            </a:r>
          </a:p>
        </p:txBody>
      </p:sp>
      <p:cxnSp>
        <p:nvCxnSpPr>
          <p:cNvPr id="13" name="Straight Arrow Connector 12">
            <a:extLst>
              <a:ext uri="{FF2B5EF4-FFF2-40B4-BE49-F238E27FC236}">
                <a16:creationId xmlns:a16="http://schemas.microsoft.com/office/drawing/2014/main" id="{0ABDE9BF-90F9-BD3B-3FC1-C85ABF836DB2}"/>
              </a:ext>
            </a:extLst>
          </p:cNvPr>
          <p:cNvCxnSpPr>
            <a:endCxn id="9" idx="1"/>
          </p:cNvCxnSpPr>
          <p:nvPr/>
        </p:nvCxnSpPr>
        <p:spPr>
          <a:xfrm>
            <a:off x="9670472" y="2983345"/>
            <a:ext cx="1080504" cy="1"/>
          </a:xfrm>
          <a:prstGeom prst="straightConnector1">
            <a:avLst/>
          </a:prstGeom>
          <a:ln w="38100">
            <a:solidFill>
              <a:schemeClr val="bg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8555B46-A1B9-E95B-C632-750C6E7C30FF}"/>
              </a:ext>
            </a:extLst>
          </p:cNvPr>
          <p:cNvSpPr txBox="1"/>
          <p:nvPr/>
        </p:nvSpPr>
        <p:spPr>
          <a:xfrm>
            <a:off x="9697602" y="2706346"/>
            <a:ext cx="1026243" cy="276999"/>
          </a:xfrm>
          <a:prstGeom prst="rect">
            <a:avLst/>
          </a:prstGeom>
          <a:noFill/>
        </p:spPr>
        <p:txBody>
          <a:bodyPr wrap="none" rtlCol="0">
            <a:spAutoFit/>
          </a:bodyPr>
          <a:lstStyle/>
          <a:p>
            <a:r>
              <a:rPr lang="en-US" sz="1200" dirty="0">
                <a:solidFill>
                  <a:schemeClr val="bg2"/>
                </a:solidFill>
              </a:rPr>
              <a:t>independent</a:t>
            </a:r>
          </a:p>
        </p:txBody>
      </p:sp>
      <p:sp>
        <p:nvSpPr>
          <p:cNvPr id="16" name="TextBox 15">
            <a:extLst>
              <a:ext uri="{FF2B5EF4-FFF2-40B4-BE49-F238E27FC236}">
                <a16:creationId xmlns:a16="http://schemas.microsoft.com/office/drawing/2014/main" id="{22EE1DE3-3C90-065E-4EB4-0EA084FCC809}"/>
              </a:ext>
            </a:extLst>
          </p:cNvPr>
          <p:cNvSpPr txBox="1"/>
          <p:nvPr/>
        </p:nvSpPr>
        <p:spPr>
          <a:xfrm>
            <a:off x="1985818" y="5354068"/>
            <a:ext cx="2315057" cy="338554"/>
          </a:xfrm>
          <a:prstGeom prst="rect">
            <a:avLst/>
          </a:prstGeom>
          <a:noFill/>
        </p:spPr>
        <p:txBody>
          <a:bodyPr wrap="none" rtlCol="0">
            <a:spAutoFit/>
          </a:bodyPr>
          <a:lstStyle/>
          <a:p>
            <a:r>
              <a:rPr lang="en-US" sz="1600" i="1" dirty="0"/>
              <a:t>Same as in C language</a:t>
            </a:r>
          </a:p>
        </p:txBody>
      </p:sp>
      <p:sp>
        <p:nvSpPr>
          <p:cNvPr id="17" name="TextBox 16">
            <a:extLst>
              <a:ext uri="{FF2B5EF4-FFF2-40B4-BE49-F238E27FC236}">
                <a16:creationId xmlns:a16="http://schemas.microsoft.com/office/drawing/2014/main" id="{E492838A-B5B9-26A8-E8DF-22D36455D2A1}"/>
              </a:ext>
            </a:extLst>
          </p:cNvPr>
          <p:cNvSpPr txBox="1"/>
          <p:nvPr/>
        </p:nvSpPr>
        <p:spPr>
          <a:xfrm>
            <a:off x="8749727" y="3273289"/>
            <a:ext cx="1010213" cy="246221"/>
          </a:xfrm>
          <a:prstGeom prst="rect">
            <a:avLst/>
          </a:prstGeom>
          <a:noFill/>
        </p:spPr>
        <p:txBody>
          <a:bodyPr wrap="none" rtlCol="0">
            <a:spAutoFit/>
          </a:bodyPr>
          <a:lstStyle/>
          <a:p>
            <a:r>
              <a:rPr lang="en-US" sz="1000" dirty="0">
                <a:solidFill>
                  <a:schemeClr val="bg2"/>
                </a:solidFill>
              </a:rPr>
              <a:t>Address=1000</a:t>
            </a:r>
          </a:p>
        </p:txBody>
      </p:sp>
      <p:sp>
        <p:nvSpPr>
          <p:cNvPr id="18" name="TextBox 17">
            <a:extLst>
              <a:ext uri="{FF2B5EF4-FFF2-40B4-BE49-F238E27FC236}">
                <a16:creationId xmlns:a16="http://schemas.microsoft.com/office/drawing/2014/main" id="{95EC6975-48D9-F3B7-565F-E5E298139EDF}"/>
              </a:ext>
            </a:extLst>
          </p:cNvPr>
          <p:cNvSpPr txBox="1"/>
          <p:nvPr/>
        </p:nvSpPr>
        <p:spPr>
          <a:xfrm>
            <a:off x="10692258" y="3273289"/>
            <a:ext cx="1010213" cy="246221"/>
          </a:xfrm>
          <a:prstGeom prst="rect">
            <a:avLst/>
          </a:prstGeom>
          <a:noFill/>
        </p:spPr>
        <p:txBody>
          <a:bodyPr wrap="none" rtlCol="0">
            <a:spAutoFit/>
          </a:bodyPr>
          <a:lstStyle/>
          <a:p>
            <a:r>
              <a:rPr lang="en-US" sz="1000" dirty="0">
                <a:solidFill>
                  <a:schemeClr val="bg2"/>
                </a:solidFill>
              </a:rPr>
              <a:t>Address=1100</a:t>
            </a:r>
          </a:p>
        </p:txBody>
      </p:sp>
    </p:spTree>
    <p:extLst>
      <p:ext uri="{BB962C8B-B14F-4D97-AF65-F5344CB8AC3E}">
        <p14:creationId xmlns:p14="http://schemas.microsoft.com/office/powerpoint/2010/main" val="1226596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5B5B5-CC0C-0179-C4E3-3EA1A708888F}"/>
              </a:ext>
            </a:extLst>
          </p:cNvPr>
          <p:cNvSpPr>
            <a:spLocks noGrp="1"/>
          </p:cNvSpPr>
          <p:nvPr>
            <p:ph type="title"/>
          </p:nvPr>
        </p:nvSpPr>
        <p:spPr/>
        <p:txBody>
          <a:bodyPr/>
          <a:lstStyle/>
          <a:p>
            <a:r>
              <a:rPr lang="en-US" dirty="0"/>
              <a:t>Behavior of Assigning Operator for Non-Primitive data types</a:t>
            </a:r>
          </a:p>
        </p:txBody>
      </p:sp>
      <p:sp>
        <p:nvSpPr>
          <p:cNvPr id="3" name="Content Placeholder 2">
            <a:extLst>
              <a:ext uri="{FF2B5EF4-FFF2-40B4-BE49-F238E27FC236}">
                <a16:creationId xmlns:a16="http://schemas.microsoft.com/office/drawing/2014/main" id="{DCE65584-A900-C169-3288-32017F379551}"/>
              </a:ext>
            </a:extLst>
          </p:cNvPr>
          <p:cNvSpPr>
            <a:spLocks noGrp="1"/>
          </p:cNvSpPr>
          <p:nvPr>
            <p:ph idx="1"/>
          </p:nvPr>
        </p:nvSpPr>
        <p:spPr>
          <a:xfrm>
            <a:off x="950967" y="1536633"/>
            <a:ext cx="7029251" cy="4555200"/>
          </a:xfrm>
        </p:spPr>
        <p:txBody>
          <a:bodyPr/>
          <a:lstStyle/>
          <a:p>
            <a:r>
              <a:rPr lang="en-US" dirty="0"/>
              <a:t>int[] </a:t>
            </a:r>
            <a:r>
              <a:rPr lang="en-US" dirty="0" err="1"/>
              <a:t>myArray</a:t>
            </a:r>
            <a:r>
              <a:rPr lang="en-US" dirty="0"/>
              <a:t> = {1, 2, 3};</a:t>
            </a:r>
          </a:p>
          <a:p>
            <a:endParaRPr lang="en-US" dirty="0"/>
          </a:p>
        </p:txBody>
      </p:sp>
      <p:sp>
        <p:nvSpPr>
          <p:cNvPr id="4" name="Slide Number Placeholder 3">
            <a:extLst>
              <a:ext uri="{FF2B5EF4-FFF2-40B4-BE49-F238E27FC236}">
                <a16:creationId xmlns:a16="http://schemas.microsoft.com/office/drawing/2014/main" id="{BFE73645-6E06-5F58-72A6-15AF4C70116F}"/>
              </a:ext>
            </a:extLst>
          </p:cNvPr>
          <p:cNvSpPr>
            <a:spLocks noGrp="1"/>
          </p:cNvSpPr>
          <p:nvPr>
            <p:ph type="sldNum" sz="quarter" idx="12"/>
          </p:nvPr>
        </p:nvSpPr>
        <p:spPr/>
        <p:txBody>
          <a:bodyPr/>
          <a:lstStyle/>
          <a:p>
            <a:fld id="{669B4FED-D76B-4675-8AC4-4D35A1429487}" type="slidenum">
              <a:rPr lang="en-US" smtClean="0"/>
              <a:t>15</a:t>
            </a:fld>
            <a:endParaRPr lang="en-US"/>
          </a:p>
        </p:txBody>
      </p:sp>
      <p:sp>
        <p:nvSpPr>
          <p:cNvPr id="5" name="Rectangle 4">
            <a:extLst>
              <a:ext uri="{FF2B5EF4-FFF2-40B4-BE49-F238E27FC236}">
                <a16:creationId xmlns:a16="http://schemas.microsoft.com/office/drawing/2014/main" id="{1BE102A3-2C6B-5695-CF82-8785CA7E1632}"/>
              </a:ext>
            </a:extLst>
          </p:cNvPr>
          <p:cNvSpPr/>
          <p:nvPr/>
        </p:nvSpPr>
        <p:spPr>
          <a:xfrm>
            <a:off x="8497455" y="2235200"/>
            <a:ext cx="3158836" cy="32881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D1917F31-9D39-4F6F-79C4-4CAEBA54C623}"/>
              </a:ext>
            </a:extLst>
          </p:cNvPr>
          <p:cNvSpPr txBox="1"/>
          <p:nvPr/>
        </p:nvSpPr>
        <p:spPr>
          <a:xfrm>
            <a:off x="11083636" y="1884218"/>
            <a:ext cx="697627" cy="369332"/>
          </a:xfrm>
          <a:prstGeom prst="rect">
            <a:avLst/>
          </a:prstGeom>
          <a:noFill/>
        </p:spPr>
        <p:txBody>
          <a:bodyPr wrap="none" rtlCol="0">
            <a:spAutoFit/>
          </a:bodyPr>
          <a:lstStyle/>
          <a:p>
            <a:r>
              <a:rPr lang="en-US" dirty="0"/>
              <a:t>RAM</a:t>
            </a:r>
          </a:p>
        </p:txBody>
      </p:sp>
      <p:sp>
        <p:nvSpPr>
          <p:cNvPr id="7" name="Rectangle 6">
            <a:extLst>
              <a:ext uri="{FF2B5EF4-FFF2-40B4-BE49-F238E27FC236}">
                <a16:creationId xmlns:a16="http://schemas.microsoft.com/office/drawing/2014/main" id="{96528119-3BAE-45FD-EE75-BA92A703F9C4}"/>
              </a:ext>
            </a:extLst>
          </p:cNvPr>
          <p:cNvSpPr/>
          <p:nvPr/>
        </p:nvSpPr>
        <p:spPr>
          <a:xfrm>
            <a:off x="8839199" y="2669309"/>
            <a:ext cx="831273" cy="628073"/>
          </a:xfrm>
          <a:prstGeom prst="rect">
            <a:avLst/>
          </a:prstGeom>
          <a:solidFill>
            <a:schemeClr val="bg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 name="TextBox 7">
            <a:extLst>
              <a:ext uri="{FF2B5EF4-FFF2-40B4-BE49-F238E27FC236}">
                <a16:creationId xmlns:a16="http://schemas.microsoft.com/office/drawing/2014/main" id="{9D6371C9-DA86-406C-BC63-2E37DAAE36AE}"/>
              </a:ext>
            </a:extLst>
          </p:cNvPr>
          <p:cNvSpPr txBox="1"/>
          <p:nvPr/>
        </p:nvSpPr>
        <p:spPr>
          <a:xfrm>
            <a:off x="8883579" y="2359279"/>
            <a:ext cx="949299" cy="338554"/>
          </a:xfrm>
          <a:prstGeom prst="rect">
            <a:avLst/>
          </a:prstGeom>
          <a:noFill/>
        </p:spPr>
        <p:txBody>
          <a:bodyPr wrap="none" rtlCol="0">
            <a:spAutoFit/>
          </a:bodyPr>
          <a:lstStyle/>
          <a:p>
            <a:r>
              <a:rPr lang="en-US" sz="1600" dirty="0" err="1">
                <a:solidFill>
                  <a:schemeClr val="bg2"/>
                </a:solidFill>
              </a:rPr>
              <a:t>myArray</a:t>
            </a:r>
            <a:endParaRPr lang="en-US" sz="1600" dirty="0">
              <a:solidFill>
                <a:schemeClr val="bg2"/>
              </a:solidFill>
            </a:endParaRPr>
          </a:p>
        </p:txBody>
      </p:sp>
      <p:sp>
        <p:nvSpPr>
          <p:cNvPr id="11" name="TextBox 10">
            <a:extLst>
              <a:ext uri="{FF2B5EF4-FFF2-40B4-BE49-F238E27FC236}">
                <a16:creationId xmlns:a16="http://schemas.microsoft.com/office/drawing/2014/main" id="{572ECF32-3FD6-0402-DAC3-EBD2D5F428F3}"/>
              </a:ext>
            </a:extLst>
          </p:cNvPr>
          <p:cNvSpPr txBox="1"/>
          <p:nvPr/>
        </p:nvSpPr>
        <p:spPr>
          <a:xfrm>
            <a:off x="8749727" y="3273289"/>
            <a:ext cx="1010213" cy="246221"/>
          </a:xfrm>
          <a:prstGeom prst="rect">
            <a:avLst/>
          </a:prstGeom>
          <a:noFill/>
        </p:spPr>
        <p:txBody>
          <a:bodyPr wrap="none" rtlCol="0">
            <a:spAutoFit/>
          </a:bodyPr>
          <a:lstStyle/>
          <a:p>
            <a:r>
              <a:rPr lang="en-US" sz="1000" dirty="0">
                <a:solidFill>
                  <a:schemeClr val="bg2"/>
                </a:solidFill>
              </a:rPr>
              <a:t>Address=2000</a:t>
            </a:r>
          </a:p>
        </p:txBody>
      </p:sp>
      <p:sp>
        <p:nvSpPr>
          <p:cNvPr id="14" name="Rectangle 13">
            <a:extLst>
              <a:ext uri="{FF2B5EF4-FFF2-40B4-BE49-F238E27FC236}">
                <a16:creationId xmlns:a16="http://schemas.microsoft.com/office/drawing/2014/main" id="{8DA09E55-A5A1-F397-0E49-CCBAC7634D5E}"/>
              </a:ext>
            </a:extLst>
          </p:cNvPr>
          <p:cNvSpPr/>
          <p:nvPr/>
        </p:nvSpPr>
        <p:spPr>
          <a:xfrm>
            <a:off x="9661235" y="2669309"/>
            <a:ext cx="831273" cy="628073"/>
          </a:xfrm>
          <a:prstGeom prst="rect">
            <a:avLst/>
          </a:prstGeom>
          <a:solidFill>
            <a:schemeClr val="bg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8" name="Rectangle 17">
            <a:extLst>
              <a:ext uri="{FF2B5EF4-FFF2-40B4-BE49-F238E27FC236}">
                <a16:creationId xmlns:a16="http://schemas.microsoft.com/office/drawing/2014/main" id="{0F79C323-ACAB-EF13-0D5B-30DC1A5B2EFB}"/>
              </a:ext>
            </a:extLst>
          </p:cNvPr>
          <p:cNvSpPr/>
          <p:nvPr/>
        </p:nvSpPr>
        <p:spPr>
          <a:xfrm>
            <a:off x="10483269" y="2669309"/>
            <a:ext cx="831273" cy="628073"/>
          </a:xfrm>
          <a:prstGeom prst="rect">
            <a:avLst/>
          </a:prstGeom>
          <a:solidFill>
            <a:schemeClr val="bg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221692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5B5B5-CC0C-0179-C4E3-3EA1A708888F}"/>
              </a:ext>
            </a:extLst>
          </p:cNvPr>
          <p:cNvSpPr>
            <a:spLocks noGrp="1"/>
          </p:cNvSpPr>
          <p:nvPr>
            <p:ph type="title"/>
          </p:nvPr>
        </p:nvSpPr>
        <p:spPr/>
        <p:txBody>
          <a:bodyPr/>
          <a:lstStyle/>
          <a:p>
            <a:r>
              <a:rPr lang="en-US" dirty="0"/>
              <a:t>Behavior of Assigning Operator for Non-Primitive data types</a:t>
            </a:r>
          </a:p>
        </p:txBody>
      </p:sp>
      <p:sp>
        <p:nvSpPr>
          <p:cNvPr id="3" name="Content Placeholder 2">
            <a:extLst>
              <a:ext uri="{FF2B5EF4-FFF2-40B4-BE49-F238E27FC236}">
                <a16:creationId xmlns:a16="http://schemas.microsoft.com/office/drawing/2014/main" id="{DCE65584-A900-C169-3288-32017F379551}"/>
              </a:ext>
            </a:extLst>
          </p:cNvPr>
          <p:cNvSpPr>
            <a:spLocks noGrp="1"/>
          </p:cNvSpPr>
          <p:nvPr>
            <p:ph idx="1"/>
          </p:nvPr>
        </p:nvSpPr>
        <p:spPr>
          <a:xfrm>
            <a:off x="950967" y="1536633"/>
            <a:ext cx="7029251" cy="4555200"/>
          </a:xfrm>
        </p:spPr>
        <p:txBody>
          <a:bodyPr/>
          <a:lstStyle/>
          <a:p>
            <a:r>
              <a:rPr lang="en-US" dirty="0"/>
              <a:t>int[] </a:t>
            </a:r>
            <a:r>
              <a:rPr lang="en-US" dirty="0" err="1"/>
              <a:t>myArray</a:t>
            </a:r>
            <a:r>
              <a:rPr lang="en-US" dirty="0"/>
              <a:t> = {1, 2, 3};</a:t>
            </a:r>
          </a:p>
          <a:p>
            <a:endParaRPr lang="en-US" dirty="0"/>
          </a:p>
          <a:p>
            <a:endParaRPr lang="en-US" dirty="0"/>
          </a:p>
          <a:p>
            <a:r>
              <a:rPr lang="en-US" dirty="0"/>
              <a:t>int[] </a:t>
            </a:r>
            <a:r>
              <a:rPr lang="en-US" dirty="0" err="1"/>
              <a:t>newArray</a:t>
            </a:r>
            <a:r>
              <a:rPr lang="en-US" dirty="0"/>
              <a:t> = </a:t>
            </a:r>
            <a:r>
              <a:rPr lang="en-US" dirty="0" err="1"/>
              <a:t>myArray</a:t>
            </a:r>
            <a:endParaRPr lang="en-US" dirty="0"/>
          </a:p>
          <a:p>
            <a:endParaRPr lang="en-US" dirty="0"/>
          </a:p>
        </p:txBody>
      </p:sp>
      <p:sp>
        <p:nvSpPr>
          <p:cNvPr id="4" name="Slide Number Placeholder 3">
            <a:extLst>
              <a:ext uri="{FF2B5EF4-FFF2-40B4-BE49-F238E27FC236}">
                <a16:creationId xmlns:a16="http://schemas.microsoft.com/office/drawing/2014/main" id="{BFE73645-6E06-5F58-72A6-15AF4C70116F}"/>
              </a:ext>
            </a:extLst>
          </p:cNvPr>
          <p:cNvSpPr>
            <a:spLocks noGrp="1"/>
          </p:cNvSpPr>
          <p:nvPr>
            <p:ph type="sldNum" sz="quarter" idx="12"/>
          </p:nvPr>
        </p:nvSpPr>
        <p:spPr/>
        <p:txBody>
          <a:bodyPr/>
          <a:lstStyle/>
          <a:p>
            <a:fld id="{669B4FED-D76B-4675-8AC4-4D35A1429487}" type="slidenum">
              <a:rPr lang="en-US" smtClean="0"/>
              <a:t>16</a:t>
            </a:fld>
            <a:endParaRPr lang="en-US"/>
          </a:p>
        </p:txBody>
      </p:sp>
      <p:sp>
        <p:nvSpPr>
          <p:cNvPr id="5" name="Rectangle 4">
            <a:extLst>
              <a:ext uri="{FF2B5EF4-FFF2-40B4-BE49-F238E27FC236}">
                <a16:creationId xmlns:a16="http://schemas.microsoft.com/office/drawing/2014/main" id="{1BE102A3-2C6B-5695-CF82-8785CA7E1632}"/>
              </a:ext>
            </a:extLst>
          </p:cNvPr>
          <p:cNvSpPr/>
          <p:nvPr/>
        </p:nvSpPr>
        <p:spPr>
          <a:xfrm>
            <a:off x="8497455" y="2235200"/>
            <a:ext cx="3158836" cy="32881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D1917F31-9D39-4F6F-79C4-4CAEBA54C623}"/>
              </a:ext>
            </a:extLst>
          </p:cNvPr>
          <p:cNvSpPr txBox="1"/>
          <p:nvPr/>
        </p:nvSpPr>
        <p:spPr>
          <a:xfrm>
            <a:off x="11083636" y="1884218"/>
            <a:ext cx="697627" cy="369332"/>
          </a:xfrm>
          <a:prstGeom prst="rect">
            <a:avLst/>
          </a:prstGeom>
          <a:noFill/>
        </p:spPr>
        <p:txBody>
          <a:bodyPr wrap="none" rtlCol="0">
            <a:spAutoFit/>
          </a:bodyPr>
          <a:lstStyle/>
          <a:p>
            <a:r>
              <a:rPr lang="en-US" dirty="0"/>
              <a:t>RAM</a:t>
            </a:r>
          </a:p>
        </p:txBody>
      </p:sp>
      <p:sp>
        <p:nvSpPr>
          <p:cNvPr id="7" name="Rectangle 6">
            <a:extLst>
              <a:ext uri="{FF2B5EF4-FFF2-40B4-BE49-F238E27FC236}">
                <a16:creationId xmlns:a16="http://schemas.microsoft.com/office/drawing/2014/main" id="{96528119-3BAE-45FD-EE75-BA92A703F9C4}"/>
              </a:ext>
            </a:extLst>
          </p:cNvPr>
          <p:cNvSpPr/>
          <p:nvPr/>
        </p:nvSpPr>
        <p:spPr>
          <a:xfrm>
            <a:off x="8839199" y="2669309"/>
            <a:ext cx="831273" cy="628073"/>
          </a:xfrm>
          <a:prstGeom prst="rect">
            <a:avLst/>
          </a:prstGeom>
          <a:solidFill>
            <a:schemeClr val="bg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 name="TextBox 7">
            <a:extLst>
              <a:ext uri="{FF2B5EF4-FFF2-40B4-BE49-F238E27FC236}">
                <a16:creationId xmlns:a16="http://schemas.microsoft.com/office/drawing/2014/main" id="{9D6371C9-DA86-406C-BC63-2E37DAAE36AE}"/>
              </a:ext>
            </a:extLst>
          </p:cNvPr>
          <p:cNvSpPr txBox="1"/>
          <p:nvPr/>
        </p:nvSpPr>
        <p:spPr>
          <a:xfrm>
            <a:off x="8883579" y="2359279"/>
            <a:ext cx="949299" cy="338554"/>
          </a:xfrm>
          <a:prstGeom prst="rect">
            <a:avLst/>
          </a:prstGeom>
          <a:noFill/>
        </p:spPr>
        <p:txBody>
          <a:bodyPr wrap="none" rtlCol="0">
            <a:spAutoFit/>
          </a:bodyPr>
          <a:lstStyle/>
          <a:p>
            <a:r>
              <a:rPr lang="en-US" sz="1600" dirty="0" err="1">
                <a:solidFill>
                  <a:schemeClr val="bg2"/>
                </a:solidFill>
              </a:rPr>
              <a:t>myArray</a:t>
            </a:r>
            <a:endParaRPr lang="en-US" sz="1600" dirty="0">
              <a:solidFill>
                <a:schemeClr val="bg2"/>
              </a:solidFill>
            </a:endParaRPr>
          </a:p>
        </p:txBody>
      </p:sp>
      <p:sp>
        <p:nvSpPr>
          <p:cNvPr id="11" name="TextBox 10">
            <a:extLst>
              <a:ext uri="{FF2B5EF4-FFF2-40B4-BE49-F238E27FC236}">
                <a16:creationId xmlns:a16="http://schemas.microsoft.com/office/drawing/2014/main" id="{572ECF32-3FD6-0402-DAC3-EBD2D5F428F3}"/>
              </a:ext>
            </a:extLst>
          </p:cNvPr>
          <p:cNvSpPr txBox="1"/>
          <p:nvPr/>
        </p:nvSpPr>
        <p:spPr>
          <a:xfrm>
            <a:off x="8749727" y="3273289"/>
            <a:ext cx="1010213" cy="246221"/>
          </a:xfrm>
          <a:prstGeom prst="rect">
            <a:avLst/>
          </a:prstGeom>
          <a:noFill/>
        </p:spPr>
        <p:txBody>
          <a:bodyPr wrap="none" rtlCol="0">
            <a:spAutoFit/>
          </a:bodyPr>
          <a:lstStyle/>
          <a:p>
            <a:r>
              <a:rPr lang="en-US" sz="1000" dirty="0">
                <a:solidFill>
                  <a:schemeClr val="bg2"/>
                </a:solidFill>
              </a:rPr>
              <a:t>Address=2000</a:t>
            </a:r>
          </a:p>
        </p:txBody>
      </p:sp>
      <p:sp>
        <p:nvSpPr>
          <p:cNvPr id="14" name="Rectangle 13">
            <a:extLst>
              <a:ext uri="{FF2B5EF4-FFF2-40B4-BE49-F238E27FC236}">
                <a16:creationId xmlns:a16="http://schemas.microsoft.com/office/drawing/2014/main" id="{8DA09E55-A5A1-F397-0E49-CCBAC7634D5E}"/>
              </a:ext>
            </a:extLst>
          </p:cNvPr>
          <p:cNvSpPr/>
          <p:nvPr/>
        </p:nvSpPr>
        <p:spPr>
          <a:xfrm>
            <a:off x="9661235" y="2669309"/>
            <a:ext cx="831273" cy="628073"/>
          </a:xfrm>
          <a:prstGeom prst="rect">
            <a:avLst/>
          </a:prstGeom>
          <a:solidFill>
            <a:schemeClr val="bg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8" name="Rectangle 17">
            <a:extLst>
              <a:ext uri="{FF2B5EF4-FFF2-40B4-BE49-F238E27FC236}">
                <a16:creationId xmlns:a16="http://schemas.microsoft.com/office/drawing/2014/main" id="{0F79C323-ACAB-EF13-0D5B-30DC1A5B2EFB}"/>
              </a:ext>
            </a:extLst>
          </p:cNvPr>
          <p:cNvSpPr/>
          <p:nvPr/>
        </p:nvSpPr>
        <p:spPr>
          <a:xfrm>
            <a:off x="10483269" y="2669309"/>
            <a:ext cx="831273" cy="628073"/>
          </a:xfrm>
          <a:prstGeom prst="rect">
            <a:avLst/>
          </a:prstGeom>
          <a:solidFill>
            <a:schemeClr val="bg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9" name="Rectangle 8">
            <a:extLst>
              <a:ext uri="{FF2B5EF4-FFF2-40B4-BE49-F238E27FC236}">
                <a16:creationId xmlns:a16="http://schemas.microsoft.com/office/drawing/2014/main" id="{184F2C0B-FDA3-D964-CF21-69DB333B5CAF}"/>
              </a:ext>
            </a:extLst>
          </p:cNvPr>
          <p:cNvSpPr/>
          <p:nvPr/>
        </p:nvSpPr>
        <p:spPr>
          <a:xfrm>
            <a:off x="8839199" y="3780929"/>
            <a:ext cx="831273" cy="628073"/>
          </a:xfrm>
          <a:prstGeom prst="rect">
            <a:avLst/>
          </a:prstGeom>
          <a:solidFill>
            <a:schemeClr val="bg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0" name="TextBox 9">
            <a:extLst>
              <a:ext uri="{FF2B5EF4-FFF2-40B4-BE49-F238E27FC236}">
                <a16:creationId xmlns:a16="http://schemas.microsoft.com/office/drawing/2014/main" id="{93FEBECA-013A-A15B-3AEB-3835849D74C0}"/>
              </a:ext>
            </a:extLst>
          </p:cNvPr>
          <p:cNvSpPr txBox="1"/>
          <p:nvPr/>
        </p:nvSpPr>
        <p:spPr>
          <a:xfrm>
            <a:off x="8883579" y="3470899"/>
            <a:ext cx="1050288" cy="338554"/>
          </a:xfrm>
          <a:prstGeom prst="rect">
            <a:avLst/>
          </a:prstGeom>
          <a:noFill/>
        </p:spPr>
        <p:txBody>
          <a:bodyPr wrap="none" rtlCol="0">
            <a:spAutoFit/>
          </a:bodyPr>
          <a:lstStyle/>
          <a:p>
            <a:r>
              <a:rPr lang="en-US" sz="1600" dirty="0" err="1">
                <a:solidFill>
                  <a:schemeClr val="bg2"/>
                </a:solidFill>
              </a:rPr>
              <a:t>newArray</a:t>
            </a:r>
            <a:endParaRPr lang="en-US" sz="1600" dirty="0">
              <a:solidFill>
                <a:schemeClr val="bg2"/>
              </a:solidFill>
            </a:endParaRPr>
          </a:p>
        </p:txBody>
      </p:sp>
      <p:sp>
        <p:nvSpPr>
          <p:cNvPr id="12" name="TextBox 11">
            <a:extLst>
              <a:ext uri="{FF2B5EF4-FFF2-40B4-BE49-F238E27FC236}">
                <a16:creationId xmlns:a16="http://schemas.microsoft.com/office/drawing/2014/main" id="{081052AF-D46A-5C90-5559-23702AA8EB59}"/>
              </a:ext>
            </a:extLst>
          </p:cNvPr>
          <p:cNvSpPr txBox="1"/>
          <p:nvPr/>
        </p:nvSpPr>
        <p:spPr>
          <a:xfrm>
            <a:off x="8749727" y="4384909"/>
            <a:ext cx="1010213" cy="246221"/>
          </a:xfrm>
          <a:prstGeom prst="rect">
            <a:avLst/>
          </a:prstGeom>
          <a:noFill/>
        </p:spPr>
        <p:txBody>
          <a:bodyPr wrap="none" rtlCol="0">
            <a:spAutoFit/>
          </a:bodyPr>
          <a:lstStyle/>
          <a:p>
            <a:r>
              <a:rPr lang="en-US" sz="1000" dirty="0">
                <a:solidFill>
                  <a:schemeClr val="bg2"/>
                </a:solidFill>
              </a:rPr>
              <a:t>Address=3000</a:t>
            </a:r>
          </a:p>
        </p:txBody>
      </p:sp>
      <p:sp>
        <p:nvSpPr>
          <p:cNvPr id="13" name="Rectangle 12">
            <a:extLst>
              <a:ext uri="{FF2B5EF4-FFF2-40B4-BE49-F238E27FC236}">
                <a16:creationId xmlns:a16="http://schemas.microsoft.com/office/drawing/2014/main" id="{8E5D427D-92CC-53A6-580F-930122E07AC2}"/>
              </a:ext>
            </a:extLst>
          </p:cNvPr>
          <p:cNvSpPr/>
          <p:nvPr/>
        </p:nvSpPr>
        <p:spPr>
          <a:xfrm>
            <a:off x="9661235" y="3780929"/>
            <a:ext cx="831273" cy="628073"/>
          </a:xfrm>
          <a:prstGeom prst="rect">
            <a:avLst/>
          </a:prstGeom>
          <a:solidFill>
            <a:schemeClr val="bg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5" name="Rectangle 14">
            <a:extLst>
              <a:ext uri="{FF2B5EF4-FFF2-40B4-BE49-F238E27FC236}">
                <a16:creationId xmlns:a16="http://schemas.microsoft.com/office/drawing/2014/main" id="{4DDCBCCA-2586-CBE1-1093-A82FD2A91423}"/>
              </a:ext>
            </a:extLst>
          </p:cNvPr>
          <p:cNvSpPr/>
          <p:nvPr/>
        </p:nvSpPr>
        <p:spPr>
          <a:xfrm>
            <a:off x="10483269" y="3780929"/>
            <a:ext cx="831273" cy="628073"/>
          </a:xfrm>
          <a:prstGeom prst="rect">
            <a:avLst/>
          </a:prstGeom>
          <a:solidFill>
            <a:schemeClr val="bg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9" name="Straight Connector 18">
            <a:extLst>
              <a:ext uri="{FF2B5EF4-FFF2-40B4-BE49-F238E27FC236}">
                <a16:creationId xmlns:a16="http://schemas.microsoft.com/office/drawing/2014/main" id="{D378454E-487D-D099-6111-D9C958A187D4}"/>
              </a:ext>
            </a:extLst>
          </p:cNvPr>
          <p:cNvCxnSpPr/>
          <p:nvPr/>
        </p:nvCxnSpPr>
        <p:spPr>
          <a:xfrm>
            <a:off x="8682181" y="4110247"/>
            <a:ext cx="28540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1735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5B5B5-CC0C-0179-C4E3-3EA1A708888F}"/>
              </a:ext>
            </a:extLst>
          </p:cNvPr>
          <p:cNvSpPr>
            <a:spLocks noGrp="1"/>
          </p:cNvSpPr>
          <p:nvPr>
            <p:ph type="title"/>
          </p:nvPr>
        </p:nvSpPr>
        <p:spPr/>
        <p:txBody>
          <a:bodyPr/>
          <a:lstStyle/>
          <a:p>
            <a:r>
              <a:rPr lang="en-US" dirty="0"/>
              <a:t>Behavior of Assigning Operator for Non-Primitive data types</a:t>
            </a:r>
          </a:p>
        </p:txBody>
      </p:sp>
      <p:sp>
        <p:nvSpPr>
          <p:cNvPr id="3" name="Content Placeholder 2">
            <a:extLst>
              <a:ext uri="{FF2B5EF4-FFF2-40B4-BE49-F238E27FC236}">
                <a16:creationId xmlns:a16="http://schemas.microsoft.com/office/drawing/2014/main" id="{DCE65584-A900-C169-3288-32017F379551}"/>
              </a:ext>
            </a:extLst>
          </p:cNvPr>
          <p:cNvSpPr>
            <a:spLocks noGrp="1"/>
          </p:cNvSpPr>
          <p:nvPr>
            <p:ph idx="1"/>
          </p:nvPr>
        </p:nvSpPr>
        <p:spPr>
          <a:xfrm>
            <a:off x="950967" y="1536633"/>
            <a:ext cx="7029251" cy="4555200"/>
          </a:xfrm>
        </p:spPr>
        <p:txBody>
          <a:bodyPr/>
          <a:lstStyle/>
          <a:p>
            <a:r>
              <a:rPr lang="en-US" dirty="0"/>
              <a:t>int[] </a:t>
            </a:r>
            <a:r>
              <a:rPr lang="en-US" dirty="0" err="1"/>
              <a:t>myArray</a:t>
            </a:r>
            <a:r>
              <a:rPr lang="en-US" dirty="0"/>
              <a:t> = {1, 2, 3};</a:t>
            </a:r>
          </a:p>
          <a:p>
            <a:endParaRPr lang="en-US" dirty="0"/>
          </a:p>
          <a:p>
            <a:endParaRPr lang="en-US" dirty="0"/>
          </a:p>
          <a:p>
            <a:r>
              <a:rPr lang="en-US" dirty="0"/>
              <a:t>int[] </a:t>
            </a:r>
            <a:r>
              <a:rPr lang="en-US" dirty="0" err="1"/>
              <a:t>newArray</a:t>
            </a:r>
            <a:r>
              <a:rPr lang="en-US" dirty="0"/>
              <a:t> = </a:t>
            </a:r>
            <a:r>
              <a:rPr lang="en-US" dirty="0" err="1"/>
              <a:t>myArray</a:t>
            </a:r>
            <a:endParaRPr lang="en-US" dirty="0"/>
          </a:p>
          <a:p>
            <a:endParaRPr lang="en-US" dirty="0"/>
          </a:p>
        </p:txBody>
      </p:sp>
      <p:sp>
        <p:nvSpPr>
          <p:cNvPr id="4" name="Slide Number Placeholder 3">
            <a:extLst>
              <a:ext uri="{FF2B5EF4-FFF2-40B4-BE49-F238E27FC236}">
                <a16:creationId xmlns:a16="http://schemas.microsoft.com/office/drawing/2014/main" id="{BFE73645-6E06-5F58-72A6-15AF4C70116F}"/>
              </a:ext>
            </a:extLst>
          </p:cNvPr>
          <p:cNvSpPr>
            <a:spLocks noGrp="1"/>
          </p:cNvSpPr>
          <p:nvPr>
            <p:ph type="sldNum" sz="quarter" idx="12"/>
          </p:nvPr>
        </p:nvSpPr>
        <p:spPr/>
        <p:txBody>
          <a:bodyPr/>
          <a:lstStyle/>
          <a:p>
            <a:fld id="{669B4FED-D76B-4675-8AC4-4D35A1429487}" type="slidenum">
              <a:rPr lang="en-US" smtClean="0"/>
              <a:t>17</a:t>
            </a:fld>
            <a:endParaRPr lang="en-US"/>
          </a:p>
        </p:txBody>
      </p:sp>
      <p:sp>
        <p:nvSpPr>
          <p:cNvPr id="5" name="Rectangle 4">
            <a:extLst>
              <a:ext uri="{FF2B5EF4-FFF2-40B4-BE49-F238E27FC236}">
                <a16:creationId xmlns:a16="http://schemas.microsoft.com/office/drawing/2014/main" id="{1BE102A3-2C6B-5695-CF82-8785CA7E1632}"/>
              </a:ext>
            </a:extLst>
          </p:cNvPr>
          <p:cNvSpPr/>
          <p:nvPr/>
        </p:nvSpPr>
        <p:spPr>
          <a:xfrm>
            <a:off x="8497455" y="2235200"/>
            <a:ext cx="3158836" cy="32881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D1917F31-9D39-4F6F-79C4-4CAEBA54C623}"/>
              </a:ext>
            </a:extLst>
          </p:cNvPr>
          <p:cNvSpPr txBox="1"/>
          <p:nvPr/>
        </p:nvSpPr>
        <p:spPr>
          <a:xfrm>
            <a:off x="11083636" y="1884218"/>
            <a:ext cx="697627" cy="369332"/>
          </a:xfrm>
          <a:prstGeom prst="rect">
            <a:avLst/>
          </a:prstGeom>
          <a:noFill/>
        </p:spPr>
        <p:txBody>
          <a:bodyPr wrap="none" rtlCol="0">
            <a:spAutoFit/>
          </a:bodyPr>
          <a:lstStyle/>
          <a:p>
            <a:r>
              <a:rPr lang="en-US" dirty="0"/>
              <a:t>RAM</a:t>
            </a:r>
          </a:p>
        </p:txBody>
      </p:sp>
      <p:sp>
        <p:nvSpPr>
          <p:cNvPr id="7" name="Rectangle 6">
            <a:extLst>
              <a:ext uri="{FF2B5EF4-FFF2-40B4-BE49-F238E27FC236}">
                <a16:creationId xmlns:a16="http://schemas.microsoft.com/office/drawing/2014/main" id="{96528119-3BAE-45FD-EE75-BA92A703F9C4}"/>
              </a:ext>
            </a:extLst>
          </p:cNvPr>
          <p:cNvSpPr/>
          <p:nvPr/>
        </p:nvSpPr>
        <p:spPr>
          <a:xfrm>
            <a:off x="8839199" y="2669309"/>
            <a:ext cx="831273" cy="628073"/>
          </a:xfrm>
          <a:prstGeom prst="rect">
            <a:avLst/>
          </a:prstGeom>
          <a:solidFill>
            <a:schemeClr val="bg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 name="TextBox 7">
            <a:extLst>
              <a:ext uri="{FF2B5EF4-FFF2-40B4-BE49-F238E27FC236}">
                <a16:creationId xmlns:a16="http://schemas.microsoft.com/office/drawing/2014/main" id="{9D6371C9-DA86-406C-BC63-2E37DAAE36AE}"/>
              </a:ext>
            </a:extLst>
          </p:cNvPr>
          <p:cNvSpPr txBox="1"/>
          <p:nvPr/>
        </p:nvSpPr>
        <p:spPr>
          <a:xfrm>
            <a:off x="8883579" y="2359279"/>
            <a:ext cx="949299" cy="338554"/>
          </a:xfrm>
          <a:prstGeom prst="rect">
            <a:avLst/>
          </a:prstGeom>
          <a:noFill/>
        </p:spPr>
        <p:txBody>
          <a:bodyPr wrap="none" rtlCol="0">
            <a:spAutoFit/>
          </a:bodyPr>
          <a:lstStyle/>
          <a:p>
            <a:r>
              <a:rPr lang="en-US" sz="1600" dirty="0" err="1">
                <a:solidFill>
                  <a:schemeClr val="bg2"/>
                </a:solidFill>
              </a:rPr>
              <a:t>myArray</a:t>
            </a:r>
            <a:endParaRPr lang="en-US" sz="1600" dirty="0">
              <a:solidFill>
                <a:schemeClr val="bg2"/>
              </a:solidFill>
            </a:endParaRPr>
          </a:p>
        </p:txBody>
      </p:sp>
      <p:sp>
        <p:nvSpPr>
          <p:cNvPr id="11" name="TextBox 10">
            <a:extLst>
              <a:ext uri="{FF2B5EF4-FFF2-40B4-BE49-F238E27FC236}">
                <a16:creationId xmlns:a16="http://schemas.microsoft.com/office/drawing/2014/main" id="{572ECF32-3FD6-0402-DAC3-EBD2D5F428F3}"/>
              </a:ext>
            </a:extLst>
          </p:cNvPr>
          <p:cNvSpPr txBox="1"/>
          <p:nvPr/>
        </p:nvSpPr>
        <p:spPr>
          <a:xfrm>
            <a:off x="8749727" y="3273289"/>
            <a:ext cx="1010213" cy="246221"/>
          </a:xfrm>
          <a:prstGeom prst="rect">
            <a:avLst/>
          </a:prstGeom>
          <a:noFill/>
        </p:spPr>
        <p:txBody>
          <a:bodyPr wrap="none" rtlCol="0">
            <a:spAutoFit/>
          </a:bodyPr>
          <a:lstStyle/>
          <a:p>
            <a:r>
              <a:rPr lang="en-US" sz="1000" dirty="0">
                <a:solidFill>
                  <a:schemeClr val="bg2"/>
                </a:solidFill>
              </a:rPr>
              <a:t>Address=2000</a:t>
            </a:r>
          </a:p>
        </p:txBody>
      </p:sp>
      <p:sp>
        <p:nvSpPr>
          <p:cNvPr id="14" name="Rectangle 13">
            <a:extLst>
              <a:ext uri="{FF2B5EF4-FFF2-40B4-BE49-F238E27FC236}">
                <a16:creationId xmlns:a16="http://schemas.microsoft.com/office/drawing/2014/main" id="{8DA09E55-A5A1-F397-0E49-CCBAC7634D5E}"/>
              </a:ext>
            </a:extLst>
          </p:cNvPr>
          <p:cNvSpPr/>
          <p:nvPr/>
        </p:nvSpPr>
        <p:spPr>
          <a:xfrm>
            <a:off x="9661235" y="2669309"/>
            <a:ext cx="831273" cy="628073"/>
          </a:xfrm>
          <a:prstGeom prst="rect">
            <a:avLst/>
          </a:prstGeom>
          <a:solidFill>
            <a:schemeClr val="bg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8" name="Rectangle 17">
            <a:extLst>
              <a:ext uri="{FF2B5EF4-FFF2-40B4-BE49-F238E27FC236}">
                <a16:creationId xmlns:a16="http://schemas.microsoft.com/office/drawing/2014/main" id="{0F79C323-ACAB-EF13-0D5B-30DC1A5B2EFB}"/>
              </a:ext>
            </a:extLst>
          </p:cNvPr>
          <p:cNvSpPr/>
          <p:nvPr/>
        </p:nvSpPr>
        <p:spPr>
          <a:xfrm>
            <a:off x="10483269" y="2669309"/>
            <a:ext cx="831273" cy="628073"/>
          </a:xfrm>
          <a:prstGeom prst="rect">
            <a:avLst/>
          </a:prstGeom>
          <a:solidFill>
            <a:schemeClr val="bg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9" name="Rectangle 8">
            <a:extLst>
              <a:ext uri="{FF2B5EF4-FFF2-40B4-BE49-F238E27FC236}">
                <a16:creationId xmlns:a16="http://schemas.microsoft.com/office/drawing/2014/main" id="{184F2C0B-FDA3-D964-CF21-69DB333B5CAF}"/>
              </a:ext>
            </a:extLst>
          </p:cNvPr>
          <p:cNvSpPr/>
          <p:nvPr/>
        </p:nvSpPr>
        <p:spPr>
          <a:xfrm>
            <a:off x="8839199" y="3780929"/>
            <a:ext cx="831273" cy="628073"/>
          </a:xfrm>
          <a:prstGeom prst="rect">
            <a:avLst/>
          </a:prstGeom>
          <a:solidFill>
            <a:schemeClr val="bg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93FEBECA-013A-A15B-3AEB-3835849D74C0}"/>
              </a:ext>
            </a:extLst>
          </p:cNvPr>
          <p:cNvSpPr txBox="1"/>
          <p:nvPr/>
        </p:nvSpPr>
        <p:spPr>
          <a:xfrm>
            <a:off x="8883579" y="3470899"/>
            <a:ext cx="1050288" cy="338554"/>
          </a:xfrm>
          <a:prstGeom prst="rect">
            <a:avLst/>
          </a:prstGeom>
          <a:noFill/>
        </p:spPr>
        <p:txBody>
          <a:bodyPr wrap="none" rtlCol="0">
            <a:spAutoFit/>
          </a:bodyPr>
          <a:lstStyle/>
          <a:p>
            <a:r>
              <a:rPr lang="en-US" sz="1600" dirty="0" err="1">
                <a:solidFill>
                  <a:schemeClr val="bg2"/>
                </a:solidFill>
              </a:rPr>
              <a:t>newArray</a:t>
            </a:r>
            <a:endParaRPr lang="en-US" sz="1600" dirty="0">
              <a:solidFill>
                <a:schemeClr val="bg2"/>
              </a:solidFill>
            </a:endParaRPr>
          </a:p>
        </p:txBody>
      </p:sp>
      <p:sp>
        <p:nvSpPr>
          <p:cNvPr id="12" name="TextBox 11">
            <a:extLst>
              <a:ext uri="{FF2B5EF4-FFF2-40B4-BE49-F238E27FC236}">
                <a16:creationId xmlns:a16="http://schemas.microsoft.com/office/drawing/2014/main" id="{081052AF-D46A-5C90-5559-23702AA8EB59}"/>
              </a:ext>
            </a:extLst>
          </p:cNvPr>
          <p:cNvSpPr txBox="1"/>
          <p:nvPr/>
        </p:nvSpPr>
        <p:spPr>
          <a:xfrm>
            <a:off x="8749727" y="4384909"/>
            <a:ext cx="1010213" cy="246221"/>
          </a:xfrm>
          <a:prstGeom prst="rect">
            <a:avLst/>
          </a:prstGeom>
          <a:noFill/>
        </p:spPr>
        <p:txBody>
          <a:bodyPr wrap="none" rtlCol="0">
            <a:spAutoFit/>
          </a:bodyPr>
          <a:lstStyle/>
          <a:p>
            <a:r>
              <a:rPr lang="en-US" sz="1000" dirty="0">
                <a:solidFill>
                  <a:schemeClr val="bg2"/>
                </a:solidFill>
              </a:rPr>
              <a:t>Address=3000</a:t>
            </a:r>
          </a:p>
        </p:txBody>
      </p:sp>
      <p:cxnSp>
        <p:nvCxnSpPr>
          <p:cNvPr id="17" name="Straight Arrow Connector 16">
            <a:extLst>
              <a:ext uri="{FF2B5EF4-FFF2-40B4-BE49-F238E27FC236}">
                <a16:creationId xmlns:a16="http://schemas.microsoft.com/office/drawing/2014/main" id="{F650DD66-02C9-4FF6-48C5-BE47978E2FC5}"/>
              </a:ext>
            </a:extLst>
          </p:cNvPr>
          <p:cNvCxnSpPr>
            <a:cxnSpLocks/>
          </p:cNvCxnSpPr>
          <p:nvPr/>
        </p:nvCxnSpPr>
        <p:spPr>
          <a:xfrm flipH="1" flipV="1">
            <a:off x="8839199" y="3297382"/>
            <a:ext cx="166256" cy="858982"/>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2528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5B5B5-CC0C-0179-C4E3-3EA1A708888F}"/>
              </a:ext>
            </a:extLst>
          </p:cNvPr>
          <p:cNvSpPr>
            <a:spLocks noGrp="1"/>
          </p:cNvSpPr>
          <p:nvPr>
            <p:ph type="title"/>
          </p:nvPr>
        </p:nvSpPr>
        <p:spPr/>
        <p:txBody>
          <a:bodyPr/>
          <a:lstStyle/>
          <a:p>
            <a:r>
              <a:rPr lang="en-US" dirty="0"/>
              <a:t>Behavior of Assigning Operator for Non-Primitive data types</a:t>
            </a:r>
          </a:p>
        </p:txBody>
      </p:sp>
      <p:sp>
        <p:nvSpPr>
          <p:cNvPr id="3" name="Content Placeholder 2">
            <a:extLst>
              <a:ext uri="{FF2B5EF4-FFF2-40B4-BE49-F238E27FC236}">
                <a16:creationId xmlns:a16="http://schemas.microsoft.com/office/drawing/2014/main" id="{DCE65584-A900-C169-3288-32017F379551}"/>
              </a:ext>
            </a:extLst>
          </p:cNvPr>
          <p:cNvSpPr>
            <a:spLocks noGrp="1"/>
          </p:cNvSpPr>
          <p:nvPr>
            <p:ph idx="1"/>
          </p:nvPr>
        </p:nvSpPr>
        <p:spPr>
          <a:xfrm>
            <a:off x="950967" y="1536633"/>
            <a:ext cx="7029251" cy="4555200"/>
          </a:xfrm>
        </p:spPr>
        <p:txBody>
          <a:bodyPr/>
          <a:lstStyle/>
          <a:p>
            <a:r>
              <a:rPr lang="en-US" dirty="0"/>
              <a:t>int[] </a:t>
            </a:r>
            <a:r>
              <a:rPr lang="en-US" dirty="0" err="1"/>
              <a:t>myArray</a:t>
            </a:r>
            <a:r>
              <a:rPr lang="en-US" dirty="0"/>
              <a:t> = {1, 2, 3};</a:t>
            </a:r>
          </a:p>
          <a:p>
            <a:endParaRPr lang="en-US" dirty="0"/>
          </a:p>
          <a:p>
            <a:endParaRPr lang="en-US" dirty="0"/>
          </a:p>
          <a:p>
            <a:r>
              <a:rPr lang="en-US" dirty="0"/>
              <a:t>int[] </a:t>
            </a:r>
            <a:r>
              <a:rPr lang="en-US" dirty="0" err="1"/>
              <a:t>newArray</a:t>
            </a:r>
            <a:r>
              <a:rPr lang="en-US" dirty="0"/>
              <a:t> = </a:t>
            </a:r>
            <a:r>
              <a:rPr lang="en-US" dirty="0" err="1"/>
              <a:t>myArray</a:t>
            </a:r>
            <a:endParaRPr lang="en-US" dirty="0"/>
          </a:p>
          <a:p>
            <a:endParaRPr lang="en-US" dirty="0"/>
          </a:p>
          <a:p>
            <a:endParaRPr lang="en-US" dirty="0"/>
          </a:p>
          <a:p>
            <a:r>
              <a:rPr lang="en-US" dirty="0" err="1"/>
              <a:t>myArray</a:t>
            </a:r>
            <a:r>
              <a:rPr lang="en-US" dirty="0"/>
              <a:t>[0] = 5</a:t>
            </a:r>
          </a:p>
          <a:p>
            <a:endParaRPr lang="en-US" dirty="0"/>
          </a:p>
        </p:txBody>
      </p:sp>
      <p:sp>
        <p:nvSpPr>
          <p:cNvPr id="4" name="Slide Number Placeholder 3">
            <a:extLst>
              <a:ext uri="{FF2B5EF4-FFF2-40B4-BE49-F238E27FC236}">
                <a16:creationId xmlns:a16="http://schemas.microsoft.com/office/drawing/2014/main" id="{BFE73645-6E06-5F58-72A6-15AF4C70116F}"/>
              </a:ext>
            </a:extLst>
          </p:cNvPr>
          <p:cNvSpPr>
            <a:spLocks noGrp="1"/>
          </p:cNvSpPr>
          <p:nvPr>
            <p:ph type="sldNum" sz="quarter" idx="12"/>
          </p:nvPr>
        </p:nvSpPr>
        <p:spPr/>
        <p:txBody>
          <a:bodyPr/>
          <a:lstStyle/>
          <a:p>
            <a:fld id="{669B4FED-D76B-4675-8AC4-4D35A1429487}" type="slidenum">
              <a:rPr lang="en-US" smtClean="0"/>
              <a:t>18</a:t>
            </a:fld>
            <a:endParaRPr lang="en-US"/>
          </a:p>
        </p:txBody>
      </p:sp>
      <p:sp>
        <p:nvSpPr>
          <p:cNvPr id="5" name="Rectangle 4">
            <a:extLst>
              <a:ext uri="{FF2B5EF4-FFF2-40B4-BE49-F238E27FC236}">
                <a16:creationId xmlns:a16="http://schemas.microsoft.com/office/drawing/2014/main" id="{1BE102A3-2C6B-5695-CF82-8785CA7E1632}"/>
              </a:ext>
            </a:extLst>
          </p:cNvPr>
          <p:cNvSpPr/>
          <p:nvPr/>
        </p:nvSpPr>
        <p:spPr>
          <a:xfrm>
            <a:off x="8497455" y="2235200"/>
            <a:ext cx="3158836" cy="32881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D1917F31-9D39-4F6F-79C4-4CAEBA54C623}"/>
              </a:ext>
            </a:extLst>
          </p:cNvPr>
          <p:cNvSpPr txBox="1"/>
          <p:nvPr/>
        </p:nvSpPr>
        <p:spPr>
          <a:xfrm>
            <a:off x="11083636" y="1884218"/>
            <a:ext cx="697627" cy="369332"/>
          </a:xfrm>
          <a:prstGeom prst="rect">
            <a:avLst/>
          </a:prstGeom>
          <a:noFill/>
        </p:spPr>
        <p:txBody>
          <a:bodyPr wrap="none" rtlCol="0">
            <a:spAutoFit/>
          </a:bodyPr>
          <a:lstStyle/>
          <a:p>
            <a:r>
              <a:rPr lang="en-US" dirty="0"/>
              <a:t>RAM</a:t>
            </a:r>
          </a:p>
        </p:txBody>
      </p:sp>
      <p:sp>
        <p:nvSpPr>
          <p:cNvPr id="7" name="Rectangle 6">
            <a:extLst>
              <a:ext uri="{FF2B5EF4-FFF2-40B4-BE49-F238E27FC236}">
                <a16:creationId xmlns:a16="http://schemas.microsoft.com/office/drawing/2014/main" id="{96528119-3BAE-45FD-EE75-BA92A703F9C4}"/>
              </a:ext>
            </a:extLst>
          </p:cNvPr>
          <p:cNvSpPr/>
          <p:nvPr/>
        </p:nvSpPr>
        <p:spPr>
          <a:xfrm>
            <a:off x="8839199" y="2669309"/>
            <a:ext cx="831273" cy="628073"/>
          </a:xfrm>
          <a:prstGeom prst="rect">
            <a:avLst/>
          </a:prstGeom>
          <a:solidFill>
            <a:schemeClr val="bg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5</a:t>
            </a:r>
          </a:p>
        </p:txBody>
      </p:sp>
      <p:sp>
        <p:nvSpPr>
          <p:cNvPr id="8" name="TextBox 7">
            <a:extLst>
              <a:ext uri="{FF2B5EF4-FFF2-40B4-BE49-F238E27FC236}">
                <a16:creationId xmlns:a16="http://schemas.microsoft.com/office/drawing/2014/main" id="{9D6371C9-DA86-406C-BC63-2E37DAAE36AE}"/>
              </a:ext>
            </a:extLst>
          </p:cNvPr>
          <p:cNvSpPr txBox="1"/>
          <p:nvPr/>
        </p:nvSpPr>
        <p:spPr>
          <a:xfrm>
            <a:off x="8883579" y="2359279"/>
            <a:ext cx="949299" cy="338554"/>
          </a:xfrm>
          <a:prstGeom prst="rect">
            <a:avLst/>
          </a:prstGeom>
          <a:noFill/>
        </p:spPr>
        <p:txBody>
          <a:bodyPr wrap="none" rtlCol="0">
            <a:spAutoFit/>
          </a:bodyPr>
          <a:lstStyle/>
          <a:p>
            <a:r>
              <a:rPr lang="en-US" sz="1600" dirty="0" err="1">
                <a:solidFill>
                  <a:schemeClr val="bg2"/>
                </a:solidFill>
              </a:rPr>
              <a:t>myArray</a:t>
            </a:r>
            <a:endParaRPr lang="en-US" sz="1600" dirty="0">
              <a:solidFill>
                <a:schemeClr val="bg2"/>
              </a:solidFill>
            </a:endParaRPr>
          </a:p>
        </p:txBody>
      </p:sp>
      <p:sp>
        <p:nvSpPr>
          <p:cNvPr id="11" name="TextBox 10">
            <a:extLst>
              <a:ext uri="{FF2B5EF4-FFF2-40B4-BE49-F238E27FC236}">
                <a16:creationId xmlns:a16="http://schemas.microsoft.com/office/drawing/2014/main" id="{572ECF32-3FD6-0402-DAC3-EBD2D5F428F3}"/>
              </a:ext>
            </a:extLst>
          </p:cNvPr>
          <p:cNvSpPr txBox="1"/>
          <p:nvPr/>
        </p:nvSpPr>
        <p:spPr>
          <a:xfrm>
            <a:off x="8749727" y="3273289"/>
            <a:ext cx="1010213" cy="246221"/>
          </a:xfrm>
          <a:prstGeom prst="rect">
            <a:avLst/>
          </a:prstGeom>
          <a:noFill/>
        </p:spPr>
        <p:txBody>
          <a:bodyPr wrap="none" rtlCol="0">
            <a:spAutoFit/>
          </a:bodyPr>
          <a:lstStyle/>
          <a:p>
            <a:r>
              <a:rPr lang="en-US" sz="1000" dirty="0">
                <a:solidFill>
                  <a:schemeClr val="bg2"/>
                </a:solidFill>
              </a:rPr>
              <a:t>Address=2000</a:t>
            </a:r>
          </a:p>
        </p:txBody>
      </p:sp>
      <p:sp>
        <p:nvSpPr>
          <p:cNvPr id="14" name="Rectangle 13">
            <a:extLst>
              <a:ext uri="{FF2B5EF4-FFF2-40B4-BE49-F238E27FC236}">
                <a16:creationId xmlns:a16="http://schemas.microsoft.com/office/drawing/2014/main" id="{8DA09E55-A5A1-F397-0E49-CCBAC7634D5E}"/>
              </a:ext>
            </a:extLst>
          </p:cNvPr>
          <p:cNvSpPr/>
          <p:nvPr/>
        </p:nvSpPr>
        <p:spPr>
          <a:xfrm>
            <a:off x="9661235" y="2669309"/>
            <a:ext cx="831273" cy="628073"/>
          </a:xfrm>
          <a:prstGeom prst="rect">
            <a:avLst/>
          </a:prstGeom>
          <a:solidFill>
            <a:schemeClr val="bg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8" name="Rectangle 17">
            <a:extLst>
              <a:ext uri="{FF2B5EF4-FFF2-40B4-BE49-F238E27FC236}">
                <a16:creationId xmlns:a16="http://schemas.microsoft.com/office/drawing/2014/main" id="{0F79C323-ACAB-EF13-0D5B-30DC1A5B2EFB}"/>
              </a:ext>
            </a:extLst>
          </p:cNvPr>
          <p:cNvSpPr/>
          <p:nvPr/>
        </p:nvSpPr>
        <p:spPr>
          <a:xfrm>
            <a:off x="10483269" y="2669309"/>
            <a:ext cx="831273" cy="628073"/>
          </a:xfrm>
          <a:prstGeom prst="rect">
            <a:avLst/>
          </a:prstGeom>
          <a:solidFill>
            <a:schemeClr val="bg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9" name="Rectangle 8">
            <a:extLst>
              <a:ext uri="{FF2B5EF4-FFF2-40B4-BE49-F238E27FC236}">
                <a16:creationId xmlns:a16="http://schemas.microsoft.com/office/drawing/2014/main" id="{184F2C0B-FDA3-D964-CF21-69DB333B5CAF}"/>
              </a:ext>
            </a:extLst>
          </p:cNvPr>
          <p:cNvSpPr/>
          <p:nvPr/>
        </p:nvSpPr>
        <p:spPr>
          <a:xfrm>
            <a:off x="8839199" y="3780929"/>
            <a:ext cx="831273" cy="628073"/>
          </a:xfrm>
          <a:prstGeom prst="rect">
            <a:avLst/>
          </a:prstGeom>
          <a:solidFill>
            <a:schemeClr val="bg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93FEBECA-013A-A15B-3AEB-3835849D74C0}"/>
              </a:ext>
            </a:extLst>
          </p:cNvPr>
          <p:cNvSpPr txBox="1"/>
          <p:nvPr/>
        </p:nvSpPr>
        <p:spPr>
          <a:xfrm>
            <a:off x="8883579" y="3470899"/>
            <a:ext cx="1050288" cy="338554"/>
          </a:xfrm>
          <a:prstGeom prst="rect">
            <a:avLst/>
          </a:prstGeom>
          <a:noFill/>
        </p:spPr>
        <p:txBody>
          <a:bodyPr wrap="none" rtlCol="0">
            <a:spAutoFit/>
          </a:bodyPr>
          <a:lstStyle/>
          <a:p>
            <a:r>
              <a:rPr lang="en-US" sz="1600" dirty="0" err="1">
                <a:solidFill>
                  <a:schemeClr val="bg2"/>
                </a:solidFill>
              </a:rPr>
              <a:t>newArray</a:t>
            </a:r>
            <a:endParaRPr lang="en-US" sz="1600" dirty="0">
              <a:solidFill>
                <a:schemeClr val="bg2"/>
              </a:solidFill>
            </a:endParaRPr>
          </a:p>
        </p:txBody>
      </p:sp>
      <p:sp>
        <p:nvSpPr>
          <p:cNvPr id="12" name="TextBox 11">
            <a:extLst>
              <a:ext uri="{FF2B5EF4-FFF2-40B4-BE49-F238E27FC236}">
                <a16:creationId xmlns:a16="http://schemas.microsoft.com/office/drawing/2014/main" id="{081052AF-D46A-5C90-5559-23702AA8EB59}"/>
              </a:ext>
            </a:extLst>
          </p:cNvPr>
          <p:cNvSpPr txBox="1"/>
          <p:nvPr/>
        </p:nvSpPr>
        <p:spPr>
          <a:xfrm>
            <a:off x="8749727" y="4384909"/>
            <a:ext cx="1010213" cy="246221"/>
          </a:xfrm>
          <a:prstGeom prst="rect">
            <a:avLst/>
          </a:prstGeom>
          <a:noFill/>
        </p:spPr>
        <p:txBody>
          <a:bodyPr wrap="none" rtlCol="0">
            <a:spAutoFit/>
          </a:bodyPr>
          <a:lstStyle/>
          <a:p>
            <a:r>
              <a:rPr lang="en-US" sz="1000" dirty="0">
                <a:solidFill>
                  <a:schemeClr val="bg2"/>
                </a:solidFill>
              </a:rPr>
              <a:t>Address=3000</a:t>
            </a:r>
          </a:p>
        </p:txBody>
      </p:sp>
      <p:cxnSp>
        <p:nvCxnSpPr>
          <p:cNvPr id="17" name="Straight Arrow Connector 16">
            <a:extLst>
              <a:ext uri="{FF2B5EF4-FFF2-40B4-BE49-F238E27FC236}">
                <a16:creationId xmlns:a16="http://schemas.microsoft.com/office/drawing/2014/main" id="{F650DD66-02C9-4FF6-48C5-BE47978E2FC5}"/>
              </a:ext>
            </a:extLst>
          </p:cNvPr>
          <p:cNvCxnSpPr>
            <a:cxnSpLocks/>
          </p:cNvCxnSpPr>
          <p:nvPr/>
        </p:nvCxnSpPr>
        <p:spPr>
          <a:xfrm flipH="1" flipV="1">
            <a:off x="8839199" y="3297382"/>
            <a:ext cx="166256" cy="858982"/>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E7833D1-8694-311C-7D3A-A8C900536225}"/>
              </a:ext>
            </a:extLst>
          </p:cNvPr>
          <p:cNvSpPr txBox="1"/>
          <p:nvPr/>
        </p:nvSpPr>
        <p:spPr>
          <a:xfrm>
            <a:off x="1551709" y="4525818"/>
            <a:ext cx="5852884" cy="1200329"/>
          </a:xfrm>
          <a:prstGeom prst="rect">
            <a:avLst/>
          </a:prstGeom>
          <a:noFill/>
        </p:spPr>
        <p:txBody>
          <a:bodyPr wrap="none" rtlCol="0">
            <a:spAutoFit/>
          </a:bodyPr>
          <a:lstStyle/>
          <a:p>
            <a:r>
              <a:rPr lang="en-US" dirty="0" err="1"/>
              <a:t>System.out.println</a:t>
            </a:r>
            <a:r>
              <a:rPr lang="en-US" dirty="0"/>
              <a:t>(</a:t>
            </a:r>
            <a:r>
              <a:rPr lang="en-US" dirty="0" err="1"/>
              <a:t>myArray</a:t>
            </a:r>
            <a:r>
              <a:rPr lang="en-US" dirty="0"/>
              <a:t>[0] + “  and  “ + </a:t>
            </a:r>
            <a:r>
              <a:rPr lang="en-US" dirty="0" err="1"/>
              <a:t>newArray</a:t>
            </a:r>
            <a:r>
              <a:rPr lang="en-US" dirty="0"/>
              <a:t>[0])</a:t>
            </a:r>
          </a:p>
          <a:p>
            <a:endParaRPr lang="en-US" dirty="0"/>
          </a:p>
          <a:p>
            <a:endParaRPr lang="en-US" dirty="0"/>
          </a:p>
          <a:p>
            <a:r>
              <a:rPr lang="en-US" dirty="0"/>
              <a:t>Output: 5 and 5 </a:t>
            </a:r>
          </a:p>
        </p:txBody>
      </p:sp>
    </p:spTree>
    <p:extLst>
      <p:ext uri="{BB962C8B-B14F-4D97-AF65-F5344CB8AC3E}">
        <p14:creationId xmlns:p14="http://schemas.microsoft.com/office/powerpoint/2010/main" val="2411133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115DB-C3C6-5A79-0325-75F429C2C6F7}"/>
              </a:ext>
            </a:extLst>
          </p:cNvPr>
          <p:cNvSpPr>
            <a:spLocks noGrp="1"/>
          </p:cNvSpPr>
          <p:nvPr>
            <p:ph type="title"/>
          </p:nvPr>
        </p:nvSpPr>
        <p:spPr/>
        <p:txBody>
          <a:bodyPr/>
          <a:lstStyle/>
          <a:p>
            <a:r>
              <a:rPr lang="en-US" dirty="0"/>
              <a:t>Key Question</a:t>
            </a:r>
          </a:p>
        </p:txBody>
      </p:sp>
      <p:sp>
        <p:nvSpPr>
          <p:cNvPr id="3" name="Content Placeholder 2">
            <a:extLst>
              <a:ext uri="{FF2B5EF4-FFF2-40B4-BE49-F238E27FC236}">
                <a16:creationId xmlns:a16="http://schemas.microsoft.com/office/drawing/2014/main" id="{6017FD47-FD0F-E7BE-C207-64FC2E1B50B4}"/>
              </a:ext>
            </a:extLst>
          </p:cNvPr>
          <p:cNvSpPr>
            <a:spLocks noGrp="1"/>
          </p:cNvSpPr>
          <p:nvPr>
            <p:ph idx="1"/>
          </p:nvPr>
        </p:nvSpPr>
        <p:spPr/>
        <p:txBody>
          <a:bodyPr/>
          <a:lstStyle/>
          <a:p>
            <a:r>
              <a:rPr lang="en-US" dirty="0"/>
              <a:t>How to copy only the data of non-primitive data types?</a:t>
            </a:r>
          </a:p>
          <a:p>
            <a:endParaRPr lang="en-US" dirty="0"/>
          </a:p>
          <a:p>
            <a:endParaRPr lang="en-US" dirty="0"/>
          </a:p>
          <a:p>
            <a:r>
              <a:rPr lang="en-US" dirty="0"/>
              <a:t>Ans) </a:t>
            </a:r>
            <a:r>
              <a:rPr lang="en-US" dirty="0" err="1"/>
              <a:t>System.</a:t>
            </a:r>
            <a:r>
              <a:rPr lang="en-US" altLang="en-US" sz="2000" i="1" dirty="0" err="1"/>
              <a:t>arraycopy</a:t>
            </a:r>
            <a:r>
              <a:rPr lang="en-US" altLang="en-US" sz="2000" i="1" dirty="0"/>
              <a:t>()   and clone()</a:t>
            </a:r>
            <a:endParaRPr lang="en-US" dirty="0"/>
          </a:p>
        </p:txBody>
      </p:sp>
      <p:sp>
        <p:nvSpPr>
          <p:cNvPr id="4" name="Slide Number Placeholder 3">
            <a:extLst>
              <a:ext uri="{FF2B5EF4-FFF2-40B4-BE49-F238E27FC236}">
                <a16:creationId xmlns:a16="http://schemas.microsoft.com/office/drawing/2014/main" id="{99593622-4475-5BC3-B22B-368319CAE13B}"/>
              </a:ext>
            </a:extLst>
          </p:cNvPr>
          <p:cNvSpPr>
            <a:spLocks noGrp="1"/>
          </p:cNvSpPr>
          <p:nvPr>
            <p:ph type="sldNum" sz="quarter" idx="12"/>
          </p:nvPr>
        </p:nvSpPr>
        <p:spPr/>
        <p:txBody>
          <a:bodyPr/>
          <a:lstStyle/>
          <a:p>
            <a:fld id="{669B4FED-D76B-4675-8AC4-4D35A1429487}" type="slidenum">
              <a:rPr lang="en-US" smtClean="0"/>
              <a:t>19</a:t>
            </a:fld>
            <a:endParaRPr lang="en-US"/>
          </a:p>
        </p:txBody>
      </p:sp>
      <p:pic>
        <p:nvPicPr>
          <p:cNvPr id="5" name="Picture 4">
            <a:extLst>
              <a:ext uri="{FF2B5EF4-FFF2-40B4-BE49-F238E27FC236}">
                <a16:creationId xmlns:a16="http://schemas.microsoft.com/office/drawing/2014/main" id="{0D82742A-D98F-7D20-A82E-45BB72AEA75A}"/>
              </a:ext>
            </a:extLst>
          </p:cNvPr>
          <p:cNvPicPr>
            <a:picLocks noChangeAspect="1"/>
          </p:cNvPicPr>
          <p:nvPr/>
        </p:nvPicPr>
        <p:blipFill>
          <a:blip r:embed="rId2"/>
          <a:stretch>
            <a:fillRect/>
          </a:stretch>
        </p:blipFill>
        <p:spPr>
          <a:xfrm>
            <a:off x="2355273" y="3095814"/>
            <a:ext cx="5578763" cy="3687387"/>
          </a:xfrm>
          <a:prstGeom prst="rect">
            <a:avLst/>
          </a:prstGeom>
        </p:spPr>
      </p:pic>
    </p:spTree>
    <p:extLst>
      <p:ext uri="{BB962C8B-B14F-4D97-AF65-F5344CB8AC3E}">
        <p14:creationId xmlns:p14="http://schemas.microsoft.com/office/powerpoint/2010/main" val="2217087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6454E-45A2-6687-6714-601FE3F24BB9}"/>
              </a:ext>
            </a:extLst>
          </p:cNvPr>
          <p:cNvSpPr>
            <a:spLocks noGrp="1"/>
          </p:cNvSpPr>
          <p:nvPr>
            <p:ph type="title"/>
          </p:nvPr>
        </p:nvSpPr>
        <p:spPr/>
        <p:txBody>
          <a:bodyPr/>
          <a:lstStyle/>
          <a:p>
            <a:r>
              <a:rPr lang="en-JP" b="1" dirty="0"/>
              <a:t>Outline</a:t>
            </a:r>
          </a:p>
        </p:txBody>
      </p:sp>
      <p:sp>
        <p:nvSpPr>
          <p:cNvPr id="3" name="Content Placeholder 2">
            <a:extLst>
              <a:ext uri="{FF2B5EF4-FFF2-40B4-BE49-F238E27FC236}">
                <a16:creationId xmlns:a16="http://schemas.microsoft.com/office/drawing/2014/main" id="{1EAE929E-ABF8-C898-2DEF-FC82C085A73C}"/>
              </a:ext>
            </a:extLst>
          </p:cNvPr>
          <p:cNvSpPr>
            <a:spLocks noGrp="1"/>
          </p:cNvSpPr>
          <p:nvPr>
            <p:ph idx="1"/>
          </p:nvPr>
        </p:nvSpPr>
        <p:spPr>
          <a:xfrm>
            <a:off x="950967" y="1536633"/>
            <a:ext cx="8389981" cy="4555200"/>
          </a:xfrm>
        </p:spPr>
        <p:txBody>
          <a:bodyPr/>
          <a:lstStyle/>
          <a:p>
            <a:pPr marL="596900" indent="-457200">
              <a:buFont typeface="+mj-lt"/>
              <a:buAutoNum type="arabicPeriod"/>
            </a:pPr>
            <a:r>
              <a:rPr lang="en-US" dirty="0"/>
              <a:t>Variables</a:t>
            </a:r>
            <a:endParaRPr lang="en-JP" dirty="0"/>
          </a:p>
          <a:p>
            <a:pPr marL="596900" indent="-457200">
              <a:buFont typeface="+mj-lt"/>
              <a:buAutoNum type="arabicPeriod"/>
            </a:pPr>
            <a:endParaRPr lang="en-JP" dirty="0"/>
          </a:p>
          <a:p>
            <a:pPr marL="596900" indent="-457200">
              <a:buFont typeface="+mj-lt"/>
              <a:buAutoNum type="arabicPeriod"/>
            </a:pPr>
            <a:r>
              <a:rPr lang="en-US" dirty="0"/>
              <a:t>Data types</a:t>
            </a:r>
          </a:p>
          <a:p>
            <a:pPr marL="596900" indent="-457200">
              <a:buFont typeface="+mj-lt"/>
              <a:buAutoNum type="arabicPeriod"/>
            </a:pPr>
            <a:endParaRPr lang="en-US" dirty="0"/>
          </a:p>
          <a:p>
            <a:pPr marL="596900" indent="-457200">
              <a:buFont typeface="+mj-lt"/>
              <a:buAutoNum type="arabicPeriod"/>
            </a:pPr>
            <a:r>
              <a:rPr lang="en-US" dirty="0"/>
              <a:t>Assigning operator</a:t>
            </a:r>
            <a:endParaRPr lang="en-JP" dirty="0"/>
          </a:p>
          <a:p>
            <a:pPr marL="596900" indent="-457200">
              <a:buFont typeface="+mj-lt"/>
              <a:buAutoNum type="arabicPeriod"/>
            </a:pPr>
            <a:endParaRPr lang="en-JP" dirty="0"/>
          </a:p>
          <a:p>
            <a:pPr marL="596900" indent="-457200">
              <a:buFont typeface="+mj-lt"/>
              <a:buAutoNum type="arabicPeriod"/>
            </a:pPr>
            <a:r>
              <a:rPr lang="en-US" dirty="0"/>
              <a:t>Operators</a:t>
            </a:r>
            <a:endParaRPr lang="en-JP" dirty="0"/>
          </a:p>
          <a:p>
            <a:pPr marL="596900" indent="-457200">
              <a:buFont typeface="+mj-lt"/>
              <a:buAutoNum type="arabicPeriod"/>
            </a:pPr>
            <a:endParaRPr lang="en-JP" dirty="0"/>
          </a:p>
          <a:p>
            <a:pPr marL="596900" indent="-457200">
              <a:buFont typeface="+mj-lt"/>
              <a:buAutoNum type="arabicPeriod"/>
            </a:pPr>
            <a:r>
              <a:rPr lang="en-US" altLang="ja-JP" dirty="0"/>
              <a:t>Expressions, Statements, and Blocks</a:t>
            </a:r>
          </a:p>
          <a:p>
            <a:pPr marL="596900" indent="-457200">
              <a:buFont typeface="+mj-lt"/>
              <a:buAutoNum type="arabicPeriod"/>
            </a:pPr>
            <a:endParaRPr lang="en-US" dirty="0"/>
          </a:p>
          <a:p>
            <a:pPr marL="596900" indent="-457200">
              <a:buFont typeface="+mj-lt"/>
              <a:buAutoNum type="arabicPeriod"/>
            </a:pPr>
            <a:r>
              <a:rPr lang="en-US" altLang="ja-JP" dirty="0"/>
              <a:t>Control Flow Statements</a:t>
            </a:r>
            <a:endParaRPr lang="en-JP" dirty="0"/>
          </a:p>
        </p:txBody>
      </p:sp>
      <p:sp>
        <p:nvSpPr>
          <p:cNvPr id="4" name="Slide Number Placeholder 3">
            <a:extLst>
              <a:ext uri="{FF2B5EF4-FFF2-40B4-BE49-F238E27FC236}">
                <a16:creationId xmlns:a16="http://schemas.microsoft.com/office/drawing/2014/main" id="{9BCC3EC3-4158-98EC-6253-61A9CF494D2E}"/>
              </a:ext>
            </a:extLst>
          </p:cNvPr>
          <p:cNvSpPr>
            <a:spLocks noGrp="1"/>
          </p:cNvSpPr>
          <p:nvPr>
            <p:ph type="sldNum" sz="quarter" idx="12"/>
          </p:nvPr>
        </p:nvSpPr>
        <p:spPr/>
        <p:txBody>
          <a:bodyPr/>
          <a:lstStyle/>
          <a:p>
            <a:fld id="{669B4FED-D76B-4675-8AC4-4D35A1429487}" type="slidenum">
              <a:rPr lang="en-US" smtClean="0"/>
              <a:t>2</a:t>
            </a:fld>
            <a:endParaRPr lang="en-US"/>
          </a:p>
        </p:txBody>
      </p:sp>
    </p:spTree>
    <p:extLst>
      <p:ext uri="{BB962C8B-B14F-4D97-AF65-F5344CB8AC3E}">
        <p14:creationId xmlns:p14="http://schemas.microsoft.com/office/powerpoint/2010/main" val="3603179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6454E-45A2-6687-6714-601FE3F24BB9}"/>
              </a:ext>
            </a:extLst>
          </p:cNvPr>
          <p:cNvSpPr>
            <a:spLocks noGrp="1"/>
          </p:cNvSpPr>
          <p:nvPr>
            <p:ph type="title"/>
          </p:nvPr>
        </p:nvSpPr>
        <p:spPr/>
        <p:txBody>
          <a:bodyPr/>
          <a:lstStyle/>
          <a:p>
            <a:r>
              <a:rPr lang="en-JP" b="1" dirty="0"/>
              <a:t>Outline</a:t>
            </a:r>
          </a:p>
        </p:txBody>
      </p:sp>
      <p:sp>
        <p:nvSpPr>
          <p:cNvPr id="3" name="Content Placeholder 2">
            <a:extLst>
              <a:ext uri="{FF2B5EF4-FFF2-40B4-BE49-F238E27FC236}">
                <a16:creationId xmlns:a16="http://schemas.microsoft.com/office/drawing/2014/main" id="{1EAE929E-ABF8-C898-2DEF-FC82C085A73C}"/>
              </a:ext>
            </a:extLst>
          </p:cNvPr>
          <p:cNvSpPr>
            <a:spLocks noGrp="1"/>
          </p:cNvSpPr>
          <p:nvPr>
            <p:ph idx="1"/>
          </p:nvPr>
        </p:nvSpPr>
        <p:spPr>
          <a:xfrm>
            <a:off x="950967" y="1536633"/>
            <a:ext cx="8389981" cy="4555200"/>
          </a:xfrm>
        </p:spPr>
        <p:txBody>
          <a:bodyPr/>
          <a:lstStyle/>
          <a:p>
            <a:pPr marL="596900" indent="-457200">
              <a:buFont typeface="+mj-lt"/>
              <a:buAutoNum type="arabicPeriod"/>
            </a:pPr>
            <a:r>
              <a:rPr lang="en-US" dirty="0">
                <a:solidFill>
                  <a:schemeClr val="tx2">
                    <a:lumMod val="65000"/>
                  </a:schemeClr>
                </a:solidFill>
              </a:rPr>
              <a:t>Variables</a:t>
            </a:r>
            <a:endParaRPr lang="en-JP" dirty="0">
              <a:solidFill>
                <a:schemeClr val="tx2">
                  <a:lumMod val="65000"/>
                </a:schemeClr>
              </a:solidFill>
            </a:endParaRPr>
          </a:p>
          <a:p>
            <a:pPr marL="596900" indent="-457200">
              <a:buFont typeface="+mj-lt"/>
              <a:buAutoNum type="arabicPeriod"/>
            </a:pPr>
            <a:endParaRPr lang="en-JP" dirty="0">
              <a:solidFill>
                <a:schemeClr val="tx2">
                  <a:lumMod val="65000"/>
                </a:schemeClr>
              </a:solidFill>
            </a:endParaRPr>
          </a:p>
          <a:p>
            <a:pPr marL="596900" indent="-457200">
              <a:buFont typeface="+mj-lt"/>
              <a:buAutoNum type="arabicPeriod"/>
            </a:pPr>
            <a:r>
              <a:rPr lang="en-US" dirty="0">
                <a:solidFill>
                  <a:schemeClr val="tx2">
                    <a:lumMod val="65000"/>
                  </a:schemeClr>
                </a:solidFill>
              </a:rPr>
              <a:t>Data types</a:t>
            </a:r>
          </a:p>
          <a:p>
            <a:pPr marL="596900" indent="-457200">
              <a:buFont typeface="+mj-lt"/>
              <a:buAutoNum type="arabicPeriod"/>
            </a:pPr>
            <a:endParaRPr lang="en-US" dirty="0">
              <a:solidFill>
                <a:schemeClr val="tx2">
                  <a:lumMod val="65000"/>
                </a:schemeClr>
              </a:solidFill>
            </a:endParaRPr>
          </a:p>
          <a:p>
            <a:pPr marL="596900" indent="-457200">
              <a:buFont typeface="+mj-lt"/>
              <a:buAutoNum type="arabicPeriod"/>
            </a:pPr>
            <a:r>
              <a:rPr lang="en-US" dirty="0">
                <a:solidFill>
                  <a:schemeClr val="tx2">
                    <a:lumMod val="65000"/>
                  </a:schemeClr>
                </a:solidFill>
              </a:rPr>
              <a:t>Assigning operator</a:t>
            </a:r>
            <a:endParaRPr lang="en-JP" dirty="0">
              <a:solidFill>
                <a:schemeClr val="tx2">
                  <a:lumMod val="65000"/>
                </a:schemeClr>
              </a:solidFill>
            </a:endParaRPr>
          </a:p>
          <a:p>
            <a:pPr marL="596900" indent="-457200">
              <a:buFont typeface="+mj-lt"/>
              <a:buAutoNum type="arabicPeriod"/>
            </a:pPr>
            <a:endParaRPr lang="en-JP" dirty="0"/>
          </a:p>
          <a:p>
            <a:pPr marL="596900" indent="-457200">
              <a:buFont typeface="+mj-lt"/>
              <a:buAutoNum type="arabicPeriod"/>
            </a:pPr>
            <a:r>
              <a:rPr lang="en-US" b="1" dirty="0"/>
              <a:t>Operators</a:t>
            </a:r>
            <a:endParaRPr lang="en-JP" b="1" dirty="0"/>
          </a:p>
          <a:p>
            <a:pPr marL="596900" indent="-457200">
              <a:buFont typeface="+mj-lt"/>
              <a:buAutoNum type="arabicPeriod"/>
            </a:pPr>
            <a:endParaRPr lang="en-JP" dirty="0"/>
          </a:p>
          <a:p>
            <a:pPr marL="596900" indent="-457200">
              <a:buFont typeface="+mj-lt"/>
              <a:buAutoNum type="arabicPeriod"/>
            </a:pPr>
            <a:r>
              <a:rPr lang="en-US" altLang="ja-JP" dirty="0">
                <a:solidFill>
                  <a:schemeClr val="tx2">
                    <a:lumMod val="65000"/>
                  </a:schemeClr>
                </a:solidFill>
              </a:rPr>
              <a:t>Expressions, Statements, and Blocks</a:t>
            </a:r>
          </a:p>
          <a:p>
            <a:pPr marL="596900" indent="-457200">
              <a:buFont typeface="+mj-lt"/>
              <a:buAutoNum type="arabicPeriod"/>
            </a:pPr>
            <a:endParaRPr lang="en-US" dirty="0">
              <a:solidFill>
                <a:schemeClr val="tx2">
                  <a:lumMod val="65000"/>
                </a:schemeClr>
              </a:solidFill>
            </a:endParaRPr>
          </a:p>
          <a:p>
            <a:pPr marL="596900" indent="-457200">
              <a:buFont typeface="+mj-lt"/>
              <a:buAutoNum type="arabicPeriod"/>
            </a:pPr>
            <a:r>
              <a:rPr lang="en-US" altLang="ja-JP" dirty="0">
                <a:solidFill>
                  <a:schemeClr val="tx2">
                    <a:lumMod val="65000"/>
                  </a:schemeClr>
                </a:solidFill>
              </a:rPr>
              <a:t>Control Flow Statements</a:t>
            </a:r>
            <a:endParaRPr lang="en-JP" dirty="0">
              <a:solidFill>
                <a:schemeClr val="tx2">
                  <a:lumMod val="65000"/>
                </a:schemeClr>
              </a:solidFill>
            </a:endParaRPr>
          </a:p>
        </p:txBody>
      </p:sp>
      <p:sp>
        <p:nvSpPr>
          <p:cNvPr id="4" name="Slide Number Placeholder 3">
            <a:extLst>
              <a:ext uri="{FF2B5EF4-FFF2-40B4-BE49-F238E27FC236}">
                <a16:creationId xmlns:a16="http://schemas.microsoft.com/office/drawing/2014/main" id="{9BCC3EC3-4158-98EC-6253-61A9CF494D2E}"/>
              </a:ext>
            </a:extLst>
          </p:cNvPr>
          <p:cNvSpPr>
            <a:spLocks noGrp="1"/>
          </p:cNvSpPr>
          <p:nvPr>
            <p:ph type="sldNum" sz="quarter" idx="12"/>
          </p:nvPr>
        </p:nvSpPr>
        <p:spPr/>
        <p:txBody>
          <a:bodyPr/>
          <a:lstStyle/>
          <a:p>
            <a:fld id="{669B4FED-D76B-4675-8AC4-4D35A1429487}" type="slidenum">
              <a:rPr lang="en-US" smtClean="0"/>
              <a:t>20</a:t>
            </a:fld>
            <a:endParaRPr lang="en-US"/>
          </a:p>
        </p:txBody>
      </p:sp>
    </p:spTree>
    <p:extLst>
      <p:ext uri="{BB962C8B-B14F-4D97-AF65-F5344CB8AC3E}">
        <p14:creationId xmlns:p14="http://schemas.microsoft.com/office/powerpoint/2010/main" val="3506381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FF850-5A6E-850D-13BB-A4EFE4A581BD}"/>
              </a:ext>
            </a:extLst>
          </p:cNvPr>
          <p:cNvSpPr>
            <a:spLocks noGrp="1"/>
          </p:cNvSpPr>
          <p:nvPr>
            <p:ph type="title"/>
          </p:nvPr>
        </p:nvSpPr>
        <p:spPr/>
        <p:txBody>
          <a:bodyPr/>
          <a:lstStyle/>
          <a:p>
            <a:r>
              <a:rPr lang="en-US" dirty="0"/>
              <a:t>Operators</a:t>
            </a:r>
          </a:p>
        </p:txBody>
      </p:sp>
      <p:sp>
        <p:nvSpPr>
          <p:cNvPr id="3" name="Content Placeholder 2">
            <a:extLst>
              <a:ext uri="{FF2B5EF4-FFF2-40B4-BE49-F238E27FC236}">
                <a16:creationId xmlns:a16="http://schemas.microsoft.com/office/drawing/2014/main" id="{2622384B-AADC-7109-80B1-D6DFFDCBAA45}"/>
              </a:ext>
            </a:extLst>
          </p:cNvPr>
          <p:cNvSpPr>
            <a:spLocks noGrp="1"/>
          </p:cNvSpPr>
          <p:nvPr>
            <p:ph idx="1"/>
          </p:nvPr>
        </p:nvSpPr>
        <p:spPr/>
        <p:txBody>
          <a:bodyPr/>
          <a:lstStyle/>
          <a:p>
            <a:r>
              <a:rPr lang="en-US" dirty="0"/>
              <a:t>Operators are used to perform operations on variables and values.</a:t>
            </a:r>
          </a:p>
          <a:p>
            <a:endParaRPr lang="en-US" dirty="0"/>
          </a:p>
          <a:p>
            <a:r>
              <a:rPr lang="en-US" dirty="0"/>
              <a:t>Types:</a:t>
            </a:r>
          </a:p>
        </p:txBody>
      </p:sp>
      <p:sp>
        <p:nvSpPr>
          <p:cNvPr id="4" name="Slide Number Placeholder 3">
            <a:extLst>
              <a:ext uri="{FF2B5EF4-FFF2-40B4-BE49-F238E27FC236}">
                <a16:creationId xmlns:a16="http://schemas.microsoft.com/office/drawing/2014/main" id="{17BA957E-3A16-00B1-3BE8-621EB3E83DE7}"/>
              </a:ext>
            </a:extLst>
          </p:cNvPr>
          <p:cNvSpPr>
            <a:spLocks noGrp="1"/>
          </p:cNvSpPr>
          <p:nvPr>
            <p:ph type="sldNum" sz="quarter" idx="12"/>
          </p:nvPr>
        </p:nvSpPr>
        <p:spPr/>
        <p:txBody>
          <a:bodyPr/>
          <a:lstStyle/>
          <a:p>
            <a:fld id="{669B4FED-D76B-4675-8AC4-4D35A1429487}" type="slidenum">
              <a:rPr lang="en-US" smtClean="0"/>
              <a:t>21</a:t>
            </a:fld>
            <a:endParaRPr lang="en-US"/>
          </a:p>
        </p:txBody>
      </p:sp>
      <p:pic>
        <p:nvPicPr>
          <p:cNvPr id="5" name="Picture 4">
            <a:extLst>
              <a:ext uri="{FF2B5EF4-FFF2-40B4-BE49-F238E27FC236}">
                <a16:creationId xmlns:a16="http://schemas.microsoft.com/office/drawing/2014/main" id="{0D91CAB5-6282-FDDF-BD0B-1C6B6E0B5314}"/>
              </a:ext>
            </a:extLst>
          </p:cNvPr>
          <p:cNvPicPr>
            <a:picLocks noChangeAspect="1"/>
          </p:cNvPicPr>
          <p:nvPr/>
        </p:nvPicPr>
        <p:blipFill>
          <a:blip r:embed="rId2"/>
          <a:stretch>
            <a:fillRect/>
          </a:stretch>
        </p:blipFill>
        <p:spPr>
          <a:xfrm>
            <a:off x="175490" y="2985744"/>
            <a:ext cx="4301836" cy="1545905"/>
          </a:xfrm>
          <a:prstGeom prst="rect">
            <a:avLst/>
          </a:prstGeom>
        </p:spPr>
      </p:pic>
      <p:sp>
        <p:nvSpPr>
          <p:cNvPr id="6" name="TextBox 5">
            <a:extLst>
              <a:ext uri="{FF2B5EF4-FFF2-40B4-BE49-F238E27FC236}">
                <a16:creationId xmlns:a16="http://schemas.microsoft.com/office/drawing/2014/main" id="{B47A50E2-5C52-4CE3-B847-04B2C1E7EB5F}"/>
              </a:ext>
            </a:extLst>
          </p:cNvPr>
          <p:cNvSpPr txBox="1"/>
          <p:nvPr/>
        </p:nvSpPr>
        <p:spPr>
          <a:xfrm>
            <a:off x="1191489" y="2708745"/>
            <a:ext cx="2105891" cy="307777"/>
          </a:xfrm>
          <a:prstGeom prst="rect">
            <a:avLst/>
          </a:prstGeom>
          <a:noFill/>
        </p:spPr>
        <p:txBody>
          <a:bodyPr wrap="square" rtlCol="0">
            <a:spAutoFit/>
          </a:bodyPr>
          <a:lstStyle/>
          <a:p>
            <a:r>
              <a:rPr lang="en-US" sz="1400" dirty="0"/>
              <a:t>Arithmetic operators</a:t>
            </a:r>
          </a:p>
        </p:txBody>
      </p:sp>
      <p:pic>
        <p:nvPicPr>
          <p:cNvPr id="7" name="Picture 6">
            <a:extLst>
              <a:ext uri="{FF2B5EF4-FFF2-40B4-BE49-F238E27FC236}">
                <a16:creationId xmlns:a16="http://schemas.microsoft.com/office/drawing/2014/main" id="{C5712311-CEA2-7C35-7B32-CA804B82DCAB}"/>
              </a:ext>
            </a:extLst>
          </p:cNvPr>
          <p:cNvPicPr>
            <a:picLocks noChangeAspect="1"/>
          </p:cNvPicPr>
          <p:nvPr/>
        </p:nvPicPr>
        <p:blipFill>
          <a:blip r:embed="rId3"/>
          <a:stretch>
            <a:fillRect/>
          </a:stretch>
        </p:blipFill>
        <p:spPr>
          <a:xfrm>
            <a:off x="4699192" y="2985744"/>
            <a:ext cx="3636818" cy="2289056"/>
          </a:xfrm>
          <a:prstGeom prst="rect">
            <a:avLst/>
          </a:prstGeom>
        </p:spPr>
      </p:pic>
      <p:sp>
        <p:nvSpPr>
          <p:cNvPr id="8" name="TextBox 7">
            <a:extLst>
              <a:ext uri="{FF2B5EF4-FFF2-40B4-BE49-F238E27FC236}">
                <a16:creationId xmlns:a16="http://schemas.microsoft.com/office/drawing/2014/main" id="{34B47237-E3D2-B96F-FB37-7E8478A016EC}"/>
              </a:ext>
            </a:extLst>
          </p:cNvPr>
          <p:cNvSpPr txBox="1"/>
          <p:nvPr/>
        </p:nvSpPr>
        <p:spPr>
          <a:xfrm>
            <a:off x="5578957" y="2708745"/>
            <a:ext cx="2105891" cy="307777"/>
          </a:xfrm>
          <a:prstGeom prst="rect">
            <a:avLst/>
          </a:prstGeom>
          <a:noFill/>
        </p:spPr>
        <p:txBody>
          <a:bodyPr wrap="square" rtlCol="0">
            <a:spAutoFit/>
          </a:bodyPr>
          <a:lstStyle/>
          <a:p>
            <a:r>
              <a:rPr lang="en-US" sz="1400" dirty="0"/>
              <a:t>Assigning operators</a:t>
            </a:r>
          </a:p>
        </p:txBody>
      </p:sp>
      <p:pic>
        <p:nvPicPr>
          <p:cNvPr id="9" name="Picture 8">
            <a:extLst>
              <a:ext uri="{FF2B5EF4-FFF2-40B4-BE49-F238E27FC236}">
                <a16:creationId xmlns:a16="http://schemas.microsoft.com/office/drawing/2014/main" id="{2921A6BF-FA15-819C-7064-3A462ED70CE4}"/>
              </a:ext>
            </a:extLst>
          </p:cNvPr>
          <p:cNvPicPr>
            <a:picLocks noChangeAspect="1"/>
          </p:cNvPicPr>
          <p:nvPr/>
        </p:nvPicPr>
        <p:blipFill>
          <a:blip r:embed="rId4"/>
          <a:stretch>
            <a:fillRect/>
          </a:stretch>
        </p:blipFill>
        <p:spPr>
          <a:xfrm>
            <a:off x="8564613" y="2985744"/>
            <a:ext cx="3556119" cy="1545905"/>
          </a:xfrm>
          <a:prstGeom prst="rect">
            <a:avLst/>
          </a:prstGeom>
        </p:spPr>
      </p:pic>
      <p:sp>
        <p:nvSpPr>
          <p:cNvPr id="10" name="TextBox 9">
            <a:extLst>
              <a:ext uri="{FF2B5EF4-FFF2-40B4-BE49-F238E27FC236}">
                <a16:creationId xmlns:a16="http://schemas.microsoft.com/office/drawing/2014/main" id="{9DAA5709-DDB3-2C37-BBDE-1226AC9FE5B2}"/>
              </a:ext>
            </a:extLst>
          </p:cNvPr>
          <p:cNvSpPr txBox="1"/>
          <p:nvPr/>
        </p:nvSpPr>
        <p:spPr>
          <a:xfrm>
            <a:off x="9401567" y="2708745"/>
            <a:ext cx="2105891" cy="307777"/>
          </a:xfrm>
          <a:prstGeom prst="rect">
            <a:avLst/>
          </a:prstGeom>
          <a:noFill/>
        </p:spPr>
        <p:txBody>
          <a:bodyPr wrap="square" rtlCol="0">
            <a:spAutoFit/>
          </a:bodyPr>
          <a:lstStyle/>
          <a:p>
            <a:r>
              <a:rPr lang="en-US" sz="1400" dirty="0"/>
              <a:t>Comparison operators</a:t>
            </a:r>
          </a:p>
        </p:txBody>
      </p:sp>
      <p:pic>
        <p:nvPicPr>
          <p:cNvPr id="11" name="Picture 10">
            <a:extLst>
              <a:ext uri="{FF2B5EF4-FFF2-40B4-BE49-F238E27FC236}">
                <a16:creationId xmlns:a16="http://schemas.microsoft.com/office/drawing/2014/main" id="{FE8280E1-A8B3-9168-E5A2-2EF492F71C39}"/>
              </a:ext>
            </a:extLst>
          </p:cNvPr>
          <p:cNvPicPr>
            <a:picLocks noChangeAspect="1"/>
          </p:cNvPicPr>
          <p:nvPr/>
        </p:nvPicPr>
        <p:blipFill>
          <a:blip r:embed="rId5"/>
          <a:stretch>
            <a:fillRect/>
          </a:stretch>
        </p:blipFill>
        <p:spPr>
          <a:xfrm>
            <a:off x="175490" y="5685777"/>
            <a:ext cx="6056745" cy="1051315"/>
          </a:xfrm>
          <a:prstGeom prst="rect">
            <a:avLst/>
          </a:prstGeom>
        </p:spPr>
      </p:pic>
      <p:sp>
        <p:nvSpPr>
          <p:cNvPr id="12" name="TextBox 11">
            <a:extLst>
              <a:ext uri="{FF2B5EF4-FFF2-40B4-BE49-F238E27FC236}">
                <a16:creationId xmlns:a16="http://schemas.microsoft.com/office/drawing/2014/main" id="{6FD64FF9-FB50-3DD6-3FF1-1F62E19FC49A}"/>
              </a:ext>
            </a:extLst>
          </p:cNvPr>
          <p:cNvSpPr txBox="1"/>
          <p:nvPr/>
        </p:nvSpPr>
        <p:spPr>
          <a:xfrm>
            <a:off x="1828798" y="5378000"/>
            <a:ext cx="2105891" cy="307777"/>
          </a:xfrm>
          <a:prstGeom prst="rect">
            <a:avLst/>
          </a:prstGeom>
          <a:noFill/>
        </p:spPr>
        <p:txBody>
          <a:bodyPr wrap="square" rtlCol="0">
            <a:spAutoFit/>
          </a:bodyPr>
          <a:lstStyle/>
          <a:p>
            <a:r>
              <a:rPr lang="en-US" sz="1400" dirty="0"/>
              <a:t>Logical operators</a:t>
            </a:r>
          </a:p>
        </p:txBody>
      </p:sp>
    </p:spTree>
    <p:extLst>
      <p:ext uri="{BB962C8B-B14F-4D97-AF65-F5344CB8AC3E}">
        <p14:creationId xmlns:p14="http://schemas.microsoft.com/office/powerpoint/2010/main" val="3207388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6454E-45A2-6687-6714-601FE3F24BB9}"/>
              </a:ext>
            </a:extLst>
          </p:cNvPr>
          <p:cNvSpPr>
            <a:spLocks noGrp="1"/>
          </p:cNvSpPr>
          <p:nvPr>
            <p:ph type="title"/>
          </p:nvPr>
        </p:nvSpPr>
        <p:spPr/>
        <p:txBody>
          <a:bodyPr/>
          <a:lstStyle/>
          <a:p>
            <a:r>
              <a:rPr lang="en-JP" b="1" dirty="0"/>
              <a:t>Outline</a:t>
            </a:r>
          </a:p>
        </p:txBody>
      </p:sp>
      <p:sp>
        <p:nvSpPr>
          <p:cNvPr id="3" name="Content Placeholder 2">
            <a:extLst>
              <a:ext uri="{FF2B5EF4-FFF2-40B4-BE49-F238E27FC236}">
                <a16:creationId xmlns:a16="http://schemas.microsoft.com/office/drawing/2014/main" id="{1EAE929E-ABF8-C898-2DEF-FC82C085A73C}"/>
              </a:ext>
            </a:extLst>
          </p:cNvPr>
          <p:cNvSpPr>
            <a:spLocks noGrp="1"/>
          </p:cNvSpPr>
          <p:nvPr>
            <p:ph idx="1"/>
          </p:nvPr>
        </p:nvSpPr>
        <p:spPr>
          <a:xfrm>
            <a:off x="950967" y="1536633"/>
            <a:ext cx="8389981" cy="4555200"/>
          </a:xfrm>
        </p:spPr>
        <p:txBody>
          <a:bodyPr/>
          <a:lstStyle/>
          <a:p>
            <a:pPr marL="596900" indent="-457200">
              <a:buFont typeface="+mj-lt"/>
              <a:buAutoNum type="arabicPeriod"/>
            </a:pPr>
            <a:r>
              <a:rPr lang="en-US" dirty="0">
                <a:solidFill>
                  <a:schemeClr val="tx2">
                    <a:lumMod val="65000"/>
                  </a:schemeClr>
                </a:solidFill>
              </a:rPr>
              <a:t>Variables</a:t>
            </a:r>
            <a:endParaRPr lang="en-JP" dirty="0">
              <a:solidFill>
                <a:schemeClr val="tx2">
                  <a:lumMod val="65000"/>
                </a:schemeClr>
              </a:solidFill>
            </a:endParaRPr>
          </a:p>
          <a:p>
            <a:pPr marL="596900" indent="-457200">
              <a:buFont typeface="+mj-lt"/>
              <a:buAutoNum type="arabicPeriod"/>
            </a:pPr>
            <a:endParaRPr lang="en-JP" dirty="0">
              <a:solidFill>
                <a:schemeClr val="tx2">
                  <a:lumMod val="65000"/>
                </a:schemeClr>
              </a:solidFill>
            </a:endParaRPr>
          </a:p>
          <a:p>
            <a:pPr marL="596900" indent="-457200">
              <a:buFont typeface="+mj-lt"/>
              <a:buAutoNum type="arabicPeriod"/>
            </a:pPr>
            <a:r>
              <a:rPr lang="en-US" dirty="0">
                <a:solidFill>
                  <a:schemeClr val="tx2">
                    <a:lumMod val="65000"/>
                  </a:schemeClr>
                </a:solidFill>
              </a:rPr>
              <a:t>Data types</a:t>
            </a:r>
          </a:p>
          <a:p>
            <a:pPr marL="596900" indent="-457200">
              <a:buFont typeface="+mj-lt"/>
              <a:buAutoNum type="arabicPeriod"/>
            </a:pPr>
            <a:endParaRPr lang="en-US" dirty="0">
              <a:solidFill>
                <a:schemeClr val="tx2">
                  <a:lumMod val="65000"/>
                </a:schemeClr>
              </a:solidFill>
            </a:endParaRPr>
          </a:p>
          <a:p>
            <a:pPr marL="596900" indent="-457200">
              <a:buFont typeface="+mj-lt"/>
              <a:buAutoNum type="arabicPeriod"/>
            </a:pPr>
            <a:r>
              <a:rPr lang="en-US" dirty="0">
                <a:solidFill>
                  <a:schemeClr val="tx2">
                    <a:lumMod val="65000"/>
                  </a:schemeClr>
                </a:solidFill>
              </a:rPr>
              <a:t>Assigning operator</a:t>
            </a:r>
            <a:endParaRPr lang="en-JP" dirty="0">
              <a:solidFill>
                <a:schemeClr val="tx2">
                  <a:lumMod val="65000"/>
                </a:schemeClr>
              </a:solidFill>
            </a:endParaRPr>
          </a:p>
          <a:p>
            <a:pPr marL="596900" indent="-457200">
              <a:buFont typeface="+mj-lt"/>
              <a:buAutoNum type="arabicPeriod"/>
            </a:pPr>
            <a:endParaRPr lang="en-JP" dirty="0">
              <a:solidFill>
                <a:schemeClr val="tx2">
                  <a:lumMod val="65000"/>
                </a:schemeClr>
              </a:solidFill>
            </a:endParaRPr>
          </a:p>
          <a:p>
            <a:pPr marL="596900" indent="-457200">
              <a:buFont typeface="+mj-lt"/>
              <a:buAutoNum type="arabicPeriod"/>
            </a:pPr>
            <a:r>
              <a:rPr lang="en-US" dirty="0">
                <a:solidFill>
                  <a:schemeClr val="tx2">
                    <a:lumMod val="65000"/>
                  </a:schemeClr>
                </a:solidFill>
              </a:rPr>
              <a:t>Operators</a:t>
            </a:r>
            <a:endParaRPr lang="en-JP" dirty="0">
              <a:solidFill>
                <a:schemeClr val="tx2">
                  <a:lumMod val="65000"/>
                </a:schemeClr>
              </a:solidFill>
            </a:endParaRPr>
          </a:p>
          <a:p>
            <a:pPr marL="596900" indent="-457200">
              <a:buFont typeface="+mj-lt"/>
              <a:buAutoNum type="arabicPeriod"/>
            </a:pPr>
            <a:endParaRPr lang="en-JP" dirty="0"/>
          </a:p>
          <a:p>
            <a:pPr marL="596900" indent="-457200">
              <a:buFont typeface="+mj-lt"/>
              <a:buAutoNum type="arabicPeriod"/>
            </a:pPr>
            <a:r>
              <a:rPr lang="en-US" altLang="ja-JP" b="1" dirty="0"/>
              <a:t>Expressions, Statements, and Blocks</a:t>
            </a:r>
          </a:p>
          <a:p>
            <a:pPr marL="596900" indent="-457200">
              <a:buFont typeface="+mj-lt"/>
              <a:buAutoNum type="arabicPeriod"/>
            </a:pPr>
            <a:endParaRPr lang="en-US" dirty="0"/>
          </a:p>
          <a:p>
            <a:pPr marL="596900" indent="-457200">
              <a:buFont typeface="+mj-lt"/>
              <a:buAutoNum type="arabicPeriod"/>
            </a:pPr>
            <a:r>
              <a:rPr lang="en-US" altLang="ja-JP" dirty="0">
                <a:solidFill>
                  <a:schemeClr val="tx2">
                    <a:lumMod val="65000"/>
                  </a:schemeClr>
                </a:solidFill>
              </a:rPr>
              <a:t>Control Flow Statements</a:t>
            </a:r>
            <a:endParaRPr lang="en-JP" dirty="0">
              <a:solidFill>
                <a:schemeClr val="tx2">
                  <a:lumMod val="65000"/>
                </a:schemeClr>
              </a:solidFill>
            </a:endParaRPr>
          </a:p>
        </p:txBody>
      </p:sp>
      <p:sp>
        <p:nvSpPr>
          <p:cNvPr id="4" name="Slide Number Placeholder 3">
            <a:extLst>
              <a:ext uri="{FF2B5EF4-FFF2-40B4-BE49-F238E27FC236}">
                <a16:creationId xmlns:a16="http://schemas.microsoft.com/office/drawing/2014/main" id="{9BCC3EC3-4158-98EC-6253-61A9CF494D2E}"/>
              </a:ext>
            </a:extLst>
          </p:cNvPr>
          <p:cNvSpPr>
            <a:spLocks noGrp="1"/>
          </p:cNvSpPr>
          <p:nvPr>
            <p:ph type="sldNum" sz="quarter" idx="12"/>
          </p:nvPr>
        </p:nvSpPr>
        <p:spPr/>
        <p:txBody>
          <a:bodyPr/>
          <a:lstStyle/>
          <a:p>
            <a:fld id="{669B4FED-D76B-4675-8AC4-4D35A1429487}" type="slidenum">
              <a:rPr lang="en-US" smtClean="0"/>
              <a:t>22</a:t>
            </a:fld>
            <a:endParaRPr lang="en-US"/>
          </a:p>
        </p:txBody>
      </p:sp>
    </p:spTree>
    <p:extLst>
      <p:ext uri="{BB962C8B-B14F-4D97-AF65-F5344CB8AC3E}">
        <p14:creationId xmlns:p14="http://schemas.microsoft.com/office/powerpoint/2010/main" val="394403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a:extLst>
              <a:ext uri="{FF2B5EF4-FFF2-40B4-BE49-F238E27FC236}">
                <a16:creationId xmlns:a16="http://schemas.microsoft.com/office/drawing/2014/main" id="{38558A6E-506A-6780-125A-6A9420A6F31F}"/>
              </a:ext>
            </a:extLst>
          </p:cNvPr>
          <p:cNvSpPr>
            <a:spLocks noGrp="1"/>
          </p:cNvSpPr>
          <p:nvPr>
            <p:ph type="sldNum" sz="quarter" idx="12"/>
          </p:nvPr>
        </p:nvSpPr>
        <p:spPr/>
        <p:txBody>
          <a:bodyPr/>
          <a:lstStyle>
            <a:lvl1pPr>
              <a:spcBef>
                <a:spcPct val="20000"/>
              </a:spcBef>
              <a:buClr>
                <a:srgbClr val="0000FF"/>
              </a:buClr>
              <a:buSzPct val="70000"/>
              <a:buFont typeface="Wingdings" panose="05000000000000000000" pitchFamily="2" charset="2"/>
              <a:buChar char="u"/>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rgbClr val="FF0066"/>
              </a:buClr>
              <a:buSzPct val="70000"/>
              <a:buFont typeface="Wingdings" panose="05000000000000000000" pitchFamily="2" charset="2"/>
              <a:buChar char="l"/>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SzPct val="80000"/>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SzPct val="65000"/>
              <a:buFont typeface="Wingdings" panose="05000000000000000000" pitchFamily="2" charset="2"/>
              <a:buChar char="n"/>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ClrTx/>
              <a:buSzTx/>
              <a:buFontTx/>
              <a:buNone/>
              <a:defRPr/>
            </a:pPr>
            <a:fld id="{C6B38EAB-636C-B043-95DF-94EF766BAD3F}" type="slidenum">
              <a:rPr kumimoji="0" lang="ko-KR" altLang="en-US" sz="1200">
                <a:latin typeface="Times New Roman" panose="02020603050405020304" pitchFamily="18" charset="0"/>
                <a:ea typeface="굴림" panose="020B0600000101010101" pitchFamily="34" charset="-127"/>
              </a:rPr>
              <a:pPr>
                <a:spcBef>
                  <a:spcPct val="0"/>
                </a:spcBef>
                <a:buClrTx/>
                <a:buSzTx/>
                <a:buFontTx/>
                <a:buNone/>
                <a:defRPr/>
              </a:pPr>
              <a:t>23</a:t>
            </a:fld>
            <a:r>
              <a:rPr kumimoji="0" lang="en-US" altLang="ko-KR" sz="1200">
                <a:latin typeface="굴림" panose="020B0600000101010101" pitchFamily="34" charset="-127"/>
                <a:ea typeface="굴림" panose="020B0600000101010101" pitchFamily="34" charset="-127"/>
              </a:rPr>
              <a:t> </a:t>
            </a:r>
          </a:p>
        </p:txBody>
      </p:sp>
      <p:sp>
        <p:nvSpPr>
          <p:cNvPr id="34820" name="Rectangle 19">
            <a:extLst>
              <a:ext uri="{FF2B5EF4-FFF2-40B4-BE49-F238E27FC236}">
                <a16:creationId xmlns:a16="http://schemas.microsoft.com/office/drawing/2014/main" id="{2E17C12F-D523-AF8C-AA74-FE9A69000482}"/>
              </a:ext>
            </a:extLst>
          </p:cNvPr>
          <p:cNvSpPr>
            <a:spLocks noGrp="1" noChangeArrowheads="1"/>
          </p:cNvSpPr>
          <p:nvPr>
            <p:ph type="title"/>
          </p:nvPr>
        </p:nvSpPr>
        <p:spPr/>
        <p:txBody>
          <a:bodyPr/>
          <a:lstStyle/>
          <a:p>
            <a:pPr eaLnBrk="1" hangingPunct="1"/>
            <a:r>
              <a:rPr lang="en-US" altLang="en-US"/>
              <a:t>Expressions and Statements</a:t>
            </a:r>
          </a:p>
        </p:txBody>
      </p:sp>
      <p:sp>
        <p:nvSpPr>
          <p:cNvPr id="34821" name="Rectangle 20">
            <a:extLst>
              <a:ext uri="{FF2B5EF4-FFF2-40B4-BE49-F238E27FC236}">
                <a16:creationId xmlns:a16="http://schemas.microsoft.com/office/drawing/2014/main" id="{B966369C-C703-7C79-B569-A4BCF8729839}"/>
              </a:ext>
            </a:extLst>
          </p:cNvPr>
          <p:cNvSpPr>
            <a:spLocks noGrp="1" noChangeArrowheads="1"/>
          </p:cNvSpPr>
          <p:nvPr>
            <p:ph type="body" sz="half" idx="1"/>
          </p:nvPr>
        </p:nvSpPr>
        <p:spPr/>
        <p:txBody>
          <a:bodyPr/>
          <a:lstStyle/>
          <a:p>
            <a:pPr eaLnBrk="1" hangingPunct="1"/>
            <a:r>
              <a:rPr lang="en-US" altLang="en-US" dirty="0"/>
              <a:t>An expression is a construct that consists of variables, operators, and method invocations.</a:t>
            </a:r>
          </a:p>
          <a:p>
            <a:pPr eaLnBrk="1" hangingPunct="1"/>
            <a:r>
              <a:rPr lang="en-US" altLang="en-US" dirty="0"/>
              <a:t>Examples are in a blue color below:</a:t>
            </a:r>
          </a:p>
          <a:p>
            <a:pPr lvl="1" eaLnBrk="1" hangingPunct="1">
              <a:buFont typeface="Wingdings" pitchFamily="2" charset="2"/>
              <a:buNone/>
            </a:pPr>
            <a:r>
              <a:rPr lang="en-US" altLang="en-US" dirty="0">
                <a:solidFill>
                  <a:schemeClr val="bg1">
                    <a:lumMod val="10000"/>
                    <a:lumOff val="90000"/>
                  </a:schemeClr>
                </a:solidFill>
              </a:rPr>
              <a:t>int a = 1;</a:t>
            </a:r>
          </a:p>
          <a:p>
            <a:pPr lvl="1" eaLnBrk="1" hangingPunct="1">
              <a:buFont typeface="Wingdings" pitchFamily="2" charset="2"/>
              <a:buNone/>
            </a:pPr>
            <a:r>
              <a:rPr lang="en-US" altLang="en-US" dirty="0"/>
              <a:t>int</a:t>
            </a:r>
            <a:r>
              <a:rPr lang="en-US" altLang="en-US" dirty="0">
                <a:solidFill>
                  <a:schemeClr val="bg1">
                    <a:lumMod val="10000"/>
                    <a:lumOff val="90000"/>
                  </a:schemeClr>
                </a:solidFill>
              </a:rPr>
              <a:t> b = 2;</a:t>
            </a:r>
          </a:p>
          <a:p>
            <a:pPr lvl="1" eaLnBrk="1" hangingPunct="1">
              <a:buFont typeface="Wingdings" pitchFamily="2" charset="2"/>
              <a:buNone/>
            </a:pPr>
            <a:r>
              <a:rPr lang="en-US" altLang="en-US" dirty="0"/>
              <a:t>int </a:t>
            </a:r>
            <a:r>
              <a:rPr lang="en-US" altLang="en-US" dirty="0">
                <a:solidFill>
                  <a:schemeClr val="bg1">
                    <a:lumMod val="10000"/>
                    <a:lumOff val="90000"/>
                  </a:schemeClr>
                </a:solidFill>
              </a:rPr>
              <a:t>c = a </a:t>
            </a:r>
            <a:r>
              <a:rPr lang="en-US" altLang="en-US" dirty="0">
                <a:solidFill>
                  <a:schemeClr val="bg1">
                    <a:lumMod val="10000"/>
                    <a:lumOff val="90000"/>
                  </a:schemeClr>
                </a:solidFill>
                <a:cs typeface="Arial" panose="020B0604020202020204" pitchFamily="34" charset="0"/>
              </a:rPr>
              <a:t>*</a:t>
            </a:r>
            <a:r>
              <a:rPr lang="en-US" altLang="en-US" dirty="0">
                <a:solidFill>
                  <a:schemeClr val="bg1">
                    <a:lumMod val="10000"/>
                    <a:lumOff val="90000"/>
                  </a:schemeClr>
                </a:solidFill>
              </a:rPr>
              <a:t> b + 3</a:t>
            </a:r>
            <a:r>
              <a:rPr lang="en-US" altLang="en-US" dirty="0"/>
              <a:t>;</a:t>
            </a:r>
          </a:p>
        </p:txBody>
      </p:sp>
      <p:sp>
        <p:nvSpPr>
          <p:cNvPr id="34822" name="Rectangle 21">
            <a:extLst>
              <a:ext uri="{FF2B5EF4-FFF2-40B4-BE49-F238E27FC236}">
                <a16:creationId xmlns:a16="http://schemas.microsoft.com/office/drawing/2014/main" id="{61D5CD97-74FF-DBE3-2F36-724E02081300}"/>
              </a:ext>
            </a:extLst>
          </p:cNvPr>
          <p:cNvSpPr>
            <a:spLocks noGrp="1" noChangeArrowheads="1"/>
          </p:cNvSpPr>
          <p:nvPr>
            <p:ph type="body" sz="half" idx="2"/>
          </p:nvPr>
        </p:nvSpPr>
        <p:spPr/>
        <p:txBody>
          <a:bodyPr/>
          <a:lstStyle/>
          <a:p>
            <a:pPr eaLnBrk="1" hangingPunct="1"/>
            <a:r>
              <a:rPr lang="en-US" altLang="en-US" dirty="0"/>
              <a:t>Statements are equivalent to sentences in natural languages. A statement forms a complete unit of execution. </a:t>
            </a:r>
          </a:p>
          <a:p>
            <a:pPr eaLnBrk="1" hangingPunct="1"/>
            <a:r>
              <a:rPr lang="en-US" altLang="en-US" dirty="0"/>
              <a:t>Examples:</a:t>
            </a:r>
          </a:p>
          <a:p>
            <a:pPr lvl="1" eaLnBrk="1" hangingPunct="1">
              <a:buFont typeface="Wingdings" pitchFamily="2" charset="2"/>
              <a:buNone/>
            </a:pPr>
            <a:r>
              <a:rPr lang="en-US" altLang="en-US" dirty="0" err="1"/>
              <a:t>aValue</a:t>
            </a:r>
            <a:r>
              <a:rPr lang="en-US" altLang="en-US" dirty="0"/>
              <a:t> = 4;</a:t>
            </a:r>
          </a:p>
          <a:p>
            <a:pPr lvl="1" eaLnBrk="1" hangingPunct="1">
              <a:buFont typeface="Wingdings" pitchFamily="2" charset="2"/>
              <a:buNone/>
            </a:pPr>
            <a:r>
              <a:rPr lang="en-US" altLang="en-US" dirty="0"/>
              <a:t>Car c = new Car();</a:t>
            </a:r>
          </a:p>
          <a:p>
            <a:pPr lvl="1" eaLnBrk="1" hangingPunct="1">
              <a:buFont typeface="Wingdings" pitchFamily="2" charset="2"/>
              <a:buNone/>
            </a:pPr>
            <a:r>
              <a:rPr lang="en-US" altLang="en-US" dirty="0"/>
              <a:t>double </a:t>
            </a:r>
            <a:r>
              <a:rPr lang="en-US" altLang="en-US" dirty="0" err="1"/>
              <a:t>db</a:t>
            </a:r>
            <a:r>
              <a:rPr lang="en-US" altLang="en-US" dirty="0"/>
              <a:t> = 4.;</a:t>
            </a:r>
          </a:p>
        </p:txBody>
      </p:sp>
      <p:sp>
        <p:nvSpPr>
          <p:cNvPr id="3" name="TextBox 2">
            <a:extLst>
              <a:ext uri="{FF2B5EF4-FFF2-40B4-BE49-F238E27FC236}">
                <a16:creationId xmlns:a16="http://schemas.microsoft.com/office/drawing/2014/main" id="{F47D683C-9A83-1E01-62C4-085DEFC1D01A}"/>
              </a:ext>
            </a:extLst>
          </p:cNvPr>
          <p:cNvSpPr txBox="1"/>
          <p:nvPr/>
        </p:nvSpPr>
        <p:spPr>
          <a:xfrm>
            <a:off x="2902591" y="5941467"/>
            <a:ext cx="5904180" cy="646331"/>
          </a:xfrm>
          <a:prstGeom prst="rect">
            <a:avLst/>
          </a:prstGeom>
          <a:noFill/>
        </p:spPr>
        <p:txBody>
          <a:bodyPr wrap="none" rtlCol="0">
            <a:spAutoFit/>
          </a:bodyPr>
          <a:lstStyle/>
          <a:p>
            <a:r>
              <a:rPr lang="en-JP" b="1" u="sng" dirty="0"/>
              <a:t>Thumb rule:</a:t>
            </a:r>
            <a:r>
              <a:rPr lang="en-JP" b="1" dirty="0"/>
              <a:t> </a:t>
            </a:r>
            <a:r>
              <a:rPr lang="en-JP" dirty="0"/>
              <a:t>Initialization of a variable is an expression.</a:t>
            </a:r>
          </a:p>
          <a:p>
            <a:r>
              <a:rPr lang="en-JP" dirty="0"/>
              <a:t>	      Everything else is a statement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4">
            <a:extLst>
              <a:ext uri="{FF2B5EF4-FFF2-40B4-BE49-F238E27FC236}">
                <a16:creationId xmlns:a16="http://schemas.microsoft.com/office/drawing/2014/main" id="{DD66DDEE-0166-7E93-36D6-6F294C259F4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70000"/>
              <a:buFont typeface="Wingdings" pitchFamily="2" charset="2"/>
              <a:buChar char="u"/>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FF0066"/>
              </a:buClr>
              <a:buSzPct val="70000"/>
              <a:buFont typeface="Wingdings" pitchFamily="2" charset="2"/>
              <a:buChar char="l"/>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SzPct val="80000"/>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65000"/>
              <a:buFont typeface="Wingdings" pitchFamily="2" charset="2"/>
              <a:buChar char="n"/>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SzPct val="70000"/>
              <a:buBlip>
                <a:blip r:embed="rId3"/>
              </a:buBlip>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buBlip>
                <a:blip r:embed="rId3"/>
              </a:buBlip>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buBlip>
                <a:blip r:embed="rId3"/>
              </a:buBlip>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buBlip>
                <a:blip r:embed="rId3"/>
              </a:buBlip>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buBlip>
                <a:blip r:embed="rId3"/>
              </a:buBlip>
              <a:defRPr kumimoji="1"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kumimoji="0" lang="en-US" altLang="ja-JP" sz="1400" dirty="0"/>
          </a:p>
        </p:txBody>
      </p:sp>
      <p:sp>
        <p:nvSpPr>
          <p:cNvPr id="5" name="Slide Number Placeholder 5">
            <a:extLst>
              <a:ext uri="{FF2B5EF4-FFF2-40B4-BE49-F238E27FC236}">
                <a16:creationId xmlns:a16="http://schemas.microsoft.com/office/drawing/2014/main" id="{C6FC44AD-8EA2-D149-2576-AE9636EDD927}"/>
              </a:ext>
            </a:extLst>
          </p:cNvPr>
          <p:cNvSpPr>
            <a:spLocks noGrp="1"/>
          </p:cNvSpPr>
          <p:nvPr>
            <p:ph type="sldNum" sz="quarter" idx="12"/>
          </p:nvPr>
        </p:nvSpPr>
        <p:spPr/>
        <p:txBody>
          <a:bodyPr/>
          <a:lstStyle>
            <a:lvl1pPr>
              <a:spcBef>
                <a:spcPct val="20000"/>
              </a:spcBef>
              <a:buClr>
                <a:srgbClr val="0000FF"/>
              </a:buClr>
              <a:buSzPct val="70000"/>
              <a:buFont typeface="Wingdings" panose="05000000000000000000" pitchFamily="2" charset="2"/>
              <a:buChar char="u"/>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rgbClr val="FF0066"/>
              </a:buClr>
              <a:buSzPct val="70000"/>
              <a:buFont typeface="Wingdings" panose="05000000000000000000" pitchFamily="2" charset="2"/>
              <a:buChar char="l"/>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SzPct val="80000"/>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SzPct val="65000"/>
              <a:buFont typeface="Wingdings" panose="05000000000000000000" pitchFamily="2" charset="2"/>
              <a:buChar char="n"/>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SzPct val="70000"/>
              <a:buBlip>
                <a:blip r:embed="rId3"/>
              </a:buBlip>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SzPct val="70000"/>
              <a:buBlip>
                <a:blip r:embed="rId3"/>
              </a:buBlip>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SzPct val="70000"/>
              <a:buBlip>
                <a:blip r:embed="rId3"/>
              </a:buBlip>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SzPct val="70000"/>
              <a:buBlip>
                <a:blip r:embed="rId3"/>
              </a:buBlip>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SzPct val="70000"/>
              <a:buBlip>
                <a:blip r:embed="rId3"/>
              </a:buBlip>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ClrTx/>
              <a:buSzTx/>
              <a:buFontTx/>
              <a:buNone/>
              <a:defRPr/>
            </a:pPr>
            <a:fld id="{D3A8F2CB-39AD-9249-A963-4CBA59A47AA0}" type="slidenum">
              <a:rPr kumimoji="0" lang="ko-KR" altLang="en-US" sz="1200">
                <a:latin typeface="Times New Roman" panose="02020603050405020304" pitchFamily="18" charset="0"/>
                <a:ea typeface="굴림" panose="020B0600000101010101" pitchFamily="34" charset="-127"/>
              </a:rPr>
              <a:pPr>
                <a:spcBef>
                  <a:spcPct val="0"/>
                </a:spcBef>
                <a:buClrTx/>
                <a:buSzTx/>
                <a:buFontTx/>
                <a:buNone/>
                <a:defRPr/>
              </a:pPr>
              <a:t>24</a:t>
            </a:fld>
            <a:r>
              <a:rPr kumimoji="0" lang="en-US" altLang="ko-KR" sz="1200">
                <a:latin typeface="굴림" panose="020B0600000101010101" pitchFamily="34" charset="-127"/>
                <a:ea typeface="굴림" panose="020B0600000101010101" pitchFamily="34" charset="-127"/>
              </a:rPr>
              <a:t> </a:t>
            </a:r>
          </a:p>
        </p:txBody>
      </p:sp>
      <p:sp>
        <p:nvSpPr>
          <p:cNvPr id="35844" name="Rectangle 2">
            <a:extLst>
              <a:ext uri="{FF2B5EF4-FFF2-40B4-BE49-F238E27FC236}">
                <a16:creationId xmlns:a16="http://schemas.microsoft.com/office/drawing/2014/main" id="{CFD09CF3-B029-E8C5-6CC0-130FCBE3F45B}"/>
              </a:ext>
            </a:extLst>
          </p:cNvPr>
          <p:cNvSpPr>
            <a:spLocks noGrp="1" noChangeArrowheads="1"/>
          </p:cNvSpPr>
          <p:nvPr>
            <p:ph type="title"/>
          </p:nvPr>
        </p:nvSpPr>
        <p:spPr>
          <a:xfrm>
            <a:off x="1981200" y="76201"/>
            <a:ext cx="8229600" cy="715963"/>
          </a:xfrm>
        </p:spPr>
        <p:txBody>
          <a:bodyPr/>
          <a:lstStyle/>
          <a:p>
            <a:pPr eaLnBrk="1" hangingPunct="1"/>
            <a:r>
              <a:rPr lang="en-US" altLang="en-US"/>
              <a:t>Blocks</a:t>
            </a:r>
          </a:p>
        </p:txBody>
      </p:sp>
      <p:sp>
        <p:nvSpPr>
          <p:cNvPr id="35845" name="Rectangle 3">
            <a:extLst>
              <a:ext uri="{FF2B5EF4-FFF2-40B4-BE49-F238E27FC236}">
                <a16:creationId xmlns:a16="http://schemas.microsoft.com/office/drawing/2014/main" id="{AAD59A5C-EAE6-47A4-D951-0BF71F6DAF6E}"/>
              </a:ext>
            </a:extLst>
          </p:cNvPr>
          <p:cNvSpPr>
            <a:spLocks noGrp="1" noChangeArrowheads="1"/>
          </p:cNvSpPr>
          <p:nvPr>
            <p:ph type="body" idx="1"/>
          </p:nvPr>
        </p:nvSpPr>
        <p:spPr>
          <a:xfrm>
            <a:off x="1981200" y="762000"/>
            <a:ext cx="8229600" cy="5791200"/>
          </a:xfrm>
        </p:spPr>
        <p:txBody>
          <a:bodyPr/>
          <a:lstStyle/>
          <a:p>
            <a:pPr eaLnBrk="1" hangingPunct="1">
              <a:lnSpc>
                <a:spcPct val="90000"/>
              </a:lnSpc>
            </a:pPr>
            <a:r>
              <a:rPr lang="en-US" altLang="en-US" sz="2400" dirty="0"/>
              <a:t>A block is a group of zero or more statements between balanced braces.</a:t>
            </a:r>
          </a:p>
          <a:p>
            <a:pPr eaLnBrk="1" hangingPunct="1">
              <a:lnSpc>
                <a:spcPct val="90000"/>
              </a:lnSpc>
            </a:pPr>
            <a:endParaRPr lang="en-US" altLang="en-US" sz="2400" dirty="0"/>
          </a:p>
          <a:p>
            <a:pPr eaLnBrk="1" hangingPunct="1">
              <a:lnSpc>
                <a:spcPct val="90000"/>
              </a:lnSpc>
            </a:pPr>
            <a:r>
              <a:rPr lang="en-US" altLang="en-US" sz="2400" dirty="0"/>
              <a:t>Blocks can be used anywhere a single statement is allowed.</a:t>
            </a:r>
          </a:p>
          <a:p>
            <a:pPr lvl="1" eaLnBrk="1" hangingPunct="1">
              <a:lnSpc>
                <a:spcPct val="90000"/>
              </a:lnSpc>
              <a:buFont typeface="Wingdings" pitchFamily="2" charset="2"/>
              <a:buNone/>
            </a:pPr>
            <a:r>
              <a:rPr lang="en-US" altLang="en-US" sz="1600" dirty="0"/>
              <a:t>class </a:t>
            </a:r>
            <a:r>
              <a:rPr lang="en-US" altLang="en-US" sz="1600" dirty="0" err="1"/>
              <a:t>BlockDemo</a:t>
            </a:r>
            <a:r>
              <a:rPr lang="en-US" altLang="en-US" sz="1600" dirty="0"/>
              <a:t> {</a:t>
            </a:r>
          </a:p>
          <a:p>
            <a:pPr lvl="1" eaLnBrk="1" hangingPunct="1">
              <a:lnSpc>
                <a:spcPct val="90000"/>
              </a:lnSpc>
              <a:buFont typeface="Wingdings" pitchFamily="2" charset="2"/>
              <a:buNone/>
            </a:pPr>
            <a:r>
              <a:rPr lang="en-US" altLang="en-US" sz="1600" dirty="0"/>
              <a:t>     public static void main(String[] </a:t>
            </a:r>
            <a:r>
              <a:rPr lang="en-US" altLang="en-US" sz="1600" dirty="0" err="1"/>
              <a:t>args</a:t>
            </a:r>
            <a:r>
              <a:rPr lang="en-US" altLang="en-US" sz="1600" dirty="0"/>
              <a:t>) {</a:t>
            </a:r>
          </a:p>
          <a:p>
            <a:pPr lvl="1" eaLnBrk="1" hangingPunct="1">
              <a:lnSpc>
                <a:spcPct val="90000"/>
              </a:lnSpc>
              <a:buFont typeface="Wingdings" pitchFamily="2" charset="2"/>
              <a:buNone/>
            </a:pPr>
            <a:r>
              <a:rPr lang="en-US" altLang="en-US" sz="1600" dirty="0"/>
              <a:t>          </a:t>
            </a:r>
            <a:r>
              <a:rPr lang="en-US" altLang="en-US" sz="1600" dirty="0" err="1"/>
              <a:t>boolean</a:t>
            </a:r>
            <a:r>
              <a:rPr lang="en-US" altLang="en-US" sz="1600" dirty="0"/>
              <a:t> condition = true;</a:t>
            </a:r>
          </a:p>
          <a:p>
            <a:pPr lvl="1" eaLnBrk="1" hangingPunct="1">
              <a:lnSpc>
                <a:spcPct val="90000"/>
              </a:lnSpc>
              <a:buFont typeface="Wingdings" pitchFamily="2" charset="2"/>
              <a:buNone/>
            </a:pPr>
            <a:r>
              <a:rPr lang="en-US" altLang="en-US" sz="1600" dirty="0"/>
              <a:t>          if (condition) { </a:t>
            </a:r>
            <a:r>
              <a:rPr lang="en-US" altLang="en-US" sz="1600" dirty="0">
                <a:solidFill>
                  <a:srgbClr val="0000FF"/>
                </a:solidFill>
              </a:rPr>
              <a:t>// begin block 1</a:t>
            </a:r>
          </a:p>
          <a:p>
            <a:pPr lvl="1" eaLnBrk="1" hangingPunct="1">
              <a:lnSpc>
                <a:spcPct val="90000"/>
              </a:lnSpc>
              <a:buFont typeface="Wingdings" pitchFamily="2" charset="2"/>
              <a:buNone/>
            </a:pPr>
            <a:r>
              <a:rPr lang="en-US" altLang="en-US" sz="1600" dirty="0"/>
              <a:t>               </a:t>
            </a:r>
            <a:r>
              <a:rPr lang="en-US" altLang="en-US" sz="1600" dirty="0" err="1"/>
              <a:t>System.out.println</a:t>
            </a:r>
            <a:r>
              <a:rPr lang="en-US" altLang="en-US" sz="1600" dirty="0"/>
              <a:t>("Condition is true.");</a:t>
            </a:r>
          </a:p>
          <a:p>
            <a:pPr lvl="1" eaLnBrk="1" hangingPunct="1">
              <a:lnSpc>
                <a:spcPct val="90000"/>
              </a:lnSpc>
              <a:buFont typeface="Wingdings" pitchFamily="2" charset="2"/>
              <a:buNone/>
            </a:pPr>
            <a:r>
              <a:rPr lang="en-US" altLang="en-US" sz="1600" dirty="0"/>
              <a:t>          } </a:t>
            </a:r>
            <a:r>
              <a:rPr lang="en-US" altLang="en-US" sz="1600" dirty="0">
                <a:solidFill>
                  <a:srgbClr val="0000FF"/>
                </a:solidFill>
              </a:rPr>
              <a:t>// end block one</a:t>
            </a:r>
          </a:p>
          <a:p>
            <a:pPr lvl="1" eaLnBrk="1" hangingPunct="1">
              <a:lnSpc>
                <a:spcPct val="90000"/>
              </a:lnSpc>
              <a:buFont typeface="Wingdings" pitchFamily="2" charset="2"/>
              <a:buNone/>
            </a:pPr>
            <a:r>
              <a:rPr lang="en-US" altLang="en-US" sz="1600" dirty="0"/>
              <a:t>          else { </a:t>
            </a:r>
            <a:r>
              <a:rPr lang="en-US" altLang="en-US" sz="1600" dirty="0">
                <a:solidFill>
                  <a:srgbClr val="FF0000"/>
                </a:solidFill>
              </a:rPr>
              <a:t>// begin block 2</a:t>
            </a:r>
          </a:p>
          <a:p>
            <a:pPr lvl="1" eaLnBrk="1" hangingPunct="1">
              <a:lnSpc>
                <a:spcPct val="90000"/>
              </a:lnSpc>
              <a:buFont typeface="Wingdings" pitchFamily="2" charset="2"/>
              <a:buNone/>
            </a:pPr>
            <a:r>
              <a:rPr lang="en-US" altLang="en-US" sz="1600" dirty="0"/>
              <a:t>               </a:t>
            </a:r>
            <a:r>
              <a:rPr lang="en-US" altLang="en-US" sz="1600" dirty="0" err="1"/>
              <a:t>System.out.println</a:t>
            </a:r>
            <a:r>
              <a:rPr lang="en-US" altLang="en-US" sz="1600" dirty="0"/>
              <a:t>("Condition is false.");</a:t>
            </a:r>
          </a:p>
          <a:p>
            <a:pPr lvl="1" eaLnBrk="1" hangingPunct="1">
              <a:lnSpc>
                <a:spcPct val="90000"/>
              </a:lnSpc>
              <a:buFont typeface="Wingdings" pitchFamily="2" charset="2"/>
              <a:buNone/>
            </a:pPr>
            <a:r>
              <a:rPr lang="en-US" altLang="en-US" sz="1600" dirty="0"/>
              <a:t>          } </a:t>
            </a:r>
            <a:r>
              <a:rPr lang="en-US" altLang="en-US" sz="1600" dirty="0">
                <a:solidFill>
                  <a:srgbClr val="FF0000"/>
                </a:solidFill>
              </a:rPr>
              <a:t>// end block 2</a:t>
            </a:r>
          </a:p>
          <a:p>
            <a:pPr lvl="1" eaLnBrk="1" hangingPunct="1">
              <a:lnSpc>
                <a:spcPct val="90000"/>
              </a:lnSpc>
              <a:buFont typeface="Wingdings" pitchFamily="2" charset="2"/>
              <a:buNone/>
            </a:pPr>
            <a:r>
              <a:rPr lang="en-US" altLang="en-US" sz="1600" dirty="0"/>
              <a:t>     }</a:t>
            </a:r>
          </a:p>
          <a:p>
            <a:pPr lvl="1" eaLnBrk="1" hangingPunct="1">
              <a:lnSpc>
                <a:spcPct val="90000"/>
              </a:lnSpc>
              <a:buFont typeface="Wingdings" pitchFamily="2" charset="2"/>
              <a:buNone/>
            </a:pPr>
            <a:r>
              <a:rPr lang="en-US" altLang="en-US" sz="1600" dirty="0"/>
              <a:t>}</a:t>
            </a:r>
          </a:p>
          <a:p>
            <a:pPr eaLnBrk="1" hangingPunct="1">
              <a:lnSpc>
                <a:spcPct val="90000"/>
              </a:lnSpc>
            </a:pPr>
            <a:endParaRPr lang="en-US" alt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6454E-45A2-6687-6714-601FE3F24BB9}"/>
              </a:ext>
            </a:extLst>
          </p:cNvPr>
          <p:cNvSpPr>
            <a:spLocks noGrp="1"/>
          </p:cNvSpPr>
          <p:nvPr>
            <p:ph type="title"/>
          </p:nvPr>
        </p:nvSpPr>
        <p:spPr/>
        <p:txBody>
          <a:bodyPr/>
          <a:lstStyle/>
          <a:p>
            <a:r>
              <a:rPr lang="en-JP" b="1" dirty="0"/>
              <a:t>Outline</a:t>
            </a:r>
          </a:p>
        </p:txBody>
      </p:sp>
      <p:sp>
        <p:nvSpPr>
          <p:cNvPr id="3" name="Content Placeholder 2">
            <a:extLst>
              <a:ext uri="{FF2B5EF4-FFF2-40B4-BE49-F238E27FC236}">
                <a16:creationId xmlns:a16="http://schemas.microsoft.com/office/drawing/2014/main" id="{1EAE929E-ABF8-C898-2DEF-FC82C085A73C}"/>
              </a:ext>
            </a:extLst>
          </p:cNvPr>
          <p:cNvSpPr>
            <a:spLocks noGrp="1"/>
          </p:cNvSpPr>
          <p:nvPr>
            <p:ph idx="1"/>
          </p:nvPr>
        </p:nvSpPr>
        <p:spPr>
          <a:xfrm>
            <a:off x="950967" y="1536633"/>
            <a:ext cx="8389981" cy="4555200"/>
          </a:xfrm>
        </p:spPr>
        <p:txBody>
          <a:bodyPr/>
          <a:lstStyle/>
          <a:p>
            <a:pPr marL="596900" indent="-457200">
              <a:buFont typeface="+mj-lt"/>
              <a:buAutoNum type="arabicPeriod"/>
            </a:pPr>
            <a:r>
              <a:rPr lang="en-US" dirty="0">
                <a:solidFill>
                  <a:schemeClr val="tx2">
                    <a:lumMod val="65000"/>
                  </a:schemeClr>
                </a:solidFill>
              </a:rPr>
              <a:t>Variables</a:t>
            </a:r>
            <a:endParaRPr lang="en-JP" dirty="0">
              <a:solidFill>
                <a:schemeClr val="tx2">
                  <a:lumMod val="65000"/>
                </a:schemeClr>
              </a:solidFill>
            </a:endParaRPr>
          </a:p>
          <a:p>
            <a:pPr marL="596900" indent="-457200">
              <a:buFont typeface="+mj-lt"/>
              <a:buAutoNum type="arabicPeriod"/>
            </a:pPr>
            <a:endParaRPr lang="en-JP" dirty="0">
              <a:solidFill>
                <a:schemeClr val="tx2">
                  <a:lumMod val="65000"/>
                </a:schemeClr>
              </a:solidFill>
            </a:endParaRPr>
          </a:p>
          <a:p>
            <a:pPr marL="596900" indent="-457200">
              <a:buFont typeface="+mj-lt"/>
              <a:buAutoNum type="arabicPeriod"/>
            </a:pPr>
            <a:r>
              <a:rPr lang="en-US" dirty="0">
                <a:solidFill>
                  <a:schemeClr val="tx2">
                    <a:lumMod val="65000"/>
                  </a:schemeClr>
                </a:solidFill>
              </a:rPr>
              <a:t>Data types</a:t>
            </a:r>
          </a:p>
          <a:p>
            <a:pPr marL="596900" indent="-457200">
              <a:buFont typeface="+mj-lt"/>
              <a:buAutoNum type="arabicPeriod"/>
            </a:pPr>
            <a:endParaRPr lang="en-US" dirty="0">
              <a:solidFill>
                <a:schemeClr val="tx2">
                  <a:lumMod val="65000"/>
                </a:schemeClr>
              </a:solidFill>
            </a:endParaRPr>
          </a:p>
          <a:p>
            <a:pPr marL="596900" indent="-457200">
              <a:buFont typeface="+mj-lt"/>
              <a:buAutoNum type="arabicPeriod"/>
            </a:pPr>
            <a:r>
              <a:rPr lang="en-US" dirty="0">
                <a:solidFill>
                  <a:schemeClr val="tx2">
                    <a:lumMod val="65000"/>
                  </a:schemeClr>
                </a:solidFill>
              </a:rPr>
              <a:t>Assigning operator</a:t>
            </a:r>
            <a:endParaRPr lang="en-JP" dirty="0">
              <a:solidFill>
                <a:schemeClr val="tx2">
                  <a:lumMod val="65000"/>
                </a:schemeClr>
              </a:solidFill>
            </a:endParaRPr>
          </a:p>
          <a:p>
            <a:pPr marL="596900" indent="-457200">
              <a:buFont typeface="+mj-lt"/>
              <a:buAutoNum type="arabicPeriod"/>
            </a:pPr>
            <a:endParaRPr lang="en-JP" dirty="0">
              <a:solidFill>
                <a:schemeClr val="tx2">
                  <a:lumMod val="65000"/>
                </a:schemeClr>
              </a:solidFill>
            </a:endParaRPr>
          </a:p>
          <a:p>
            <a:pPr marL="596900" indent="-457200">
              <a:buFont typeface="+mj-lt"/>
              <a:buAutoNum type="arabicPeriod"/>
            </a:pPr>
            <a:r>
              <a:rPr lang="en-US" dirty="0">
                <a:solidFill>
                  <a:schemeClr val="tx2">
                    <a:lumMod val="65000"/>
                  </a:schemeClr>
                </a:solidFill>
              </a:rPr>
              <a:t>Operators</a:t>
            </a:r>
            <a:endParaRPr lang="en-JP" dirty="0">
              <a:solidFill>
                <a:schemeClr val="tx2">
                  <a:lumMod val="65000"/>
                </a:schemeClr>
              </a:solidFill>
            </a:endParaRPr>
          </a:p>
          <a:p>
            <a:pPr marL="596900" indent="-457200">
              <a:buFont typeface="+mj-lt"/>
              <a:buAutoNum type="arabicPeriod"/>
            </a:pPr>
            <a:endParaRPr lang="en-JP" dirty="0">
              <a:solidFill>
                <a:schemeClr val="tx2">
                  <a:lumMod val="65000"/>
                </a:schemeClr>
              </a:solidFill>
            </a:endParaRPr>
          </a:p>
          <a:p>
            <a:pPr marL="596900" indent="-457200">
              <a:buFont typeface="+mj-lt"/>
              <a:buAutoNum type="arabicPeriod"/>
            </a:pPr>
            <a:r>
              <a:rPr lang="en-US" altLang="ja-JP" dirty="0">
                <a:solidFill>
                  <a:schemeClr val="tx2">
                    <a:lumMod val="65000"/>
                  </a:schemeClr>
                </a:solidFill>
              </a:rPr>
              <a:t>Expressions, Statements, and Blocks</a:t>
            </a:r>
          </a:p>
          <a:p>
            <a:pPr marL="596900" indent="-457200">
              <a:buFont typeface="+mj-lt"/>
              <a:buAutoNum type="arabicPeriod"/>
            </a:pPr>
            <a:endParaRPr lang="en-US" dirty="0"/>
          </a:p>
          <a:p>
            <a:pPr marL="596900" indent="-457200">
              <a:buFont typeface="+mj-lt"/>
              <a:buAutoNum type="arabicPeriod"/>
            </a:pPr>
            <a:r>
              <a:rPr lang="en-US" altLang="ja-JP" b="1" dirty="0"/>
              <a:t>Control Flow Statements</a:t>
            </a:r>
            <a:endParaRPr lang="en-JP" b="1" dirty="0"/>
          </a:p>
        </p:txBody>
      </p:sp>
      <p:sp>
        <p:nvSpPr>
          <p:cNvPr id="4" name="Slide Number Placeholder 3">
            <a:extLst>
              <a:ext uri="{FF2B5EF4-FFF2-40B4-BE49-F238E27FC236}">
                <a16:creationId xmlns:a16="http://schemas.microsoft.com/office/drawing/2014/main" id="{9BCC3EC3-4158-98EC-6253-61A9CF494D2E}"/>
              </a:ext>
            </a:extLst>
          </p:cNvPr>
          <p:cNvSpPr>
            <a:spLocks noGrp="1"/>
          </p:cNvSpPr>
          <p:nvPr>
            <p:ph type="sldNum" sz="quarter" idx="12"/>
          </p:nvPr>
        </p:nvSpPr>
        <p:spPr/>
        <p:txBody>
          <a:bodyPr/>
          <a:lstStyle/>
          <a:p>
            <a:fld id="{669B4FED-D76B-4675-8AC4-4D35A1429487}" type="slidenum">
              <a:rPr lang="en-US" smtClean="0"/>
              <a:t>25</a:t>
            </a:fld>
            <a:endParaRPr lang="en-US"/>
          </a:p>
        </p:txBody>
      </p:sp>
    </p:spTree>
    <p:extLst>
      <p:ext uri="{BB962C8B-B14F-4D97-AF65-F5344CB8AC3E}">
        <p14:creationId xmlns:p14="http://schemas.microsoft.com/office/powerpoint/2010/main" val="2517919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FB67-4B34-23C9-31B1-0E920E66809F}"/>
              </a:ext>
            </a:extLst>
          </p:cNvPr>
          <p:cNvSpPr>
            <a:spLocks noGrp="1"/>
          </p:cNvSpPr>
          <p:nvPr>
            <p:ph type="title"/>
          </p:nvPr>
        </p:nvSpPr>
        <p:spPr/>
        <p:txBody>
          <a:bodyPr/>
          <a:lstStyle/>
          <a:p>
            <a:r>
              <a:rPr lang="en-JP" dirty="0"/>
              <a:t>Movement of a compiler</a:t>
            </a:r>
          </a:p>
        </p:txBody>
      </p:sp>
      <p:sp>
        <p:nvSpPr>
          <p:cNvPr id="3" name="Content Placeholder 2">
            <a:extLst>
              <a:ext uri="{FF2B5EF4-FFF2-40B4-BE49-F238E27FC236}">
                <a16:creationId xmlns:a16="http://schemas.microsoft.com/office/drawing/2014/main" id="{B4BEB99A-C67A-D019-4FCF-841148710AB2}"/>
              </a:ext>
            </a:extLst>
          </p:cNvPr>
          <p:cNvSpPr>
            <a:spLocks noGrp="1"/>
          </p:cNvSpPr>
          <p:nvPr>
            <p:ph idx="1"/>
          </p:nvPr>
        </p:nvSpPr>
        <p:spPr>
          <a:xfrm>
            <a:off x="305015" y="1612134"/>
            <a:ext cx="5206552" cy="4555200"/>
          </a:xfrm>
        </p:spPr>
        <p:txBody>
          <a:bodyPr/>
          <a:lstStyle/>
          <a:p>
            <a:r>
              <a:rPr lang="en-JP" b="1" dirty="0"/>
              <a:t>Rule 1: </a:t>
            </a:r>
            <a:r>
              <a:rPr lang="en-JP" dirty="0"/>
              <a:t>Compiler moves from top to bottom</a:t>
            </a:r>
          </a:p>
        </p:txBody>
      </p:sp>
      <p:sp>
        <p:nvSpPr>
          <p:cNvPr id="4" name="Slide Number Placeholder 3">
            <a:extLst>
              <a:ext uri="{FF2B5EF4-FFF2-40B4-BE49-F238E27FC236}">
                <a16:creationId xmlns:a16="http://schemas.microsoft.com/office/drawing/2014/main" id="{3CC26B2C-CFD9-2E99-FC79-227DFF389FEF}"/>
              </a:ext>
            </a:extLst>
          </p:cNvPr>
          <p:cNvSpPr>
            <a:spLocks noGrp="1"/>
          </p:cNvSpPr>
          <p:nvPr>
            <p:ph type="sldNum" sz="quarter" idx="12"/>
          </p:nvPr>
        </p:nvSpPr>
        <p:spPr/>
        <p:txBody>
          <a:bodyPr/>
          <a:lstStyle/>
          <a:p>
            <a:fld id="{669B4FED-D76B-4675-8AC4-4D35A1429487}" type="slidenum">
              <a:rPr lang="en-US" smtClean="0"/>
              <a:t>26</a:t>
            </a:fld>
            <a:endParaRPr lang="en-US"/>
          </a:p>
        </p:txBody>
      </p:sp>
      <p:pic>
        <p:nvPicPr>
          <p:cNvPr id="24578" name="Picture 2" descr="Java Program to Calculate Simple Interest">
            <a:extLst>
              <a:ext uri="{FF2B5EF4-FFF2-40B4-BE49-F238E27FC236}">
                <a16:creationId xmlns:a16="http://schemas.microsoft.com/office/drawing/2014/main" id="{E9A6C8DC-E6C5-891C-BA20-5ADDC2DB96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8196"/>
          <a:stretch/>
        </p:blipFill>
        <p:spPr bwMode="auto">
          <a:xfrm>
            <a:off x="2981102" y="2514969"/>
            <a:ext cx="5884959" cy="4035106"/>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0E4986B5-E78B-4F09-AD5B-DC6584C5B7D9}"/>
              </a:ext>
            </a:extLst>
          </p:cNvPr>
          <p:cNvCxnSpPr/>
          <p:nvPr/>
        </p:nvCxnSpPr>
        <p:spPr>
          <a:xfrm>
            <a:off x="3840348" y="3844910"/>
            <a:ext cx="0" cy="220067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B4F5247-073D-78C2-D759-52B54A1A5EE1}"/>
              </a:ext>
            </a:extLst>
          </p:cNvPr>
          <p:cNvSpPr txBox="1"/>
          <p:nvPr/>
        </p:nvSpPr>
        <p:spPr>
          <a:xfrm rot="16200000">
            <a:off x="2813464" y="4791357"/>
            <a:ext cx="1745991" cy="307777"/>
          </a:xfrm>
          <a:prstGeom prst="rect">
            <a:avLst/>
          </a:prstGeom>
          <a:noFill/>
        </p:spPr>
        <p:txBody>
          <a:bodyPr wrap="none" rtlCol="0">
            <a:spAutoFit/>
          </a:bodyPr>
          <a:lstStyle/>
          <a:p>
            <a:r>
              <a:rPr lang="en-JP" sz="1400" dirty="0">
                <a:solidFill>
                  <a:srgbClr val="FF0000"/>
                </a:solidFill>
              </a:rPr>
              <a:t>compiler movement</a:t>
            </a:r>
          </a:p>
        </p:txBody>
      </p:sp>
    </p:spTree>
    <p:extLst>
      <p:ext uri="{BB962C8B-B14F-4D97-AF65-F5344CB8AC3E}">
        <p14:creationId xmlns:p14="http://schemas.microsoft.com/office/powerpoint/2010/main" val="1038322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FB67-4B34-23C9-31B1-0E920E66809F}"/>
              </a:ext>
            </a:extLst>
          </p:cNvPr>
          <p:cNvSpPr>
            <a:spLocks noGrp="1"/>
          </p:cNvSpPr>
          <p:nvPr>
            <p:ph type="title"/>
          </p:nvPr>
        </p:nvSpPr>
        <p:spPr/>
        <p:txBody>
          <a:bodyPr/>
          <a:lstStyle/>
          <a:p>
            <a:r>
              <a:rPr lang="en-JP" dirty="0"/>
              <a:t>Movement of a compiler</a:t>
            </a:r>
          </a:p>
        </p:txBody>
      </p:sp>
      <p:sp>
        <p:nvSpPr>
          <p:cNvPr id="3" name="Content Placeholder 2">
            <a:extLst>
              <a:ext uri="{FF2B5EF4-FFF2-40B4-BE49-F238E27FC236}">
                <a16:creationId xmlns:a16="http://schemas.microsoft.com/office/drawing/2014/main" id="{B4BEB99A-C67A-D019-4FCF-841148710AB2}"/>
              </a:ext>
            </a:extLst>
          </p:cNvPr>
          <p:cNvSpPr>
            <a:spLocks noGrp="1"/>
          </p:cNvSpPr>
          <p:nvPr>
            <p:ph idx="1"/>
          </p:nvPr>
        </p:nvSpPr>
        <p:spPr>
          <a:xfrm>
            <a:off x="305015" y="1612134"/>
            <a:ext cx="6033032" cy="4555200"/>
          </a:xfrm>
        </p:spPr>
        <p:txBody>
          <a:bodyPr/>
          <a:lstStyle/>
          <a:p>
            <a:r>
              <a:rPr lang="en-JP" b="1" dirty="0"/>
              <a:t>Rule 2: </a:t>
            </a:r>
            <a:r>
              <a:rPr lang="en-JP" dirty="0"/>
              <a:t>One statement at a time</a:t>
            </a:r>
          </a:p>
          <a:p>
            <a:pPr marL="139700" indent="0">
              <a:buNone/>
            </a:pPr>
            <a:r>
              <a:rPr lang="en-JP" dirty="0"/>
              <a:t>	statement: anything between the semi-colons</a:t>
            </a:r>
          </a:p>
        </p:txBody>
      </p:sp>
      <p:sp>
        <p:nvSpPr>
          <p:cNvPr id="4" name="Slide Number Placeholder 3">
            <a:extLst>
              <a:ext uri="{FF2B5EF4-FFF2-40B4-BE49-F238E27FC236}">
                <a16:creationId xmlns:a16="http://schemas.microsoft.com/office/drawing/2014/main" id="{3CC26B2C-CFD9-2E99-FC79-227DFF389FEF}"/>
              </a:ext>
            </a:extLst>
          </p:cNvPr>
          <p:cNvSpPr>
            <a:spLocks noGrp="1"/>
          </p:cNvSpPr>
          <p:nvPr>
            <p:ph type="sldNum" sz="quarter" idx="12"/>
          </p:nvPr>
        </p:nvSpPr>
        <p:spPr/>
        <p:txBody>
          <a:bodyPr/>
          <a:lstStyle/>
          <a:p>
            <a:fld id="{669B4FED-D76B-4675-8AC4-4D35A1429487}" type="slidenum">
              <a:rPr lang="en-US" smtClean="0"/>
              <a:t>27</a:t>
            </a:fld>
            <a:endParaRPr lang="en-US"/>
          </a:p>
        </p:txBody>
      </p:sp>
      <p:pic>
        <p:nvPicPr>
          <p:cNvPr id="24578" name="Picture 2" descr="Java Program to Calculate Simple Interest">
            <a:extLst>
              <a:ext uri="{FF2B5EF4-FFF2-40B4-BE49-F238E27FC236}">
                <a16:creationId xmlns:a16="http://schemas.microsoft.com/office/drawing/2014/main" id="{E9A6C8DC-E6C5-891C-BA20-5ADDC2DB96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8196"/>
          <a:stretch/>
        </p:blipFill>
        <p:spPr bwMode="auto">
          <a:xfrm>
            <a:off x="2981102" y="2514969"/>
            <a:ext cx="5884959" cy="403510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B4F5247-073D-78C2-D759-52B54A1A5EE1}"/>
              </a:ext>
            </a:extLst>
          </p:cNvPr>
          <p:cNvSpPr txBox="1"/>
          <p:nvPr/>
        </p:nvSpPr>
        <p:spPr>
          <a:xfrm>
            <a:off x="8138467" y="2003333"/>
            <a:ext cx="1745991" cy="307777"/>
          </a:xfrm>
          <a:prstGeom prst="rect">
            <a:avLst/>
          </a:prstGeom>
          <a:noFill/>
        </p:spPr>
        <p:txBody>
          <a:bodyPr wrap="none" rtlCol="0">
            <a:spAutoFit/>
          </a:bodyPr>
          <a:lstStyle/>
          <a:p>
            <a:r>
              <a:rPr lang="en-JP" sz="1400" dirty="0">
                <a:solidFill>
                  <a:srgbClr val="FF0000"/>
                </a:solidFill>
              </a:rPr>
              <a:t>compiler movement</a:t>
            </a:r>
          </a:p>
        </p:txBody>
      </p:sp>
      <p:sp>
        <p:nvSpPr>
          <p:cNvPr id="10" name="Freeform 9">
            <a:extLst>
              <a:ext uri="{FF2B5EF4-FFF2-40B4-BE49-F238E27FC236}">
                <a16:creationId xmlns:a16="http://schemas.microsoft.com/office/drawing/2014/main" id="{92B0DBC6-10ED-540E-2619-A8CFB3E17A6D}"/>
              </a:ext>
            </a:extLst>
          </p:cNvPr>
          <p:cNvSpPr/>
          <p:nvPr/>
        </p:nvSpPr>
        <p:spPr>
          <a:xfrm>
            <a:off x="6266329" y="3747247"/>
            <a:ext cx="815789" cy="412475"/>
          </a:xfrm>
          <a:custGeom>
            <a:avLst/>
            <a:gdLst>
              <a:gd name="connsiteX0" fmla="*/ 788895 w 815789"/>
              <a:gd name="connsiteY0" fmla="*/ 0 h 412475"/>
              <a:gd name="connsiteX1" fmla="*/ 806824 w 815789"/>
              <a:gd name="connsiteY1" fmla="*/ 44824 h 412475"/>
              <a:gd name="connsiteX2" fmla="*/ 815789 w 815789"/>
              <a:gd name="connsiteY2" fmla="*/ 71718 h 412475"/>
              <a:gd name="connsiteX3" fmla="*/ 806824 w 815789"/>
              <a:gd name="connsiteY3" fmla="*/ 161365 h 412475"/>
              <a:gd name="connsiteX4" fmla="*/ 797859 w 815789"/>
              <a:gd name="connsiteY4" fmla="*/ 188259 h 412475"/>
              <a:gd name="connsiteX5" fmla="*/ 770965 w 815789"/>
              <a:gd name="connsiteY5" fmla="*/ 206188 h 412475"/>
              <a:gd name="connsiteX6" fmla="*/ 753036 w 815789"/>
              <a:gd name="connsiteY6" fmla="*/ 224118 h 412475"/>
              <a:gd name="connsiteX7" fmla="*/ 690283 w 815789"/>
              <a:gd name="connsiteY7" fmla="*/ 259977 h 412475"/>
              <a:gd name="connsiteX8" fmla="*/ 663389 w 815789"/>
              <a:gd name="connsiteY8" fmla="*/ 268941 h 412475"/>
              <a:gd name="connsiteX9" fmla="*/ 609600 w 815789"/>
              <a:gd name="connsiteY9" fmla="*/ 295835 h 412475"/>
              <a:gd name="connsiteX10" fmla="*/ 555812 w 815789"/>
              <a:gd name="connsiteY10" fmla="*/ 313765 h 412475"/>
              <a:gd name="connsiteX11" fmla="*/ 528918 w 815789"/>
              <a:gd name="connsiteY11" fmla="*/ 322729 h 412475"/>
              <a:gd name="connsiteX12" fmla="*/ 457200 w 815789"/>
              <a:gd name="connsiteY12" fmla="*/ 340659 h 412475"/>
              <a:gd name="connsiteX13" fmla="*/ 412377 w 815789"/>
              <a:gd name="connsiteY13" fmla="*/ 349624 h 412475"/>
              <a:gd name="connsiteX14" fmla="*/ 358589 w 815789"/>
              <a:gd name="connsiteY14" fmla="*/ 367553 h 412475"/>
              <a:gd name="connsiteX15" fmla="*/ 331695 w 815789"/>
              <a:gd name="connsiteY15" fmla="*/ 376518 h 412475"/>
              <a:gd name="connsiteX16" fmla="*/ 188259 w 815789"/>
              <a:gd name="connsiteY16" fmla="*/ 394447 h 412475"/>
              <a:gd name="connsiteX17" fmla="*/ 98612 w 815789"/>
              <a:gd name="connsiteY17" fmla="*/ 403412 h 412475"/>
              <a:gd name="connsiteX18" fmla="*/ 0 w 815789"/>
              <a:gd name="connsiteY18" fmla="*/ 412377 h 41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15789" h="412475">
                <a:moveTo>
                  <a:pt x="788895" y="0"/>
                </a:moveTo>
                <a:cubicBezTo>
                  <a:pt x="794871" y="14941"/>
                  <a:pt x="801174" y="29756"/>
                  <a:pt x="806824" y="44824"/>
                </a:cubicBezTo>
                <a:cubicBezTo>
                  <a:pt x="810142" y="53672"/>
                  <a:pt x="815789" y="62268"/>
                  <a:pt x="815789" y="71718"/>
                </a:cubicBezTo>
                <a:cubicBezTo>
                  <a:pt x="815789" y="101749"/>
                  <a:pt x="811391" y="131683"/>
                  <a:pt x="806824" y="161365"/>
                </a:cubicBezTo>
                <a:cubicBezTo>
                  <a:pt x="805387" y="170705"/>
                  <a:pt x="803762" y="180880"/>
                  <a:pt x="797859" y="188259"/>
                </a:cubicBezTo>
                <a:cubicBezTo>
                  <a:pt x="791128" y="196672"/>
                  <a:pt x="779378" y="199457"/>
                  <a:pt x="770965" y="206188"/>
                </a:cubicBezTo>
                <a:cubicBezTo>
                  <a:pt x="764365" y="211468"/>
                  <a:pt x="759636" y="218838"/>
                  <a:pt x="753036" y="224118"/>
                </a:cubicBezTo>
                <a:cubicBezTo>
                  <a:pt x="735725" y="237967"/>
                  <a:pt x="710099" y="251484"/>
                  <a:pt x="690283" y="259977"/>
                </a:cubicBezTo>
                <a:cubicBezTo>
                  <a:pt x="681598" y="263699"/>
                  <a:pt x="672354" y="265953"/>
                  <a:pt x="663389" y="268941"/>
                </a:cubicBezTo>
                <a:cubicBezTo>
                  <a:pt x="634587" y="297743"/>
                  <a:pt x="656807" y="281673"/>
                  <a:pt x="609600" y="295835"/>
                </a:cubicBezTo>
                <a:cubicBezTo>
                  <a:pt x="591498" y="301266"/>
                  <a:pt x="573741" y="307789"/>
                  <a:pt x="555812" y="313765"/>
                </a:cubicBezTo>
                <a:cubicBezTo>
                  <a:pt x="546847" y="316753"/>
                  <a:pt x="538085" y="320437"/>
                  <a:pt x="528918" y="322729"/>
                </a:cubicBezTo>
                <a:cubicBezTo>
                  <a:pt x="505012" y="328706"/>
                  <a:pt x="481363" y="335826"/>
                  <a:pt x="457200" y="340659"/>
                </a:cubicBezTo>
                <a:cubicBezTo>
                  <a:pt x="442259" y="343647"/>
                  <a:pt x="427077" y="345615"/>
                  <a:pt x="412377" y="349624"/>
                </a:cubicBezTo>
                <a:cubicBezTo>
                  <a:pt x="394144" y="354597"/>
                  <a:pt x="376518" y="361577"/>
                  <a:pt x="358589" y="367553"/>
                </a:cubicBezTo>
                <a:cubicBezTo>
                  <a:pt x="349624" y="370541"/>
                  <a:pt x="340961" y="374665"/>
                  <a:pt x="331695" y="376518"/>
                </a:cubicBezTo>
                <a:cubicBezTo>
                  <a:pt x="252334" y="392389"/>
                  <a:pt x="306749" y="383162"/>
                  <a:pt x="188259" y="394447"/>
                </a:cubicBezTo>
                <a:lnTo>
                  <a:pt x="98612" y="403412"/>
                </a:lnTo>
                <a:cubicBezTo>
                  <a:pt x="8044" y="414067"/>
                  <a:pt x="66030" y="412377"/>
                  <a:pt x="0" y="412377"/>
                </a:cubicBezTo>
              </a:path>
            </a:pathLst>
          </a:cu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1" name="Freeform 10">
            <a:extLst>
              <a:ext uri="{FF2B5EF4-FFF2-40B4-BE49-F238E27FC236}">
                <a16:creationId xmlns:a16="http://schemas.microsoft.com/office/drawing/2014/main" id="{E3505C55-9267-7D75-A103-C3F3B33AB891}"/>
              </a:ext>
            </a:extLst>
          </p:cNvPr>
          <p:cNvSpPr/>
          <p:nvPr/>
        </p:nvSpPr>
        <p:spPr>
          <a:xfrm>
            <a:off x="6248400" y="4069976"/>
            <a:ext cx="1174407" cy="277906"/>
          </a:xfrm>
          <a:custGeom>
            <a:avLst/>
            <a:gdLst>
              <a:gd name="connsiteX0" fmla="*/ 0 w 1174407"/>
              <a:gd name="connsiteY0" fmla="*/ 98612 h 277906"/>
              <a:gd name="connsiteX1" fmla="*/ 188259 w 1174407"/>
              <a:gd name="connsiteY1" fmla="*/ 80683 h 277906"/>
              <a:gd name="connsiteX2" fmla="*/ 259976 w 1174407"/>
              <a:gd name="connsiteY2" fmla="*/ 62753 h 277906"/>
              <a:gd name="connsiteX3" fmla="*/ 331694 w 1174407"/>
              <a:gd name="connsiteY3" fmla="*/ 44824 h 277906"/>
              <a:gd name="connsiteX4" fmla="*/ 430306 w 1174407"/>
              <a:gd name="connsiteY4" fmla="*/ 26895 h 277906"/>
              <a:gd name="connsiteX5" fmla="*/ 627529 w 1174407"/>
              <a:gd name="connsiteY5" fmla="*/ 8965 h 277906"/>
              <a:gd name="connsiteX6" fmla="*/ 735106 w 1174407"/>
              <a:gd name="connsiteY6" fmla="*/ 0 h 277906"/>
              <a:gd name="connsiteX7" fmla="*/ 959224 w 1174407"/>
              <a:gd name="connsiteY7" fmla="*/ 8965 h 277906"/>
              <a:gd name="connsiteX8" fmla="*/ 1057835 w 1174407"/>
              <a:gd name="connsiteY8" fmla="*/ 35859 h 277906"/>
              <a:gd name="connsiteX9" fmla="*/ 1084729 w 1174407"/>
              <a:gd name="connsiteY9" fmla="*/ 53789 h 277906"/>
              <a:gd name="connsiteX10" fmla="*/ 1102659 w 1174407"/>
              <a:gd name="connsiteY10" fmla="*/ 71718 h 277906"/>
              <a:gd name="connsiteX11" fmla="*/ 1129553 w 1174407"/>
              <a:gd name="connsiteY11" fmla="*/ 80683 h 277906"/>
              <a:gd name="connsiteX12" fmla="*/ 1156447 w 1174407"/>
              <a:gd name="connsiteY12" fmla="*/ 98612 h 277906"/>
              <a:gd name="connsiteX13" fmla="*/ 1165412 w 1174407"/>
              <a:gd name="connsiteY13" fmla="*/ 224118 h 277906"/>
              <a:gd name="connsiteX14" fmla="*/ 1156447 w 1174407"/>
              <a:gd name="connsiteY14" fmla="*/ 251012 h 277906"/>
              <a:gd name="connsiteX15" fmla="*/ 1111624 w 1174407"/>
              <a:gd name="connsiteY15" fmla="*/ 277906 h 277906"/>
              <a:gd name="connsiteX16" fmla="*/ 1102659 w 1174407"/>
              <a:gd name="connsiteY16" fmla="*/ 268942 h 277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74407" h="277906">
                <a:moveTo>
                  <a:pt x="0" y="98612"/>
                </a:moveTo>
                <a:cubicBezTo>
                  <a:pt x="39674" y="95560"/>
                  <a:pt x="140264" y="89682"/>
                  <a:pt x="188259" y="80683"/>
                </a:cubicBezTo>
                <a:cubicBezTo>
                  <a:pt x="212478" y="76142"/>
                  <a:pt x="235813" y="67585"/>
                  <a:pt x="259976" y="62753"/>
                </a:cubicBezTo>
                <a:cubicBezTo>
                  <a:pt x="425142" y="29723"/>
                  <a:pt x="221459" y="72383"/>
                  <a:pt x="331694" y="44824"/>
                </a:cubicBezTo>
                <a:cubicBezTo>
                  <a:pt x="352294" y="39674"/>
                  <a:pt x="411647" y="29560"/>
                  <a:pt x="430306" y="26895"/>
                </a:cubicBezTo>
                <a:cubicBezTo>
                  <a:pt x="520114" y="14066"/>
                  <a:pt x="518952" y="17317"/>
                  <a:pt x="627529" y="8965"/>
                </a:cubicBezTo>
                <a:lnTo>
                  <a:pt x="735106" y="0"/>
                </a:lnTo>
                <a:cubicBezTo>
                  <a:pt x="809812" y="2988"/>
                  <a:pt x="884765" y="2196"/>
                  <a:pt x="959224" y="8965"/>
                </a:cubicBezTo>
                <a:cubicBezTo>
                  <a:pt x="987019" y="11492"/>
                  <a:pt x="1027922" y="25889"/>
                  <a:pt x="1057835" y="35859"/>
                </a:cubicBezTo>
                <a:cubicBezTo>
                  <a:pt x="1066800" y="41836"/>
                  <a:pt x="1076316" y="47058"/>
                  <a:pt x="1084729" y="53789"/>
                </a:cubicBezTo>
                <a:cubicBezTo>
                  <a:pt x="1091329" y="59069"/>
                  <a:pt x="1095411" y="67370"/>
                  <a:pt x="1102659" y="71718"/>
                </a:cubicBezTo>
                <a:cubicBezTo>
                  <a:pt x="1110762" y="76580"/>
                  <a:pt x="1121101" y="76457"/>
                  <a:pt x="1129553" y="80683"/>
                </a:cubicBezTo>
                <a:cubicBezTo>
                  <a:pt x="1139190" y="85501"/>
                  <a:pt x="1147482" y="92636"/>
                  <a:pt x="1156447" y="98612"/>
                </a:cubicBezTo>
                <a:cubicBezTo>
                  <a:pt x="1175670" y="175506"/>
                  <a:pt x="1180724" y="155213"/>
                  <a:pt x="1165412" y="224118"/>
                </a:cubicBezTo>
                <a:cubicBezTo>
                  <a:pt x="1163362" y="233343"/>
                  <a:pt x="1161309" y="242909"/>
                  <a:pt x="1156447" y="251012"/>
                </a:cubicBezTo>
                <a:cubicBezTo>
                  <a:pt x="1147925" y="265216"/>
                  <a:pt x="1128549" y="277906"/>
                  <a:pt x="1111624" y="277906"/>
                </a:cubicBezTo>
                <a:cubicBezTo>
                  <a:pt x="1107398" y="277906"/>
                  <a:pt x="1105647" y="271930"/>
                  <a:pt x="1102659" y="268942"/>
                </a:cubicBezTo>
              </a:path>
            </a:pathLst>
          </a:cu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 name="Freeform 11">
            <a:extLst>
              <a:ext uri="{FF2B5EF4-FFF2-40B4-BE49-F238E27FC236}">
                <a16:creationId xmlns:a16="http://schemas.microsoft.com/office/drawing/2014/main" id="{9A15012C-5516-C92B-E180-EF48C631B7B9}"/>
              </a:ext>
            </a:extLst>
          </p:cNvPr>
          <p:cNvSpPr/>
          <p:nvPr/>
        </p:nvSpPr>
        <p:spPr>
          <a:xfrm>
            <a:off x="7324165" y="4320988"/>
            <a:ext cx="708211" cy="245047"/>
          </a:xfrm>
          <a:custGeom>
            <a:avLst/>
            <a:gdLst>
              <a:gd name="connsiteX0" fmla="*/ 0 w 708211"/>
              <a:gd name="connsiteY0" fmla="*/ 26894 h 245047"/>
              <a:gd name="connsiteX1" fmla="*/ 98611 w 708211"/>
              <a:gd name="connsiteY1" fmla="*/ 17930 h 245047"/>
              <a:gd name="connsiteX2" fmla="*/ 224117 w 708211"/>
              <a:gd name="connsiteY2" fmla="*/ 0 h 245047"/>
              <a:gd name="connsiteX3" fmla="*/ 439270 w 708211"/>
              <a:gd name="connsiteY3" fmla="*/ 17930 h 245047"/>
              <a:gd name="connsiteX4" fmla="*/ 519953 w 708211"/>
              <a:gd name="connsiteY4" fmla="*/ 35859 h 245047"/>
              <a:gd name="connsiteX5" fmla="*/ 573741 w 708211"/>
              <a:gd name="connsiteY5" fmla="*/ 53788 h 245047"/>
              <a:gd name="connsiteX6" fmla="*/ 600635 w 708211"/>
              <a:gd name="connsiteY6" fmla="*/ 71718 h 245047"/>
              <a:gd name="connsiteX7" fmla="*/ 627529 w 708211"/>
              <a:gd name="connsiteY7" fmla="*/ 80683 h 245047"/>
              <a:gd name="connsiteX8" fmla="*/ 645459 w 708211"/>
              <a:gd name="connsiteY8" fmla="*/ 98612 h 245047"/>
              <a:gd name="connsiteX9" fmla="*/ 672353 w 708211"/>
              <a:gd name="connsiteY9" fmla="*/ 116541 h 245047"/>
              <a:gd name="connsiteX10" fmla="*/ 708211 w 708211"/>
              <a:gd name="connsiteY10" fmla="*/ 161365 h 245047"/>
              <a:gd name="connsiteX11" fmla="*/ 699247 w 708211"/>
              <a:gd name="connsiteY11" fmla="*/ 197224 h 245047"/>
              <a:gd name="connsiteX12" fmla="*/ 681317 w 708211"/>
              <a:gd name="connsiteY12" fmla="*/ 215153 h 245047"/>
              <a:gd name="connsiteX13" fmla="*/ 457200 w 708211"/>
              <a:gd name="connsiteY13" fmla="*/ 233083 h 24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08211" h="245047">
                <a:moveTo>
                  <a:pt x="0" y="26894"/>
                </a:moveTo>
                <a:cubicBezTo>
                  <a:pt x="32870" y="23906"/>
                  <a:pt x="65840" y="21862"/>
                  <a:pt x="98611" y="17930"/>
                </a:cubicBezTo>
                <a:cubicBezTo>
                  <a:pt x="140570" y="12895"/>
                  <a:pt x="224117" y="0"/>
                  <a:pt x="224117" y="0"/>
                </a:cubicBezTo>
                <a:cubicBezTo>
                  <a:pt x="489322" y="13261"/>
                  <a:pt x="330203" y="-6306"/>
                  <a:pt x="439270" y="17930"/>
                </a:cubicBezTo>
                <a:cubicBezTo>
                  <a:pt x="472190" y="25245"/>
                  <a:pt x="488707" y="26485"/>
                  <a:pt x="519953" y="35859"/>
                </a:cubicBezTo>
                <a:cubicBezTo>
                  <a:pt x="538055" y="41290"/>
                  <a:pt x="573741" y="53788"/>
                  <a:pt x="573741" y="53788"/>
                </a:cubicBezTo>
                <a:cubicBezTo>
                  <a:pt x="582706" y="59765"/>
                  <a:pt x="590998" y="66899"/>
                  <a:pt x="600635" y="71718"/>
                </a:cubicBezTo>
                <a:cubicBezTo>
                  <a:pt x="609087" y="75944"/>
                  <a:pt x="619426" y="75821"/>
                  <a:pt x="627529" y="80683"/>
                </a:cubicBezTo>
                <a:cubicBezTo>
                  <a:pt x="634777" y="85031"/>
                  <a:pt x="638859" y="93332"/>
                  <a:pt x="645459" y="98612"/>
                </a:cubicBezTo>
                <a:cubicBezTo>
                  <a:pt x="653872" y="105342"/>
                  <a:pt x="663940" y="109810"/>
                  <a:pt x="672353" y="116541"/>
                </a:cubicBezTo>
                <a:cubicBezTo>
                  <a:pt x="690600" y="131139"/>
                  <a:pt x="694900" y="141398"/>
                  <a:pt x="708211" y="161365"/>
                </a:cubicBezTo>
                <a:cubicBezTo>
                  <a:pt x="705223" y="173318"/>
                  <a:pt x="704757" y="186204"/>
                  <a:pt x="699247" y="197224"/>
                </a:cubicBezTo>
                <a:cubicBezTo>
                  <a:pt x="695467" y="204784"/>
                  <a:pt x="687917" y="209873"/>
                  <a:pt x="681317" y="215153"/>
                </a:cubicBezTo>
                <a:cubicBezTo>
                  <a:pt x="613320" y="269550"/>
                  <a:pt x="582240" y="233083"/>
                  <a:pt x="457200" y="233083"/>
                </a:cubicBezTo>
              </a:path>
            </a:pathLst>
          </a:cu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Tree>
    <p:extLst>
      <p:ext uri="{BB962C8B-B14F-4D97-AF65-F5344CB8AC3E}">
        <p14:creationId xmlns:p14="http://schemas.microsoft.com/office/powerpoint/2010/main" val="27358955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4ACC0-9E5A-B0CC-DA81-AA5D771C5137}"/>
              </a:ext>
            </a:extLst>
          </p:cNvPr>
          <p:cNvSpPr>
            <a:spLocks noGrp="1"/>
          </p:cNvSpPr>
          <p:nvPr>
            <p:ph type="title"/>
          </p:nvPr>
        </p:nvSpPr>
        <p:spPr/>
        <p:txBody>
          <a:bodyPr/>
          <a:lstStyle/>
          <a:p>
            <a:r>
              <a:rPr lang="en-JP" dirty="0"/>
              <a:t>Movement of a compiler</a:t>
            </a:r>
          </a:p>
        </p:txBody>
      </p:sp>
      <p:sp>
        <p:nvSpPr>
          <p:cNvPr id="3" name="Content Placeholder 2">
            <a:extLst>
              <a:ext uri="{FF2B5EF4-FFF2-40B4-BE49-F238E27FC236}">
                <a16:creationId xmlns:a16="http://schemas.microsoft.com/office/drawing/2014/main" id="{00966B87-A89B-AC11-536D-89030CC490CE}"/>
              </a:ext>
            </a:extLst>
          </p:cNvPr>
          <p:cNvSpPr>
            <a:spLocks noGrp="1"/>
          </p:cNvSpPr>
          <p:nvPr>
            <p:ph idx="1"/>
          </p:nvPr>
        </p:nvSpPr>
        <p:spPr/>
        <p:txBody>
          <a:bodyPr/>
          <a:lstStyle/>
          <a:p>
            <a:r>
              <a:rPr lang="en-JP" b="1" dirty="0"/>
              <a:t>Rule 3:</a:t>
            </a:r>
          </a:p>
          <a:p>
            <a:pPr lvl="1"/>
            <a:r>
              <a:rPr lang="en-JP" dirty="0"/>
              <a:t>Movement of a compiler can be </a:t>
            </a:r>
            <a:r>
              <a:rPr lang="en-JP" b="1" u="sng" dirty="0">
                <a:solidFill>
                  <a:srgbClr val="FF0000"/>
                </a:solidFill>
              </a:rPr>
              <a:t>altered</a:t>
            </a:r>
            <a:r>
              <a:rPr lang="en-JP" dirty="0"/>
              <a:t> only using control flow statements</a:t>
            </a:r>
          </a:p>
          <a:p>
            <a:pPr lvl="1"/>
            <a:endParaRPr lang="en-JP" dirty="0"/>
          </a:p>
          <a:p>
            <a:pPr lvl="1"/>
            <a:endParaRPr lang="en-JP" dirty="0"/>
          </a:p>
          <a:p>
            <a:pPr eaLnBrk="1" hangingPunct="1"/>
            <a:r>
              <a:rPr lang="en-US" altLang="en-US" dirty="0"/>
              <a:t>Control flow statements break up the flow of execution via:</a:t>
            </a:r>
          </a:p>
          <a:p>
            <a:pPr lvl="1" eaLnBrk="1" hangingPunct="1"/>
            <a:r>
              <a:rPr lang="en-US" altLang="en-US" dirty="0"/>
              <a:t>Decision making – </a:t>
            </a:r>
            <a:r>
              <a:rPr lang="en-US" altLang="en-US" i="1" dirty="0"/>
              <a:t>if</a:t>
            </a:r>
            <a:r>
              <a:rPr lang="en-US" altLang="en-US" dirty="0"/>
              <a:t>, </a:t>
            </a:r>
            <a:r>
              <a:rPr lang="en-US" altLang="en-US" i="1" dirty="0"/>
              <a:t>if-else</a:t>
            </a:r>
            <a:r>
              <a:rPr lang="en-US" altLang="en-US" dirty="0"/>
              <a:t>, </a:t>
            </a:r>
            <a:r>
              <a:rPr lang="en-US" altLang="en-US" i="1" dirty="0"/>
              <a:t>switch</a:t>
            </a:r>
          </a:p>
          <a:p>
            <a:pPr lvl="1" eaLnBrk="1" hangingPunct="1"/>
            <a:r>
              <a:rPr lang="en-US" altLang="en-US" dirty="0"/>
              <a:t>Looping – </a:t>
            </a:r>
            <a:r>
              <a:rPr lang="en-US" altLang="en-US" i="1" dirty="0"/>
              <a:t>for</a:t>
            </a:r>
            <a:r>
              <a:rPr lang="en-US" altLang="en-US" dirty="0"/>
              <a:t>, </a:t>
            </a:r>
            <a:r>
              <a:rPr lang="en-US" altLang="en-US" i="1" dirty="0"/>
              <a:t>while</a:t>
            </a:r>
            <a:r>
              <a:rPr lang="en-US" altLang="en-US" dirty="0"/>
              <a:t>, </a:t>
            </a:r>
            <a:r>
              <a:rPr lang="en-US" altLang="en-US" i="1" dirty="0"/>
              <a:t>do-while</a:t>
            </a:r>
          </a:p>
          <a:p>
            <a:pPr lvl="1" eaLnBrk="1" hangingPunct="1"/>
            <a:r>
              <a:rPr lang="en-US" altLang="en-US" dirty="0"/>
              <a:t>Branching – </a:t>
            </a:r>
            <a:r>
              <a:rPr lang="en-US" altLang="en-US" i="1" dirty="0"/>
              <a:t>break</a:t>
            </a:r>
            <a:r>
              <a:rPr lang="en-US" altLang="en-US" dirty="0"/>
              <a:t>, </a:t>
            </a:r>
            <a:r>
              <a:rPr lang="en-US" altLang="en-US" i="1" dirty="0"/>
              <a:t>continue</a:t>
            </a:r>
            <a:r>
              <a:rPr lang="en-US" altLang="en-US" dirty="0"/>
              <a:t>, </a:t>
            </a:r>
            <a:r>
              <a:rPr lang="en-US" altLang="en-US" i="1" dirty="0"/>
              <a:t>return</a:t>
            </a:r>
          </a:p>
          <a:p>
            <a:endParaRPr lang="en-JP" dirty="0"/>
          </a:p>
        </p:txBody>
      </p:sp>
      <p:sp>
        <p:nvSpPr>
          <p:cNvPr id="4" name="Slide Number Placeholder 3">
            <a:extLst>
              <a:ext uri="{FF2B5EF4-FFF2-40B4-BE49-F238E27FC236}">
                <a16:creationId xmlns:a16="http://schemas.microsoft.com/office/drawing/2014/main" id="{FDEBBAC2-7290-6D3B-6CA3-B49D13957EEF}"/>
              </a:ext>
            </a:extLst>
          </p:cNvPr>
          <p:cNvSpPr>
            <a:spLocks noGrp="1"/>
          </p:cNvSpPr>
          <p:nvPr>
            <p:ph type="sldNum" sz="quarter" idx="12"/>
          </p:nvPr>
        </p:nvSpPr>
        <p:spPr/>
        <p:txBody>
          <a:bodyPr/>
          <a:lstStyle/>
          <a:p>
            <a:fld id="{669B4FED-D76B-4675-8AC4-4D35A1429487}" type="slidenum">
              <a:rPr lang="en-US" smtClean="0"/>
              <a:t>28</a:t>
            </a:fld>
            <a:endParaRPr lang="en-US"/>
          </a:p>
        </p:txBody>
      </p:sp>
    </p:spTree>
    <p:extLst>
      <p:ext uri="{BB962C8B-B14F-4D97-AF65-F5344CB8AC3E}">
        <p14:creationId xmlns:p14="http://schemas.microsoft.com/office/powerpoint/2010/main" val="2329079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a:extLst>
              <a:ext uri="{FF2B5EF4-FFF2-40B4-BE49-F238E27FC236}">
                <a16:creationId xmlns:a16="http://schemas.microsoft.com/office/drawing/2014/main" id="{BFF9D130-F857-FAF1-ACC7-11671F73CA6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70000"/>
              <a:buFont typeface="Wingdings" pitchFamily="2" charset="2"/>
              <a:buChar char="u"/>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FF0066"/>
              </a:buClr>
              <a:buSzPct val="70000"/>
              <a:buFont typeface="Wingdings" pitchFamily="2" charset="2"/>
              <a:buChar char="l"/>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SzPct val="80000"/>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65000"/>
              <a:buFont typeface="Wingdings" pitchFamily="2" charset="2"/>
              <a:buChar char="n"/>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kumimoji="0" lang="en-US" altLang="ja-JP" sz="1400"/>
              <a:t>Java Programming I</a:t>
            </a:r>
          </a:p>
        </p:txBody>
      </p:sp>
      <p:sp>
        <p:nvSpPr>
          <p:cNvPr id="7" name="Slide Number Placeholder 5">
            <a:extLst>
              <a:ext uri="{FF2B5EF4-FFF2-40B4-BE49-F238E27FC236}">
                <a16:creationId xmlns:a16="http://schemas.microsoft.com/office/drawing/2014/main" id="{5ACDDBAC-C1BD-773D-229F-32776986DCB1}"/>
              </a:ext>
            </a:extLst>
          </p:cNvPr>
          <p:cNvSpPr>
            <a:spLocks noGrp="1"/>
          </p:cNvSpPr>
          <p:nvPr>
            <p:ph type="sldNum" sz="quarter" idx="12"/>
          </p:nvPr>
        </p:nvSpPr>
        <p:spPr/>
        <p:txBody>
          <a:bodyPr/>
          <a:lstStyle>
            <a:lvl1pPr>
              <a:spcBef>
                <a:spcPct val="20000"/>
              </a:spcBef>
              <a:buClr>
                <a:srgbClr val="0000FF"/>
              </a:buClr>
              <a:buSzPct val="70000"/>
              <a:buFont typeface="Wingdings" panose="05000000000000000000" pitchFamily="2" charset="2"/>
              <a:buChar char="u"/>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rgbClr val="FF0066"/>
              </a:buClr>
              <a:buSzPct val="70000"/>
              <a:buFont typeface="Wingdings" panose="05000000000000000000" pitchFamily="2" charset="2"/>
              <a:buChar char="l"/>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SzPct val="80000"/>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SzPct val="65000"/>
              <a:buFont typeface="Wingdings" panose="05000000000000000000" pitchFamily="2" charset="2"/>
              <a:buChar char="n"/>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ClrTx/>
              <a:buSzTx/>
              <a:buFontTx/>
              <a:buNone/>
              <a:defRPr/>
            </a:pPr>
            <a:fld id="{E9C40EB3-A701-7944-AD2F-BC8F65B99A99}" type="slidenum">
              <a:rPr kumimoji="0" lang="ko-KR" altLang="en-US" sz="1200">
                <a:latin typeface="Times New Roman" panose="02020603050405020304" pitchFamily="18" charset="0"/>
                <a:ea typeface="굴림" panose="020B0600000101010101" pitchFamily="34" charset="-127"/>
              </a:rPr>
              <a:pPr>
                <a:spcBef>
                  <a:spcPct val="0"/>
                </a:spcBef>
                <a:buClrTx/>
                <a:buSzTx/>
                <a:buFontTx/>
                <a:buNone/>
                <a:defRPr/>
              </a:pPr>
              <a:t>29</a:t>
            </a:fld>
            <a:r>
              <a:rPr kumimoji="0" lang="en-US" altLang="ko-KR" sz="1200">
                <a:latin typeface="굴림" panose="020B0600000101010101" pitchFamily="34" charset="-127"/>
                <a:ea typeface="굴림" panose="020B0600000101010101" pitchFamily="34" charset="-127"/>
              </a:rPr>
              <a:t> </a:t>
            </a:r>
          </a:p>
        </p:txBody>
      </p:sp>
      <p:sp>
        <p:nvSpPr>
          <p:cNvPr id="38916" name="Rectangle 2">
            <a:extLst>
              <a:ext uri="{FF2B5EF4-FFF2-40B4-BE49-F238E27FC236}">
                <a16:creationId xmlns:a16="http://schemas.microsoft.com/office/drawing/2014/main" id="{BDAB998C-A234-8DAD-0FEA-BC9448C14836}"/>
              </a:ext>
            </a:extLst>
          </p:cNvPr>
          <p:cNvSpPr>
            <a:spLocks noGrp="1" noChangeArrowheads="1"/>
          </p:cNvSpPr>
          <p:nvPr>
            <p:ph type="title"/>
          </p:nvPr>
        </p:nvSpPr>
        <p:spPr/>
        <p:txBody>
          <a:bodyPr/>
          <a:lstStyle/>
          <a:p>
            <a:pPr eaLnBrk="1" hangingPunct="1"/>
            <a:r>
              <a:rPr lang="en-US" altLang="en-US"/>
              <a:t>The </a:t>
            </a:r>
            <a:r>
              <a:rPr lang="en-US" altLang="en-US" i="1"/>
              <a:t>if-then</a:t>
            </a:r>
            <a:r>
              <a:rPr lang="en-US" altLang="en-US"/>
              <a:t> Statement</a:t>
            </a:r>
          </a:p>
        </p:txBody>
      </p:sp>
      <p:sp>
        <p:nvSpPr>
          <p:cNvPr id="38917" name="Rectangle 3">
            <a:extLst>
              <a:ext uri="{FF2B5EF4-FFF2-40B4-BE49-F238E27FC236}">
                <a16:creationId xmlns:a16="http://schemas.microsoft.com/office/drawing/2014/main" id="{AE98738E-C428-DA35-3E73-BE55D87BD282}"/>
              </a:ext>
            </a:extLst>
          </p:cNvPr>
          <p:cNvSpPr>
            <a:spLocks noGrp="1" noChangeArrowheads="1"/>
          </p:cNvSpPr>
          <p:nvPr>
            <p:ph type="body" idx="1"/>
          </p:nvPr>
        </p:nvSpPr>
        <p:spPr>
          <a:xfrm>
            <a:off x="1752600" y="1295400"/>
            <a:ext cx="8610600" cy="5257800"/>
          </a:xfrm>
        </p:spPr>
        <p:txBody>
          <a:bodyPr/>
          <a:lstStyle/>
          <a:p>
            <a:pPr eaLnBrk="1" hangingPunct="1"/>
            <a:r>
              <a:rPr lang="en-US" altLang="en-US" dirty="0"/>
              <a:t>The </a:t>
            </a:r>
            <a:r>
              <a:rPr lang="en-US" altLang="en-US" i="1" dirty="0"/>
              <a:t>if-then</a:t>
            </a:r>
            <a:r>
              <a:rPr lang="en-US" altLang="en-US" dirty="0"/>
              <a:t> statement instructs the computer to execute a certain section of code only if a particular test evaluates to true.</a:t>
            </a:r>
          </a:p>
          <a:p>
            <a:pPr eaLnBrk="1" hangingPunct="1"/>
            <a:endParaRPr lang="en-US" altLang="en-US" dirty="0"/>
          </a:p>
          <a:p>
            <a:pPr eaLnBrk="1" hangingPunct="1"/>
            <a:r>
              <a:rPr lang="en-US" altLang="en-US" dirty="0"/>
              <a:t>An example:</a:t>
            </a:r>
          </a:p>
          <a:p>
            <a:pPr lvl="1" eaLnBrk="1" hangingPunct="1">
              <a:buFont typeface="Wingdings" pitchFamily="2" charset="2"/>
              <a:buNone/>
            </a:pPr>
            <a:r>
              <a:rPr lang="en-US" altLang="en-US" dirty="0"/>
              <a:t>int  a = 4;</a:t>
            </a:r>
          </a:p>
          <a:p>
            <a:pPr lvl="1" eaLnBrk="1" hangingPunct="1">
              <a:buFont typeface="Wingdings" pitchFamily="2" charset="2"/>
              <a:buNone/>
            </a:pPr>
            <a:r>
              <a:rPr lang="en-US" altLang="en-US" dirty="0"/>
              <a:t>int  c = 9;</a:t>
            </a:r>
          </a:p>
          <a:p>
            <a:pPr lvl="1" eaLnBrk="1" hangingPunct="1">
              <a:buFont typeface="Wingdings" pitchFamily="2" charset="2"/>
              <a:buNone/>
            </a:pPr>
            <a:r>
              <a:rPr lang="en-US" altLang="en-US" dirty="0"/>
              <a:t>if (a &lt; 5) {</a:t>
            </a:r>
          </a:p>
          <a:p>
            <a:pPr lvl="1" eaLnBrk="1" hangingPunct="1">
              <a:buFont typeface="Wingdings" pitchFamily="2" charset="2"/>
              <a:buNone/>
            </a:pPr>
            <a:r>
              <a:rPr lang="en-US" altLang="en-US" dirty="0"/>
              <a:t>		a++;</a:t>
            </a:r>
          </a:p>
          <a:p>
            <a:pPr lvl="1" eaLnBrk="1" hangingPunct="1">
              <a:buFont typeface="Wingdings" pitchFamily="2" charset="2"/>
              <a:buNone/>
            </a:pPr>
            <a:r>
              <a:rPr lang="en-US" altLang="en-US" dirty="0"/>
              <a:t>		c = a + 4;</a:t>
            </a:r>
          </a:p>
          <a:p>
            <a:pPr lvl="1" eaLnBrk="1" hangingPunct="1">
              <a:buFont typeface="Wingdings" pitchFamily="2" charset="2"/>
              <a:buNone/>
            </a:pPr>
            <a:r>
              <a:rPr lang="en-US" altLang="en-US" dirty="0"/>
              <a:t>}</a:t>
            </a:r>
          </a:p>
        </p:txBody>
      </p:sp>
      <p:sp>
        <p:nvSpPr>
          <p:cNvPr id="38918" name="Freeform 4">
            <a:extLst>
              <a:ext uri="{FF2B5EF4-FFF2-40B4-BE49-F238E27FC236}">
                <a16:creationId xmlns:a16="http://schemas.microsoft.com/office/drawing/2014/main" id="{C786F505-FEDD-5A14-B34F-AE68CAB03A3B}"/>
              </a:ext>
            </a:extLst>
          </p:cNvPr>
          <p:cNvSpPr>
            <a:spLocks/>
          </p:cNvSpPr>
          <p:nvPr/>
        </p:nvSpPr>
        <p:spPr bwMode="auto">
          <a:xfrm>
            <a:off x="4648201" y="4724400"/>
            <a:ext cx="2620963" cy="457200"/>
          </a:xfrm>
          <a:custGeom>
            <a:avLst/>
            <a:gdLst>
              <a:gd name="T0" fmla="*/ 0 w 1651"/>
              <a:gd name="T1" fmla="*/ 0 h 399"/>
              <a:gd name="T2" fmla="*/ 2147483646 w 1651"/>
              <a:gd name="T3" fmla="*/ 2147483646 h 399"/>
              <a:gd name="T4" fmla="*/ 2147483646 w 1651"/>
              <a:gd name="T5" fmla="*/ 2147483646 h 399"/>
              <a:gd name="T6" fmla="*/ 0 60000 65536"/>
              <a:gd name="T7" fmla="*/ 0 60000 65536"/>
              <a:gd name="T8" fmla="*/ 0 60000 65536"/>
              <a:gd name="T9" fmla="*/ 0 w 1651"/>
              <a:gd name="T10" fmla="*/ 0 h 399"/>
              <a:gd name="T11" fmla="*/ 1651 w 1651"/>
              <a:gd name="T12" fmla="*/ 399 h 399"/>
            </a:gdLst>
            <a:ahLst/>
            <a:cxnLst>
              <a:cxn ang="T6">
                <a:pos x="T0" y="T1"/>
              </a:cxn>
              <a:cxn ang="T7">
                <a:pos x="T2" y="T3"/>
              </a:cxn>
              <a:cxn ang="T8">
                <a:pos x="T4" y="T5"/>
              </a:cxn>
            </a:cxnLst>
            <a:rect l="T9" t="T10" r="T11" b="T12"/>
            <a:pathLst>
              <a:path w="1651" h="399">
                <a:moveTo>
                  <a:pt x="0" y="0"/>
                </a:moveTo>
                <a:cubicBezTo>
                  <a:pt x="256" y="31"/>
                  <a:pt x="1425" y="119"/>
                  <a:pt x="1538" y="186"/>
                </a:cubicBezTo>
                <a:cubicBezTo>
                  <a:pt x="1651" y="253"/>
                  <a:pt x="856" y="355"/>
                  <a:pt x="676" y="399"/>
                </a:cubicBezTo>
              </a:path>
            </a:pathLst>
          </a:custGeom>
          <a:noFill/>
          <a:ln w="9525">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JP"/>
          </a:p>
        </p:txBody>
      </p:sp>
      <p:sp>
        <p:nvSpPr>
          <p:cNvPr id="38919" name="Text Box 5">
            <a:extLst>
              <a:ext uri="{FF2B5EF4-FFF2-40B4-BE49-F238E27FC236}">
                <a16:creationId xmlns:a16="http://schemas.microsoft.com/office/drawing/2014/main" id="{2F03F788-0B8A-F053-713D-573E319F94B5}"/>
              </a:ext>
            </a:extLst>
          </p:cNvPr>
          <p:cNvSpPr txBox="1">
            <a:spLocks noChangeArrowheads="1"/>
          </p:cNvSpPr>
          <p:nvPr/>
        </p:nvSpPr>
        <p:spPr bwMode="auto">
          <a:xfrm>
            <a:off x="7239001" y="4800601"/>
            <a:ext cx="255746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00FF"/>
              </a:buClr>
              <a:buSzPct val="70000"/>
              <a:buFont typeface="Wingdings" pitchFamily="2" charset="2"/>
              <a:buChar char="u"/>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FF0066"/>
              </a:buClr>
              <a:buSzPct val="70000"/>
              <a:buFont typeface="Wingdings" pitchFamily="2" charset="2"/>
              <a:buChar char="l"/>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SzPct val="80000"/>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65000"/>
              <a:buFont typeface="Wingdings" pitchFamily="2" charset="2"/>
              <a:buChar char="n"/>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9pPr>
          </a:lstStyle>
          <a:p>
            <a:pPr eaLnBrk="1" hangingPunct="1">
              <a:lnSpc>
                <a:spcPct val="80000"/>
              </a:lnSpc>
              <a:buClrTx/>
              <a:buFont typeface="Wingdings" pitchFamily="2" charset="2"/>
              <a:buNone/>
            </a:pPr>
            <a:r>
              <a:rPr lang="en-US" altLang="en-US" sz="1800">
                <a:solidFill>
                  <a:srgbClr val="0000FF"/>
                </a:solidFill>
              </a:rPr>
              <a:t>if the expression is true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6454E-45A2-6687-6714-601FE3F24BB9}"/>
              </a:ext>
            </a:extLst>
          </p:cNvPr>
          <p:cNvSpPr>
            <a:spLocks noGrp="1"/>
          </p:cNvSpPr>
          <p:nvPr>
            <p:ph type="title"/>
          </p:nvPr>
        </p:nvSpPr>
        <p:spPr/>
        <p:txBody>
          <a:bodyPr/>
          <a:lstStyle/>
          <a:p>
            <a:r>
              <a:rPr lang="en-JP" b="1" dirty="0"/>
              <a:t>Outline</a:t>
            </a:r>
          </a:p>
        </p:txBody>
      </p:sp>
      <p:sp>
        <p:nvSpPr>
          <p:cNvPr id="3" name="Content Placeholder 2">
            <a:extLst>
              <a:ext uri="{FF2B5EF4-FFF2-40B4-BE49-F238E27FC236}">
                <a16:creationId xmlns:a16="http://schemas.microsoft.com/office/drawing/2014/main" id="{1EAE929E-ABF8-C898-2DEF-FC82C085A73C}"/>
              </a:ext>
            </a:extLst>
          </p:cNvPr>
          <p:cNvSpPr>
            <a:spLocks noGrp="1"/>
          </p:cNvSpPr>
          <p:nvPr>
            <p:ph idx="1"/>
          </p:nvPr>
        </p:nvSpPr>
        <p:spPr>
          <a:xfrm>
            <a:off x="950967" y="1536633"/>
            <a:ext cx="8389981" cy="4555200"/>
          </a:xfrm>
        </p:spPr>
        <p:txBody>
          <a:bodyPr/>
          <a:lstStyle/>
          <a:p>
            <a:pPr marL="596900" indent="-457200">
              <a:buFont typeface="+mj-lt"/>
              <a:buAutoNum type="arabicPeriod"/>
            </a:pPr>
            <a:r>
              <a:rPr lang="en-US" b="1" dirty="0"/>
              <a:t>Variables</a:t>
            </a:r>
            <a:endParaRPr lang="en-JP" b="1" dirty="0"/>
          </a:p>
          <a:p>
            <a:pPr marL="596900" indent="-457200">
              <a:buFont typeface="+mj-lt"/>
              <a:buAutoNum type="arabicPeriod"/>
            </a:pPr>
            <a:endParaRPr lang="en-JP" dirty="0"/>
          </a:p>
          <a:p>
            <a:pPr marL="596900" indent="-457200">
              <a:buFont typeface="+mj-lt"/>
              <a:buAutoNum type="arabicPeriod"/>
            </a:pPr>
            <a:r>
              <a:rPr lang="en-US" dirty="0">
                <a:solidFill>
                  <a:schemeClr val="tx2">
                    <a:lumMod val="65000"/>
                  </a:schemeClr>
                </a:solidFill>
              </a:rPr>
              <a:t>Data types</a:t>
            </a:r>
          </a:p>
          <a:p>
            <a:pPr marL="596900" indent="-457200">
              <a:buFont typeface="+mj-lt"/>
              <a:buAutoNum type="arabicPeriod"/>
            </a:pPr>
            <a:endParaRPr lang="en-US" dirty="0">
              <a:solidFill>
                <a:schemeClr val="tx2">
                  <a:lumMod val="65000"/>
                </a:schemeClr>
              </a:solidFill>
            </a:endParaRPr>
          </a:p>
          <a:p>
            <a:pPr marL="596900" indent="-457200">
              <a:buFont typeface="+mj-lt"/>
              <a:buAutoNum type="arabicPeriod"/>
            </a:pPr>
            <a:r>
              <a:rPr lang="en-US" dirty="0">
                <a:solidFill>
                  <a:schemeClr val="tx2">
                    <a:lumMod val="65000"/>
                  </a:schemeClr>
                </a:solidFill>
              </a:rPr>
              <a:t>Assigning operator</a:t>
            </a:r>
            <a:endParaRPr lang="en-JP" dirty="0">
              <a:solidFill>
                <a:schemeClr val="tx2">
                  <a:lumMod val="65000"/>
                </a:schemeClr>
              </a:solidFill>
            </a:endParaRPr>
          </a:p>
          <a:p>
            <a:pPr marL="596900" indent="-457200">
              <a:buFont typeface="+mj-lt"/>
              <a:buAutoNum type="arabicPeriod"/>
            </a:pPr>
            <a:endParaRPr lang="en-JP" dirty="0">
              <a:solidFill>
                <a:schemeClr val="tx2">
                  <a:lumMod val="65000"/>
                </a:schemeClr>
              </a:solidFill>
            </a:endParaRPr>
          </a:p>
          <a:p>
            <a:pPr marL="596900" indent="-457200">
              <a:buFont typeface="+mj-lt"/>
              <a:buAutoNum type="arabicPeriod"/>
            </a:pPr>
            <a:r>
              <a:rPr lang="en-US" dirty="0">
                <a:solidFill>
                  <a:schemeClr val="tx2">
                    <a:lumMod val="65000"/>
                  </a:schemeClr>
                </a:solidFill>
              </a:rPr>
              <a:t>Operators</a:t>
            </a:r>
            <a:endParaRPr lang="en-JP" dirty="0">
              <a:solidFill>
                <a:schemeClr val="tx2">
                  <a:lumMod val="65000"/>
                </a:schemeClr>
              </a:solidFill>
            </a:endParaRPr>
          </a:p>
          <a:p>
            <a:pPr marL="596900" indent="-457200">
              <a:buFont typeface="+mj-lt"/>
              <a:buAutoNum type="arabicPeriod"/>
            </a:pPr>
            <a:endParaRPr lang="en-JP" dirty="0">
              <a:solidFill>
                <a:schemeClr val="tx2">
                  <a:lumMod val="65000"/>
                </a:schemeClr>
              </a:solidFill>
            </a:endParaRPr>
          </a:p>
          <a:p>
            <a:pPr marL="596900" indent="-457200">
              <a:buFont typeface="+mj-lt"/>
              <a:buAutoNum type="arabicPeriod"/>
            </a:pPr>
            <a:r>
              <a:rPr lang="en-US" altLang="ja-JP" dirty="0">
                <a:solidFill>
                  <a:schemeClr val="tx2">
                    <a:lumMod val="65000"/>
                  </a:schemeClr>
                </a:solidFill>
              </a:rPr>
              <a:t>Expressions, Statements, and Blocks</a:t>
            </a:r>
          </a:p>
          <a:p>
            <a:pPr marL="596900" indent="-457200">
              <a:buFont typeface="+mj-lt"/>
              <a:buAutoNum type="arabicPeriod"/>
            </a:pPr>
            <a:endParaRPr lang="en-US" dirty="0">
              <a:solidFill>
                <a:schemeClr val="tx2">
                  <a:lumMod val="65000"/>
                </a:schemeClr>
              </a:solidFill>
            </a:endParaRPr>
          </a:p>
          <a:p>
            <a:pPr marL="596900" indent="-457200">
              <a:buFont typeface="+mj-lt"/>
              <a:buAutoNum type="arabicPeriod"/>
            </a:pPr>
            <a:r>
              <a:rPr lang="en-US" altLang="ja-JP" dirty="0">
                <a:solidFill>
                  <a:schemeClr val="tx2">
                    <a:lumMod val="65000"/>
                  </a:schemeClr>
                </a:solidFill>
              </a:rPr>
              <a:t>Control Flow Statements</a:t>
            </a:r>
            <a:endParaRPr lang="en-JP" dirty="0">
              <a:solidFill>
                <a:schemeClr val="tx2">
                  <a:lumMod val="65000"/>
                </a:schemeClr>
              </a:solidFill>
            </a:endParaRPr>
          </a:p>
        </p:txBody>
      </p:sp>
      <p:sp>
        <p:nvSpPr>
          <p:cNvPr id="4" name="Slide Number Placeholder 3">
            <a:extLst>
              <a:ext uri="{FF2B5EF4-FFF2-40B4-BE49-F238E27FC236}">
                <a16:creationId xmlns:a16="http://schemas.microsoft.com/office/drawing/2014/main" id="{9BCC3EC3-4158-98EC-6253-61A9CF494D2E}"/>
              </a:ext>
            </a:extLst>
          </p:cNvPr>
          <p:cNvSpPr>
            <a:spLocks noGrp="1"/>
          </p:cNvSpPr>
          <p:nvPr>
            <p:ph type="sldNum" sz="quarter" idx="12"/>
          </p:nvPr>
        </p:nvSpPr>
        <p:spPr/>
        <p:txBody>
          <a:bodyPr/>
          <a:lstStyle/>
          <a:p>
            <a:fld id="{669B4FED-D76B-4675-8AC4-4D35A1429487}" type="slidenum">
              <a:rPr lang="en-US" smtClean="0"/>
              <a:t>3</a:t>
            </a:fld>
            <a:endParaRPr lang="en-US"/>
          </a:p>
        </p:txBody>
      </p:sp>
    </p:spTree>
    <p:extLst>
      <p:ext uri="{BB962C8B-B14F-4D97-AF65-F5344CB8AC3E}">
        <p14:creationId xmlns:p14="http://schemas.microsoft.com/office/powerpoint/2010/main" val="2720560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a:extLst>
              <a:ext uri="{FF2B5EF4-FFF2-40B4-BE49-F238E27FC236}">
                <a16:creationId xmlns:a16="http://schemas.microsoft.com/office/drawing/2014/main" id="{569C400F-EC0B-5C57-C0BE-F7C43D8E653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70000"/>
              <a:buFont typeface="Wingdings" pitchFamily="2" charset="2"/>
              <a:buChar char="u"/>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FF0066"/>
              </a:buClr>
              <a:buSzPct val="70000"/>
              <a:buFont typeface="Wingdings" pitchFamily="2" charset="2"/>
              <a:buChar char="l"/>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SzPct val="80000"/>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65000"/>
              <a:buFont typeface="Wingdings" pitchFamily="2" charset="2"/>
              <a:buChar char="n"/>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kumimoji="0" lang="en-US" altLang="ja-JP" sz="1400"/>
              <a:t>Java Programming I</a:t>
            </a:r>
          </a:p>
        </p:txBody>
      </p:sp>
      <p:sp>
        <p:nvSpPr>
          <p:cNvPr id="9" name="Slide Number Placeholder 5">
            <a:extLst>
              <a:ext uri="{FF2B5EF4-FFF2-40B4-BE49-F238E27FC236}">
                <a16:creationId xmlns:a16="http://schemas.microsoft.com/office/drawing/2014/main" id="{6FA3B191-707F-80F5-4798-39ED441F891E}"/>
              </a:ext>
            </a:extLst>
          </p:cNvPr>
          <p:cNvSpPr>
            <a:spLocks noGrp="1"/>
          </p:cNvSpPr>
          <p:nvPr>
            <p:ph type="sldNum" sz="quarter" idx="12"/>
          </p:nvPr>
        </p:nvSpPr>
        <p:spPr/>
        <p:txBody>
          <a:bodyPr/>
          <a:lstStyle>
            <a:lvl1pPr>
              <a:spcBef>
                <a:spcPct val="20000"/>
              </a:spcBef>
              <a:buClr>
                <a:srgbClr val="0000FF"/>
              </a:buClr>
              <a:buSzPct val="70000"/>
              <a:buFont typeface="Wingdings" panose="05000000000000000000" pitchFamily="2" charset="2"/>
              <a:buChar char="u"/>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rgbClr val="FF0066"/>
              </a:buClr>
              <a:buSzPct val="70000"/>
              <a:buFont typeface="Wingdings" panose="05000000000000000000" pitchFamily="2" charset="2"/>
              <a:buChar char="l"/>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SzPct val="80000"/>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SzPct val="65000"/>
              <a:buFont typeface="Wingdings" panose="05000000000000000000" pitchFamily="2" charset="2"/>
              <a:buChar char="n"/>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ClrTx/>
              <a:buSzTx/>
              <a:buFontTx/>
              <a:buNone/>
              <a:defRPr/>
            </a:pPr>
            <a:fld id="{5F80A86E-03CE-5B45-A55F-303286EFC73A}" type="slidenum">
              <a:rPr kumimoji="0" lang="ko-KR" altLang="en-US" sz="1200">
                <a:latin typeface="Times New Roman" panose="02020603050405020304" pitchFamily="18" charset="0"/>
                <a:ea typeface="굴림" panose="020B0600000101010101" pitchFamily="34" charset="-127"/>
              </a:rPr>
              <a:pPr>
                <a:spcBef>
                  <a:spcPct val="0"/>
                </a:spcBef>
                <a:buClrTx/>
                <a:buSzTx/>
                <a:buFontTx/>
                <a:buNone/>
                <a:defRPr/>
              </a:pPr>
              <a:t>30</a:t>
            </a:fld>
            <a:r>
              <a:rPr kumimoji="0" lang="en-US" altLang="ko-KR" sz="1200">
                <a:latin typeface="굴림" panose="020B0600000101010101" pitchFamily="34" charset="-127"/>
                <a:ea typeface="굴림" panose="020B0600000101010101" pitchFamily="34" charset="-127"/>
              </a:rPr>
              <a:t> </a:t>
            </a:r>
          </a:p>
        </p:txBody>
      </p:sp>
      <p:sp>
        <p:nvSpPr>
          <p:cNvPr id="39940" name="Rectangle 2">
            <a:extLst>
              <a:ext uri="{FF2B5EF4-FFF2-40B4-BE49-F238E27FC236}">
                <a16:creationId xmlns:a16="http://schemas.microsoft.com/office/drawing/2014/main" id="{30080A99-610C-8ECE-C6DF-108D0C128F85}"/>
              </a:ext>
            </a:extLst>
          </p:cNvPr>
          <p:cNvSpPr>
            <a:spLocks noGrp="1" noChangeArrowheads="1"/>
          </p:cNvSpPr>
          <p:nvPr>
            <p:ph type="title"/>
          </p:nvPr>
        </p:nvSpPr>
        <p:spPr/>
        <p:txBody>
          <a:bodyPr/>
          <a:lstStyle/>
          <a:p>
            <a:pPr eaLnBrk="1" hangingPunct="1"/>
            <a:r>
              <a:rPr lang="en-US" altLang="en-US"/>
              <a:t>The </a:t>
            </a:r>
            <a:r>
              <a:rPr lang="en-US" altLang="en-US" i="1"/>
              <a:t>if-else</a:t>
            </a:r>
            <a:r>
              <a:rPr lang="en-US" altLang="en-US"/>
              <a:t> Statement</a:t>
            </a:r>
          </a:p>
        </p:txBody>
      </p:sp>
      <p:sp>
        <p:nvSpPr>
          <p:cNvPr id="39941" name="Rectangle 3">
            <a:extLst>
              <a:ext uri="{FF2B5EF4-FFF2-40B4-BE49-F238E27FC236}">
                <a16:creationId xmlns:a16="http://schemas.microsoft.com/office/drawing/2014/main" id="{AD70BD33-29EB-A6CB-C5AB-7FC8B40E3485}"/>
              </a:ext>
            </a:extLst>
          </p:cNvPr>
          <p:cNvSpPr>
            <a:spLocks noGrp="1" noChangeArrowheads="1"/>
          </p:cNvSpPr>
          <p:nvPr>
            <p:ph type="body" idx="1"/>
          </p:nvPr>
        </p:nvSpPr>
        <p:spPr/>
        <p:txBody>
          <a:bodyPr/>
          <a:lstStyle/>
          <a:p>
            <a:pPr eaLnBrk="1" hangingPunct="1">
              <a:lnSpc>
                <a:spcPct val="90000"/>
              </a:lnSpc>
            </a:pPr>
            <a:r>
              <a:rPr lang="en-US" altLang="en-US"/>
              <a:t>The</a:t>
            </a:r>
            <a:r>
              <a:rPr lang="en-US" altLang="en-US" i="1"/>
              <a:t> if-else </a:t>
            </a:r>
            <a:r>
              <a:rPr lang="en-US" altLang="en-US"/>
              <a:t>statement provides a secondary path of execution when an </a:t>
            </a:r>
            <a:r>
              <a:rPr lang="en-US" altLang="en-US" i="1"/>
              <a:t>if</a:t>
            </a:r>
            <a:r>
              <a:rPr lang="en-US" altLang="en-US"/>
              <a:t> clause evaluates to false.</a:t>
            </a:r>
          </a:p>
          <a:p>
            <a:pPr eaLnBrk="1" hangingPunct="1">
              <a:lnSpc>
                <a:spcPct val="90000"/>
              </a:lnSpc>
            </a:pPr>
            <a:r>
              <a:rPr lang="en-US" altLang="en-US"/>
              <a:t>For example:</a:t>
            </a:r>
          </a:p>
          <a:p>
            <a:pPr lvl="1" eaLnBrk="1" hangingPunct="1">
              <a:lnSpc>
                <a:spcPct val="90000"/>
              </a:lnSpc>
              <a:buFont typeface="Wingdings" pitchFamily="2" charset="2"/>
              <a:buNone/>
            </a:pPr>
            <a:r>
              <a:rPr lang="en-US" altLang="en-US"/>
              <a:t>if (a &lt; 5) {</a:t>
            </a:r>
          </a:p>
          <a:p>
            <a:pPr lvl="1" eaLnBrk="1" hangingPunct="1">
              <a:lnSpc>
                <a:spcPct val="90000"/>
              </a:lnSpc>
              <a:buFont typeface="Wingdings" pitchFamily="2" charset="2"/>
              <a:buNone/>
            </a:pPr>
            <a:r>
              <a:rPr lang="en-US" altLang="en-US"/>
              <a:t>	…</a:t>
            </a:r>
          </a:p>
          <a:p>
            <a:pPr lvl="1" eaLnBrk="1" hangingPunct="1">
              <a:lnSpc>
                <a:spcPct val="90000"/>
              </a:lnSpc>
              <a:buFont typeface="Wingdings" pitchFamily="2" charset="2"/>
              <a:buNone/>
            </a:pPr>
            <a:r>
              <a:rPr lang="en-US" altLang="en-US"/>
              <a:t>}</a:t>
            </a:r>
          </a:p>
          <a:p>
            <a:pPr lvl="1" eaLnBrk="1" hangingPunct="1">
              <a:lnSpc>
                <a:spcPct val="90000"/>
              </a:lnSpc>
              <a:buFont typeface="Wingdings" pitchFamily="2" charset="2"/>
              <a:buNone/>
            </a:pPr>
            <a:r>
              <a:rPr lang="en-US" altLang="en-US"/>
              <a:t>else {</a:t>
            </a:r>
          </a:p>
          <a:p>
            <a:pPr lvl="1" eaLnBrk="1" hangingPunct="1">
              <a:lnSpc>
                <a:spcPct val="90000"/>
              </a:lnSpc>
              <a:buFont typeface="Wingdings" pitchFamily="2" charset="2"/>
              <a:buNone/>
            </a:pPr>
            <a:r>
              <a:rPr lang="en-US" altLang="en-US"/>
              <a:t>	…</a:t>
            </a:r>
          </a:p>
          <a:p>
            <a:pPr lvl="1" eaLnBrk="1" hangingPunct="1">
              <a:lnSpc>
                <a:spcPct val="90000"/>
              </a:lnSpc>
              <a:buFont typeface="Wingdings" pitchFamily="2" charset="2"/>
              <a:buNone/>
            </a:pPr>
            <a:r>
              <a:rPr lang="en-US" altLang="en-US"/>
              <a:t>}</a:t>
            </a:r>
          </a:p>
        </p:txBody>
      </p:sp>
      <p:sp>
        <p:nvSpPr>
          <p:cNvPr id="39942" name="Freeform 4">
            <a:extLst>
              <a:ext uri="{FF2B5EF4-FFF2-40B4-BE49-F238E27FC236}">
                <a16:creationId xmlns:a16="http://schemas.microsoft.com/office/drawing/2014/main" id="{F2E22A49-CC7E-BA78-0156-36A2960E22B8}"/>
              </a:ext>
            </a:extLst>
          </p:cNvPr>
          <p:cNvSpPr>
            <a:spLocks/>
          </p:cNvSpPr>
          <p:nvPr/>
        </p:nvSpPr>
        <p:spPr bwMode="auto">
          <a:xfrm>
            <a:off x="4038600" y="3505200"/>
            <a:ext cx="1028700" cy="533400"/>
          </a:xfrm>
          <a:custGeom>
            <a:avLst/>
            <a:gdLst>
              <a:gd name="T0" fmla="*/ 2147483646 w 648"/>
              <a:gd name="T1" fmla="*/ 0 h 336"/>
              <a:gd name="T2" fmla="*/ 2147483646 w 648"/>
              <a:gd name="T3" fmla="*/ 2147483646 h 336"/>
              <a:gd name="T4" fmla="*/ 0 w 648"/>
              <a:gd name="T5" fmla="*/ 2147483646 h 336"/>
              <a:gd name="T6" fmla="*/ 0 60000 65536"/>
              <a:gd name="T7" fmla="*/ 0 60000 65536"/>
              <a:gd name="T8" fmla="*/ 0 60000 65536"/>
              <a:gd name="T9" fmla="*/ 0 w 648"/>
              <a:gd name="T10" fmla="*/ 0 h 336"/>
              <a:gd name="T11" fmla="*/ 648 w 648"/>
              <a:gd name="T12" fmla="*/ 336 h 336"/>
            </a:gdLst>
            <a:ahLst/>
            <a:cxnLst>
              <a:cxn ang="T6">
                <a:pos x="T0" y="T1"/>
              </a:cxn>
              <a:cxn ang="T7">
                <a:pos x="T2" y="T3"/>
              </a:cxn>
              <a:cxn ang="T8">
                <a:pos x="T4" y="T5"/>
              </a:cxn>
            </a:cxnLst>
            <a:rect l="T9" t="T10" r="T11" b="T12"/>
            <a:pathLst>
              <a:path w="648" h="336">
                <a:moveTo>
                  <a:pt x="144" y="0"/>
                </a:moveTo>
                <a:cubicBezTo>
                  <a:pt x="396" y="68"/>
                  <a:pt x="648" y="136"/>
                  <a:pt x="624" y="192"/>
                </a:cubicBezTo>
                <a:cubicBezTo>
                  <a:pt x="600" y="248"/>
                  <a:pt x="300" y="292"/>
                  <a:pt x="0" y="336"/>
                </a:cubicBezTo>
              </a:path>
            </a:pathLst>
          </a:custGeom>
          <a:noFill/>
          <a:ln w="9525">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JP"/>
          </a:p>
        </p:txBody>
      </p:sp>
      <p:sp>
        <p:nvSpPr>
          <p:cNvPr id="39943" name="Text Box 5">
            <a:extLst>
              <a:ext uri="{FF2B5EF4-FFF2-40B4-BE49-F238E27FC236}">
                <a16:creationId xmlns:a16="http://schemas.microsoft.com/office/drawing/2014/main" id="{48BCDA62-4C85-CF67-3D48-559AD41F0017}"/>
              </a:ext>
            </a:extLst>
          </p:cNvPr>
          <p:cNvSpPr txBox="1">
            <a:spLocks noChangeArrowheads="1"/>
          </p:cNvSpPr>
          <p:nvPr/>
        </p:nvSpPr>
        <p:spPr bwMode="auto">
          <a:xfrm>
            <a:off x="2874963" y="3733801"/>
            <a:ext cx="202565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00FF"/>
              </a:buClr>
              <a:buSzPct val="70000"/>
              <a:buFont typeface="Wingdings" pitchFamily="2" charset="2"/>
              <a:buChar char="u"/>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FF0066"/>
              </a:buClr>
              <a:buSzPct val="70000"/>
              <a:buFont typeface="Wingdings" pitchFamily="2" charset="2"/>
              <a:buChar char="l"/>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SzPct val="80000"/>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65000"/>
              <a:buFont typeface="Wingdings" pitchFamily="2" charset="2"/>
              <a:buChar char="n"/>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9pPr>
          </a:lstStyle>
          <a:p>
            <a:pPr eaLnBrk="1" hangingPunct="1">
              <a:lnSpc>
                <a:spcPct val="80000"/>
              </a:lnSpc>
              <a:buClrTx/>
              <a:buFont typeface="Wingdings" pitchFamily="2" charset="2"/>
              <a:buNone/>
            </a:pPr>
            <a:r>
              <a:rPr lang="en-US" altLang="en-US" sz="1400">
                <a:solidFill>
                  <a:srgbClr val="0000FF"/>
                </a:solidFill>
              </a:rPr>
              <a:t>if the expression is true</a:t>
            </a:r>
          </a:p>
        </p:txBody>
      </p:sp>
      <p:sp>
        <p:nvSpPr>
          <p:cNvPr id="39944" name="Freeform 6">
            <a:extLst>
              <a:ext uri="{FF2B5EF4-FFF2-40B4-BE49-F238E27FC236}">
                <a16:creationId xmlns:a16="http://schemas.microsoft.com/office/drawing/2014/main" id="{98F56460-8994-D9A7-5A23-10346503306D}"/>
              </a:ext>
            </a:extLst>
          </p:cNvPr>
          <p:cNvSpPr>
            <a:spLocks/>
          </p:cNvSpPr>
          <p:nvPr/>
        </p:nvSpPr>
        <p:spPr bwMode="auto">
          <a:xfrm>
            <a:off x="4110038" y="3505200"/>
            <a:ext cx="3586162" cy="1905000"/>
          </a:xfrm>
          <a:custGeom>
            <a:avLst/>
            <a:gdLst>
              <a:gd name="T0" fmla="*/ 2147483646 w 648"/>
              <a:gd name="T1" fmla="*/ 0 h 336"/>
              <a:gd name="T2" fmla="*/ 2147483646 w 648"/>
              <a:gd name="T3" fmla="*/ 2147483646 h 336"/>
              <a:gd name="T4" fmla="*/ 0 w 648"/>
              <a:gd name="T5" fmla="*/ 2147483646 h 336"/>
              <a:gd name="T6" fmla="*/ 0 60000 65536"/>
              <a:gd name="T7" fmla="*/ 0 60000 65536"/>
              <a:gd name="T8" fmla="*/ 0 60000 65536"/>
              <a:gd name="T9" fmla="*/ 0 w 648"/>
              <a:gd name="T10" fmla="*/ 0 h 336"/>
              <a:gd name="T11" fmla="*/ 648 w 648"/>
              <a:gd name="T12" fmla="*/ 336 h 336"/>
            </a:gdLst>
            <a:ahLst/>
            <a:cxnLst>
              <a:cxn ang="T6">
                <a:pos x="T0" y="T1"/>
              </a:cxn>
              <a:cxn ang="T7">
                <a:pos x="T2" y="T3"/>
              </a:cxn>
              <a:cxn ang="T8">
                <a:pos x="T4" y="T5"/>
              </a:cxn>
            </a:cxnLst>
            <a:rect l="T9" t="T10" r="T11" b="T12"/>
            <a:pathLst>
              <a:path w="648" h="336">
                <a:moveTo>
                  <a:pt x="144" y="0"/>
                </a:moveTo>
                <a:cubicBezTo>
                  <a:pt x="396" y="68"/>
                  <a:pt x="648" y="136"/>
                  <a:pt x="624" y="192"/>
                </a:cubicBezTo>
                <a:cubicBezTo>
                  <a:pt x="600" y="248"/>
                  <a:pt x="300" y="292"/>
                  <a:pt x="0" y="336"/>
                </a:cubicBezTo>
              </a:path>
            </a:pathLst>
          </a:custGeom>
          <a:noFill/>
          <a:ln w="9525">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JP"/>
          </a:p>
        </p:txBody>
      </p:sp>
      <p:sp>
        <p:nvSpPr>
          <p:cNvPr id="39945" name="Text Box 7">
            <a:extLst>
              <a:ext uri="{FF2B5EF4-FFF2-40B4-BE49-F238E27FC236}">
                <a16:creationId xmlns:a16="http://schemas.microsoft.com/office/drawing/2014/main" id="{AF2E3B8A-EBB6-8D98-269E-F0205ADC05E2}"/>
              </a:ext>
            </a:extLst>
          </p:cNvPr>
          <p:cNvSpPr txBox="1">
            <a:spLocks noChangeArrowheads="1"/>
          </p:cNvSpPr>
          <p:nvPr/>
        </p:nvSpPr>
        <p:spPr bwMode="auto">
          <a:xfrm>
            <a:off x="2971800" y="5105401"/>
            <a:ext cx="209550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00FF"/>
              </a:buClr>
              <a:buSzPct val="70000"/>
              <a:buFont typeface="Wingdings" pitchFamily="2" charset="2"/>
              <a:buChar char="u"/>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FF0066"/>
              </a:buClr>
              <a:buSzPct val="70000"/>
              <a:buFont typeface="Wingdings" pitchFamily="2" charset="2"/>
              <a:buChar char="l"/>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SzPct val="80000"/>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65000"/>
              <a:buFont typeface="Wingdings" pitchFamily="2" charset="2"/>
              <a:buChar char="n"/>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9pPr>
          </a:lstStyle>
          <a:p>
            <a:pPr eaLnBrk="1" hangingPunct="1">
              <a:lnSpc>
                <a:spcPct val="80000"/>
              </a:lnSpc>
              <a:buClrTx/>
              <a:buFont typeface="Wingdings" pitchFamily="2" charset="2"/>
              <a:buNone/>
            </a:pPr>
            <a:r>
              <a:rPr lang="en-US" altLang="en-US" sz="1400">
                <a:solidFill>
                  <a:srgbClr val="0000FF"/>
                </a:solidFill>
              </a:rPr>
              <a:t>if the expression is false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98F134BE-D5BD-2EE6-FF2D-55C3B309CB38}"/>
              </a:ext>
            </a:extLst>
          </p:cNvPr>
          <p:cNvSpPr>
            <a:spLocks noGrp="1" noChangeArrowheads="1"/>
          </p:cNvSpPr>
          <p:nvPr>
            <p:ph type="title"/>
          </p:nvPr>
        </p:nvSpPr>
        <p:spPr/>
        <p:txBody>
          <a:bodyPr/>
          <a:lstStyle/>
          <a:p>
            <a:r>
              <a:rPr lang="en-US" altLang="en-US"/>
              <a:t>Multiple ‘else if’ blocks</a:t>
            </a:r>
          </a:p>
        </p:txBody>
      </p:sp>
      <p:sp>
        <p:nvSpPr>
          <p:cNvPr id="40963" name="Content Placeholder 2">
            <a:extLst>
              <a:ext uri="{FF2B5EF4-FFF2-40B4-BE49-F238E27FC236}">
                <a16:creationId xmlns:a16="http://schemas.microsoft.com/office/drawing/2014/main" id="{F43FEEDA-BB93-115E-CCD4-69A6D2098514}"/>
              </a:ext>
            </a:extLst>
          </p:cNvPr>
          <p:cNvSpPr>
            <a:spLocks noGrp="1" noChangeArrowheads="1"/>
          </p:cNvSpPr>
          <p:nvPr>
            <p:ph idx="1"/>
          </p:nvPr>
        </p:nvSpPr>
        <p:spPr>
          <a:xfrm>
            <a:off x="1981200" y="1143000"/>
            <a:ext cx="8229600" cy="5486400"/>
          </a:xfrm>
        </p:spPr>
        <p:txBody>
          <a:bodyPr/>
          <a:lstStyle/>
          <a:p>
            <a:r>
              <a:rPr lang="en-US" altLang="en-US" sz="2400"/>
              <a:t>An example: Assigning a grade based on the value of testscore</a:t>
            </a:r>
          </a:p>
          <a:p>
            <a:pPr>
              <a:buFont typeface="Wingdings" pitchFamily="2" charset="2"/>
              <a:buNone/>
            </a:pPr>
            <a:r>
              <a:rPr lang="en-US" altLang="en-US" sz="2000"/>
              <a:t>class IfElseDemo {</a:t>
            </a:r>
          </a:p>
          <a:p>
            <a:pPr>
              <a:buFont typeface="Wingdings" pitchFamily="2" charset="2"/>
              <a:buNone/>
            </a:pPr>
            <a:r>
              <a:rPr lang="en-US" altLang="en-US" sz="2000"/>
              <a:t>    public static void main(String[] args) {</a:t>
            </a:r>
          </a:p>
          <a:p>
            <a:pPr>
              <a:buFont typeface="Wingdings" pitchFamily="2" charset="2"/>
              <a:buNone/>
            </a:pPr>
            <a:r>
              <a:rPr lang="en-US" altLang="en-US" sz="2000"/>
              <a:t>        int testscore = 76;</a:t>
            </a:r>
          </a:p>
          <a:p>
            <a:pPr>
              <a:buFont typeface="Wingdings" pitchFamily="2" charset="2"/>
              <a:buNone/>
            </a:pPr>
            <a:r>
              <a:rPr lang="en-US" altLang="en-US" sz="2000"/>
              <a:t>        char grade;</a:t>
            </a:r>
          </a:p>
          <a:p>
            <a:pPr>
              <a:buFont typeface="Wingdings" pitchFamily="2" charset="2"/>
              <a:buNone/>
            </a:pPr>
            <a:r>
              <a:rPr lang="en-US" altLang="en-US" sz="2000"/>
              <a:t>        if (testscore &gt;= 90) { grade = 'A';            </a:t>
            </a:r>
          </a:p>
          <a:p>
            <a:pPr>
              <a:buFont typeface="Wingdings" pitchFamily="2" charset="2"/>
              <a:buNone/>
            </a:pPr>
            <a:r>
              <a:rPr lang="en-US" altLang="en-US" sz="2000"/>
              <a:t>        } else if (testscore &gt;= 80) { grade = 'B';</a:t>
            </a:r>
          </a:p>
          <a:p>
            <a:pPr>
              <a:buFont typeface="Wingdings" pitchFamily="2" charset="2"/>
              <a:buNone/>
            </a:pPr>
            <a:r>
              <a:rPr lang="en-US" altLang="en-US" sz="2000"/>
              <a:t>	   } else if (testscore &gt;= 70) { grade = 'C';            </a:t>
            </a:r>
          </a:p>
          <a:p>
            <a:pPr>
              <a:buFont typeface="Wingdings" pitchFamily="2" charset="2"/>
              <a:buNone/>
            </a:pPr>
            <a:r>
              <a:rPr lang="en-US" altLang="en-US" sz="2000"/>
              <a:t>        } else if (testscore &gt;= 60) { grade = 'D';</a:t>
            </a:r>
          </a:p>
          <a:p>
            <a:pPr>
              <a:buFont typeface="Wingdings" pitchFamily="2" charset="2"/>
              <a:buNone/>
            </a:pPr>
            <a:r>
              <a:rPr lang="en-US" altLang="en-US" sz="2000"/>
              <a:t>	   } else { grade = 'F';            </a:t>
            </a:r>
          </a:p>
          <a:p>
            <a:pPr>
              <a:buFont typeface="Wingdings" pitchFamily="2" charset="2"/>
              <a:buNone/>
            </a:pPr>
            <a:r>
              <a:rPr lang="en-US" altLang="en-US" sz="2000"/>
              <a:t>        }</a:t>
            </a:r>
          </a:p>
          <a:p>
            <a:pPr>
              <a:buFont typeface="Wingdings" pitchFamily="2" charset="2"/>
              <a:buNone/>
            </a:pPr>
            <a:r>
              <a:rPr lang="en-US" altLang="en-US" sz="2000"/>
              <a:t>        System.out.println("Grade = " + grade);  </a:t>
            </a:r>
            <a:r>
              <a:rPr lang="en-US" altLang="en-US" sz="2000">
                <a:solidFill>
                  <a:srgbClr val="0000FF"/>
                </a:solidFill>
              </a:rPr>
              <a:t>// Output: Grade =C</a:t>
            </a:r>
          </a:p>
          <a:p>
            <a:pPr>
              <a:buFont typeface="Wingdings" pitchFamily="2" charset="2"/>
              <a:buNone/>
            </a:pPr>
            <a:r>
              <a:rPr lang="en-US" altLang="en-US" sz="2000"/>
              <a:t>    }</a:t>
            </a:r>
          </a:p>
          <a:p>
            <a:pPr>
              <a:buFont typeface="Wingdings" pitchFamily="2" charset="2"/>
              <a:buNone/>
            </a:pPr>
            <a:r>
              <a:rPr lang="en-US" altLang="en-US" sz="2000"/>
              <a:t>}</a:t>
            </a:r>
          </a:p>
        </p:txBody>
      </p:sp>
      <p:sp>
        <p:nvSpPr>
          <p:cNvPr id="40964" name="Footer Placeholder 3">
            <a:extLst>
              <a:ext uri="{FF2B5EF4-FFF2-40B4-BE49-F238E27FC236}">
                <a16:creationId xmlns:a16="http://schemas.microsoft.com/office/drawing/2014/main" id="{34450550-874A-A87B-CD89-0DB31015F42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70000"/>
              <a:buFont typeface="Wingdings" pitchFamily="2" charset="2"/>
              <a:buChar char="u"/>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FF0066"/>
              </a:buClr>
              <a:buSzPct val="70000"/>
              <a:buFont typeface="Wingdings" pitchFamily="2" charset="2"/>
              <a:buChar char="l"/>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SzPct val="80000"/>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65000"/>
              <a:buFont typeface="Wingdings" pitchFamily="2" charset="2"/>
              <a:buChar char="n"/>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kumimoji="0" lang="en-US" altLang="ja-JP" sz="1400"/>
              <a:t>Java Programming I</a:t>
            </a:r>
          </a:p>
        </p:txBody>
      </p:sp>
      <p:sp>
        <p:nvSpPr>
          <p:cNvPr id="5" name="Slide Number Placeholder 4">
            <a:extLst>
              <a:ext uri="{FF2B5EF4-FFF2-40B4-BE49-F238E27FC236}">
                <a16:creationId xmlns:a16="http://schemas.microsoft.com/office/drawing/2014/main" id="{FBF16A51-048D-C334-DE8F-EC358B982884}"/>
              </a:ext>
            </a:extLst>
          </p:cNvPr>
          <p:cNvSpPr>
            <a:spLocks noGrp="1"/>
          </p:cNvSpPr>
          <p:nvPr>
            <p:ph type="sldNum" sz="quarter" idx="12"/>
          </p:nvPr>
        </p:nvSpPr>
        <p:spPr/>
        <p:txBody>
          <a:bodyPr/>
          <a:lstStyle>
            <a:lvl1pPr>
              <a:spcBef>
                <a:spcPct val="20000"/>
              </a:spcBef>
              <a:buClr>
                <a:srgbClr val="0000FF"/>
              </a:buClr>
              <a:buSzPct val="70000"/>
              <a:buFont typeface="Wingdings" panose="05000000000000000000" pitchFamily="2" charset="2"/>
              <a:buChar char="u"/>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rgbClr val="FF0066"/>
              </a:buClr>
              <a:buSzPct val="70000"/>
              <a:buFont typeface="Wingdings" panose="05000000000000000000" pitchFamily="2" charset="2"/>
              <a:buChar char="l"/>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SzPct val="80000"/>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SzPct val="65000"/>
              <a:buFont typeface="Wingdings" panose="05000000000000000000" pitchFamily="2" charset="2"/>
              <a:buChar char="n"/>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ClrTx/>
              <a:buSzTx/>
              <a:buFontTx/>
              <a:buNone/>
              <a:defRPr/>
            </a:pPr>
            <a:fld id="{6236DF91-3575-9640-9008-3CB3C242D25D}" type="slidenum">
              <a:rPr kumimoji="0" lang="ko-KR" altLang="en-US" sz="1200">
                <a:latin typeface="Times New Roman" panose="02020603050405020304" pitchFamily="18" charset="0"/>
                <a:ea typeface="굴림" panose="020B0600000101010101" pitchFamily="34" charset="-127"/>
              </a:rPr>
              <a:pPr>
                <a:spcBef>
                  <a:spcPct val="0"/>
                </a:spcBef>
                <a:buClrTx/>
                <a:buSzTx/>
                <a:buFontTx/>
                <a:buNone/>
                <a:defRPr/>
              </a:pPr>
              <a:t>31</a:t>
            </a:fld>
            <a:r>
              <a:rPr kumimoji="0" lang="en-US" altLang="ko-KR" sz="1200">
                <a:latin typeface="굴림" panose="020B0600000101010101" pitchFamily="34" charset="-127"/>
                <a:ea typeface="굴림" panose="020B0600000101010101" pitchFamily="34" charset="-127"/>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5">
            <a:extLst>
              <a:ext uri="{FF2B5EF4-FFF2-40B4-BE49-F238E27FC236}">
                <a16:creationId xmlns:a16="http://schemas.microsoft.com/office/drawing/2014/main" id="{261003AD-7F50-91B7-B35F-C1C612133FF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70000"/>
              <a:buFont typeface="Wingdings" pitchFamily="2" charset="2"/>
              <a:buChar char="u"/>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FF0066"/>
              </a:buClr>
              <a:buSzPct val="70000"/>
              <a:buFont typeface="Wingdings" pitchFamily="2" charset="2"/>
              <a:buChar char="l"/>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SzPct val="80000"/>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65000"/>
              <a:buFont typeface="Wingdings" pitchFamily="2" charset="2"/>
              <a:buChar char="n"/>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kumimoji="0" lang="en-US" altLang="ja-JP" sz="1400"/>
              <a:t>Java Programming I</a:t>
            </a:r>
          </a:p>
        </p:txBody>
      </p:sp>
      <p:sp>
        <p:nvSpPr>
          <p:cNvPr id="6" name="Slide Number Placeholder 6">
            <a:extLst>
              <a:ext uri="{FF2B5EF4-FFF2-40B4-BE49-F238E27FC236}">
                <a16:creationId xmlns:a16="http://schemas.microsoft.com/office/drawing/2014/main" id="{81D7B04B-FB96-FA42-86B7-1CE8D6AE4D53}"/>
              </a:ext>
            </a:extLst>
          </p:cNvPr>
          <p:cNvSpPr>
            <a:spLocks noGrp="1"/>
          </p:cNvSpPr>
          <p:nvPr>
            <p:ph type="sldNum" sz="quarter" idx="12"/>
          </p:nvPr>
        </p:nvSpPr>
        <p:spPr/>
        <p:txBody>
          <a:bodyPr/>
          <a:lstStyle>
            <a:lvl1pPr>
              <a:spcBef>
                <a:spcPct val="20000"/>
              </a:spcBef>
              <a:buClr>
                <a:srgbClr val="0000FF"/>
              </a:buClr>
              <a:buSzPct val="70000"/>
              <a:buFont typeface="Wingdings" panose="05000000000000000000" pitchFamily="2" charset="2"/>
              <a:buChar char="u"/>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rgbClr val="FF0066"/>
              </a:buClr>
              <a:buSzPct val="70000"/>
              <a:buFont typeface="Wingdings" panose="05000000000000000000" pitchFamily="2" charset="2"/>
              <a:buChar char="l"/>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SzPct val="80000"/>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SzPct val="65000"/>
              <a:buFont typeface="Wingdings" panose="05000000000000000000" pitchFamily="2" charset="2"/>
              <a:buChar char="n"/>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ClrTx/>
              <a:buSzTx/>
              <a:buFontTx/>
              <a:buNone/>
              <a:defRPr/>
            </a:pPr>
            <a:fld id="{10D77418-63E7-8F40-AABD-509467D24B1A}" type="slidenum">
              <a:rPr kumimoji="0" lang="ko-KR" altLang="en-US" sz="1200">
                <a:latin typeface="Times New Roman" panose="02020603050405020304" pitchFamily="18" charset="0"/>
                <a:ea typeface="굴림" panose="020B0600000101010101" pitchFamily="34" charset="-127"/>
              </a:rPr>
              <a:pPr>
                <a:spcBef>
                  <a:spcPct val="0"/>
                </a:spcBef>
                <a:buClrTx/>
                <a:buSzTx/>
                <a:buFontTx/>
                <a:buNone/>
                <a:defRPr/>
              </a:pPr>
              <a:t>32</a:t>
            </a:fld>
            <a:r>
              <a:rPr kumimoji="0" lang="en-US" altLang="ko-KR" sz="1200">
                <a:latin typeface="굴림" panose="020B0600000101010101" pitchFamily="34" charset="-127"/>
                <a:ea typeface="굴림" panose="020B0600000101010101" pitchFamily="34" charset="-127"/>
              </a:rPr>
              <a:t> </a:t>
            </a:r>
          </a:p>
        </p:txBody>
      </p:sp>
      <p:sp>
        <p:nvSpPr>
          <p:cNvPr id="41988" name="Rectangle 2">
            <a:extLst>
              <a:ext uri="{FF2B5EF4-FFF2-40B4-BE49-F238E27FC236}">
                <a16:creationId xmlns:a16="http://schemas.microsoft.com/office/drawing/2014/main" id="{FA386C4C-59C6-AEE1-AFA9-8DAA3A4DB4C8}"/>
              </a:ext>
            </a:extLst>
          </p:cNvPr>
          <p:cNvSpPr>
            <a:spLocks noGrp="1" noChangeArrowheads="1"/>
          </p:cNvSpPr>
          <p:nvPr>
            <p:ph type="title"/>
          </p:nvPr>
        </p:nvSpPr>
        <p:spPr/>
        <p:txBody>
          <a:bodyPr/>
          <a:lstStyle/>
          <a:p>
            <a:pPr eaLnBrk="1" hangingPunct="1"/>
            <a:r>
              <a:rPr lang="en-US" altLang="en-US"/>
              <a:t>The </a:t>
            </a:r>
            <a:r>
              <a:rPr lang="en-US" altLang="en-US" i="1"/>
              <a:t>switch</a:t>
            </a:r>
            <a:r>
              <a:rPr lang="en-US" altLang="en-US"/>
              <a:t> Statement</a:t>
            </a:r>
          </a:p>
        </p:txBody>
      </p:sp>
      <p:sp>
        <p:nvSpPr>
          <p:cNvPr id="41989" name="Rectangle 3">
            <a:extLst>
              <a:ext uri="{FF2B5EF4-FFF2-40B4-BE49-F238E27FC236}">
                <a16:creationId xmlns:a16="http://schemas.microsoft.com/office/drawing/2014/main" id="{4AF8C606-F4A5-45D3-7E5C-A0F8E7ABEB4F}"/>
              </a:ext>
            </a:extLst>
          </p:cNvPr>
          <p:cNvSpPr>
            <a:spLocks noGrp="1" noChangeArrowheads="1"/>
          </p:cNvSpPr>
          <p:nvPr>
            <p:ph type="body" sz="half" idx="1"/>
          </p:nvPr>
        </p:nvSpPr>
        <p:spPr/>
        <p:txBody>
          <a:bodyPr/>
          <a:lstStyle/>
          <a:p>
            <a:pPr eaLnBrk="1" hangingPunct="1">
              <a:lnSpc>
                <a:spcPct val="90000"/>
              </a:lnSpc>
            </a:pPr>
            <a:r>
              <a:rPr lang="en-US" altLang="en-US" sz="2400"/>
              <a:t>The switch statement allows any number of possible execution paths.</a:t>
            </a:r>
          </a:p>
          <a:p>
            <a:pPr eaLnBrk="1" hangingPunct="1">
              <a:lnSpc>
                <a:spcPct val="90000"/>
              </a:lnSpc>
            </a:pPr>
            <a:r>
              <a:rPr lang="en-US" altLang="en-US" sz="2400"/>
              <a:t>A switch works with the following data types: </a:t>
            </a:r>
            <a:r>
              <a:rPr lang="en-US" altLang="en-US" sz="2400" i="1"/>
              <a:t>byte, short, char, </a:t>
            </a:r>
            <a:r>
              <a:rPr lang="en-US" altLang="en-US" sz="2400"/>
              <a:t>and</a:t>
            </a:r>
            <a:r>
              <a:rPr lang="en-US" altLang="en-US" sz="2400" i="1"/>
              <a:t> int.</a:t>
            </a:r>
          </a:p>
          <a:p>
            <a:pPr eaLnBrk="1" hangingPunct="1">
              <a:lnSpc>
                <a:spcPct val="90000"/>
              </a:lnSpc>
            </a:pPr>
            <a:r>
              <a:rPr lang="en-US" altLang="en-US" sz="2400"/>
              <a:t>A switch works with some other types (e.g., Integer, Short, enumerated types, etc.):</a:t>
            </a:r>
          </a:p>
          <a:p>
            <a:pPr lvl="1" eaLnBrk="1" hangingPunct="1">
              <a:lnSpc>
                <a:spcPct val="90000"/>
              </a:lnSpc>
            </a:pPr>
            <a:r>
              <a:rPr lang="en-US" altLang="en-US" sz="2000"/>
              <a:t>Integer is a wrapper class for the type int</a:t>
            </a:r>
          </a:p>
          <a:p>
            <a:pPr lvl="1" eaLnBrk="1" hangingPunct="1">
              <a:lnSpc>
                <a:spcPct val="90000"/>
              </a:lnSpc>
            </a:pPr>
            <a:r>
              <a:rPr lang="en-US" altLang="en-US" sz="2000"/>
              <a:t>Short is a wrapper class for the type short</a:t>
            </a:r>
          </a:p>
        </p:txBody>
      </p:sp>
      <p:sp>
        <p:nvSpPr>
          <p:cNvPr id="41990" name="Rectangle 4">
            <a:extLst>
              <a:ext uri="{FF2B5EF4-FFF2-40B4-BE49-F238E27FC236}">
                <a16:creationId xmlns:a16="http://schemas.microsoft.com/office/drawing/2014/main" id="{56C76D47-C8B2-2EF7-C6BC-35861F11CD36}"/>
              </a:ext>
            </a:extLst>
          </p:cNvPr>
          <p:cNvSpPr>
            <a:spLocks noGrp="1" noChangeArrowheads="1"/>
          </p:cNvSpPr>
          <p:nvPr>
            <p:ph type="body" sz="half" idx="2"/>
          </p:nvPr>
        </p:nvSpPr>
        <p:spPr>
          <a:xfrm>
            <a:off x="6172200" y="1295400"/>
            <a:ext cx="4038600" cy="5257800"/>
          </a:xfrm>
        </p:spPr>
        <p:txBody>
          <a:bodyPr/>
          <a:lstStyle/>
          <a:p>
            <a:pPr lvl="1" eaLnBrk="1" hangingPunct="1">
              <a:lnSpc>
                <a:spcPct val="90000"/>
              </a:lnSpc>
              <a:buFont typeface="Wingdings" pitchFamily="2" charset="2"/>
              <a:buNone/>
            </a:pPr>
            <a:r>
              <a:rPr lang="en-US" altLang="en-US" sz="2000"/>
              <a:t>final int month = 2;</a:t>
            </a:r>
          </a:p>
          <a:p>
            <a:pPr lvl="1" eaLnBrk="1" hangingPunct="1">
              <a:lnSpc>
                <a:spcPct val="90000"/>
              </a:lnSpc>
              <a:buFont typeface="Wingdings" pitchFamily="2" charset="2"/>
              <a:buNone/>
            </a:pPr>
            <a:r>
              <a:rPr lang="en-US" altLang="en-US" sz="2000"/>
              <a:t>String name;</a:t>
            </a:r>
          </a:p>
          <a:p>
            <a:pPr lvl="1" eaLnBrk="1" hangingPunct="1">
              <a:lnSpc>
                <a:spcPct val="90000"/>
              </a:lnSpc>
              <a:buFont typeface="Wingdings" pitchFamily="2" charset="2"/>
              <a:buNone/>
            </a:pPr>
            <a:r>
              <a:rPr lang="en-US" altLang="en-US" sz="2000"/>
              <a:t>switch (month) {</a:t>
            </a:r>
          </a:p>
          <a:p>
            <a:pPr lvl="1" eaLnBrk="1" hangingPunct="1">
              <a:lnSpc>
                <a:spcPct val="90000"/>
              </a:lnSpc>
              <a:buFont typeface="Wingdings" pitchFamily="2" charset="2"/>
              <a:buNone/>
            </a:pPr>
            <a:r>
              <a:rPr lang="en-US" altLang="en-US" sz="2000"/>
              <a:t>	case 1:</a:t>
            </a:r>
          </a:p>
          <a:p>
            <a:pPr lvl="1" eaLnBrk="1" hangingPunct="1">
              <a:lnSpc>
                <a:spcPct val="90000"/>
              </a:lnSpc>
              <a:buFont typeface="Wingdings" pitchFamily="2" charset="2"/>
              <a:buNone/>
            </a:pPr>
            <a:r>
              <a:rPr lang="en-US" altLang="en-US" sz="2000"/>
              <a:t>		name = “january”;</a:t>
            </a:r>
          </a:p>
          <a:p>
            <a:pPr lvl="1" eaLnBrk="1" hangingPunct="1">
              <a:lnSpc>
                <a:spcPct val="90000"/>
              </a:lnSpc>
              <a:buFont typeface="Wingdings" pitchFamily="2" charset="2"/>
              <a:buNone/>
            </a:pPr>
            <a:r>
              <a:rPr lang="en-US" altLang="en-US" sz="2000"/>
              <a:t>		break;</a:t>
            </a:r>
          </a:p>
          <a:p>
            <a:pPr lvl="1" eaLnBrk="1" hangingPunct="1">
              <a:lnSpc>
                <a:spcPct val="90000"/>
              </a:lnSpc>
              <a:buFont typeface="Wingdings" pitchFamily="2" charset="2"/>
              <a:buNone/>
            </a:pPr>
            <a:r>
              <a:rPr lang="en-US" altLang="en-US" sz="2000"/>
              <a:t>	case 2:</a:t>
            </a:r>
          </a:p>
          <a:p>
            <a:pPr lvl="1" eaLnBrk="1" hangingPunct="1">
              <a:lnSpc>
                <a:spcPct val="90000"/>
              </a:lnSpc>
              <a:buFont typeface="Wingdings" pitchFamily="2" charset="2"/>
              <a:buNone/>
            </a:pPr>
            <a:r>
              <a:rPr lang="en-US" altLang="en-US" sz="2000"/>
              <a:t>		name = “february”;</a:t>
            </a:r>
          </a:p>
          <a:p>
            <a:pPr lvl="1" eaLnBrk="1" hangingPunct="1">
              <a:lnSpc>
                <a:spcPct val="90000"/>
              </a:lnSpc>
              <a:buFont typeface="Wingdings" pitchFamily="2" charset="2"/>
              <a:buNone/>
            </a:pPr>
            <a:r>
              <a:rPr lang="en-US" altLang="en-US" sz="2000"/>
              <a:t>		break;</a:t>
            </a:r>
          </a:p>
          <a:p>
            <a:pPr lvl="1" eaLnBrk="1" hangingPunct="1">
              <a:lnSpc>
                <a:spcPct val="90000"/>
              </a:lnSpc>
              <a:buFont typeface="Wingdings" pitchFamily="2" charset="2"/>
              <a:buNone/>
            </a:pPr>
            <a:r>
              <a:rPr lang="en-US" altLang="en-US" sz="2000"/>
              <a:t>	default:</a:t>
            </a:r>
          </a:p>
          <a:p>
            <a:pPr lvl="1" eaLnBrk="1" hangingPunct="1">
              <a:lnSpc>
                <a:spcPct val="90000"/>
              </a:lnSpc>
              <a:buFont typeface="Wingdings" pitchFamily="2" charset="2"/>
              <a:buNone/>
            </a:pPr>
            <a:r>
              <a:rPr lang="en-US" altLang="en-US" sz="2000"/>
              <a:t>		name = “”;</a:t>
            </a:r>
          </a:p>
          <a:p>
            <a:pPr lvl="1" eaLnBrk="1" hangingPunct="1">
              <a:lnSpc>
                <a:spcPct val="90000"/>
              </a:lnSpc>
              <a:buFont typeface="Wingdings" pitchFamily="2" charset="2"/>
              <a:buNone/>
            </a:pPr>
            <a:r>
              <a:rPr lang="en-US" altLang="en-US" sz="2000"/>
              <a:t>		break;</a:t>
            </a:r>
          </a:p>
          <a:p>
            <a:pPr lvl="1" eaLnBrk="1" hangingPunct="1">
              <a:lnSpc>
                <a:spcPct val="90000"/>
              </a:lnSpc>
              <a:buFont typeface="Wingdings" pitchFamily="2" charset="2"/>
              <a:buNone/>
            </a:pPr>
            <a:r>
              <a:rPr lang="en-US" altLang="en-US" sz="2000"/>
              <a:t>}</a:t>
            </a:r>
          </a:p>
          <a:p>
            <a:pPr lvl="1" eaLnBrk="1" hangingPunct="1">
              <a:lnSpc>
                <a:spcPct val="90000"/>
              </a:lnSpc>
              <a:buFont typeface="Wingdings" pitchFamily="2" charset="2"/>
              <a:buNone/>
            </a:pPr>
            <a:r>
              <a:rPr lang="en-US" altLang="en-US" sz="2000"/>
              <a:t>System.out.println(name);</a:t>
            </a:r>
          </a:p>
          <a:p>
            <a:pPr lvl="1" eaLnBrk="1" hangingPunct="1">
              <a:lnSpc>
                <a:spcPct val="90000"/>
              </a:lnSpc>
              <a:buFont typeface="Wingdings" pitchFamily="2" charset="2"/>
              <a:buNone/>
            </a:pPr>
            <a:r>
              <a:rPr lang="en-US" altLang="en-US" sz="2000">
                <a:solidFill>
                  <a:srgbClr val="0000FF"/>
                </a:solidFill>
              </a:rPr>
              <a:t>// output: february</a:t>
            </a:r>
          </a:p>
          <a:p>
            <a:pPr eaLnBrk="1" hangingPunct="1">
              <a:lnSpc>
                <a:spcPct val="90000"/>
              </a:lnSpc>
            </a:pPr>
            <a:endParaRPr lang="en-US" altLang="en-US"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5">
            <a:extLst>
              <a:ext uri="{FF2B5EF4-FFF2-40B4-BE49-F238E27FC236}">
                <a16:creationId xmlns:a16="http://schemas.microsoft.com/office/drawing/2014/main" id="{FD7EE308-0121-F207-492E-E066A2C975A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70000"/>
              <a:buFont typeface="Wingdings" pitchFamily="2" charset="2"/>
              <a:buChar char="u"/>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FF0066"/>
              </a:buClr>
              <a:buSzPct val="70000"/>
              <a:buFont typeface="Wingdings" pitchFamily="2" charset="2"/>
              <a:buChar char="l"/>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SzPct val="80000"/>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65000"/>
              <a:buFont typeface="Wingdings" pitchFamily="2" charset="2"/>
              <a:buChar char="n"/>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kumimoji="0" lang="en-US" altLang="ja-JP" sz="1400"/>
              <a:t>Java Programming I</a:t>
            </a:r>
          </a:p>
        </p:txBody>
      </p:sp>
      <p:sp>
        <p:nvSpPr>
          <p:cNvPr id="6" name="Slide Number Placeholder 6">
            <a:extLst>
              <a:ext uri="{FF2B5EF4-FFF2-40B4-BE49-F238E27FC236}">
                <a16:creationId xmlns:a16="http://schemas.microsoft.com/office/drawing/2014/main" id="{C12898D1-34BE-0810-F601-DE3BA527ABEE}"/>
              </a:ext>
            </a:extLst>
          </p:cNvPr>
          <p:cNvSpPr>
            <a:spLocks noGrp="1"/>
          </p:cNvSpPr>
          <p:nvPr>
            <p:ph type="sldNum" sz="quarter" idx="12"/>
          </p:nvPr>
        </p:nvSpPr>
        <p:spPr/>
        <p:txBody>
          <a:bodyPr/>
          <a:lstStyle>
            <a:lvl1pPr>
              <a:spcBef>
                <a:spcPct val="20000"/>
              </a:spcBef>
              <a:buClr>
                <a:srgbClr val="0000FF"/>
              </a:buClr>
              <a:buSzPct val="70000"/>
              <a:buFont typeface="Wingdings" panose="05000000000000000000" pitchFamily="2" charset="2"/>
              <a:buChar char="u"/>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rgbClr val="FF0066"/>
              </a:buClr>
              <a:buSzPct val="70000"/>
              <a:buFont typeface="Wingdings" panose="05000000000000000000" pitchFamily="2" charset="2"/>
              <a:buChar char="l"/>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SzPct val="80000"/>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SzPct val="65000"/>
              <a:buFont typeface="Wingdings" panose="05000000000000000000" pitchFamily="2" charset="2"/>
              <a:buChar char="n"/>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ClrTx/>
              <a:buSzTx/>
              <a:buFontTx/>
              <a:buNone/>
              <a:defRPr/>
            </a:pPr>
            <a:fld id="{B6DD4749-5097-DD45-8516-036DC16CDA7A}" type="slidenum">
              <a:rPr kumimoji="0" lang="ko-KR" altLang="en-US" sz="1200">
                <a:latin typeface="Times New Roman" panose="02020603050405020304" pitchFamily="18" charset="0"/>
                <a:ea typeface="굴림" panose="020B0600000101010101" pitchFamily="34" charset="-127"/>
              </a:rPr>
              <a:pPr>
                <a:spcBef>
                  <a:spcPct val="0"/>
                </a:spcBef>
                <a:buClrTx/>
                <a:buSzTx/>
                <a:buFontTx/>
                <a:buNone/>
                <a:defRPr/>
              </a:pPr>
              <a:t>33</a:t>
            </a:fld>
            <a:r>
              <a:rPr kumimoji="0" lang="en-US" altLang="ko-KR" sz="1200">
                <a:latin typeface="굴림" panose="020B0600000101010101" pitchFamily="34" charset="-127"/>
                <a:ea typeface="굴림" panose="020B0600000101010101" pitchFamily="34" charset="-127"/>
              </a:rPr>
              <a:t> </a:t>
            </a:r>
          </a:p>
        </p:txBody>
      </p:sp>
      <p:sp>
        <p:nvSpPr>
          <p:cNvPr id="43012" name="Rectangle 2">
            <a:extLst>
              <a:ext uri="{FF2B5EF4-FFF2-40B4-BE49-F238E27FC236}">
                <a16:creationId xmlns:a16="http://schemas.microsoft.com/office/drawing/2014/main" id="{63B32976-B023-0469-C8C3-42C66EEE2EE2}"/>
              </a:ext>
            </a:extLst>
          </p:cNvPr>
          <p:cNvSpPr>
            <a:spLocks noGrp="1" noChangeArrowheads="1"/>
          </p:cNvSpPr>
          <p:nvPr>
            <p:ph type="title"/>
          </p:nvPr>
        </p:nvSpPr>
        <p:spPr/>
        <p:txBody>
          <a:bodyPr/>
          <a:lstStyle/>
          <a:p>
            <a:pPr eaLnBrk="1" hangingPunct="1"/>
            <a:r>
              <a:rPr lang="en-US" altLang="en-US"/>
              <a:t>Example: switch</a:t>
            </a:r>
          </a:p>
        </p:txBody>
      </p:sp>
      <p:sp>
        <p:nvSpPr>
          <p:cNvPr id="43013" name="Rectangle 3">
            <a:extLst>
              <a:ext uri="{FF2B5EF4-FFF2-40B4-BE49-F238E27FC236}">
                <a16:creationId xmlns:a16="http://schemas.microsoft.com/office/drawing/2014/main" id="{A4299B47-83F5-ECF3-B3CF-8FE27A02BD16}"/>
              </a:ext>
            </a:extLst>
          </p:cNvPr>
          <p:cNvSpPr>
            <a:spLocks noGrp="1" noChangeArrowheads="1"/>
          </p:cNvSpPr>
          <p:nvPr>
            <p:ph type="body" sz="half" idx="1"/>
          </p:nvPr>
        </p:nvSpPr>
        <p:spPr>
          <a:xfrm>
            <a:off x="1752600" y="1295400"/>
            <a:ext cx="4267200" cy="4953000"/>
          </a:xfrm>
        </p:spPr>
        <p:txBody>
          <a:bodyPr/>
          <a:lstStyle/>
          <a:p>
            <a:pPr lvl="1" eaLnBrk="1" hangingPunct="1">
              <a:lnSpc>
                <a:spcPct val="80000"/>
              </a:lnSpc>
              <a:buFont typeface="Wingdings" pitchFamily="2" charset="2"/>
              <a:buNone/>
            </a:pPr>
            <a:r>
              <a:rPr lang="en-US" altLang="en-US" sz="2000"/>
              <a:t>final Integer month = 4;</a:t>
            </a:r>
          </a:p>
          <a:p>
            <a:pPr lvl="1" eaLnBrk="1" hangingPunct="1">
              <a:lnSpc>
                <a:spcPct val="80000"/>
              </a:lnSpc>
              <a:buFont typeface="Wingdings" pitchFamily="2" charset="2"/>
              <a:buNone/>
            </a:pPr>
            <a:r>
              <a:rPr lang="en-US" altLang="en-US" sz="2000"/>
              <a:t>String name;</a:t>
            </a:r>
          </a:p>
          <a:p>
            <a:pPr lvl="1" eaLnBrk="1" hangingPunct="1">
              <a:lnSpc>
                <a:spcPct val="80000"/>
              </a:lnSpc>
              <a:buFont typeface="Wingdings" pitchFamily="2" charset="2"/>
              <a:buNone/>
            </a:pPr>
            <a:endParaRPr lang="en-US" altLang="en-US" sz="2000"/>
          </a:p>
          <a:p>
            <a:pPr lvl="1" eaLnBrk="1" hangingPunct="1">
              <a:lnSpc>
                <a:spcPct val="80000"/>
              </a:lnSpc>
              <a:buFont typeface="Wingdings" pitchFamily="2" charset="2"/>
              <a:buNone/>
            </a:pPr>
            <a:r>
              <a:rPr lang="en-US" altLang="en-US" sz="2000"/>
              <a:t>switch (month) {</a:t>
            </a:r>
          </a:p>
          <a:p>
            <a:pPr lvl="1" eaLnBrk="1" hangingPunct="1">
              <a:lnSpc>
                <a:spcPct val="80000"/>
              </a:lnSpc>
              <a:buFont typeface="Wingdings" pitchFamily="2" charset="2"/>
              <a:buNone/>
            </a:pPr>
            <a:r>
              <a:rPr lang="en-US" altLang="en-US" sz="2000"/>
              <a:t>	case 1:</a:t>
            </a:r>
          </a:p>
          <a:p>
            <a:pPr lvl="1" eaLnBrk="1" hangingPunct="1">
              <a:lnSpc>
                <a:spcPct val="80000"/>
              </a:lnSpc>
              <a:buFont typeface="Wingdings" pitchFamily="2" charset="2"/>
              <a:buNone/>
            </a:pPr>
            <a:r>
              <a:rPr lang="en-US" altLang="en-US" sz="2000"/>
              <a:t>		name = “january”;</a:t>
            </a:r>
          </a:p>
          <a:p>
            <a:pPr lvl="1" eaLnBrk="1" hangingPunct="1">
              <a:lnSpc>
                <a:spcPct val="80000"/>
              </a:lnSpc>
              <a:buFont typeface="Wingdings" pitchFamily="2" charset="2"/>
              <a:buNone/>
            </a:pPr>
            <a:r>
              <a:rPr lang="en-US" altLang="en-US" sz="2000"/>
              <a:t>		break;</a:t>
            </a:r>
          </a:p>
          <a:p>
            <a:pPr lvl="1" eaLnBrk="1" hangingPunct="1">
              <a:lnSpc>
                <a:spcPct val="80000"/>
              </a:lnSpc>
              <a:buFont typeface="Wingdings" pitchFamily="2" charset="2"/>
              <a:buNone/>
            </a:pPr>
            <a:r>
              <a:rPr lang="en-US" altLang="en-US" sz="2000"/>
              <a:t>	case 2:</a:t>
            </a:r>
          </a:p>
          <a:p>
            <a:pPr lvl="1" eaLnBrk="1" hangingPunct="1">
              <a:lnSpc>
                <a:spcPct val="80000"/>
              </a:lnSpc>
              <a:buFont typeface="Wingdings" pitchFamily="2" charset="2"/>
              <a:buNone/>
            </a:pPr>
            <a:r>
              <a:rPr lang="en-US" altLang="en-US" sz="2000"/>
              <a:t>		name = “february”;</a:t>
            </a:r>
          </a:p>
          <a:p>
            <a:pPr lvl="1" eaLnBrk="1" hangingPunct="1">
              <a:lnSpc>
                <a:spcPct val="80000"/>
              </a:lnSpc>
              <a:buFont typeface="Wingdings" pitchFamily="2" charset="2"/>
              <a:buNone/>
            </a:pPr>
            <a:r>
              <a:rPr lang="en-US" altLang="en-US" sz="2000"/>
              <a:t>		break;</a:t>
            </a:r>
          </a:p>
          <a:p>
            <a:pPr lvl="1" eaLnBrk="1" hangingPunct="1">
              <a:lnSpc>
                <a:spcPct val="80000"/>
              </a:lnSpc>
              <a:buFont typeface="Wingdings" pitchFamily="2" charset="2"/>
              <a:buNone/>
            </a:pPr>
            <a:r>
              <a:rPr lang="en-US" altLang="en-US" sz="2000"/>
              <a:t>	default:</a:t>
            </a:r>
          </a:p>
          <a:p>
            <a:pPr lvl="1" eaLnBrk="1" hangingPunct="1">
              <a:lnSpc>
                <a:spcPct val="80000"/>
              </a:lnSpc>
              <a:buFont typeface="Wingdings" pitchFamily="2" charset="2"/>
              <a:buNone/>
            </a:pPr>
            <a:r>
              <a:rPr lang="en-US" altLang="en-US" sz="2000"/>
              <a:t>		name = “”;</a:t>
            </a:r>
          </a:p>
          <a:p>
            <a:pPr lvl="1" eaLnBrk="1" hangingPunct="1">
              <a:lnSpc>
                <a:spcPct val="80000"/>
              </a:lnSpc>
              <a:buFont typeface="Wingdings" pitchFamily="2" charset="2"/>
              <a:buNone/>
            </a:pPr>
            <a:r>
              <a:rPr lang="en-US" altLang="en-US" sz="2000"/>
              <a:t>		break;</a:t>
            </a:r>
          </a:p>
          <a:p>
            <a:pPr lvl="1" eaLnBrk="1" hangingPunct="1">
              <a:lnSpc>
                <a:spcPct val="80000"/>
              </a:lnSpc>
              <a:buFont typeface="Wingdings" pitchFamily="2" charset="2"/>
              <a:buNone/>
            </a:pPr>
            <a:r>
              <a:rPr lang="en-US" altLang="en-US" sz="2000"/>
              <a:t>}</a:t>
            </a:r>
          </a:p>
          <a:p>
            <a:pPr lvl="1" eaLnBrk="1" hangingPunct="1">
              <a:lnSpc>
                <a:spcPct val="80000"/>
              </a:lnSpc>
              <a:buFont typeface="Wingdings" pitchFamily="2" charset="2"/>
              <a:buNone/>
            </a:pPr>
            <a:r>
              <a:rPr lang="en-US" altLang="en-US" sz="2000"/>
              <a:t>System.out.println(name);</a:t>
            </a:r>
          </a:p>
          <a:p>
            <a:pPr lvl="1" eaLnBrk="1" hangingPunct="1">
              <a:lnSpc>
                <a:spcPct val="80000"/>
              </a:lnSpc>
              <a:buFont typeface="Wingdings" pitchFamily="2" charset="2"/>
              <a:buNone/>
            </a:pPr>
            <a:r>
              <a:rPr lang="en-US" altLang="en-US" sz="2000">
                <a:solidFill>
                  <a:srgbClr val="0000FF"/>
                </a:solidFill>
              </a:rPr>
              <a:t>// output: an empty string</a:t>
            </a:r>
          </a:p>
          <a:p>
            <a:pPr eaLnBrk="1" hangingPunct="1">
              <a:lnSpc>
                <a:spcPct val="80000"/>
              </a:lnSpc>
              <a:buFont typeface="Wingdings" pitchFamily="2" charset="2"/>
              <a:buNone/>
            </a:pPr>
            <a:endParaRPr lang="en-US" altLang="en-US" sz="2400"/>
          </a:p>
        </p:txBody>
      </p:sp>
      <p:sp>
        <p:nvSpPr>
          <p:cNvPr id="43014" name="Rectangle 4">
            <a:extLst>
              <a:ext uri="{FF2B5EF4-FFF2-40B4-BE49-F238E27FC236}">
                <a16:creationId xmlns:a16="http://schemas.microsoft.com/office/drawing/2014/main" id="{9B9DE41A-D392-AFD1-33B3-AF0BC69AD539}"/>
              </a:ext>
            </a:extLst>
          </p:cNvPr>
          <p:cNvSpPr>
            <a:spLocks noGrp="1" noChangeArrowheads="1"/>
          </p:cNvSpPr>
          <p:nvPr>
            <p:ph type="body" sz="half" idx="2"/>
          </p:nvPr>
        </p:nvSpPr>
        <p:spPr/>
        <p:txBody>
          <a:bodyPr/>
          <a:lstStyle/>
          <a:p>
            <a:pPr lvl="1" eaLnBrk="1" hangingPunct="1">
              <a:lnSpc>
                <a:spcPct val="80000"/>
              </a:lnSpc>
              <a:buFont typeface="Wingdings" pitchFamily="2" charset="2"/>
              <a:buNone/>
            </a:pPr>
            <a:r>
              <a:rPr lang="en-US" altLang="en-US" sz="2000"/>
              <a:t>Short month = new Short(2);</a:t>
            </a:r>
          </a:p>
          <a:p>
            <a:pPr lvl="1" eaLnBrk="1" hangingPunct="1">
              <a:lnSpc>
                <a:spcPct val="80000"/>
              </a:lnSpc>
              <a:buFont typeface="Wingdings" pitchFamily="2" charset="2"/>
              <a:buNone/>
            </a:pPr>
            <a:r>
              <a:rPr lang="en-US" altLang="en-US" sz="2000"/>
              <a:t>String name;</a:t>
            </a:r>
          </a:p>
          <a:p>
            <a:pPr lvl="1" eaLnBrk="1" hangingPunct="1">
              <a:lnSpc>
                <a:spcPct val="80000"/>
              </a:lnSpc>
              <a:buFont typeface="Wingdings" pitchFamily="2" charset="2"/>
              <a:buNone/>
            </a:pPr>
            <a:endParaRPr lang="en-US" altLang="en-US" sz="2000"/>
          </a:p>
          <a:p>
            <a:pPr lvl="1" eaLnBrk="1" hangingPunct="1">
              <a:lnSpc>
                <a:spcPct val="80000"/>
              </a:lnSpc>
              <a:buFont typeface="Wingdings" pitchFamily="2" charset="2"/>
              <a:buNone/>
            </a:pPr>
            <a:r>
              <a:rPr lang="en-US" altLang="en-US" sz="2000"/>
              <a:t>switch (month) {</a:t>
            </a:r>
          </a:p>
          <a:p>
            <a:pPr lvl="1" eaLnBrk="1" hangingPunct="1">
              <a:lnSpc>
                <a:spcPct val="80000"/>
              </a:lnSpc>
              <a:buFont typeface="Wingdings" pitchFamily="2" charset="2"/>
              <a:buNone/>
            </a:pPr>
            <a:r>
              <a:rPr lang="en-US" altLang="en-US" sz="2000"/>
              <a:t>	case 1:</a:t>
            </a:r>
          </a:p>
          <a:p>
            <a:pPr lvl="1" eaLnBrk="1" hangingPunct="1">
              <a:lnSpc>
                <a:spcPct val="80000"/>
              </a:lnSpc>
              <a:buFont typeface="Wingdings" pitchFamily="2" charset="2"/>
              <a:buNone/>
            </a:pPr>
            <a:r>
              <a:rPr lang="en-US" altLang="en-US" sz="2000"/>
              <a:t>		name = “january”;</a:t>
            </a:r>
          </a:p>
          <a:p>
            <a:pPr lvl="1" eaLnBrk="1" hangingPunct="1">
              <a:lnSpc>
                <a:spcPct val="80000"/>
              </a:lnSpc>
              <a:buFont typeface="Wingdings" pitchFamily="2" charset="2"/>
              <a:buNone/>
            </a:pPr>
            <a:r>
              <a:rPr lang="en-US" altLang="en-US" sz="2000"/>
              <a:t>		break;</a:t>
            </a:r>
          </a:p>
          <a:p>
            <a:pPr lvl="1" eaLnBrk="1" hangingPunct="1">
              <a:lnSpc>
                <a:spcPct val="80000"/>
              </a:lnSpc>
              <a:buFont typeface="Wingdings" pitchFamily="2" charset="2"/>
              <a:buNone/>
            </a:pPr>
            <a:r>
              <a:rPr lang="en-US" altLang="en-US" sz="2000"/>
              <a:t>	case 2:</a:t>
            </a:r>
          </a:p>
          <a:p>
            <a:pPr lvl="1" eaLnBrk="1" hangingPunct="1">
              <a:lnSpc>
                <a:spcPct val="80000"/>
              </a:lnSpc>
              <a:buFont typeface="Wingdings" pitchFamily="2" charset="2"/>
              <a:buNone/>
            </a:pPr>
            <a:r>
              <a:rPr lang="en-US" altLang="en-US" sz="2000"/>
              <a:t>		name = “february”;</a:t>
            </a:r>
          </a:p>
          <a:p>
            <a:pPr lvl="1" eaLnBrk="1" hangingPunct="1">
              <a:lnSpc>
                <a:spcPct val="80000"/>
              </a:lnSpc>
              <a:buFont typeface="Wingdings" pitchFamily="2" charset="2"/>
              <a:buNone/>
            </a:pPr>
            <a:r>
              <a:rPr lang="en-US" altLang="en-US" sz="2000"/>
              <a:t>		break;</a:t>
            </a:r>
          </a:p>
          <a:p>
            <a:pPr lvl="1" eaLnBrk="1" hangingPunct="1">
              <a:lnSpc>
                <a:spcPct val="80000"/>
              </a:lnSpc>
              <a:buFont typeface="Wingdings" pitchFamily="2" charset="2"/>
              <a:buNone/>
            </a:pPr>
            <a:r>
              <a:rPr lang="en-US" altLang="en-US" sz="2000"/>
              <a:t>	default:</a:t>
            </a:r>
          </a:p>
          <a:p>
            <a:pPr lvl="1" eaLnBrk="1" hangingPunct="1">
              <a:lnSpc>
                <a:spcPct val="80000"/>
              </a:lnSpc>
              <a:buFont typeface="Wingdings" pitchFamily="2" charset="2"/>
              <a:buNone/>
            </a:pPr>
            <a:r>
              <a:rPr lang="en-US" altLang="en-US" sz="2000"/>
              <a:t>		name = “”;</a:t>
            </a:r>
          </a:p>
          <a:p>
            <a:pPr lvl="1" eaLnBrk="1" hangingPunct="1">
              <a:lnSpc>
                <a:spcPct val="80000"/>
              </a:lnSpc>
              <a:buFont typeface="Wingdings" pitchFamily="2" charset="2"/>
              <a:buNone/>
            </a:pPr>
            <a:r>
              <a:rPr lang="en-US" altLang="en-US" sz="2000"/>
              <a:t>		break;</a:t>
            </a:r>
          </a:p>
          <a:p>
            <a:pPr lvl="1" eaLnBrk="1" hangingPunct="1">
              <a:lnSpc>
                <a:spcPct val="80000"/>
              </a:lnSpc>
              <a:buFont typeface="Wingdings" pitchFamily="2" charset="2"/>
              <a:buNone/>
            </a:pPr>
            <a:r>
              <a:rPr lang="en-US" altLang="en-US" sz="2000"/>
              <a:t>}</a:t>
            </a:r>
          </a:p>
          <a:p>
            <a:pPr lvl="1" eaLnBrk="1" hangingPunct="1">
              <a:lnSpc>
                <a:spcPct val="80000"/>
              </a:lnSpc>
              <a:buFont typeface="Wingdings" pitchFamily="2" charset="2"/>
              <a:buNone/>
            </a:pPr>
            <a:r>
              <a:rPr lang="en-US" altLang="en-US" sz="2000"/>
              <a:t>System.out.println(name);</a:t>
            </a:r>
          </a:p>
          <a:p>
            <a:pPr lvl="1" eaLnBrk="1" hangingPunct="1">
              <a:lnSpc>
                <a:spcPct val="80000"/>
              </a:lnSpc>
              <a:buFont typeface="Wingdings" pitchFamily="2" charset="2"/>
              <a:buNone/>
            </a:pPr>
            <a:r>
              <a:rPr lang="en-US" altLang="en-US" sz="2000">
                <a:solidFill>
                  <a:srgbClr val="0000FF"/>
                </a:solidFill>
              </a:rPr>
              <a:t>// output february</a:t>
            </a:r>
          </a:p>
          <a:p>
            <a:pPr eaLnBrk="1" hangingPunct="1">
              <a:lnSpc>
                <a:spcPct val="80000"/>
              </a:lnSpc>
              <a:buFont typeface="Wingdings" pitchFamily="2" charset="2"/>
              <a:buNone/>
            </a:pPr>
            <a:endParaRPr lang="en-US" altLang="en-US"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5">
            <a:extLst>
              <a:ext uri="{FF2B5EF4-FFF2-40B4-BE49-F238E27FC236}">
                <a16:creationId xmlns:a16="http://schemas.microsoft.com/office/drawing/2014/main" id="{131530F1-3436-79B8-9155-9551B8662E2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70000"/>
              <a:buFont typeface="Wingdings" pitchFamily="2" charset="2"/>
              <a:buChar char="u"/>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FF0066"/>
              </a:buClr>
              <a:buSzPct val="70000"/>
              <a:buFont typeface="Wingdings" pitchFamily="2" charset="2"/>
              <a:buChar char="l"/>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SzPct val="80000"/>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65000"/>
              <a:buFont typeface="Wingdings" pitchFamily="2" charset="2"/>
              <a:buChar char="n"/>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kumimoji="0" lang="en-US" altLang="ja-JP" sz="1400"/>
              <a:t>Java Programming I</a:t>
            </a:r>
          </a:p>
        </p:txBody>
      </p:sp>
      <p:sp>
        <p:nvSpPr>
          <p:cNvPr id="15" name="Slide Number Placeholder 6">
            <a:extLst>
              <a:ext uri="{FF2B5EF4-FFF2-40B4-BE49-F238E27FC236}">
                <a16:creationId xmlns:a16="http://schemas.microsoft.com/office/drawing/2014/main" id="{B4D3EDAB-6F09-DAD1-0763-0AC30535BE27}"/>
              </a:ext>
            </a:extLst>
          </p:cNvPr>
          <p:cNvSpPr>
            <a:spLocks noGrp="1"/>
          </p:cNvSpPr>
          <p:nvPr>
            <p:ph type="sldNum" sz="quarter" idx="12"/>
          </p:nvPr>
        </p:nvSpPr>
        <p:spPr/>
        <p:txBody>
          <a:bodyPr/>
          <a:lstStyle>
            <a:lvl1pPr>
              <a:spcBef>
                <a:spcPct val="20000"/>
              </a:spcBef>
              <a:buClr>
                <a:srgbClr val="0000FF"/>
              </a:buClr>
              <a:buSzPct val="70000"/>
              <a:buFont typeface="Wingdings" panose="05000000000000000000" pitchFamily="2" charset="2"/>
              <a:buChar char="u"/>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rgbClr val="FF0066"/>
              </a:buClr>
              <a:buSzPct val="70000"/>
              <a:buFont typeface="Wingdings" panose="05000000000000000000" pitchFamily="2" charset="2"/>
              <a:buChar char="l"/>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SzPct val="80000"/>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SzPct val="65000"/>
              <a:buFont typeface="Wingdings" panose="05000000000000000000" pitchFamily="2" charset="2"/>
              <a:buChar char="n"/>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ClrTx/>
              <a:buSzTx/>
              <a:buFontTx/>
              <a:buNone/>
              <a:defRPr/>
            </a:pPr>
            <a:fld id="{21E14B56-63F0-BC4F-A05B-06D4A38F93C3}" type="slidenum">
              <a:rPr kumimoji="0" lang="ko-KR" altLang="en-US" sz="1200">
                <a:latin typeface="Times New Roman" panose="02020603050405020304" pitchFamily="18" charset="0"/>
                <a:ea typeface="굴림" panose="020B0600000101010101" pitchFamily="34" charset="-127"/>
              </a:rPr>
              <a:pPr>
                <a:spcBef>
                  <a:spcPct val="0"/>
                </a:spcBef>
                <a:buClrTx/>
                <a:buSzTx/>
                <a:buFontTx/>
                <a:buNone/>
                <a:defRPr/>
              </a:pPr>
              <a:t>34</a:t>
            </a:fld>
            <a:r>
              <a:rPr kumimoji="0" lang="en-US" altLang="ko-KR" sz="1200">
                <a:latin typeface="굴림" panose="020B0600000101010101" pitchFamily="34" charset="-127"/>
                <a:ea typeface="굴림" panose="020B0600000101010101" pitchFamily="34" charset="-127"/>
              </a:rPr>
              <a:t> </a:t>
            </a:r>
          </a:p>
        </p:txBody>
      </p:sp>
      <p:sp>
        <p:nvSpPr>
          <p:cNvPr id="44036" name="Rectangle 2">
            <a:extLst>
              <a:ext uri="{FF2B5EF4-FFF2-40B4-BE49-F238E27FC236}">
                <a16:creationId xmlns:a16="http://schemas.microsoft.com/office/drawing/2014/main" id="{0CB8DE3B-5E11-FE19-04F9-ACBCEC3AB5BA}"/>
              </a:ext>
            </a:extLst>
          </p:cNvPr>
          <p:cNvSpPr>
            <a:spLocks noGrp="1" noChangeArrowheads="1"/>
          </p:cNvSpPr>
          <p:nvPr>
            <p:ph type="title"/>
          </p:nvPr>
        </p:nvSpPr>
        <p:spPr/>
        <p:txBody>
          <a:bodyPr/>
          <a:lstStyle/>
          <a:p>
            <a:pPr eaLnBrk="1" hangingPunct="1"/>
            <a:r>
              <a:rPr lang="en-US" altLang="en-US"/>
              <a:t>Example: switch And if-else if</a:t>
            </a:r>
          </a:p>
        </p:txBody>
      </p:sp>
      <p:sp>
        <p:nvSpPr>
          <p:cNvPr id="44037" name="Rectangle 4">
            <a:extLst>
              <a:ext uri="{FF2B5EF4-FFF2-40B4-BE49-F238E27FC236}">
                <a16:creationId xmlns:a16="http://schemas.microsoft.com/office/drawing/2014/main" id="{FE885893-5BCA-1132-9263-C79CB0204A4C}"/>
              </a:ext>
            </a:extLst>
          </p:cNvPr>
          <p:cNvSpPr>
            <a:spLocks noGrp="1" noChangeArrowheads="1"/>
          </p:cNvSpPr>
          <p:nvPr>
            <p:ph type="body" sz="half" idx="1"/>
          </p:nvPr>
        </p:nvSpPr>
        <p:spPr/>
        <p:txBody>
          <a:bodyPr/>
          <a:lstStyle/>
          <a:p>
            <a:pPr lvl="1" eaLnBrk="1" hangingPunct="1">
              <a:buFont typeface="Wingdings" pitchFamily="2" charset="2"/>
              <a:buNone/>
            </a:pPr>
            <a:r>
              <a:rPr lang="en-US" altLang="en-US" sz="2000"/>
              <a:t>int month = 10;</a:t>
            </a:r>
          </a:p>
          <a:p>
            <a:pPr lvl="1" eaLnBrk="1" hangingPunct="1">
              <a:buFont typeface="Wingdings" pitchFamily="2" charset="2"/>
              <a:buNone/>
            </a:pPr>
            <a:r>
              <a:rPr lang="en-US" altLang="en-US" sz="2000"/>
              <a:t>String name;</a:t>
            </a:r>
          </a:p>
          <a:p>
            <a:pPr lvl="1" eaLnBrk="1" hangingPunct="1">
              <a:buFont typeface="Wingdings" pitchFamily="2" charset="2"/>
              <a:buNone/>
            </a:pPr>
            <a:r>
              <a:rPr lang="en-US" altLang="en-US" sz="2000"/>
              <a:t>switch (month) {</a:t>
            </a:r>
          </a:p>
          <a:p>
            <a:pPr lvl="1" eaLnBrk="1" hangingPunct="1">
              <a:buFont typeface="Wingdings" pitchFamily="2" charset="2"/>
              <a:buNone/>
            </a:pPr>
            <a:r>
              <a:rPr lang="en-US" altLang="en-US" sz="2000"/>
              <a:t>	case 1:</a:t>
            </a:r>
          </a:p>
          <a:p>
            <a:pPr lvl="1" eaLnBrk="1" hangingPunct="1">
              <a:buFont typeface="Wingdings" pitchFamily="2" charset="2"/>
              <a:buNone/>
            </a:pPr>
            <a:r>
              <a:rPr lang="en-US" altLang="en-US" sz="2000"/>
              <a:t>		name = “january”;</a:t>
            </a:r>
          </a:p>
          <a:p>
            <a:pPr lvl="1" eaLnBrk="1" hangingPunct="1">
              <a:buFont typeface="Wingdings" pitchFamily="2" charset="2"/>
              <a:buNone/>
            </a:pPr>
            <a:r>
              <a:rPr lang="en-US" altLang="en-US" sz="2000"/>
              <a:t>		break;</a:t>
            </a:r>
          </a:p>
          <a:p>
            <a:pPr lvl="1" eaLnBrk="1" hangingPunct="1">
              <a:buFont typeface="Wingdings" pitchFamily="2" charset="2"/>
              <a:buNone/>
            </a:pPr>
            <a:r>
              <a:rPr lang="en-US" altLang="en-US" sz="2000"/>
              <a:t>	case 2:</a:t>
            </a:r>
          </a:p>
          <a:p>
            <a:pPr lvl="1" eaLnBrk="1" hangingPunct="1">
              <a:buFont typeface="Wingdings" pitchFamily="2" charset="2"/>
              <a:buNone/>
            </a:pPr>
            <a:r>
              <a:rPr lang="en-US" altLang="en-US" sz="2000"/>
              <a:t>		name = “february”;</a:t>
            </a:r>
          </a:p>
          <a:p>
            <a:pPr lvl="1" eaLnBrk="1" hangingPunct="1">
              <a:buFont typeface="Wingdings" pitchFamily="2" charset="2"/>
              <a:buNone/>
            </a:pPr>
            <a:r>
              <a:rPr lang="en-US" altLang="en-US" sz="2000"/>
              <a:t>		break;</a:t>
            </a:r>
          </a:p>
          <a:p>
            <a:pPr lvl="1" eaLnBrk="1" hangingPunct="1">
              <a:buFont typeface="Wingdings" pitchFamily="2" charset="2"/>
              <a:buNone/>
            </a:pPr>
            <a:r>
              <a:rPr lang="en-US" altLang="en-US" sz="2000"/>
              <a:t>	default:</a:t>
            </a:r>
          </a:p>
          <a:p>
            <a:pPr lvl="1" eaLnBrk="1" hangingPunct="1">
              <a:buFont typeface="Wingdings" pitchFamily="2" charset="2"/>
              <a:buNone/>
            </a:pPr>
            <a:r>
              <a:rPr lang="en-US" altLang="en-US" sz="2000"/>
              <a:t>		name = “”;</a:t>
            </a:r>
          </a:p>
          <a:p>
            <a:pPr lvl="1" eaLnBrk="1" hangingPunct="1">
              <a:buFont typeface="Wingdings" pitchFamily="2" charset="2"/>
              <a:buNone/>
            </a:pPr>
            <a:r>
              <a:rPr lang="en-US" altLang="en-US" sz="2000"/>
              <a:t>		break;</a:t>
            </a:r>
          </a:p>
          <a:p>
            <a:pPr lvl="1" eaLnBrk="1" hangingPunct="1">
              <a:buFont typeface="Wingdings" pitchFamily="2" charset="2"/>
              <a:buNone/>
            </a:pPr>
            <a:r>
              <a:rPr lang="en-US" altLang="en-US" sz="2000"/>
              <a:t>}</a:t>
            </a:r>
          </a:p>
        </p:txBody>
      </p:sp>
      <p:sp>
        <p:nvSpPr>
          <p:cNvPr id="44038" name="Rectangle 5">
            <a:extLst>
              <a:ext uri="{FF2B5EF4-FFF2-40B4-BE49-F238E27FC236}">
                <a16:creationId xmlns:a16="http://schemas.microsoft.com/office/drawing/2014/main" id="{7BAB85E2-8804-B814-B9BD-27B7D1B0DA05}"/>
              </a:ext>
            </a:extLst>
          </p:cNvPr>
          <p:cNvSpPr>
            <a:spLocks noGrp="1" noChangeArrowheads="1"/>
          </p:cNvSpPr>
          <p:nvPr>
            <p:ph type="body" sz="half" idx="2"/>
          </p:nvPr>
        </p:nvSpPr>
        <p:spPr/>
        <p:txBody>
          <a:bodyPr/>
          <a:lstStyle/>
          <a:p>
            <a:pPr lvl="1" eaLnBrk="1" hangingPunct="1">
              <a:buFont typeface="Wingdings" pitchFamily="2" charset="2"/>
              <a:buNone/>
            </a:pPr>
            <a:r>
              <a:rPr lang="en-US" altLang="en-US" sz="2000"/>
              <a:t>final int month = 10;</a:t>
            </a:r>
          </a:p>
          <a:p>
            <a:pPr lvl="1" eaLnBrk="1" hangingPunct="1">
              <a:buFont typeface="Wingdings" pitchFamily="2" charset="2"/>
              <a:buNone/>
            </a:pPr>
            <a:r>
              <a:rPr lang="en-US" altLang="en-US" sz="2000"/>
              <a:t>String name;</a:t>
            </a:r>
          </a:p>
          <a:p>
            <a:pPr lvl="1" eaLnBrk="1" hangingPunct="1">
              <a:buFont typeface="Wingdings" pitchFamily="2" charset="2"/>
              <a:buNone/>
            </a:pPr>
            <a:r>
              <a:rPr lang="en-US" altLang="en-US" sz="2000"/>
              <a:t>if (month == 1)</a:t>
            </a:r>
          </a:p>
          <a:p>
            <a:pPr lvl="1" eaLnBrk="1" hangingPunct="1">
              <a:buFont typeface="Wingdings" pitchFamily="2" charset="2"/>
              <a:buNone/>
            </a:pPr>
            <a:r>
              <a:rPr lang="en-US" altLang="en-US" sz="2000"/>
              <a:t>		name = “january”;</a:t>
            </a:r>
          </a:p>
          <a:p>
            <a:pPr lvl="1" eaLnBrk="1" hangingPunct="1">
              <a:buFont typeface="Wingdings" pitchFamily="2" charset="2"/>
              <a:buNone/>
            </a:pPr>
            <a:r>
              <a:rPr lang="en-US" altLang="en-US" sz="2000"/>
              <a:t>else if (month == 2)</a:t>
            </a:r>
          </a:p>
          <a:p>
            <a:pPr lvl="1" eaLnBrk="1" hangingPunct="1">
              <a:buFont typeface="Wingdings" pitchFamily="2" charset="2"/>
              <a:buNone/>
            </a:pPr>
            <a:r>
              <a:rPr lang="en-US" altLang="en-US" sz="2000"/>
              <a:t>		name = “february”;</a:t>
            </a:r>
          </a:p>
          <a:p>
            <a:pPr lvl="1" eaLnBrk="1" hangingPunct="1">
              <a:buFont typeface="Wingdings" pitchFamily="2" charset="2"/>
              <a:buNone/>
            </a:pPr>
            <a:r>
              <a:rPr lang="en-US" altLang="en-US" sz="2000"/>
              <a:t>else</a:t>
            </a:r>
          </a:p>
          <a:p>
            <a:pPr lvl="1" eaLnBrk="1" hangingPunct="1">
              <a:buFont typeface="Wingdings" pitchFamily="2" charset="2"/>
              <a:buNone/>
            </a:pPr>
            <a:r>
              <a:rPr lang="en-US" altLang="en-US" sz="2000"/>
              <a:t>		name = “”;</a:t>
            </a:r>
          </a:p>
          <a:p>
            <a:pPr lvl="1" eaLnBrk="1" hangingPunct="1">
              <a:buFont typeface="Wingdings" pitchFamily="2" charset="2"/>
              <a:buNone/>
            </a:pPr>
            <a:r>
              <a:rPr lang="en-US" altLang="en-US" sz="2000"/>
              <a:t>System.out.println(name);</a:t>
            </a:r>
          </a:p>
          <a:p>
            <a:pPr eaLnBrk="1" hangingPunct="1">
              <a:buFont typeface="Wingdings" pitchFamily="2" charset="2"/>
              <a:buNone/>
            </a:pPr>
            <a:endParaRPr lang="en-US" altLang="en-US" sz="2400"/>
          </a:p>
        </p:txBody>
      </p:sp>
      <p:sp>
        <p:nvSpPr>
          <p:cNvPr id="44039" name="Line 6">
            <a:extLst>
              <a:ext uri="{FF2B5EF4-FFF2-40B4-BE49-F238E27FC236}">
                <a16:creationId xmlns:a16="http://schemas.microsoft.com/office/drawing/2014/main" id="{40E19D45-66C9-835E-5272-27FD655BCF49}"/>
              </a:ext>
            </a:extLst>
          </p:cNvPr>
          <p:cNvSpPr>
            <a:spLocks noChangeShapeType="1"/>
          </p:cNvSpPr>
          <p:nvPr/>
        </p:nvSpPr>
        <p:spPr bwMode="auto">
          <a:xfrm>
            <a:off x="9829800" y="1981200"/>
            <a:ext cx="0" cy="28194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JP"/>
          </a:p>
        </p:txBody>
      </p:sp>
      <p:sp>
        <p:nvSpPr>
          <p:cNvPr id="44040" name="Text Box 7">
            <a:extLst>
              <a:ext uri="{FF2B5EF4-FFF2-40B4-BE49-F238E27FC236}">
                <a16:creationId xmlns:a16="http://schemas.microsoft.com/office/drawing/2014/main" id="{6A183E0F-05A3-6AC6-50FA-C25DCD7CB954}"/>
              </a:ext>
            </a:extLst>
          </p:cNvPr>
          <p:cNvSpPr txBox="1">
            <a:spLocks noChangeArrowheads="1"/>
          </p:cNvSpPr>
          <p:nvPr/>
        </p:nvSpPr>
        <p:spPr bwMode="auto">
          <a:xfrm>
            <a:off x="9351964" y="1524001"/>
            <a:ext cx="10699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00FF"/>
              </a:buClr>
              <a:buSzPct val="70000"/>
              <a:buFont typeface="Wingdings" pitchFamily="2" charset="2"/>
              <a:buChar char="u"/>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FF0066"/>
              </a:buClr>
              <a:buSzPct val="70000"/>
              <a:buFont typeface="Wingdings" pitchFamily="2" charset="2"/>
              <a:buChar char="l"/>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SzPct val="80000"/>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65000"/>
              <a:buFont typeface="Wingdings" pitchFamily="2" charset="2"/>
              <a:buChar char="n"/>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80000"/>
              </a:lnSpc>
              <a:buClrTx/>
              <a:buFont typeface="Wingdings" pitchFamily="2" charset="2"/>
              <a:buNone/>
            </a:pPr>
            <a:r>
              <a:rPr lang="en-US" altLang="en-US" sz="1400">
                <a:solidFill>
                  <a:srgbClr val="0000FF"/>
                </a:solidFill>
              </a:rPr>
              <a:t>checks</a:t>
            </a:r>
          </a:p>
          <a:p>
            <a:pPr algn="ctr" eaLnBrk="1" hangingPunct="1">
              <a:lnSpc>
                <a:spcPct val="80000"/>
              </a:lnSpc>
              <a:buClrTx/>
              <a:buFont typeface="Wingdings" pitchFamily="2" charset="2"/>
              <a:buNone/>
            </a:pPr>
            <a:r>
              <a:rPr lang="en-US" altLang="en-US" sz="1400">
                <a:solidFill>
                  <a:srgbClr val="0000FF"/>
                </a:solidFill>
              </a:rPr>
              <a:t>one by one</a:t>
            </a:r>
          </a:p>
        </p:txBody>
      </p:sp>
      <p:sp>
        <p:nvSpPr>
          <p:cNvPr id="44041" name="Freeform 8">
            <a:extLst>
              <a:ext uri="{FF2B5EF4-FFF2-40B4-BE49-F238E27FC236}">
                <a16:creationId xmlns:a16="http://schemas.microsoft.com/office/drawing/2014/main" id="{4E1F47FD-AAB8-8B1D-46E6-0BC8B15630F4}"/>
              </a:ext>
            </a:extLst>
          </p:cNvPr>
          <p:cNvSpPr>
            <a:spLocks/>
          </p:cNvSpPr>
          <p:nvPr/>
        </p:nvSpPr>
        <p:spPr bwMode="auto">
          <a:xfrm>
            <a:off x="3756025" y="2289175"/>
            <a:ext cx="1303338" cy="317500"/>
          </a:xfrm>
          <a:custGeom>
            <a:avLst/>
            <a:gdLst>
              <a:gd name="T0" fmla="*/ 2147483646 w 821"/>
              <a:gd name="T1" fmla="*/ 0 h 200"/>
              <a:gd name="T2" fmla="*/ 2147483646 w 821"/>
              <a:gd name="T3" fmla="*/ 2147483646 h 200"/>
              <a:gd name="T4" fmla="*/ 0 w 821"/>
              <a:gd name="T5" fmla="*/ 2147483646 h 200"/>
              <a:gd name="T6" fmla="*/ 0 60000 65536"/>
              <a:gd name="T7" fmla="*/ 0 60000 65536"/>
              <a:gd name="T8" fmla="*/ 0 60000 65536"/>
              <a:gd name="T9" fmla="*/ 0 w 821"/>
              <a:gd name="T10" fmla="*/ 0 h 200"/>
              <a:gd name="T11" fmla="*/ 821 w 821"/>
              <a:gd name="T12" fmla="*/ 200 h 200"/>
            </a:gdLst>
            <a:ahLst/>
            <a:cxnLst>
              <a:cxn ang="T6">
                <a:pos x="T0" y="T1"/>
              </a:cxn>
              <a:cxn ang="T7">
                <a:pos x="T2" y="T3"/>
              </a:cxn>
              <a:cxn ang="T8">
                <a:pos x="T4" y="T5"/>
              </a:cxn>
            </a:cxnLst>
            <a:rect l="T9" t="T10" r="T11" b="T12"/>
            <a:pathLst>
              <a:path w="821" h="200">
                <a:moveTo>
                  <a:pt x="404" y="0"/>
                </a:moveTo>
                <a:cubicBezTo>
                  <a:pt x="462" y="8"/>
                  <a:pt x="821" y="13"/>
                  <a:pt x="754" y="46"/>
                </a:cubicBezTo>
                <a:cubicBezTo>
                  <a:pt x="687" y="79"/>
                  <a:pt x="157" y="168"/>
                  <a:pt x="0" y="200"/>
                </a:cubicBezTo>
              </a:path>
            </a:pathLst>
          </a:custGeom>
          <a:noFill/>
          <a:ln w="9525">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JP"/>
          </a:p>
        </p:txBody>
      </p:sp>
      <p:sp>
        <p:nvSpPr>
          <p:cNvPr id="44042" name="Freeform 9">
            <a:extLst>
              <a:ext uri="{FF2B5EF4-FFF2-40B4-BE49-F238E27FC236}">
                <a16:creationId xmlns:a16="http://schemas.microsoft.com/office/drawing/2014/main" id="{82C8DC9E-3FAB-511D-D002-220143F04D3D}"/>
              </a:ext>
            </a:extLst>
          </p:cNvPr>
          <p:cNvSpPr>
            <a:spLocks/>
          </p:cNvSpPr>
          <p:nvPr/>
        </p:nvSpPr>
        <p:spPr bwMode="auto">
          <a:xfrm>
            <a:off x="1725614" y="3333750"/>
            <a:ext cx="1138237" cy="3149600"/>
          </a:xfrm>
          <a:custGeom>
            <a:avLst/>
            <a:gdLst>
              <a:gd name="T0" fmla="*/ 2147483646 w 717"/>
              <a:gd name="T1" fmla="*/ 0 h 1984"/>
              <a:gd name="T2" fmla="*/ 2147483646 w 717"/>
              <a:gd name="T3" fmla="*/ 2147483646 h 1984"/>
              <a:gd name="T4" fmla="*/ 2147483646 w 717"/>
              <a:gd name="T5" fmla="*/ 2147483646 h 1984"/>
              <a:gd name="T6" fmla="*/ 2147483646 w 717"/>
              <a:gd name="T7" fmla="*/ 2147483646 h 1984"/>
              <a:gd name="T8" fmla="*/ 0 60000 65536"/>
              <a:gd name="T9" fmla="*/ 0 60000 65536"/>
              <a:gd name="T10" fmla="*/ 0 60000 65536"/>
              <a:gd name="T11" fmla="*/ 0 60000 65536"/>
              <a:gd name="T12" fmla="*/ 0 w 717"/>
              <a:gd name="T13" fmla="*/ 0 h 1984"/>
              <a:gd name="T14" fmla="*/ 717 w 717"/>
              <a:gd name="T15" fmla="*/ 1984 h 1984"/>
            </a:gdLst>
            <a:ahLst/>
            <a:cxnLst>
              <a:cxn ang="T8">
                <a:pos x="T0" y="T1"/>
              </a:cxn>
              <a:cxn ang="T9">
                <a:pos x="T2" y="T3"/>
              </a:cxn>
              <a:cxn ang="T10">
                <a:pos x="T4" y="T5"/>
              </a:cxn>
              <a:cxn ang="T11">
                <a:pos x="T6" y="T7"/>
              </a:cxn>
            </a:cxnLst>
            <a:rect l="T12" t="T13" r="T14" b="T15"/>
            <a:pathLst>
              <a:path w="717" h="1984">
                <a:moveTo>
                  <a:pt x="717" y="0"/>
                </a:moveTo>
                <a:cubicBezTo>
                  <a:pt x="611" y="54"/>
                  <a:pt x="154" y="44"/>
                  <a:pt x="77" y="326"/>
                </a:cubicBezTo>
                <a:cubicBezTo>
                  <a:pt x="0" y="608"/>
                  <a:pt x="179" y="1416"/>
                  <a:pt x="257" y="1692"/>
                </a:cubicBezTo>
                <a:cubicBezTo>
                  <a:pt x="335" y="1968"/>
                  <a:pt x="437" y="1984"/>
                  <a:pt x="545" y="1980"/>
                </a:cubicBezTo>
              </a:path>
            </a:pathLst>
          </a:custGeom>
          <a:noFill/>
          <a:ln w="9525">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JP"/>
          </a:p>
        </p:txBody>
      </p:sp>
      <p:sp>
        <p:nvSpPr>
          <p:cNvPr id="44043" name="Freeform 10">
            <a:extLst>
              <a:ext uri="{FF2B5EF4-FFF2-40B4-BE49-F238E27FC236}">
                <a16:creationId xmlns:a16="http://schemas.microsoft.com/office/drawing/2014/main" id="{E61C360A-11AF-E99F-35E1-93D5C197E421}"/>
              </a:ext>
            </a:extLst>
          </p:cNvPr>
          <p:cNvSpPr>
            <a:spLocks/>
          </p:cNvSpPr>
          <p:nvPr/>
        </p:nvSpPr>
        <p:spPr bwMode="auto">
          <a:xfrm>
            <a:off x="3806825" y="2209801"/>
            <a:ext cx="2222500" cy="1484313"/>
          </a:xfrm>
          <a:custGeom>
            <a:avLst/>
            <a:gdLst>
              <a:gd name="T0" fmla="*/ 2147483646 w 1400"/>
              <a:gd name="T1" fmla="*/ 0 h 935"/>
              <a:gd name="T2" fmla="*/ 2147483646 w 1400"/>
              <a:gd name="T3" fmla="*/ 2147483646 h 935"/>
              <a:gd name="T4" fmla="*/ 0 w 1400"/>
              <a:gd name="T5" fmla="*/ 2147483646 h 935"/>
              <a:gd name="T6" fmla="*/ 0 60000 65536"/>
              <a:gd name="T7" fmla="*/ 0 60000 65536"/>
              <a:gd name="T8" fmla="*/ 0 60000 65536"/>
              <a:gd name="T9" fmla="*/ 0 w 1400"/>
              <a:gd name="T10" fmla="*/ 0 h 935"/>
              <a:gd name="T11" fmla="*/ 1400 w 1400"/>
              <a:gd name="T12" fmla="*/ 935 h 935"/>
            </a:gdLst>
            <a:ahLst/>
            <a:cxnLst>
              <a:cxn ang="T6">
                <a:pos x="T0" y="T1"/>
              </a:cxn>
              <a:cxn ang="T7">
                <a:pos x="T2" y="T3"/>
              </a:cxn>
              <a:cxn ang="T8">
                <a:pos x="T4" y="T5"/>
              </a:cxn>
            </a:cxnLst>
            <a:rect l="T9" t="T10" r="T11" b="T12"/>
            <a:pathLst>
              <a:path w="1400" h="935">
                <a:moveTo>
                  <a:pt x="403" y="0"/>
                </a:moveTo>
                <a:cubicBezTo>
                  <a:pt x="558" y="40"/>
                  <a:pt x="1400" y="85"/>
                  <a:pt x="1333" y="241"/>
                </a:cubicBezTo>
                <a:cubicBezTo>
                  <a:pt x="1266" y="397"/>
                  <a:pt x="278" y="790"/>
                  <a:pt x="0" y="935"/>
                </a:cubicBezTo>
              </a:path>
            </a:pathLst>
          </a:custGeom>
          <a:noFill/>
          <a:ln w="9525">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JP"/>
          </a:p>
        </p:txBody>
      </p:sp>
      <p:sp>
        <p:nvSpPr>
          <p:cNvPr id="44044" name="Freeform 13">
            <a:extLst>
              <a:ext uri="{FF2B5EF4-FFF2-40B4-BE49-F238E27FC236}">
                <a16:creationId xmlns:a16="http://schemas.microsoft.com/office/drawing/2014/main" id="{695845C6-DD5A-0668-19D0-6141C55DAF4F}"/>
              </a:ext>
            </a:extLst>
          </p:cNvPr>
          <p:cNvSpPr>
            <a:spLocks/>
          </p:cNvSpPr>
          <p:nvPr/>
        </p:nvSpPr>
        <p:spPr bwMode="auto">
          <a:xfrm>
            <a:off x="2122488" y="4303714"/>
            <a:ext cx="811212" cy="2060575"/>
          </a:xfrm>
          <a:custGeom>
            <a:avLst/>
            <a:gdLst>
              <a:gd name="T0" fmla="*/ 2147483646 w 511"/>
              <a:gd name="T1" fmla="*/ 2147483646 h 1298"/>
              <a:gd name="T2" fmla="*/ 2147483646 w 511"/>
              <a:gd name="T3" fmla="*/ 2147483646 h 1298"/>
              <a:gd name="T4" fmla="*/ 2147483646 w 511"/>
              <a:gd name="T5" fmla="*/ 2147483646 h 1298"/>
              <a:gd name="T6" fmla="*/ 2147483646 w 511"/>
              <a:gd name="T7" fmla="*/ 2147483646 h 1298"/>
              <a:gd name="T8" fmla="*/ 0 60000 65536"/>
              <a:gd name="T9" fmla="*/ 0 60000 65536"/>
              <a:gd name="T10" fmla="*/ 0 60000 65536"/>
              <a:gd name="T11" fmla="*/ 0 60000 65536"/>
              <a:gd name="T12" fmla="*/ 0 w 511"/>
              <a:gd name="T13" fmla="*/ 0 h 1298"/>
              <a:gd name="T14" fmla="*/ 511 w 511"/>
              <a:gd name="T15" fmla="*/ 1298 h 1298"/>
            </a:gdLst>
            <a:ahLst/>
            <a:cxnLst>
              <a:cxn ang="T8">
                <a:pos x="T0" y="T1"/>
              </a:cxn>
              <a:cxn ang="T9">
                <a:pos x="T2" y="T3"/>
              </a:cxn>
              <a:cxn ang="T10">
                <a:pos x="T4" y="T5"/>
              </a:cxn>
              <a:cxn ang="T11">
                <a:pos x="T6" y="T7"/>
              </a:cxn>
            </a:cxnLst>
            <a:rect l="T12" t="T13" r="T14" b="T15"/>
            <a:pathLst>
              <a:path w="511" h="1298">
                <a:moveTo>
                  <a:pt x="511" y="73"/>
                </a:moveTo>
                <a:cubicBezTo>
                  <a:pt x="438" y="88"/>
                  <a:pt x="144" y="0"/>
                  <a:pt x="72" y="164"/>
                </a:cubicBezTo>
                <a:cubicBezTo>
                  <a:pt x="0" y="328"/>
                  <a:pt x="46" y="869"/>
                  <a:pt x="81" y="1058"/>
                </a:cubicBezTo>
                <a:cubicBezTo>
                  <a:pt x="116" y="1247"/>
                  <a:pt x="243" y="1248"/>
                  <a:pt x="285" y="1298"/>
                </a:cubicBezTo>
              </a:path>
            </a:pathLst>
          </a:custGeom>
          <a:noFill/>
          <a:ln w="9525">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JP"/>
          </a:p>
        </p:txBody>
      </p:sp>
      <p:sp>
        <p:nvSpPr>
          <p:cNvPr id="44045" name="Freeform 14">
            <a:extLst>
              <a:ext uri="{FF2B5EF4-FFF2-40B4-BE49-F238E27FC236}">
                <a16:creationId xmlns:a16="http://schemas.microsoft.com/office/drawing/2014/main" id="{78F00E07-0F23-B63C-B47C-05ECFDC8A247}"/>
              </a:ext>
            </a:extLst>
          </p:cNvPr>
          <p:cNvSpPr>
            <a:spLocks/>
          </p:cNvSpPr>
          <p:nvPr/>
        </p:nvSpPr>
        <p:spPr bwMode="auto">
          <a:xfrm>
            <a:off x="6111876" y="3352800"/>
            <a:ext cx="898525" cy="1066800"/>
          </a:xfrm>
          <a:custGeom>
            <a:avLst/>
            <a:gdLst>
              <a:gd name="T0" fmla="*/ 2147483646 w 566"/>
              <a:gd name="T1" fmla="*/ 0 h 672"/>
              <a:gd name="T2" fmla="*/ 2147483646 w 566"/>
              <a:gd name="T3" fmla="*/ 2147483646 h 672"/>
              <a:gd name="T4" fmla="*/ 2147483646 w 566"/>
              <a:gd name="T5" fmla="*/ 2147483646 h 672"/>
              <a:gd name="T6" fmla="*/ 0 60000 65536"/>
              <a:gd name="T7" fmla="*/ 0 60000 65536"/>
              <a:gd name="T8" fmla="*/ 0 60000 65536"/>
              <a:gd name="T9" fmla="*/ 0 w 566"/>
              <a:gd name="T10" fmla="*/ 0 h 672"/>
              <a:gd name="T11" fmla="*/ 566 w 566"/>
              <a:gd name="T12" fmla="*/ 672 h 672"/>
            </a:gdLst>
            <a:ahLst/>
            <a:cxnLst>
              <a:cxn ang="T6">
                <a:pos x="T0" y="T1"/>
              </a:cxn>
              <a:cxn ang="T7">
                <a:pos x="T2" y="T3"/>
              </a:cxn>
              <a:cxn ang="T8">
                <a:pos x="T4" y="T5"/>
              </a:cxn>
            </a:cxnLst>
            <a:rect l="T9" t="T10" r="T11" b="T12"/>
            <a:pathLst>
              <a:path w="566" h="672">
                <a:moveTo>
                  <a:pt x="566" y="0"/>
                </a:moveTo>
                <a:cubicBezTo>
                  <a:pt x="478" y="29"/>
                  <a:pt x="80" y="62"/>
                  <a:pt x="40" y="174"/>
                </a:cubicBezTo>
                <a:cubicBezTo>
                  <a:pt x="0" y="286"/>
                  <a:pt x="266" y="568"/>
                  <a:pt x="326" y="672"/>
                </a:cubicBezTo>
              </a:path>
            </a:pathLst>
          </a:custGeom>
          <a:noFill/>
          <a:ln w="9525">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JP"/>
          </a:p>
        </p:txBody>
      </p:sp>
      <p:sp>
        <p:nvSpPr>
          <p:cNvPr id="44046" name="Freeform 15">
            <a:extLst>
              <a:ext uri="{FF2B5EF4-FFF2-40B4-BE49-F238E27FC236}">
                <a16:creationId xmlns:a16="http://schemas.microsoft.com/office/drawing/2014/main" id="{63D49DB0-9456-4DB0-84A2-297314EE8F85}"/>
              </a:ext>
            </a:extLst>
          </p:cNvPr>
          <p:cNvSpPr>
            <a:spLocks/>
          </p:cNvSpPr>
          <p:nvPr/>
        </p:nvSpPr>
        <p:spPr bwMode="auto">
          <a:xfrm>
            <a:off x="5842001" y="2613026"/>
            <a:ext cx="1146175" cy="1865313"/>
          </a:xfrm>
          <a:custGeom>
            <a:avLst/>
            <a:gdLst>
              <a:gd name="T0" fmla="*/ 2147483646 w 722"/>
              <a:gd name="T1" fmla="*/ 0 h 1175"/>
              <a:gd name="T2" fmla="*/ 2147483646 w 722"/>
              <a:gd name="T3" fmla="*/ 2147483646 h 1175"/>
              <a:gd name="T4" fmla="*/ 2147483646 w 722"/>
              <a:gd name="T5" fmla="*/ 2147483646 h 1175"/>
              <a:gd name="T6" fmla="*/ 0 60000 65536"/>
              <a:gd name="T7" fmla="*/ 0 60000 65536"/>
              <a:gd name="T8" fmla="*/ 0 60000 65536"/>
              <a:gd name="T9" fmla="*/ 0 w 722"/>
              <a:gd name="T10" fmla="*/ 0 h 1175"/>
              <a:gd name="T11" fmla="*/ 722 w 722"/>
              <a:gd name="T12" fmla="*/ 1175 h 1175"/>
            </a:gdLst>
            <a:ahLst/>
            <a:cxnLst>
              <a:cxn ang="T6">
                <a:pos x="T0" y="T1"/>
              </a:cxn>
              <a:cxn ang="T7">
                <a:pos x="T2" y="T3"/>
              </a:cxn>
              <a:cxn ang="T8">
                <a:pos x="T4" y="T5"/>
              </a:cxn>
            </a:cxnLst>
            <a:rect l="T9" t="T10" r="T11" b="T12"/>
            <a:pathLst>
              <a:path w="722" h="1175">
                <a:moveTo>
                  <a:pt x="722" y="0"/>
                </a:moveTo>
                <a:cubicBezTo>
                  <a:pt x="609" y="97"/>
                  <a:pt x="84" y="385"/>
                  <a:pt x="42" y="581"/>
                </a:cubicBezTo>
                <a:cubicBezTo>
                  <a:pt x="0" y="777"/>
                  <a:pt x="383" y="1051"/>
                  <a:pt x="473" y="1175"/>
                </a:cubicBezTo>
              </a:path>
            </a:pathLst>
          </a:custGeom>
          <a:noFill/>
          <a:ln w="9525">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JP"/>
          </a:p>
        </p:txBody>
      </p:sp>
      <p:sp>
        <p:nvSpPr>
          <p:cNvPr id="44047" name="Text Box 16">
            <a:extLst>
              <a:ext uri="{FF2B5EF4-FFF2-40B4-BE49-F238E27FC236}">
                <a16:creationId xmlns:a16="http://schemas.microsoft.com/office/drawing/2014/main" id="{39F4798A-A01A-144C-ABE1-FA5BA8FECEB2}"/>
              </a:ext>
            </a:extLst>
          </p:cNvPr>
          <p:cNvSpPr txBox="1">
            <a:spLocks noChangeArrowheads="1"/>
          </p:cNvSpPr>
          <p:nvPr/>
        </p:nvSpPr>
        <p:spPr bwMode="auto">
          <a:xfrm>
            <a:off x="5105401" y="1828801"/>
            <a:ext cx="7524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00FF"/>
              </a:buClr>
              <a:buSzPct val="70000"/>
              <a:buFont typeface="Wingdings" pitchFamily="2" charset="2"/>
              <a:buChar char="u"/>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FF0066"/>
              </a:buClr>
              <a:buSzPct val="70000"/>
              <a:buFont typeface="Wingdings" pitchFamily="2" charset="2"/>
              <a:buChar char="l"/>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SzPct val="80000"/>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65000"/>
              <a:buFont typeface="Wingdings" pitchFamily="2" charset="2"/>
              <a:buChar char="n"/>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80000"/>
              </a:lnSpc>
              <a:buClrTx/>
              <a:buFont typeface="Wingdings" pitchFamily="2" charset="2"/>
              <a:buNone/>
            </a:pPr>
            <a:r>
              <a:rPr lang="en-US" altLang="en-US" sz="1400">
                <a:solidFill>
                  <a:srgbClr val="0000FF"/>
                </a:solidFill>
              </a:rPr>
              <a:t>jumps</a:t>
            </a:r>
          </a:p>
          <a:p>
            <a:pPr algn="ctr" eaLnBrk="1" hangingPunct="1">
              <a:lnSpc>
                <a:spcPct val="80000"/>
              </a:lnSpc>
              <a:buClrTx/>
              <a:buFont typeface="Wingdings" pitchFamily="2" charset="2"/>
              <a:buNone/>
            </a:pPr>
            <a:r>
              <a:rPr lang="en-US" altLang="en-US" sz="1400">
                <a:solidFill>
                  <a:srgbClr val="0000FF"/>
                </a:solidFill>
              </a:rPr>
              <a:t>directly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a:extLst>
              <a:ext uri="{FF2B5EF4-FFF2-40B4-BE49-F238E27FC236}">
                <a16:creationId xmlns:a16="http://schemas.microsoft.com/office/drawing/2014/main" id="{E0B7EFC3-5196-76E7-F578-C109926CD20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70000"/>
              <a:buFont typeface="Wingdings" pitchFamily="2" charset="2"/>
              <a:buChar char="u"/>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FF0066"/>
              </a:buClr>
              <a:buSzPct val="70000"/>
              <a:buFont typeface="Wingdings" pitchFamily="2" charset="2"/>
              <a:buChar char="l"/>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SzPct val="80000"/>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65000"/>
              <a:buFont typeface="Wingdings" pitchFamily="2" charset="2"/>
              <a:buChar char="n"/>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kumimoji="0" lang="en-US" altLang="ja-JP" sz="1400"/>
              <a:t>Java Programming I</a:t>
            </a:r>
          </a:p>
        </p:txBody>
      </p:sp>
      <p:sp>
        <p:nvSpPr>
          <p:cNvPr id="7" name="Slide Number Placeholder 5">
            <a:extLst>
              <a:ext uri="{FF2B5EF4-FFF2-40B4-BE49-F238E27FC236}">
                <a16:creationId xmlns:a16="http://schemas.microsoft.com/office/drawing/2014/main" id="{45573FF2-1306-7212-5309-5AE7BBD3C1D3}"/>
              </a:ext>
            </a:extLst>
          </p:cNvPr>
          <p:cNvSpPr>
            <a:spLocks noGrp="1"/>
          </p:cNvSpPr>
          <p:nvPr>
            <p:ph type="sldNum" sz="quarter" idx="12"/>
          </p:nvPr>
        </p:nvSpPr>
        <p:spPr/>
        <p:txBody>
          <a:bodyPr/>
          <a:lstStyle>
            <a:lvl1pPr>
              <a:spcBef>
                <a:spcPct val="20000"/>
              </a:spcBef>
              <a:buClr>
                <a:srgbClr val="0000FF"/>
              </a:buClr>
              <a:buSzPct val="70000"/>
              <a:buFont typeface="Wingdings" panose="05000000000000000000" pitchFamily="2" charset="2"/>
              <a:buChar char="u"/>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rgbClr val="FF0066"/>
              </a:buClr>
              <a:buSzPct val="70000"/>
              <a:buFont typeface="Wingdings" panose="05000000000000000000" pitchFamily="2" charset="2"/>
              <a:buChar char="l"/>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SzPct val="80000"/>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SzPct val="65000"/>
              <a:buFont typeface="Wingdings" panose="05000000000000000000" pitchFamily="2" charset="2"/>
              <a:buChar char="n"/>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ClrTx/>
              <a:buSzTx/>
              <a:buFontTx/>
              <a:buNone/>
              <a:defRPr/>
            </a:pPr>
            <a:fld id="{22BFE94F-FA1F-FF42-A460-9223BA0C9CA8}" type="slidenum">
              <a:rPr kumimoji="0" lang="ko-KR" altLang="en-US" sz="1200">
                <a:latin typeface="Times New Roman" panose="02020603050405020304" pitchFamily="18" charset="0"/>
                <a:ea typeface="굴림" panose="020B0600000101010101" pitchFamily="34" charset="-127"/>
              </a:rPr>
              <a:pPr>
                <a:spcBef>
                  <a:spcPct val="0"/>
                </a:spcBef>
                <a:buClrTx/>
                <a:buSzTx/>
                <a:buFontTx/>
                <a:buNone/>
                <a:defRPr/>
              </a:pPr>
              <a:t>35</a:t>
            </a:fld>
            <a:r>
              <a:rPr kumimoji="0" lang="en-US" altLang="ko-KR" sz="1200">
                <a:latin typeface="굴림" panose="020B0600000101010101" pitchFamily="34" charset="-127"/>
                <a:ea typeface="굴림" panose="020B0600000101010101" pitchFamily="34" charset="-127"/>
              </a:rPr>
              <a:t> </a:t>
            </a:r>
          </a:p>
        </p:txBody>
      </p:sp>
      <p:sp>
        <p:nvSpPr>
          <p:cNvPr id="45060" name="Rectangle 2">
            <a:extLst>
              <a:ext uri="{FF2B5EF4-FFF2-40B4-BE49-F238E27FC236}">
                <a16:creationId xmlns:a16="http://schemas.microsoft.com/office/drawing/2014/main" id="{DE42D85B-39E7-FB21-0507-05F5724A9CD0}"/>
              </a:ext>
            </a:extLst>
          </p:cNvPr>
          <p:cNvSpPr>
            <a:spLocks noGrp="1" noChangeArrowheads="1"/>
          </p:cNvSpPr>
          <p:nvPr>
            <p:ph type="title"/>
          </p:nvPr>
        </p:nvSpPr>
        <p:spPr/>
        <p:txBody>
          <a:bodyPr/>
          <a:lstStyle/>
          <a:p>
            <a:pPr eaLnBrk="1" hangingPunct="1"/>
            <a:r>
              <a:rPr lang="en-US" altLang="en-US"/>
              <a:t>Example: A </a:t>
            </a:r>
            <a:r>
              <a:rPr lang="en-US" altLang="en-US" i="1"/>
              <a:t>fall-through</a:t>
            </a:r>
            <a:r>
              <a:rPr lang="en-US" altLang="en-US"/>
              <a:t> switch</a:t>
            </a:r>
          </a:p>
        </p:txBody>
      </p:sp>
      <p:sp>
        <p:nvSpPr>
          <p:cNvPr id="45061" name="Rectangle 3">
            <a:extLst>
              <a:ext uri="{FF2B5EF4-FFF2-40B4-BE49-F238E27FC236}">
                <a16:creationId xmlns:a16="http://schemas.microsoft.com/office/drawing/2014/main" id="{46CDFF28-C11E-233C-3C95-12385804D1D9}"/>
              </a:ext>
            </a:extLst>
          </p:cNvPr>
          <p:cNvSpPr>
            <a:spLocks noGrp="1" noChangeArrowheads="1"/>
          </p:cNvSpPr>
          <p:nvPr>
            <p:ph type="body" idx="1"/>
          </p:nvPr>
        </p:nvSpPr>
        <p:spPr>
          <a:xfrm>
            <a:off x="1981200" y="1328738"/>
            <a:ext cx="8229600" cy="4953000"/>
          </a:xfrm>
        </p:spPr>
        <p:txBody>
          <a:bodyPr/>
          <a:lstStyle/>
          <a:p>
            <a:pPr marL="342900" lvl="1" indent="-342900">
              <a:lnSpc>
                <a:spcPct val="80000"/>
              </a:lnSpc>
              <a:buClr>
                <a:srgbClr val="0000FF"/>
              </a:buClr>
              <a:buNone/>
            </a:pPr>
            <a:r>
              <a:rPr lang="en-US" altLang="en-US" sz="2400"/>
              <a:t>int month = 1;</a:t>
            </a:r>
          </a:p>
          <a:p>
            <a:pPr eaLnBrk="1" hangingPunct="1">
              <a:lnSpc>
                <a:spcPct val="80000"/>
              </a:lnSpc>
              <a:buFont typeface="Wingdings" pitchFamily="2" charset="2"/>
              <a:buNone/>
            </a:pPr>
            <a:r>
              <a:rPr lang="en-US" altLang="en-US" sz="2400"/>
              <a:t>switch (month) {</a:t>
            </a:r>
          </a:p>
          <a:p>
            <a:pPr eaLnBrk="1" hangingPunct="1">
              <a:lnSpc>
                <a:spcPct val="80000"/>
              </a:lnSpc>
              <a:buFont typeface="Wingdings" pitchFamily="2" charset="2"/>
              <a:buNone/>
            </a:pPr>
            <a:r>
              <a:rPr lang="en-US" altLang="en-US" sz="2400"/>
              <a:t>	case 1:</a:t>
            </a:r>
          </a:p>
          <a:p>
            <a:pPr eaLnBrk="1" hangingPunct="1">
              <a:lnSpc>
                <a:spcPct val="80000"/>
              </a:lnSpc>
              <a:buFont typeface="Wingdings" pitchFamily="2" charset="2"/>
              <a:buNone/>
            </a:pPr>
            <a:r>
              <a:rPr lang="en-US" altLang="en-US" sz="2400"/>
              <a:t>	case 3:</a:t>
            </a:r>
          </a:p>
          <a:p>
            <a:pPr eaLnBrk="1" hangingPunct="1">
              <a:lnSpc>
                <a:spcPct val="80000"/>
              </a:lnSpc>
              <a:buFont typeface="Wingdings" pitchFamily="2" charset="2"/>
              <a:buNone/>
            </a:pPr>
            <a:r>
              <a:rPr lang="en-US" altLang="en-US" sz="2400"/>
              <a:t>	case 5:</a:t>
            </a:r>
          </a:p>
          <a:p>
            <a:pPr eaLnBrk="1" hangingPunct="1">
              <a:lnSpc>
                <a:spcPct val="80000"/>
              </a:lnSpc>
              <a:buFont typeface="Wingdings" pitchFamily="2" charset="2"/>
              <a:buNone/>
            </a:pPr>
            <a:r>
              <a:rPr lang="en-US" altLang="en-US" sz="2400"/>
              <a:t>		days = 31;</a:t>
            </a:r>
          </a:p>
          <a:p>
            <a:pPr eaLnBrk="1" hangingPunct="1">
              <a:lnSpc>
                <a:spcPct val="80000"/>
              </a:lnSpc>
              <a:buFont typeface="Wingdings" pitchFamily="2" charset="2"/>
              <a:buNone/>
            </a:pPr>
            <a:r>
              <a:rPr lang="en-US" altLang="en-US" sz="2400"/>
              <a:t>		break;</a:t>
            </a:r>
          </a:p>
          <a:p>
            <a:pPr eaLnBrk="1" hangingPunct="1">
              <a:lnSpc>
                <a:spcPct val="80000"/>
              </a:lnSpc>
              <a:buFont typeface="Wingdings" pitchFamily="2" charset="2"/>
              <a:buNone/>
            </a:pPr>
            <a:r>
              <a:rPr lang="en-US" altLang="en-US" sz="2400"/>
              <a:t>	case 2:</a:t>
            </a:r>
          </a:p>
          <a:p>
            <a:pPr eaLnBrk="1" hangingPunct="1">
              <a:lnSpc>
                <a:spcPct val="80000"/>
              </a:lnSpc>
              <a:buFont typeface="Wingdings" pitchFamily="2" charset="2"/>
              <a:buNone/>
            </a:pPr>
            <a:r>
              <a:rPr lang="en-US" altLang="en-US" sz="2400"/>
              <a:t>		days = 28;</a:t>
            </a:r>
          </a:p>
          <a:p>
            <a:pPr eaLnBrk="1" hangingPunct="1">
              <a:lnSpc>
                <a:spcPct val="80000"/>
              </a:lnSpc>
              <a:buFont typeface="Wingdings" pitchFamily="2" charset="2"/>
              <a:buNone/>
            </a:pPr>
            <a:r>
              <a:rPr lang="en-US" altLang="en-US" sz="2400"/>
              <a:t>		break;</a:t>
            </a:r>
          </a:p>
          <a:p>
            <a:pPr eaLnBrk="1" hangingPunct="1">
              <a:lnSpc>
                <a:spcPct val="80000"/>
              </a:lnSpc>
              <a:buFont typeface="Wingdings" pitchFamily="2" charset="2"/>
              <a:buNone/>
            </a:pPr>
            <a:r>
              <a:rPr lang="en-US" altLang="en-US" sz="2400"/>
              <a:t>	case 4:</a:t>
            </a:r>
          </a:p>
          <a:p>
            <a:pPr eaLnBrk="1" hangingPunct="1">
              <a:lnSpc>
                <a:spcPct val="80000"/>
              </a:lnSpc>
              <a:buFont typeface="Wingdings" pitchFamily="2" charset="2"/>
              <a:buNone/>
            </a:pPr>
            <a:r>
              <a:rPr lang="en-US" altLang="en-US" sz="2400"/>
              <a:t>		days = 30;</a:t>
            </a:r>
          </a:p>
          <a:p>
            <a:pPr eaLnBrk="1" hangingPunct="1">
              <a:lnSpc>
                <a:spcPct val="80000"/>
              </a:lnSpc>
              <a:buFont typeface="Wingdings" pitchFamily="2" charset="2"/>
              <a:buNone/>
            </a:pPr>
            <a:r>
              <a:rPr lang="en-US" altLang="en-US" sz="2400"/>
              <a:t>		break;</a:t>
            </a:r>
          </a:p>
          <a:p>
            <a:pPr eaLnBrk="1" hangingPunct="1">
              <a:lnSpc>
                <a:spcPct val="80000"/>
              </a:lnSpc>
              <a:buFont typeface="Wingdings" pitchFamily="2" charset="2"/>
              <a:buNone/>
            </a:pPr>
            <a:r>
              <a:rPr lang="en-US" altLang="en-US" sz="2400"/>
              <a:t>}</a:t>
            </a:r>
          </a:p>
        </p:txBody>
      </p:sp>
      <p:sp>
        <p:nvSpPr>
          <p:cNvPr id="45062" name="Freeform 4">
            <a:extLst>
              <a:ext uri="{FF2B5EF4-FFF2-40B4-BE49-F238E27FC236}">
                <a16:creationId xmlns:a16="http://schemas.microsoft.com/office/drawing/2014/main" id="{3F4A8FE8-5B4F-64E2-A99F-80D9BA9BD034}"/>
              </a:ext>
            </a:extLst>
          </p:cNvPr>
          <p:cNvSpPr>
            <a:spLocks/>
          </p:cNvSpPr>
          <p:nvPr/>
        </p:nvSpPr>
        <p:spPr bwMode="auto">
          <a:xfrm>
            <a:off x="3576638" y="2220914"/>
            <a:ext cx="1985962" cy="1470025"/>
          </a:xfrm>
          <a:custGeom>
            <a:avLst/>
            <a:gdLst>
              <a:gd name="T0" fmla="*/ 0 w 1251"/>
              <a:gd name="T1" fmla="*/ 0 h 926"/>
              <a:gd name="T2" fmla="*/ 0 w 1251"/>
              <a:gd name="T3" fmla="*/ 2147483646 h 926"/>
              <a:gd name="T4" fmla="*/ 2147483646 w 1251"/>
              <a:gd name="T5" fmla="*/ 2147483646 h 926"/>
              <a:gd name="T6" fmla="*/ 2147483646 w 1251"/>
              <a:gd name="T7" fmla="*/ 2147483646 h 926"/>
              <a:gd name="T8" fmla="*/ 2147483646 w 1251"/>
              <a:gd name="T9" fmla="*/ 2147483646 h 926"/>
              <a:gd name="T10" fmla="*/ 0 60000 65536"/>
              <a:gd name="T11" fmla="*/ 0 60000 65536"/>
              <a:gd name="T12" fmla="*/ 0 60000 65536"/>
              <a:gd name="T13" fmla="*/ 0 60000 65536"/>
              <a:gd name="T14" fmla="*/ 0 60000 65536"/>
              <a:gd name="T15" fmla="*/ 0 w 1251"/>
              <a:gd name="T16" fmla="*/ 0 h 926"/>
              <a:gd name="T17" fmla="*/ 1251 w 1251"/>
              <a:gd name="T18" fmla="*/ 926 h 926"/>
            </a:gdLst>
            <a:ahLst/>
            <a:cxnLst>
              <a:cxn ang="T10">
                <a:pos x="T0" y="T1"/>
              </a:cxn>
              <a:cxn ang="T11">
                <a:pos x="T2" y="T3"/>
              </a:cxn>
              <a:cxn ang="T12">
                <a:pos x="T4" y="T5"/>
              </a:cxn>
              <a:cxn ang="T13">
                <a:pos x="T6" y="T7"/>
              </a:cxn>
              <a:cxn ang="T14">
                <a:pos x="T8" y="T9"/>
              </a:cxn>
            </a:cxnLst>
            <a:rect l="T15" t="T16" r="T17" b="T18"/>
            <a:pathLst>
              <a:path w="1251" h="926">
                <a:moveTo>
                  <a:pt x="0" y="0"/>
                </a:moveTo>
                <a:lnTo>
                  <a:pt x="0" y="440"/>
                </a:lnTo>
                <a:lnTo>
                  <a:pt x="567" y="440"/>
                </a:lnTo>
                <a:lnTo>
                  <a:pt x="567" y="926"/>
                </a:lnTo>
                <a:lnTo>
                  <a:pt x="1251" y="926"/>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JP"/>
          </a:p>
        </p:txBody>
      </p:sp>
      <p:sp>
        <p:nvSpPr>
          <p:cNvPr id="45063" name="Freeform 5">
            <a:extLst>
              <a:ext uri="{FF2B5EF4-FFF2-40B4-BE49-F238E27FC236}">
                <a16:creationId xmlns:a16="http://schemas.microsoft.com/office/drawing/2014/main" id="{57CC2F5B-EE47-A0CC-EDE6-8D1A786D869F}"/>
              </a:ext>
            </a:extLst>
          </p:cNvPr>
          <p:cNvSpPr>
            <a:spLocks/>
          </p:cNvSpPr>
          <p:nvPr/>
        </p:nvSpPr>
        <p:spPr bwMode="auto">
          <a:xfrm>
            <a:off x="2209800" y="3690938"/>
            <a:ext cx="4165600" cy="2862262"/>
          </a:xfrm>
          <a:custGeom>
            <a:avLst/>
            <a:gdLst>
              <a:gd name="T0" fmla="*/ 2147483646 w 2672"/>
              <a:gd name="T1" fmla="*/ 0 h 1920"/>
              <a:gd name="T2" fmla="*/ 2147483646 w 2672"/>
              <a:gd name="T3" fmla="*/ 2147483646 h 1920"/>
              <a:gd name="T4" fmla="*/ 0 w 2672"/>
              <a:gd name="T5" fmla="*/ 2147483646 h 1920"/>
              <a:gd name="T6" fmla="*/ 0 60000 65536"/>
              <a:gd name="T7" fmla="*/ 0 60000 65536"/>
              <a:gd name="T8" fmla="*/ 0 60000 65536"/>
              <a:gd name="T9" fmla="*/ 0 w 2672"/>
              <a:gd name="T10" fmla="*/ 0 h 1920"/>
              <a:gd name="T11" fmla="*/ 2672 w 2672"/>
              <a:gd name="T12" fmla="*/ 1920 h 1920"/>
            </a:gdLst>
            <a:ahLst/>
            <a:cxnLst>
              <a:cxn ang="T6">
                <a:pos x="T0" y="T1"/>
              </a:cxn>
              <a:cxn ang="T7">
                <a:pos x="T2" y="T3"/>
              </a:cxn>
              <a:cxn ang="T8">
                <a:pos x="T4" y="T5"/>
              </a:cxn>
            </a:cxnLst>
            <a:rect l="T9" t="T10" r="T11" b="T12"/>
            <a:pathLst>
              <a:path w="2672" h="1920">
                <a:moveTo>
                  <a:pt x="2208" y="0"/>
                </a:moveTo>
                <a:cubicBezTo>
                  <a:pt x="2440" y="488"/>
                  <a:pt x="2672" y="976"/>
                  <a:pt x="2304" y="1296"/>
                </a:cubicBezTo>
                <a:cubicBezTo>
                  <a:pt x="1936" y="1616"/>
                  <a:pt x="968" y="1768"/>
                  <a:pt x="0" y="1920"/>
                </a:cubicBezTo>
              </a:path>
            </a:pathLst>
          </a:custGeom>
          <a:noFill/>
          <a:ln w="9525">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JP"/>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5">
            <a:extLst>
              <a:ext uri="{FF2B5EF4-FFF2-40B4-BE49-F238E27FC236}">
                <a16:creationId xmlns:a16="http://schemas.microsoft.com/office/drawing/2014/main" id="{B88271C3-94AA-4A12-21A8-440B09E930C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70000"/>
              <a:buFont typeface="Wingdings" pitchFamily="2" charset="2"/>
              <a:buChar char="u"/>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FF0066"/>
              </a:buClr>
              <a:buSzPct val="70000"/>
              <a:buFont typeface="Wingdings" pitchFamily="2" charset="2"/>
              <a:buChar char="l"/>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SzPct val="80000"/>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65000"/>
              <a:buFont typeface="Wingdings" pitchFamily="2" charset="2"/>
              <a:buChar char="n"/>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kumimoji="0" lang="en-US" altLang="ja-JP" sz="1400"/>
              <a:t>Java Programming I</a:t>
            </a:r>
          </a:p>
        </p:txBody>
      </p:sp>
      <p:sp>
        <p:nvSpPr>
          <p:cNvPr id="9" name="Slide Number Placeholder 6">
            <a:extLst>
              <a:ext uri="{FF2B5EF4-FFF2-40B4-BE49-F238E27FC236}">
                <a16:creationId xmlns:a16="http://schemas.microsoft.com/office/drawing/2014/main" id="{9524A308-7DD4-8B72-8A87-2BF052D4E450}"/>
              </a:ext>
            </a:extLst>
          </p:cNvPr>
          <p:cNvSpPr>
            <a:spLocks noGrp="1"/>
          </p:cNvSpPr>
          <p:nvPr>
            <p:ph type="sldNum" sz="quarter" idx="12"/>
          </p:nvPr>
        </p:nvSpPr>
        <p:spPr/>
        <p:txBody>
          <a:bodyPr/>
          <a:lstStyle>
            <a:lvl1pPr>
              <a:spcBef>
                <a:spcPct val="20000"/>
              </a:spcBef>
              <a:buClr>
                <a:srgbClr val="0000FF"/>
              </a:buClr>
              <a:buSzPct val="70000"/>
              <a:buFont typeface="Wingdings" panose="05000000000000000000" pitchFamily="2" charset="2"/>
              <a:buChar char="u"/>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rgbClr val="FF0066"/>
              </a:buClr>
              <a:buSzPct val="70000"/>
              <a:buFont typeface="Wingdings" panose="05000000000000000000" pitchFamily="2" charset="2"/>
              <a:buChar char="l"/>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SzPct val="80000"/>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SzPct val="65000"/>
              <a:buFont typeface="Wingdings" panose="05000000000000000000" pitchFamily="2" charset="2"/>
              <a:buChar char="n"/>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ClrTx/>
              <a:buSzTx/>
              <a:buFontTx/>
              <a:buNone/>
              <a:defRPr/>
            </a:pPr>
            <a:fld id="{A34BD587-679F-8A47-B1E2-1DE5391AAA0D}" type="slidenum">
              <a:rPr kumimoji="0" lang="ko-KR" altLang="en-US" sz="1200">
                <a:latin typeface="Times New Roman" panose="02020603050405020304" pitchFamily="18" charset="0"/>
                <a:ea typeface="굴림" panose="020B0600000101010101" pitchFamily="34" charset="-127"/>
              </a:rPr>
              <a:pPr>
                <a:spcBef>
                  <a:spcPct val="0"/>
                </a:spcBef>
                <a:buClrTx/>
                <a:buSzTx/>
                <a:buFontTx/>
                <a:buNone/>
                <a:defRPr/>
              </a:pPr>
              <a:t>36</a:t>
            </a:fld>
            <a:r>
              <a:rPr kumimoji="0" lang="en-US" altLang="ko-KR" sz="1200">
                <a:latin typeface="굴림" panose="020B0600000101010101" pitchFamily="34" charset="-127"/>
                <a:ea typeface="굴림" panose="020B0600000101010101" pitchFamily="34" charset="-127"/>
              </a:rPr>
              <a:t> </a:t>
            </a:r>
          </a:p>
        </p:txBody>
      </p:sp>
      <p:sp>
        <p:nvSpPr>
          <p:cNvPr id="46084" name="Rectangle 2">
            <a:extLst>
              <a:ext uri="{FF2B5EF4-FFF2-40B4-BE49-F238E27FC236}">
                <a16:creationId xmlns:a16="http://schemas.microsoft.com/office/drawing/2014/main" id="{664A4878-A6DC-D7AB-0708-191F8B9DCB0C}"/>
              </a:ext>
            </a:extLst>
          </p:cNvPr>
          <p:cNvSpPr>
            <a:spLocks noGrp="1" noChangeArrowheads="1"/>
          </p:cNvSpPr>
          <p:nvPr>
            <p:ph type="title"/>
          </p:nvPr>
        </p:nvSpPr>
        <p:spPr/>
        <p:txBody>
          <a:bodyPr/>
          <a:lstStyle/>
          <a:p>
            <a:pPr eaLnBrk="1" hangingPunct="1"/>
            <a:r>
              <a:rPr lang="en-US" altLang="en-US"/>
              <a:t>The </a:t>
            </a:r>
            <a:r>
              <a:rPr lang="en-US" altLang="en-US" i="1"/>
              <a:t>while</a:t>
            </a:r>
            <a:r>
              <a:rPr lang="en-US" altLang="en-US"/>
              <a:t> Statement</a:t>
            </a:r>
          </a:p>
        </p:txBody>
      </p:sp>
      <p:sp>
        <p:nvSpPr>
          <p:cNvPr id="46085" name="Rectangle 3">
            <a:extLst>
              <a:ext uri="{FF2B5EF4-FFF2-40B4-BE49-F238E27FC236}">
                <a16:creationId xmlns:a16="http://schemas.microsoft.com/office/drawing/2014/main" id="{B7148B3B-E0A1-8E96-1923-F7ED16897A21}"/>
              </a:ext>
            </a:extLst>
          </p:cNvPr>
          <p:cNvSpPr>
            <a:spLocks noGrp="1" noChangeArrowheads="1"/>
          </p:cNvSpPr>
          <p:nvPr>
            <p:ph type="body" sz="half" idx="1"/>
          </p:nvPr>
        </p:nvSpPr>
        <p:spPr/>
        <p:txBody>
          <a:bodyPr/>
          <a:lstStyle/>
          <a:p>
            <a:pPr eaLnBrk="1" hangingPunct="1"/>
            <a:r>
              <a:rPr lang="en-US" altLang="en-US" sz="2400"/>
              <a:t>The </a:t>
            </a:r>
            <a:r>
              <a:rPr lang="en-US" altLang="en-US" sz="2400" i="1"/>
              <a:t>while</a:t>
            </a:r>
            <a:r>
              <a:rPr lang="en-US" altLang="en-US" sz="2400"/>
              <a:t> loop continually executes a block of statements as long as a particular condition is true:</a:t>
            </a:r>
          </a:p>
          <a:p>
            <a:pPr lvl="1" eaLnBrk="1" hangingPunct="1">
              <a:buFont typeface="Wingdings" pitchFamily="2" charset="2"/>
              <a:buNone/>
            </a:pPr>
            <a:r>
              <a:rPr lang="en-US" altLang="en-US" sz="2000"/>
              <a:t>while (condition is true) {</a:t>
            </a:r>
          </a:p>
          <a:p>
            <a:pPr lvl="1" eaLnBrk="1" hangingPunct="1">
              <a:buFont typeface="Wingdings" pitchFamily="2" charset="2"/>
              <a:buNone/>
            </a:pPr>
            <a:r>
              <a:rPr lang="en-US" altLang="en-US" sz="2000"/>
              <a:t>		…</a:t>
            </a:r>
          </a:p>
          <a:p>
            <a:pPr lvl="1" eaLnBrk="1" hangingPunct="1">
              <a:buFont typeface="Wingdings" pitchFamily="2" charset="2"/>
              <a:buNone/>
            </a:pPr>
            <a:r>
              <a:rPr lang="en-US" altLang="en-US" sz="2000"/>
              <a:t>}</a:t>
            </a:r>
          </a:p>
          <a:p>
            <a:pPr eaLnBrk="1" hangingPunct="1"/>
            <a:r>
              <a:rPr lang="en-US" altLang="en-US" sz="2400"/>
              <a:t>An example:</a:t>
            </a:r>
          </a:p>
          <a:p>
            <a:pPr lvl="1" eaLnBrk="1" hangingPunct="1">
              <a:buFont typeface="Wingdings" pitchFamily="2" charset="2"/>
              <a:buNone/>
            </a:pPr>
            <a:r>
              <a:rPr lang="en-US" altLang="en-US" sz="2000"/>
              <a:t>int i = 1;</a:t>
            </a:r>
          </a:p>
          <a:p>
            <a:pPr lvl="1" eaLnBrk="1" hangingPunct="1">
              <a:buFont typeface="Wingdings" pitchFamily="2" charset="2"/>
              <a:buNone/>
            </a:pPr>
            <a:r>
              <a:rPr lang="en-US" altLang="en-US" sz="2000"/>
              <a:t>while (i &lt; 5) {</a:t>
            </a:r>
          </a:p>
          <a:p>
            <a:pPr lvl="1" eaLnBrk="1" hangingPunct="1">
              <a:buFont typeface="Wingdings" pitchFamily="2" charset="2"/>
              <a:buNone/>
            </a:pPr>
            <a:r>
              <a:rPr lang="en-US" altLang="en-US" sz="2000"/>
              <a:t>	System.out.println(i++);</a:t>
            </a:r>
          </a:p>
          <a:p>
            <a:pPr lvl="1" eaLnBrk="1" hangingPunct="1">
              <a:buFont typeface="Wingdings" pitchFamily="2" charset="2"/>
              <a:buNone/>
            </a:pPr>
            <a:r>
              <a:rPr lang="en-US" altLang="en-US" sz="2000"/>
              <a:t>}</a:t>
            </a:r>
          </a:p>
        </p:txBody>
      </p:sp>
      <p:sp>
        <p:nvSpPr>
          <p:cNvPr id="46086" name="Rectangle 4">
            <a:extLst>
              <a:ext uri="{FF2B5EF4-FFF2-40B4-BE49-F238E27FC236}">
                <a16:creationId xmlns:a16="http://schemas.microsoft.com/office/drawing/2014/main" id="{F9703D97-0A1C-72CE-284D-7FFF0B748F45}"/>
              </a:ext>
            </a:extLst>
          </p:cNvPr>
          <p:cNvSpPr>
            <a:spLocks noGrp="1" noChangeArrowheads="1"/>
          </p:cNvSpPr>
          <p:nvPr>
            <p:ph type="body" sz="half" idx="2"/>
          </p:nvPr>
        </p:nvSpPr>
        <p:spPr/>
        <p:txBody>
          <a:bodyPr/>
          <a:lstStyle/>
          <a:p>
            <a:pPr eaLnBrk="1" hangingPunct="1"/>
            <a:r>
              <a:rPr lang="en-US" altLang="en-US" sz="2400"/>
              <a:t>An infinite loop as a </a:t>
            </a:r>
            <a:r>
              <a:rPr lang="en-US" altLang="en-US" sz="2400" i="1"/>
              <a:t>while </a:t>
            </a:r>
            <a:r>
              <a:rPr lang="en-US" altLang="en-US" sz="2400"/>
              <a:t>block:</a:t>
            </a:r>
          </a:p>
          <a:p>
            <a:pPr lvl="1" eaLnBrk="1" hangingPunct="1">
              <a:buFont typeface="Wingdings" pitchFamily="2" charset="2"/>
              <a:buNone/>
            </a:pPr>
            <a:endParaRPr lang="en-US" altLang="en-US" sz="2000"/>
          </a:p>
          <a:p>
            <a:pPr lvl="1" eaLnBrk="1" hangingPunct="1">
              <a:buFont typeface="Wingdings" pitchFamily="2" charset="2"/>
              <a:buNone/>
            </a:pPr>
            <a:r>
              <a:rPr lang="en-US" altLang="en-US" sz="2000"/>
              <a:t>// loops forever</a:t>
            </a:r>
          </a:p>
          <a:p>
            <a:pPr lvl="1" eaLnBrk="1" hangingPunct="1">
              <a:buFont typeface="Wingdings" pitchFamily="2" charset="2"/>
              <a:buNone/>
            </a:pPr>
            <a:r>
              <a:rPr lang="en-US" altLang="en-US" sz="2000"/>
              <a:t>while (true) {</a:t>
            </a:r>
          </a:p>
          <a:p>
            <a:pPr lvl="1" eaLnBrk="1" hangingPunct="1">
              <a:buFont typeface="Wingdings" pitchFamily="2" charset="2"/>
              <a:buNone/>
            </a:pPr>
            <a:r>
              <a:rPr lang="en-US" altLang="en-US" sz="2000"/>
              <a:t>		…</a:t>
            </a:r>
          </a:p>
          <a:p>
            <a:pPr lvl="1" eaLnBrk="1" hangingPunct="1">
              <a:buFont typeface="Wingdings" pitchFamily="2" charset="2"/>
              <a:buNone/>
            </a:pPr>
            <a:r>
              <a:rPr lang="en-US" altLang="en-US" sz="2000"/>
              <a:t>}</a:t>
            </a:r>
          </a:p>
          <a:p>
            <a:pPr lvl="1" eaLnBrk="1" hangingPunct="1">
              <a:buFont typeface="Wingdings" pitchFamily="2" charset="2"/>
              <a:buNone/>
            </a:pPr>
            <a:endParaRPr lang="en-US" altLang="en-US" sz="2000"/>
          </a:p>
          <a:p>
            <a:pPr eaLnBrk="1" hangingPunct="1"/>
            <a:r>
              <a:rPr lang="en-US" altLang="en-US" sz="2400"/>
              <a:t>This loop never runs:</a:t>
            </a:r>
          </a:p>
          <a:p>
            <a:pPr lvl="1" eaLnBrk="1" hangingPunct="1">
              <a:buFont typeface="Wingdings" pitchFamily="2" charset="2"/>
              <a:buNone/>
            </a:pPr>
            <a:r>
              <a:rPr lang="en-US" altLang="en-US" sz="2000"/>
              <a:t>while (false) {</a:t>
            </a:r>
          </a:p>
          <a:p>
            <a:pPr lvl="1" eaLnBrk="1" hangingPunct="1">
              <a:buFont typeface="Wingdings" pitchFamily="2" charset="2"/>
              <a:buNone/>
            </a:pPr>
            <a:r>
              <a:rPr lang="en-US" altLang="en-US" sz="2000"/>
              <a:t>		…</a:t>
            </a:r>
          </a:p>
          <a:p>
            <a:pPr lvl="1" eaLnBrk="1" hangingPunct="1">
              <a:buFont typeface="Wingdings" pitchFamily="2" charset="2"/>
              <a:buNone/>
            </a:pPr>
            <a:r>
              <a:rPr lang="en-US" altLang="en-US" sz="2000"/>
              <a:t>}</a:t>
            </a:r>
          </a:p>
        </p:txBody>
      </p:sp>
      <p:sp>
        <p:nvSpPr>
          <p:cNvPr id="46087" name="Freeform 5">
            <a:extLst>
              <a:ext uri="{FF2B5EF4-FFF2-40B4-BE49-F238E27FC236}">
                <a16:creationId xmlns:a16="http://schemas.microsoft.com/office/drawing/2014/main" id="{9246EE3A-B117-AD39-C9BC-50CF1C994457}"/>
              </a:ext>
            </a:extLst>
          </p:cNvPr>
          <p:cNvSpPr>
            <a:spLocks/>
          </p:cNvSpPr>
          <p:nvPr/>
        </p:nvSpPr>
        <p:spPr bwMode="auto">
          <a:xfrm>
            <a:off x="7924800" y="3048000"/>
            <a:ext cx="1600200" cy="762000"/>
          </a:xfrm>
          <a:custGeom>
            <a:avLst/>
            <a:gdLst>
              <a:gd name="T0" fmla="*/ 0 w 1008"/>
              <a:gd name="T1" fmla="*/ 2147483646 h 576"/>
              <a:gd name="T2" fmla="*/ 2147483646 w 1008"/>
              <a:gd name="T3" fmla="*/ 2147483646 h 576"/>
              <a:gd name="T4" fmla="*/ 2147483646 w 1008"/>
              <a:gd name="T5" fmla="*/ 0 h 576"/>
              <a:gd name="T6" fmla="*/ 0 60000 65536"/>
              <a:gd name="T7" fmla="*/ 0 60000 65536"/>
              <a:gd name="T8" fmla="*/ 0 60000 65536"/>
              <a:gd name="T9" fmla="*/ 0 w 1008"/>
              <a:gd name="T10" fmla="*/ 0 h 576"/>
              <a:gd name="T11" fmla="*/ 1008 w 1008"/>
              <a:gd name="T12" fmla="*/ 576 h 576"/>
            </a:gdLst>
            <a:ahLst/>
            <a:cxnLst>
              <a:cxn ang="T6">
                <a:pos x="T0" y="T1"/>
              </a:cxn>
              <a:cxn ang="T7">
                <a:pos x="T2" y="T3"/>
              </a:cxn>
              <a:cxn ang="T8">
                <a:pos x="T4" y="T5"/>
              </a:cxn>
            </a:cxnLst>
            <a:rect l="T9" t="T10" r="T11" b="T12"/>
            <a:pathLst>
              <a:path w="1008" h="576">
                <a:moveTo>
                  <a:pt x="0" y="576"/>
                </a:moveTo>
                <a:cubicBezTo>
                  <a:pt x="456" y="504"/>
                  <a:pt x="912" y="432"/>
                  <a:pt x="960" y="336"/>
                </a:cubicBezTo>
                <a:cubicBezTo>
                  <a:pt x="1008" y="240"/>
                  <a:pt x="648" y="120"/>
                  <a:pt x="288" y="0"/>
                </a:cubicBezTo>
              </a:path>
            </a:pathLst>
          </a:custGeom>
          <a:noFill/>
          <a:ln w="9525">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JP"/>
          </a:p>
        </p:txBody>
      </p:sp>
      <p:sp>
        <p:nvSpPr>
          <p:cNvPr id="46088" name="Freeform 6">
            <a:extLst>
              <a:ext uri="{FF2B5EF4-FFF2-40B4-BE49-F238E27FC236}">
                <a16:creationId xmlns:a16="http://schemas.microsoft.com/office/drawing/2014/main" id="{EB88172E-E312-D631-2E08-35E3CEC6CB3B}"/>
              </a:ext>
            </a:extLst>
          </p:cNvPr>
          <p:cNvSpPr>
            <a:spLocks/>
          </p:cNvSpPr>
          <p:nvPr/>
        </p:nvSpPr>
        <p:spPr bwMode="auto">
          <a:xfrm>
            <a:off x="6981825" y="4953000"/>
            <a:ext cx="1874838" cy="1123950"/>
          </a:xfrm>
          <a:custGeom>
            <a:avLst/>
            <a:gdLst>
              <a:gd name="T0" fmla="*/ 2147483646 w 1181"/>
              <a:gd name="T1" fmla="*/ 0 h 708"/>
              <a:gd name="T2" fmla="*/ 2147483646 w 1181"/>
              <a:gd name="T3" fmla="*/ 2147483646 h 708"/>
              <a:gd name="T4" fmla="*/ 0 w 1181"/>
              <a:gd name="T5" fmla="*/ 2147483646 h 708"/>
              <a:gd name="T6" fmla="*/ 0 60000 65536"/>
              <a:gd name="T7" fmla="*/ 0 60000 65536"/>
              <a:gd name="T8" fmla="*/ 0 60000 65536"/>
              <a:gd name="T9" fmla="*/ 0 w 1181"/>
              <a:gd name="T10" fmla="*/ 0 h 708"/>
              <a:gd name="T11" fmla="*/ 1181 w 1181"/>
              <a:gd name="T12" fmla="*/ 708 h 708"/>
            </a:gdLst>
            <a:ahLst/>
            <a:cxnLst>
              <a:cxn ang="T6">
                <a:pos x="T0" y="T1"/>
              </a:cxn>
              <a:cxn ang="T7">
                <a:pos x="T2" y="T3"/>
              </a:cxn>
              <a:cxn ang="T8">
                <a:pos x="T4" y="T5"/>
              </a:cxn>
            </a:cxnLst>
            <a:rect l="T9" t="T10" r="T11" b="T12"/>
            <a:pathLst>
              <a:path w="1181" h="708">
                <a:moveTo>
                  <a:pt x="833" y="0"/>
                </a:moveTo>
                <a:cubicBezTo>
                  <a:pt x="868" y="71"/>
                  <a:pt x="1181" y="307"/>
                  <a:pt x="1042" y="425"/>
                </a:cubicBezTo>
                <a:cubicBezTo>
                  <a:pt x="903" y="543"/>
                  <a:pt x="217" y="649"/>
                  <a:pt x="0" y="708"/>
                </a:cubicBezTo>
              </a:path>
            </a:pathLst>
          </a:custGeom>
          <a:noFill/>
          <a:ln w="9525">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JP"/>
          </a:p>
        </p:txBody>
      </p:sp>
      <p:sp>
        <p:nvSpPr>
          <p:cNvPr id="46089" name="Text Box 7">
            <a:extLst>
              <a:ext uri="{FF2B5EF4-FFF2-40B4-BE49-F238E27FC236}">
                <a16:creationId xmlns:a16="http://schemas.microsoft.com/office/drawing/2014/main" id="{B41F5213-E7BB-4FA2-D4D3-9E6CA392372C}"/>
              </a:ext>
            </a:extLst>
          </p:cNvPr>
          <p:cNvSpPr txBox="1">
            <a:spLocks noChangeArrowheads="1"/>
          </p:cNvSpPr>
          <p:nvPr/>
        </p:nvSpPr>
        <p:spPr bwMode="auto">
          <a:xfrm>
            <a:off x="8763000" y="5410201"/>
            <a:ext cx="503238"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00FF"/>
              </a:buClr>
              <a:buSzPct val="70000"/>
              <a:buFont typeface="Wingdings" pitchFamily="2" charset="2"/>
              <a:buChar char="u"/>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FF0066"/>
              </a:buClr>
              <a:buSzPct val="70000"/>
              <a:buFont typeface="Wingdings" pitchFamily="2" charset="2"/>
              <a:buChar char="l"/>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SzPct val="80000"/>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65000"/>
              <a:buFont typeface="Wingdings" pitchFamily="2" charset="2"/>
              <a:buChar char="n"/>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9pPr>
          </a:lstStyle>
          <a:p>
            <a:pPr eaLnBrk="1" hangingPunct="1">
              <a:lnSpc>
                <a:spcPct val="80000"/>
              </a:lnSpc>
              <a:buClrTx/>
              <a:buFont typeface="Wingdings" pitchFamily="2" charset="2"/>
              <a:buNone/>
            </a:pPr>
            <a:r>
              <a:rPr lang="en-US" altLang="en-US" sz="1400">
                <a:solidFill>
                  <a:srgbClr val="0000FF"/>
                </a:solidFill>
              </a:rPr>
              <a:t>skip</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4">
            <a:extLst>
              <a:ext uri="{FF2B5EF4-FFF2-40B4-BE49-F238E27FC236}">
                <a16:creationId xmlns:a16="http://schemas.microsoft.com/office/drawing/2014/main" id="{D8021C41-DBD4-A0EF-E35A-E41D040C378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70000"/>
              <a:buFont typeface="Wingdings" pitchFamily="2" charset="2"/>
              <a:buChar char="u"/>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FF0066"/>
              </a:buClr>
              <a:buSzPct val="70000"/>
              <a:buFont typeface="Wingdings" pitchFamily="2" charset="2"/>
              <a:buChar char="l"/>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SzPct val="80000"/>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65000"/>
              <a:buFont typeface="Wingdings" pitchFamily="2" charset="2"/>
              <a:buChar char="n"/>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kumimoji="0" lang="en-US" altLang="ja-JP" sz="1400"/>
              <a:t>Java Programming I</a:t>
            </a:r>
          </a:p>
        </p:txBody>
      </p:sp>
      <p:sp>
        <p:nvSpPr>
          <p:cNvPr id="7" name="Slide Number Placeholder 5">
            <a:extLst>
              <a:ext uri="{FF2B5EF4-FFF2-40B4-BE49-F238E27FC236}">
                <a16:creationId xmlns:a16="http://schemas.microsoft.com/office/drawing/2014/main" id="{3DF6FEB9-5257-537F-691F-4D0C90F9D275}"/>
              </a:ext>
            </a:extLst>
          </p:cNvPr>
          <p:cNvSpPr>
            <a:spLocks noGrp="1"/>
          </p:cNvSpPr>
          <p:nvPr>
            <p:ph type="sldNum" sz="quarter" idx="12"/>
          </p:nvPr>
        </p:nvSpPr>
        <p:spPr/>
        <p:txBody>
          <a:bodyPr/>
          <a:lstStyle>
            <a:lvl1pPr>
              <a:spcBef>
                <a:spcPct val="20000"/>
              </a:spcBef>
              <a:buClr>
                <a:srgbClr val="0000FF"/>
              </a:buClr>
              <a:buSzPct val="70000"/>
              <a:buFont typeface="Wingdings" panose="05000000000000000000" pitchFamily="2" charset="2"/>
              <a:buChar char="u"/>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rgbClr val="FF0066"/>
              </a:buClr>
              <a:buSzPct val="70000"/>
              <a:buFont typeface="Wingdings" panose="05000000000000000000" pitchFamily="2" charset="2"/>
              <a:buChar char="l"/>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SzPct val="80000"/>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SzPct val="65000"/>
              <a:buFont typeface="Wingdings" panose="05000000000000000000" pitchFamily="2" charset="2"/>
              <a:buChar char="n"/>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ClrTx/>
              <a:buSzTx/>
              <a:buFontTx/>
              <a:buNone/>
              <a:defRPr/>
            </a:pPr>
            <a:fld id="{9DA8DB84-7CF8-CA4C-9322-EC9A86BB90D0}" type="slidenum">
              <a:rPr kumimoji="0" lang="ko-KR" altLang="en-US" sz="1200">
                <a:latin typeface="Times New Roman" panose="02020603050405020304" pitchFamily="18" charset="0"/>
                <a:ea typeface="굴림" panose="020B0600000101010101" pitchFamily="34" charset="-127"/>
              </a:rPr>
              <a:pPr>
                <a:spcBef>
                  <a:spcPct val="0"/>
                </a:spcBef>
                <a:buClrTx/>
                <a:buSzTx/>
                <a:buFontTx/>
                <a:buNone/>
                <a:defRPr/>
              </a:pPr>
              <a:t>37</a:t>
            </a:fld>
            <a:r>
              <a:rPr kumimoji="0" lang="en-US" altLang="ko-KR" sz="1200">
                <a:latin typeface="굴림" panose="020B0600000101010101" pitchFamily="34" charset="-127"/>
                <a:ea typeface="굴림" panose="020B0600000101010101" pitchFamily="34" charset="-127"/>
              </a:rPr>
              <a:t> </a:t>
            </a:r>
          </a:p>
        </p:txBody>
      </p:sp>
      <p:sp>
        <p:nvSpPr>
          <p:cNvPr id="47108" name="Rectangle 2">
            <a:extLst>
              <a:ext uri="{FF2B5EF4-FFF2-40B4-BE49-F238E27FC236}">
                <a16:creationId xmlns:a16="http://schemas.microsoft.com/office/drawing/2014/main" id="{E7E0E9BB-C9D2-EA0B-88A9-B5F9334B604C}"/>
              </a:ext>
            </a:extLst>
          </p:cNvPr>
          <p:cNvSpPr>
            <a:spLocks noGrp="1" noChangeArrowheads="1"/>
          </p:cNvSpPr>
          <p:nvPr>
            <p:ph type="title"/>
          </p:nvPr>
        </p:nvSpPr>
        <p:spPr/>
        <p:txBody>
          <a:bodyPr/>
          <a:lstStyle/>
          <a:p>
            <a:pPr eaLnBrk="1" hangingPunct="1"/>
            <a:r>
              <a:rPr lang="en-US" altLang="en-US"/>
              <a:t>The </a:t>
            </a:r>
            <a:r>
              <a:rPr lang="en-US" altLang="en-US" i="1"/>
              <a:t>do-while</a:t>
            </a:r>
            <a:r>
              <a:rPr lang="en-US" altLang="en-US"/>
              <a:t> Statement</a:t>
            </a:r>
          </a:p>
        </p:txBody>
      </p:sp>
      <p:sp>
        <p:nvSpPr>
          <p:cNvPr id="47109" name="Rectangle 3">
            <a:extLst>
              <a:ext uri="{FF2B5EF4-FFF2-40B4-BE49-F238E27FC236}">
                <a16:creationId xmlns:a16="http://schemas.microsoft.com/office/drawing/2014/main" id="{64002DCF-FA36-CD5A-9E94-D6C045BA8B58}"/>
              </a:ext>
            </a:extLst>
          </p:cNvPr>
          <p:cNvSpPr>
            <a:spLocks noGrp="1" noChangeArrowheads="1"/>
          </p:cNvSpPr>
          <p:nvPr>
            <p:ph type="body" idx="1"/>
          </p:nvPr>
        </p:nvSpPr>
        <p:spPr/>
        <p:txBody>
          <a:bodyPr/>
          <a:lstStyle/>
          <a:p>
            <a:pPr eaLnBrk="1" hangingPunct="1"/>
            <a:r>
              <a:rPr lang="en-US" altLang="en-US"/>
              <a:t>The </a:t>
            </a:r>
            <a:r>
              <a:rPr lang="en-US" altLang="en-US" i="1"/>
              <a:t>do-while</a:t>
            </a:r>
            <a:r>
              <a:rPr lang="en-US" altLang="en-US"/>
              <a:t> loop checks its </a:t>
            </a:r>
            <a:r>
              <a:rPr lang="en-US" altLang="en-US" i="1"/>
              <a:t>condition</a:t>
            </a:r>
            <a:r>
              <a:rPr lang="en-US" altLang="en-US"/>
              <a:t> of termination after its block has executed:</a:t>
            </a:r>
          </a:p>
          <a:p>
            <a:pPr lvl="1" eaLnBrk="1" hangingPunct="1">
              <a:buFont typeface="Wingdings" pitchFamily="2" charset="2"/>
              <a:buNone/>
            </a:pPr>
            <a:r>
              <a:rPr lang="en-US" altLang="en-US"/>
              <a:t>do {</a:t>
            </a:r>
          </a:p>
          <a:p>
            <a:pPr lvl="1" eaLnBrk="1" hangingPunct="1">
              <a:buFont typeface="Wingdings" pitchFamily="2" charset="2"/>
              <a:buNone/>
            </a:pPr>
            <a:r>
              <a:rPr lang="en-US" altLang="en-US"/>
              <a:t>		…	// statements</a:t>
            </a:r>
          </a:p>
          <a:p>
            <a:pPr lvl="1" eaLnBrk="1" hangingPunct="1">
              <a:buFont typeface="Wingdings" pitchFamily="2" charset="2"/>
              <a:buNone/>
            </a:pPr>
            <a:r>
              <a:rPr lang="en-US" altLang="en-US"/>
              <a:t>} while (condition);</a:t>
            </a:r>
          </a:p>
          <a:p>
            <a:pPr lvl="1" eaLnBrk="1" hangingPunct="1">
              <a:buFont typeface="Wingdings" pitchFamily="2" charset="2"/>
              <a:buNone/>
            </a:pPr>
            <a:endParaRPr lang="en-US" altLang="en-US"/>
          </a:p>
          <a:p>
            <a:pPr eaLnBrk="1" hangingPunct="1"/>
            <a:r>
              <a:rPr lang="en-US" altLang="en-US"/>
              <a:t>A </a:t>
            </a:r>
            <a:r>
              <a:rPr lang="en-US" altLang="en-US" i="1"/>
              <a:t>do-while</a:t>
            </a:r>
            <a:r>
              <a:rPr lang="en-US" altLang="en-US"/>
              <a:t> loop executes at least once</a:t>
            </a:r>
          </a:p>
          <a:p>
            <a:pPr eaLnBrk="1" hangingPunct="1"/>
            <a:r>
              <a:rPr lang="en-US" altLang="en-US"/>
              <a:t>A </a:t>
            </a:r>
            <a:r>
              <a:rPr lang="en-US" altLang="en-US" i="1"/>
              <a:t>while</a:t>
            </a:r>
            <a:r>
              <a:rPr lang="en-US" altLang="en-US"/>
              <a:t> loop may or may not execute</a:t>
            </a:r>
          </a:p>
        </p:txBody>
      </p:sp>
      <p:sp>
        <p:nvSpPr>
          <p:cNvPr id="47110" name="Freeform 4">
            <a:extLst>
              <a:ext uri="{FF2B5EF4-FFF2-40B4-BE49-F238E27FC236}">
                <a16:creationId xmlns:a16="http://schemas.microsoft.com/office/drawing/2014/main" id="{EB3BC972-E115-CFE3-B35D-B044C690E95B}"/>
              </a:ext>
            </a:extLst>
          </p:cNvPr>
          <p:cNvSpPr>
            <a:spLocks/>
          </p:cNvSpPr>
          <p:nvPr/>
        </p:nvSpPr>
        <p:spPr bwMode="auto">
          <a:xfrm>
            <a:off x="5715000" y="2590800"/>
            <a:ext cx="1600200" cy="1066800"/>
          </a:xfrm>
          <a:custGeom>
            <a:avLst/>
            <a:gdLst>
              <a:gd name="T0" fmla="*/ 2147483646 w 680"/>
              <a:gd name="T1" fmla="*/ 2147483646 h 672"/>
              <a:gd name="T2" fmla="*/ 2147483646 w 680"/>
              <a:gd name="T3" fmla="*/ 2147483646 h 672"/>
              <a:gd name="T4" fmla="*/ 0 w 680"/>
              <a:gd name="T5" fmla="*/ 0 h 672"/>
              <a:gd name="T6" fmla="*/ 0 60000 65536"/>
              <a:gd name="T7" fmla="*/ 0 60000 65536"/>
              <a:gd name="T8" fmla="*/ 0 60000 65536"/>
              <a:gd name="T9" fmla="*/ 0 w 680"/>
              <a:gd name="T10" fmla="*/ 0 h 672"/>
              <a:gd name="T11" fmla="*/ 680 w 680"/>
              <a:gd name="T12" fmla="*/ 672 h 672"/>
            </a:gdLst>
            <a:ahLst/>
            <a:cxnLst>
              <a:cxn ang="T6">
                <a:pos x="T0" y="T1"/>
              </a:cxn>
              <a:cxn ang="T7">
                <a:pos x="T2" y="T3"/>
              </a:cxn>
              <a:cxn ang="T8">
                <a:pos x="T4" y="T5"/>
              </a:cxn>
            </a:cxnLst>
            <a:rect l="T9" t="T10" r="T11" b="T12"/>
            <a:pathLst>
              <a:path w="680" h="672">
                <a:moveTo>
                  <a:pt x="48" y="672"/>
                </a:moveTo>
                <a:cubicBezTo>
                  <a:pt x="364" y="560"/>
                  <a:pt x="680" y="448"/>
                  <a:pt x="672" y="336"/>
                </a:cubicBezTo>
                <a:cubicBezTo>
                  <a:pt x="664" y="224"/>
                  <a:pt x="332" y="112"/>
                  <a:pt x="0" y="0"/>
                </a:cubicBezTo>
              </a:path>
            </a:pathLst>
          </a:custGeom>
          <a:noFill/>
          <a:ln w="9525">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JP"/>
          </a:p>
        </p:txBody>
      </p:sp>
      <p:sp>
        <p:nvSpPr>
          <p:cNvPr id="47111" name="Text Box 5">
            <a:extLst>
              <a:ext uri="{FF2B5EF4-FFF2-40B4-BE49-F238E27FC236}">
                <a16:creationId xmlns:a16="http://schemas.microsoft.com/office/drawing/2014/main" id="{BCE3F121-E4B7-6B03-3204-10FDC758D824}"/>
              </a:ext>
            </a:extLst>
          </p:cNvPr>
          <p:cNvSpPr txBox="1">
            <a:spLocks noChangeArrowheads="1"/>
          </p:cNvSpPr>
          <p:nvPr/>
        </p:nvSpPr>
        <p:spPr bwMode="auto">
          <a:xfrm>
            <a:off x="7299326" y="2941639"/>
            <a:ext cx="30337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00FF"/>
              </a:buClr>
              <a:buSzPct val="70000"/>
              <a:buFont typeface="Wingdings" pitchFamily="2" charset="2"/>
              <a:buChar char="u"/>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FF0066"/>
              </a:buClr>
              <a:buSzPct val="70000"/>
              <a:buFont typeface="Wingdings" pitchFamily="2" charset="2"/>
              <a:buChar char="l"/>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SzPct val="80000"/>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65000"/>
              <a:buFont typeface="Wingdings" pitchFamily="2" charset="2"/>
              <a:buChar char="n"/>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9pPr>
          </a:lstStyle>
          <a:p>
            <a:pPr eaLnBrk="1" hangingPunct="1">
              <a:lnSpc>
                <a:spcPct val="80000"/>
              </a:lnSpc>
              <a:buClrTx/>
              <a:buFont typeface="Wingdings" pitchFamily="2" charset="2"/>
              <a:buNone/>
            </a:pPr>
            <a:r>
              <a:rPr lang="en-US" altLang="en-US" sz="1600">
                <a:solidFill>
                  <a:srgbClr val="0000FF"/>
                </a:solidFill>
              </a:rPr>
              <a:t>loops while the condition is true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5">
            <a:extLst>
              <a:ext uri="{FF2B5EF4-FFF2-40B4-BE49-F238E27FC236}">
                <a16:creationId xmlns:a16="http://schemas.microsoft.com/office/drawing/2014/main" id="{0174AFE6-B760-4B9B-7A3B-46278DA9F23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70000"/>
              <a:buFont typeface="Wingdings" pitchFamily="2" charset="2"/>
              <a:buChar char="u"/>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FF0066"/>
              </a:buClr>
              <a:buSzPct val="70000"/>
              <a:buFont typeface="Wingdings" pitchFamily="2" charset="2"/>
              <a:buChar char="l"/>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SzPct val="80000"/>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65000"/>
              <a:buFont typeface="Wingdings" pitchFamily="2" charset="2"/>
              <a:buChar char="n"/>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kumimoji="0" lang="en-US" altLang="ja-JP" sz="1400"/>
              <a:t>Java Programming I</a:t>
            </a:r>
          </a:p>
        </p:txBody>
      </p:sp>
      <p:sp>
        <p:nvSpPr>
          <p:cNvPr id="6" name="Slide Number Placeholder 6">
            <a:extLst>
              <a:ext uri="{FF2B5EF4-FFF2-40B4-BE49-F238E27FC236}">
                <a16:creationId xmlns:a16="http://schemas.microsoft.com/office/drawing/2014/main" id="{7AA32F23-E1AB-DA8C-FDAA-B1DF980D8AB7}"/>
              </a:ext>
            </a:extLst>
          </p:cNvPr>
          <p:cNvSpPr>
            <a:spLocks noGrp="1"/>
          </p:cNvSpPr>
          <p:nvPr>
            <p:ph type="sldNum" sz="quarter" idx="12"/>
          </p:nvPr>
        </p:nvSpPr>
        <p:spPr/>
        <p:txBody>
          <a:bodyPr/>
          <a:lstStyle>
            <a:lvl1pPr>
              <a:spcBef>
                <a:spcPct val="20000"/>
              </a:spcBef>
              <a:buClr>
                <a:srgbClr val="0000FF"/>
              </a:buClr>
              <a:buSzPct val="70000"/>
              <a:buFont typeface="Wingdings" panose="05000000000000000000" pitchFamily="2" charset="2"/>
              <a:buChar char="u"/>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rgbClr val="FF0066"/>
              </a:buClr>
              <a:buSzPct val="70000"/>
              <a:buFont typeface="Wingdings" panose="05000000000000000000" pitchFamily="2" charset="2"/>
              <a:buChar char="l"/>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SzPct val="80000"/>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SzPct val="65000"/>
              <a:buFont typeface="Wingdings" panose="05000000000000000000" pitchFamily="2" charset="2"/>
              <a:buChar char="n"/>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ClrTx/>
              <a:buSzTx/>
              <a:buFontTx/>
              <a:buNone/>
              <a:defRPr/>
            </a:pPr>
            <a:fld id="{01614F0E-E879-D742-A619-A888A2996FE6}" type="slidenum">
              <a:rPr kumimoji="0" lang="ko-KR" altLang="en-US" sz="1200">
                <a:latin typeface="Times New Roman" panose="02020603050405020304" pitchFamily="18" charset="0"/>
                <a:ea typeface="굴림" panose="020B0600000101010101" pitchFamily="34" charset="-127"/>
              </a:rPr>
              <a:pPr>
                <a:spcBef>
                  <a:spcPct val="0"/>
                </a:spcBef>
                <a:buClrTx/>
                <a:buSzTx/>
                <a:buFontTx/>
                <a:buNone/>
                <a:defRPr/>
              </a:pPr>
              <a:t>38</a:t>
            </a:fld>
            <a:r>
              <a:rPr kumimoji="0" lang="en-US" altLang="ko-KR" sz="1200">
                <a:latin typeface="굴림" panose="020B0600000101010101" pitchFamily="34" charset="-127"/>
                <a:ea typeface="굴림" panose="020B0600000101010101" pitchFamily="34" charset="-127"/>
              </a:rPr>
              <a:t> </a:t>
            </a:r>
          </a:p>
        </p:txBody>
      </p:sp>
      <p:sp>
        <p:nvSpPr>
          <p:cNvPr id="48132" name="Rectangle 2">
            <a:extLst>
              <a:ext uri="{FF2B5EF4-FFF2-40B4-BE49-F238E27FC236}">
                <a16:creationId xmlns:a16="http://schemas.microsoft.com/office/drawing/2014/main" id="{2E941AC1-64B8-F720-5B8A-D12BD50FB2A2}"/>
              </a:ext>
            </a:extLst>
          </p:cNvPr>
          <p:cNvSpPr>
            <a:spLocks noGrp="1" noChangeArrowheads="1"/>
          </p:cNvSpPr>
          <p:nvPr>
            <p:ph type="title"/>
          </p:nvPr>
        </p:nvSpPr>
        <p:spPr/>
        <p:txBody>
          <a:bodyPr/>
          <a:lstStyle/>
          <a:p>
            <a:pPr eaLnBrk="1" hangingPunct="1"/>
            <a:r>
              <a:rPr lang="en-US" altLang="en-US"/>
              <a:t>Example: do-while</a:t>
            </a:r>
          </a:p>
        </p:txBody>
      </p:sp>
      <p:sp>
        <p:nvSpPr>
          <p:cNvPr id="48133" name="Rectangle 3">
            <a:extLst>
              <a:ext uri="{FF2B5EF4-FFF2-40B4-BE49-F238E27FC236}">
                <a16:creationId xmlns:a16="http://schemas.microsoft.com/office/drawing/2014/main" id="{5AC85143-6ACD-984D-1123-E19E7C039B2A}"/>
              </a:ext>
            </a:extLst>
          </p:cNvPr>
          <p:cNvSpPr>
            <a:spLocks noGrp="1" noChangeArrowheads="1"/>
          </p:cNvSpPr>
          <p:nvPr>
            <p:ph type="body" sz="half" idx="1"/>
          </p:nvPr>
        </p:nvSpPr>
        <p:spPr>
          <a:xfrm>
            <a:off x="1752600" y="1295400"/>
            <a:ext cx="4267200" cy="4953000"/>
          </a:xfrm>
        </p:spPr>
        <p:txBody>
          <a:bodyPr/>
          <a:lstStyle/>
          <a:p>
            <a:pPr eaLnBrk="1" hangingPunct="1"/>
            <a:r>
              <a:rPr lang="en-US" altLang="en-US"/>
              <a:t>Correct:</a:t>
            </a:r>
          </a:p>
          <a:p>
            <a:pPr eaLnBrk="1" hangingPunct="1">
              <a:buFont typeface="Wingdings" pitchFamily="2" charset="2"/>
              <a:buNone/>
            </a:pPr>
            <a:endParaRPr lang="en-US" altLang="en-US"/>
          </a:p>
          <a:p>
            <a:pPr eaLnBrk="1" hangingPunct="1">
              <a:buFont typeface="Wingdings" pitchFamily="2" charset="2"/>
              <a:buNone/>
            </a:pPr>
            <a:r>
              <a:rPr lang="en-US" altLang="en-US"/>
              <a:t>int[] array = new int[2];</a:t>
            </a:r>
          </a:p>
          <a:p>
            <a:pPr eaLnBrk="1" hangingPunct="1">
              <a:buFont typeface="Wingdings" pitchFamily="2" charset="2"/>
              <a:buNone/>
            </a:pPr>
            <a:r>
              <a:rPr lang="en-US" altLang="en-US"/>
              <a:t>int i = 0;</a:t>
            </a:r>
          </a:p>
          <a:p>
            <a:pPr eaLnBrk="1" hangingPunct="1">
              <a:buFont typeface="Wingdings" pitchFamily="2" charset="2"/>
              <a:buNone/>
            </a:pPr>
            <a:endParaRPr lang="en-US" altLang="en-US"/>
          </a:p>
          <a:p>
            <a:pPr eaLnBrk="1" hangingPunct="1">
              <a:buFont typeface="Wingdings" pitchFamily="2" charset="2"/>
              <a:buNone/>
            </a:pPr>
            <a:r>
              <a:rPr lang="en-US" altLang="en-US"/>
              <a:t>do {</a:t>
            </a:r>
          </a:p>
          <a:p>
            <a:pPr eaLnBrk="1" hangingPunct="1">
              <a:buFont typeface="Wingdings" pitchFamily="2" charset="2"/>
              <a:buNone/>
            </a:pPr>
            <a:r>
              <a:rPr lang="en-US" altLang="en-US"/>
              <a:t>	array[i] = i;</a:t>
            </a:r>
          </a:p>
          <a:p>
            <a:pPr eaLnBrk="1" hangingPunct="1">
              <a:buFont typeface="Wingdings" pitchFamily="2" charset="2"/>
              <a:buNone/>
            </a:pPr>
            <a:r>
              <a:rPr lang="en-US" altLang="en-US"/>
              <a:t>	++i;</a:t>
            </a:r>
          </a:p>
          <a:p>
            <a:pPr eaLnBrk="1" hangingPunct="1">
              <a:buFont typeface="Wingdings" pitchFamily="2" charset="2"/>
              <a:buNone/>
            </a:pPr>
            <a:r>
              <a:rPr lang="en-US" altLang="en-US"/>
              <a:t>} while (i &lt; array.length);</a:t>
            </a:r>
          </a:p>
        </p:txBody>
      </p:sp>
      <p:sp>
        <p:nvSpPr>
          <p:cNvPr id="48134" name="Rectangle 4">
            <a:extLst>
              <a:ext uri="{FF2B5EF4-FFF2-40B4-BE49-F238E27FC236}">
                <a16:creationId xmlns:a16="http://schemas.microsoft.com/office/drawing/2014/main" id="{A4D3F9C2-ED94-CCBC-52DB-B876BECF98F3}"/>
              </a:ext>
            </a:extLst>
          </p:cNvPr>
          <p:cNvSpPr>
            <a:spLocks noGrp="1" noChangeArrowheads="1"/>
          </p:cNvSpPr>
          <p:nvPr>
            <p:ph type="body" sz="half" idx="2"/>
          </p:nvPr>
        </p:nvSpPr>
        <p:spPr>
          <a:xfrm>
            <a:off x="6172200" y="1295400"/>
            <a:ext cx="4267200" cy="4953000"/>
          </a:xfrm>
        </p:spPr>
        <p:txBody>
          <a:bodyPr/>
          <a:lstStyle/>
          <a:p>
            <a:pPr eaLnBrk="1" hangingPunct="1"/>
            <a:r>
              <a:rPr lang="en-US" altLang="en-US"/>
              <a:t>Incorrect:</a:t>
            </a:r>
          </a:p>
          <a:p>
            <a:pPr eaLnBrk="1" hangingPunct="1">
              <a:buFont typeface="Wingdings" pitchFamily="2" charset="2"/>
              <a:buNone/>
            </a:pPr>
            <a:endParaRPr lang="en-US" altLang="en-US"/>
          </a:p>
          <a:p>
            <a:pPr eaLnBrk="1" hangingPunct="1">
              <a:buFont typeface="Wingdings" pitchFamily="2" charset="2"/>
              <a:buNone/>
            </a:pPr>
            <a:r>
              <a:rPr lang="en-US" altLang="en-US"/>
              <a:t>int[] array = new int[2];</a:t>
            </a:r>
          </a:p>
          <a:p>
            <a:pPr eaLnBrk="1" hangingPunct="1">
              <a:buFont typeface="Wingdings" pitchFamily="2" charset="2"/>
              <a:buNone/>
            </a:pPr>
            <a:r>
              <a:rPr lang="en-US" altLang="en-US"/>
              <a:t>int i = array.length;</a:t>
            </a:r>
          </a:p>
          <a:p>
            <a:pPr eaLnBrk="1" hangingPunct="1">
              <a:buFont typeface="Wingdings" pitchFamily="2" charset="2"/>
              <a:buNone/>
            </a:pPr>
            <a:endParaRPr lang="en-US" altLang="en-US"/>
          </a:p>
          <a:p>
            <a:pPr eaLnBrk="1" hangingPunct="1">
              <a:buFont typeface="Wingdings" pitchFamily="2" charset="2"/>
              <a:buNone/>
            </a:pPr>
            <a:r>
              <a:rPr lang="en-US" altLang="en-US"/>
              <a:t>do {</a:t>
            </a:r>
          </a:p>
          <a:p>
            <a:pPr eaLnBrk="1" hangingPunct="1">
              <a:buFont typeface="Wingdings" pitchFamily="2" charset="2"/>
              <a:buNone/>
            </a:pPr>
            <a:r>
              <a:rPr lang="en-US" altLang="en-US"/>
              <a:t>	array[i] = i</a:t>
            </a:r>
            <a:r>
              <a:rPr lang="en-US" altLang="en-US">
                <a:solidFill>
                  <a:srgbClr val="0000FF"/>
                </a:solidFill>
              </a:rPr>
              <a:t>;// error: i = 2</a:t>
            </a:r>
          </a:p>
          <a:p>
            <a:pPr eaLnBrk="1" hangingPunct="1">
              <a:buFont typeface="Wingdings" pitchFamily="2" charset="2"/>
              <a:buNone/>
            </a:pPr>
            <a:r>
              <a:rPr lang="en-US" altLang="en-US"/>
              <a:t>	--i;</a:t>
            </a:r>
          </a:p>
          <a:p>
            <a:pPr eaLnBrk="1" hangingPunct="1">
              <a:buFont typeface="Wingdings" pitchFamily="2" charset="2"/>
              <a:buNone/>
            </a:pPr>
            <a:r>
              <a:rPr lang="en-US" altLang="en-US"/>
              <a:t>} while (i &gt;= 0);</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4">
            <a:extLst>
              <a:ext uri="{FF2B5EF4-FFF2-40B4-BE49-F238E27FC236}">
                <a16:creationId xmlns:a16="http://schemas.microsoft.com/office/drawing/2014/main" id="{579759B9-5396-BA92-22DB-E0E9DF08677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70000"/>
              <a:buFont typeface="Wingdings" pitchFamily="2" charset="2"/>
              <a:buChar char="u"/>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FF0066"/>
              </a:buClr>
              <a:buSzPct val="70000"/>
              <a:buFont typeface="Wingdings" pitchFamily="2" charset="2"/>
              <a:buChar char="l"/>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SzPct val="80000"/>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65000"/>
              <a:buFont typeface="Wingdings" pitchFamily="2" charset="2"/>
              <a:buChar char="n"/>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kumimoji="0" lang="en-US" altLang="ja-JP" sz="1400"/>
              <a:t>Java Programming I</a:t>
            </a:r>
          </a:p>
        </p:txBody>
      </p:sp>
      <p:sp>
        <p:nvSpPr>
          <p:cNvPr id="5" name="Slide Number Placeholder 5">
            <a:extLst>
              <a:ext uri="{FF2B5EF4-FFF2-40B4-BE49-F238E27FC236}">
                <a16:creationId xmlns:a16="http://schemas.microsoft.com/office/drawing/2014/main" id="{0B5F870E-FFA1-FEE8-FFEA-67C2896464E3}"/>
              </a:ext>
            </a:extLst>
          </p:cNvPr>
          <p:cNvSpPr>
            <a:spLocks noGrp="1"/>
          </p:cNvSpPr>
          <p:nvPr>
            <p:ph type="sldNum" sz="quarter" idx="12"/>
          </p:nvPr>
        </p:nvSpPr>
        <p:spPr/>
        <p:txBody>
          <a:bodyPr/>
          <a:lstStyle>
            <a:lvl1pPr>
              <a:spcBef>
                <a:spcPct val="20000"/>
              </a:spcBef>
              <a:buClr>
                <a:srgbClr val="0000FF"/>
              </a:buClr>
              <a:buSzPct val="70000"/>
              <a:buFont typeface="Wingdings" panose="05000000000000000000" pitchFamily="2" charset="2"/>
              <a:buChar char="u"/>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rgbClr val="FF0066"/>
              </a:buClr>
              <a:buSzPct val="70000"/>
              <a:buFont typeface="Wingdings" panose="05000000000000000000" pitchFamily="2" charset="2"/>
              <a:buChar char="l"/>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SzPct val="80000"/>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SzPct val="65000"/>
              <a:buFont typeface="Wingdings" panose="05000000000000000000" pitchFamily="2" charset="2"/>
              <a:buChar char="n"/>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ClrTx/>
              <a:buSzTx/>
              <a:buFontTx/>
              <a:buNone/>
              <a:defRPr/>
            </a:pPr>
            <a:fld id="{97576493-03FA-C845-BF7F-739522C5CB75}" type="slidenum">
              <a:rPr kumimoji="0" lang="ko-KR" altLang="en-US" sz="1200">
                <a:latin typeface="Times New Roman" panose="02020603050405020304" pitchFamily="18" charset="0"/>
                <a:ea typeface="굴림" panose="020B0600000101010101" pitchFamily="34" charset="-127"/>
              </a:rPr>
              <a:pPr>
                <a:spcBef>
                  <a:spcPct val="0"/>
                </a:spcBef>
                <a:buClrTx/>
                <a:buSzTx/>
                <a:buFontTx/>
                <a:buNone/>
                <a:defRPr/>
              </a:pPr>
              <a:t>39</a:t>
            </a:fld>
            <a:r>
              <a:rPr kumimoji="0" lang="en-US" altLang="ko-KR" sz="1200">
                <a:latin typeface="굴림" panose="020B0600000101010101" pitchFamily="34" charset="-127"/>
                <a:ea typeface="굴림" panose="020B0600000101010101" pitchFamily="34" charset="-127"/>
              </a:rPr>
              <a:t> </a:t>
            </a:r>
          </a:p>
        </p:txBody>
      </p:sp>
      <p:sp>
        <p:nvSpPr>
          <p:cNvPr id="49156" name="Rectangle 2">
            <a:extLst>
              <a:ext uri="{FF2B5EF4-FFF2-40B4-BE49-F238E27FC236}">
                <a16:creationId xmlns:a16="http://schemas.microsoft.com/office/drawing/2014/main" id="{C28FDBE1-39AF-1A66-A336-1D87F2203227}"/>
              </a:ext>
            </a:extLst>
          </p:cNvPr>
          <p:cNvSpPr>
            <a:spLocks noGrp="1" noChangeArrowheads="1"/>
          </p:cNvSpPr>
          <p:nvPr>
            <p:ph type="title"/>
          </p:nvPr>
        </p:nvSpPr>
        <p:spPr/>
        <p:txBody>
          <a:bodyPr/>
          <a:lstStyle/>
          <a:p>
            <a:pPr eaLnBrk="1" hangingPunct="1"/>
            <a:r>
              <a:rPr lang="en-US" altLang="en-US"/>
              <a:t>The </a:t>
            </a:r>
            <a:r>
              <a:rPr lang="en-US" altLang="en-US" i="1"/>
              <a:t>for</a:t>
            </a:r>
            <a:r>
              <a:rPr lang="en-US" altLang="en-US"/>
              <a:t> Statement</a:t>
            </a:r>
          </a:p>
        </p:txBody>
      </p:sp>
      <p:sp>
        <p:nvSpPr>
          <p:cNvPr id="49157" name="Rectangle 3">
            <a:extLst>
              <a:ext uri="{FF2B5EF4-FFF2-40B4-BE49-F238E27FC236}">
                <a16:creationId xmlns:a16="http://schemas.microsoft.com/office/drawing/2014/main" id="{52F8673A-94EF-AE26-B5AC-2D5815B073A3}"/>
              </a:ext>
            </a:extLst>
          </p:cNvPr>
          <p:cNvSpPr>
            <a:spLocks noGrp="1" noChangeArrowheads="1"/>
          </p:cNvSpPr>
          <p:nvPr>
            <p:ph type="body" idx="1"/>
          </p:nvPr>
        </p:nvSpPr>
        <p:spPr/>
        <p:txBody>
          <a:bodyPr/>
          <a:lstStyle/>
          <a:p>
            <a:pPr eaLnBrk="1" hangingPunct="1">
              <a:lnSpc>
                <a:spcPct val="80000"/>
              </a:lnSpc>
            </a:pPr>
            <a:r>
              <a:rPr lang="en-US" altLang="en-US" sz="2800"/>
              <a:t>The </a:t>
            </a:r>
            <a:r>
              <a:rPr lang="en-US" altLang="en-US" sz="2800" i="1"/>
              <a:t>for</a:t>
            </a:r>
            <a:r>
              <a:rPr lang="en-US" altLang="en-US" sz="2800"/>
              <a:t> loop executes repeatedly until a termination condition is not satisfied:</a:t>
            </a:r>
          </a:p>
          <a:p>
            <a:pPr lvl="1" eaLnBrk="1" hangingPunct="1">
              <a:lnSpc>
                <a:spcPct val="80000"/>
              </a:lnSpc>
              <a:buFont typeface="Wingdings" pitchFamily="2" charset="2"/>
              <a:buNone/>
            </a:pPr>
            <a:r>
              <a:rPr lang="en-US" altLang="en-US" sz="2400"/>
              <a:t>for (</a:t>
            </a:r>
            <a:r>
              <a:rPr lang="en-US" altLang="en-US" sz="1800"/>
              <a:t>initialization </a:t>
            </a:r>
            <a:r>
              <a:rPr lang="en-US" altLang="en-US" sz="2000"/>
              <a:t>; condition_of_termination </a:t>
            </a:r>
            <a:r>
              <a:rPr lang="en-US" altLang="en-US" sz="2400"/>
              <a:t>; </a:t>
            </a:r>
            <a:r>
              <a:rPr lang="en-US" altLang="en-US" sz="2000"/>
              <a:t>increment</a:t>
            </a:r>
            <a:r>
              <a:rPr lang="en-US" altLang="en-US" sz="2400"/>
              <a:t>) {</a:t>
            </a:r>
          </a:p>
          <a:p>
            <a:pPr lvl="1" eaLnBrk="1" hangingPunct="1">
              <a:lnSpc>
                <a:spcPct val="80000"/>
              </a:lnSpc>
              <a:buFont typeface="Wingdings" pitchFamily="2" charset="2"/>
              <a:buNone/>
            </a:pPr>
            <a:r>
              <a:rPr lang="en-US" altLang="en-US" sz="2400"/>
              <a:t>	…</a:t>
            </a:r>
          </a:p>
          <a:p>
            <a:pPr lvl="1" eaLnBrk="1" hangingPunct="1">
              <a:lnSpc>
                <a:spcPct val="80000"/>
              </a:lnSpc>
              <a:buFont typeface="Wingdings" pitchFamily="2" charset="2"/>
              <a:buNone/>
            </a:pPr>
            <a:r>
              <a:rPr lang="en-US" altLang="en-US" sz="2400"/>
              <a:t>}</a:t>
            </a:r>
          </a:p>
          <a:p>
            <a:pPr eaLnBrk="1" hangingPunct="1">
              <a:lnSpc>
                <a:spcPct val="80000"/>
              </a:lnSpc>
            </a:pPr>
            <a:r>
              <a:rPr lang="en-US" altLang="en-US" sz="2800"/>
              <a:t>For example:</a:t>
            </a:r>
          </a:p>
          <a:p>
            <a:pPr lvl="1" eaLnBrk="1" hangingPunct="1">
              <a:lnSpc>
                <a:spcPct val="80000"/>
              </a:lnSpc>
              <a:buFont typeface="Wingdings" pitchFamily="2" charset="2"/>
              <a:buNone/>
            </a:pPr>
            <a:r>
              <a:rPr lang="en-US" altLang="en-US" sz="2400"/>
              <a:t>for (int i = 0;i &lt; 10;++i) {</a:t>
            </a:r>
          </a:p>
          <a:p>
            <a:pPr lvl="1" eaLnBrk="1" hangingPunct="1">
              <a:lnSpc>
                <a:spcPct val="80000"/>
              </a:lnSpc>
              <a:buFont typeface="Wingdings" pitchFamily="2" charset="2"/>
              <a:buNone/>
            </a:pPr>
            <a:r>
              <a:rPr lang="en-US" altLang="en-US" sz="2400"/>
              <a:t>		 System.out.println(i); // prints 10 lines</a:t>
            </a:r>
          </a:p>
          <a:p>
            <a:pPr lvl="1" eaLnBrk="1" hangingPunct="1">
              <a:lnSpc>
                <a:spcPct val="80000"/>
              </a:lnSpc>
              <a:buFont typeface="Wingdings" pitchFamily="2" charset="2"/>
              <a:buNone/>
            </a:pPr>
            <a:r>
              <a:rPr lang="en-US" altLang="en-US" sz="2400"/>
              <a:t>}</a:t>
            </a:r>
          </a:p>
          <a:p>
            <a:pPr eaLnBrk="1" hangingPunct="1">
              <a:lnSpc>
                <a:spcPct val="80000"/>
              </a:lnSpc>
            </a:pPr>
            <a:r>
              <a:rPr lang="en-US" altLang="en-US" sz="2800"/>
              <a:t>An infinite loop can be expressed as:</a:t>
            </a:r>
          </a:p>
          <a:p>
            <a:pPr lvl="1" eaLnBrk="1" hangingPunct="1">
              <a:lnSpc>
                <a:spcPct val="80000"/>
              </a:lnSpc>
              <a:buFont typeface="Wingdings" pitchFamily="2" charset="2"/>
              <a:buNone/>
            </a:pPr>
            <a:r>
              <a:rPr lang="en-US" altLang="en-US" sz="2400"/>
              <a:t>for (;;) {</a:t>
            </a:r>
          </a:p>
          <a:p>
            <a:pPr lvl="1" eaLnBrk="1" hangingPunct="1">
              <a:lnSpc>
                <a:spcPct val="80000"/>
              </a:lnSpc>
              <a:buFont typeface="Wingdings" pitchFamily="2" charset="2"/>
              <a:buNone/>
            </a:pPr>
            <a:r>
              <a:rPr lang="en-US" altLang="en-US" sz="2400"/>
              <a:t>	…</a:t>
            </a:r>
          </a:p>
          <a:p>
            <a:pPr lvl="1" eaLnBrk="1" hangingPunct="1">
              <a:lnSpc>
                <a:spcPct val="80000"/>
              </a:lnSpc>
              <a:buFont typeface="Wingdings" pitchFamily="2" charset="2"/>
              <a:buNone/>
            </a:pPr>
            <a:r>
              <a:rPr lang="en-US" altLang="en-US" sz="240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07DB7-2699-F0AA-DA83-EA834DC8039C}"/>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385FC868-A467-D3F2-8F98-7035B6FC1D9E}"/>
              </a:ext>
            </a:extLst>
          </p:cNvPr>
          <p:cNvSpPr>
            <a:spLocks noGrp="1"/>
          </p:cNvSpPr>
          <p:nvPr>
            <p:ph idx="1"/>
          </p:nvPr>
        </p:nvSpPr>
        <p:spPr>
          <a:xfrm>
            <a:off x="950967" y="1536633"/>
            <a:ext cx="6951462" cy="4555200"/>
          </a:xfrm>
        </p:spPr>
        <p:txBody>
          <a:bodyPr/>
          <a:lstStyle/>
          <a:p>
            <a:r>
              <a:rPr lang="en-US" dirty="0"/>
              <a:t>Variables are containers for storing data values.</a:t>
            </a:r>
          </a:p>
          <a:p>
            <a:endParaRPr lang="en-US" dirty="0"/>
          </a:p>
          <a:p>
            <a:r>
              <a:rPr lang="en-US" dirty="0"/>
              <a:t>It represents the name of a reserved area allocated in memory.</a:t>
            </a:r>
          </a:p>
          <a:p>
            <a:endParaRPr lang="en-US" dirty="0"/>
          </a:p>
          <a:p>
            <a:endParaRPr lang="en-US" dirty="0"/>
          </a:p>
          <a:p>
            <a:endParaRPr lang="en-US" dirty="0"/>
          </a:p>
          <a:p>
            <a:r>
              <a:rPr lang="en-US" dirty="0"/>
              <a:t>Types</a:t>
            </a:r>
          </a:p>
          <a:p>
            <a:pPr lvl="1"/>
            <a:r>
              <a:rPr lang="en-US" dirty="0"/>
              <a:t>Local variables – variables declared in a method</a:t>
            </a:r>
          </a:p>
          <a:p>
            <a:pPr lvl="2"/>
            <a:r>
              <a:rPr lang="en-US" sz="1200" dirty="0"/>
              <a:t>Parameters and local variables are same (do not get confused)</a:t>
            </a:r>
          </a:p>
          <a:p>
            <a:pPr lvl="1"/>
            <a:r>
              <a:rPr lang="en-US" dirty="0"/>
              <a:t>Instance variables - A variable declared inside the class but outside the body of the method</a:t>
            </a:r>
          </a:p>
          <a:p>
            <a:pPr lvl="1"/>
            <a:r>
              <a:rPr lang="en-US" dirty="0"/>
              <a:t>Static variables – </a:t>
            </a:r>
          </a:p>
          <a:p>
            <a:pPr lvl="2"/>
            <a:r>
              <a:rPr lang="en-US" sz="1600" dirty="0"/>
              <a:t>A variable that is declared as static is called a static variable.</a:t>
            </a:r>
          </a:p>
          <a:p>
            <a:pPr lvl="2"/>
            <a:r>
              <a:rPr lang="en-US" sz="1600" dirty="0"/>
              <a:t>You can create a </a:t>
            </a:r>
            <a:r>
              <a:rPr lang="en-US" sz="1600" b="1" u="sng" dirty="0"/>
              <a:t>single copy</a:t>
            </a:r>
            <a:r>
              <a:rPr lang="en-US" sz="1600" dirty="0"/>
              <a:t> of the static variable</a:t>
            </a:r>
          </a:p>
          <a:p>
            <a:pPr lvl="2"/>
            <a:endParaRPr lang="en-US" sz="1600"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A28D28C2-A563-A15D-13DD-85BBC28E1BE8}"/>
              </a:ext>
            </a:extLst>
          </p:cNvPr>
          <p:cNvSpPr>
            <a:spLocks noGrp="1"/>
          </p:cNvSpPr>
          <p:nvPr>
            <p:ph type="sldNum" sz="quarter" idx="12"/>
          </p:nvPr>
        </p:nvSpPr>
        <p:spPr/>
        <p:txBody>
          <a:bodyPr/>
          <a:lstStyle/>
          <a:p>
            <a:fld id="{669B4FED-D76B-4675-8AC4-4D35A1429487}" type="slidenum">
              <a:rPr lang="en-US" smtClean="0"/>
              <a:t>4</a:t>
            </a:fld>
            <a:endParaRPr lang="en-US"/>
          </a:p>
        </p:txBody>
      </p:sp>
      <p:pic>
        <p:nvPicPr>
          <p:cNvPr id="1026" name="Picture 2" descr="Download Ram, Random Access Memory ...">
            <a:extLst>
              <a:ext uri="{FF2B5EF4-FFF2-40B4-BE49-F238E27FC236}">
                <a16:creationId xmlns:a16="http://schemas.microsoft.com/office/drawing/2014/main" id="{5902FD43-D9B5-52F2-E9BA-FB35D16F94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690" t="27472" r="7462" b="26787"/>
          <a:stretch/>
        </p:blipFill>
        <p:spPr bwMode="auto">
          <a:xfrm>
            <a:off x="8659472" y="1249884"/>
            <a:ext cx="3426691" cy="92363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B8BA481-BA11-2828-AC31-AC07A1D189C3}"/>
              </a:ext>
            </a:extLst>
          </p:cNvPr>
          <p:cNvSpPr txBox="1"/>
          <p:nvPr/>
        </p:nvSpPr>
        <p:spPr>
          <a:xfrm>
            <a:off x="8740905" y="511220"/>
            <a:ext cx="1075936" cy="369332"/>
          </a:xfrm>
          <a:prstGeom prst="rect">
            <a:avLst/>
          </a:prstGeom>
          <a:noFill/>
        </p:spPr>
        <p:txBody>
          <a:bodyPr wrap="none" rtlCol="0">
            <a:spAutoFit/>
          </a:bodyPr>
          <a:lstStyle/>
          <a:p>
            <a:r>
              <a:rPr lang="en-US" dirty="0"/>
              <a:t>int a= 10</a:t>
            </a:r>
          </a:p>
        </p:txBody>
      </p:sp>
      <p:sp>
        <p:nvSpPr>
          <p:cNvPr id="6" name="TextBox 5">
            <a:extLst>
              <a:ext uri="{FF2B5EF4-FFF2-40B4-BE49-F238E27FC236}">
                <a16:creationId xmlns:a16="http://schemas.microsoft.com/office/drawing/2014/main" id="{D81C8B03-49A0-697D-A9EC-4B4DDEBF5649}"/>
              </a:ext>
            </a:extLst>
          </p:cNvPr>
          <p:cNvSpPr txBox="1"/>
          <p:nvPr/>
        </p:nvSpPr>
        <p:spPr>
          <a:xfrm>
            <a:off x="11388536" y="880552"/>
            <a:ext cx="697627" cy="369332"/>
          </a:xfrm>
          <a:prstGeom prst="rect">
            <a:avLst/>
          </a:prstGeom>
          <a:noFill/>
        </p:spPr>
        <p:txBody>
          <a:bodyPr wrap="none" rtlCol="0">
            <a:spAutoFit/>
          </a:bodyPr>
          <a:lstStyle/>
          <a:p>
            <a:r>
              <a:rPr lang="en-US" dirty="0"/>
              <a:t>RAM</a:t>
            </a:r>
          </a:p>
        </p:txBody>
      </p:sp>
      <p:sp>
        <p:nvSpPr>
          <p:cNvPr id="8" name="Rectangle 7">
            <a:extLst>
              <a:ext uri="{FF2B5EF4-FFF2-40B4-BE49-F238E27FC236}">
                <a16:creationId xmlns:a16="http://schemas.microsoft.com/office/drawing/2014/main" id="{5007BBA9-09CF-75DD-D348-F850302B8849}"/>
              </a:ext>
            </a:extLst>
          </p:cNvPr>
          <p:cNvSpPr/>
          <p:nvPr/>
        </p:nvSpPr>
        <p:spPr>
          <a:xfrm>
            <a:off x="9227890" y="1720091"/>
            <a:ext cx="260058" cy="1542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t>10</a:t>
            </a:r>
          </a:p>
        </p:txBody>
      </p:sp>
      <p:sp>
        <p:nvSpPr>
          <p:cNvPr id="9" name="TextBox 8">
            <a:extLst>
              <a:ext uri="{FF2B5EF4-FFF2-40B4-BE49-F238E27FC236}">
                <a16:creationId xmlns:a16="http://schemas.microsoft.com/office/drawing/2014/main" id="{ECB5CF97-F0EE-31E4-5B67-3A98E19F8679}"/>
              </a:ext>
            </a:extLst>
          </p:cNvPr>
          <p:cNvSpPr txBox="1"/>
          <p:nvPr/>
        </p:nvSpPr>
        <p:spPr>
          <a:xfrm>
            <a:off x="9262095" y="1547142"/>
            <a:ext cx="227948" cy="184666"/>
          </a:xfrm>
          <a:prstGeom prst="rect">
            <a:avLst/>
          </a:prstGeom>
          <a:noFill/>
        </p:spPr>
        <p:txBody>
          <a:bodyPr wrap="none" rtlCol="0">
            <a:spAutoFit/>
          </a:bodyPr>
          <a:lstStyle/>
          <a:p>
            <a:r>
              <a:rPr lang="en-US" sz="600" dirty="0"/>
              <a:t>a</a:t>
            </a:r>
          </a:p>
        </p:txBody>
      </p:sp>
      <p:pic>
        <p:nvPicPr>
          <p:cNvPr id="10" name="Picture 9">
            <a:extLst>
              <a:ext uri="{FF2B5EF4-FFF2-40B4-BE49-F238E27FC236}">
                <a16:creationId xmlns:a16="http://schemas.microsoft.com/office/drawing/2014/main" id="{C4DEEBDC-271A-17D2-8ED8-470C71A34467}"/>
              </a:ext>
            </a:extLst>
          </p:cNvPr>
          <p:cNvPicPr>
            <a:picLocks noChangeAspect="1"/>
          </p:cNvPicPr>
          <p:nvPr/>
        </p:nvPicPr>
        <p:blipFill>
          <a:blip r:embed="rId3"/>
          <a:stretch>
            <a:fillRect/>
          </a:stretch>
        </p:blipFill>
        <p:spPr>
          <a:xfrm>
            <a:off x="8021546" y="3256521"/>
            <a:ext cx="2709046" cy="3090259"/>
          </a:xfrm>
          <a:prstGeom prst="rect">
            <a:avLst/>
          </a:prstGeom>
        </p:spPr>
      </p:pic>
      <p:sp>
        <p:nvSpPr>
          <p:cNvPr id="11" name="TextBox 10">
            <a:extLst>
              <a:ext uri="{FF2B5EF4-FFF2-40B4-BE49-F238E27FC236}">
                <a16:creationId xmlns:a16="http://schemas.microsoft.com/office/drawing/2014/main" id="{EF22D121-39EA-D11E-A529-3EFEF58F3BA8}"/>
              </a:ext>
            </a:extLst>
          </p:cNvPr>
          <p:cNvSpPr txBox="1"/>
          <p:nvPr/>
        </p:nvSpPr>
        <p:spPr>
          <a:xfrm>
            <a:off x="10784752" y="4585409"/>
            <a:ext cx="952505" cy="261610"/>
          </a:xfrm>
          <a:prstGeom prst="rect">
            <a:avLst/>
          </a:prstGeom>
          <a:noFill/>
        </p:spPr>
        <p:txBody>
          <a:bodyPr wrap="none" rtlCol="0">
            <a:spAutoFit/>
          </a:bodyPr>
          <a:lstStyle/>
          <a:p>
            <a:r>
              <a:rPr lang="en-US" sz="1100" b="1" dirty="0">
                <a:solidFill>
                  <a:srgbClr val="FF0000"/>
                </a:solidFill>
              </a:rPr>
              <a:t>Parameters</a:t>
            </a:r>
          </a:p>
        </p:txBody>
      </p:sp>
      <p:cxnSp>
        <p:nvCxnSpPr>
          <p:cNvPr id="13" name="Straight Arrow Connector 12">
            <a:extLst>
              <a:ext uri="{FF2B5EF4-FFF2-40B4-BE49-F238E27FC236}">
                <a16:creationId xmlns:a16="http://schemas.microsoft.com/office/drawing/2014/main" id="{C3D5CD9A-24D9-BA8D-B951-5192E2DCB854}"/>
              </a:ext>
            </a:extLst>
          </p:cNvPr>
          <p:cNvCxnSpPr>
            <a:stCxn id="11" idx="1"/>
          </p:cNvCxnSpPr>
          <p:nvPr/>
        </p:nvCxnSpPr>
        <p:spPr>
          <a:xfrm flipH="1">
            <a:off x="10041622" y="4716214"/>
            <a:ext cx="743130" cy="36751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83898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5">
            <a:extLst>
              <a:ext uri="{FF2B5EF4-FFF2-40B4-BE49-F238E27FC236}">
                <a16:creationId xmlns:a16="http://schemas.microsoft.com/office/drawing/2014/main" id="{F361B7C3-BF00-8DAC-97E3-7C2E4538FDB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70000"/>
              <a:buFont typeface="Wingdings" pitchFamily="2" charset="2"/>
              <a:buChar char="u"/>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FF0066"/>
              </a:buClr>
              <a:buSzPct val="70000"/>
              <a:buFont typeface="Wingdings" pitchFamily="2" charset="2"/>
              <a:buChar char="l"/>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SzPct val="80000"/>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65000"/>
              <a:buFont typeface="Wingdings" pitchFamily="2" charset="2"/>
              <a:buChar char="n"/>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kumimoji="0" lang="en-US" altLang="ja-JP" sz="1400"/>
              <a:t>Java Programming I</a:t>
            </a:r>
          </a:p>
        </p:txBody>
      </p:sp>
      <p:sp>
        <p:nvSpPr>
          <p:cNvPr id="10" name="Slide Number Placeholder 6">
            <a:extLst>
              <a:ext uri="{FF2B5EF4-FFF2-40B4-BE49-F238E27FC236}">
                <a16:creationId xmlns:a16="http://schemas.microsoft.com/office/drawing/2014/main" id="{4B4E375F-A12D-0EC0-AA3C-1E72622A69E6}"/>
              </a:ext>
            </a:extLst>
          </p:cNvPr>
          <p:cNvSpPr>
            <a:spLocks noGrp="1"/>
          </p:cNvSpPr>
          <p:nvPr>
            <p:ph type="sldNum" sz="quarter" idx="12"/>
          </p:nvPr>
        </p:nvSpPr>
        <p:spPr/>
        <p:txBody>
          <a:bodyPr/>
          <a:lstStyle>
            <a:lvl1pPr>
              <a:spcBef>
                <a:spcPct val="20000"/>
              </a:spcBef>
              <a:buClr>
                <a:srgbClr val="0000FF"/>
              </a:buClr>
              <a:buSzPct val="70000"/>
              <a:buFont typeface="Wingdings" panose="05000000000000000000" pitchFamily="2" charset="2"/>
              <a:buChar char="u"/>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rgbClr val="FF0066"/>
              </a:buClr>
              <a:buSzPct val="70000"/>
              <a:buFont typeface="Wingdings" panose="05000000000000000000" pitchFamily="2" charset="2"/>
              <a:buChar char="l"/>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SzPct val="80000"/>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SzPct val="65000"/>
              <a:buFont typeface="Wingdings" panose="05000000000000000000" pitchFamily="2" charset="2"/>
              <a:buChar char="n"/>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ClrTx/>
              <a:buSzTx/>
              <a:buFontTx/>
              <a:buNone/>
              <a:defRPr/>
            </a:pPr>
            <a:fld id="{9C5B3BBC-AE56-1F48-A6D7-76C8903DDBEC}" type="slidenum">
              <a:rPr kumimoji="0" lang="ko-KR" altLang="en-US" sz="1200">
                <a:latin typeface="Times New Roman" panose="02020603050405020304" pitchFamily="18" charset="0"/>
                <a:ea typeface="굴림" panose="020B0600000101010101" pitchFamily="34" charset="-127"/>
              </a:rPr>
              <a:pPr>
                <a:spcBef>
                  <a:spcPct val="0"/>
                </a:spcBef>
                <a:buClrTx/>
                <a:buSzTx/>
                <a:buFontTx/>
                <a:buNone/>
                <a:defRPr/>
              </a:pPr>
              <a:t>40</a:t>
            </a:fld>
            <a:r>
              <a:rPr kumimoji="0" lang="en-US" altLang="ko-KR" sz="1200">
                <a:latin typeface="굴림" panose="020B0600000101010101" pitchFamily="34" charset="-127"/>
                <a:ea typeface="굴림" panose="020B0600000101010101" pitchFamily="34" charset="-127"/>
              </a:rPr>
              <a:t> </a:t>
            </a:r>
          </a:p>
        </p:txBody>
      </p:sp>
      <p:sp>
        <p:nvSpPr>
          <p:cNvPr id="50180" name="Rectangle 2">
            <a:extLst>
              <a:ext uri="{FF2B5EF4-FFF2-40B4-BE49-F238E27FC236}">
                <a16:creationId xmlns:a16="http://schemas.microsoft.com/office/drawing/2014/main" id="{8097AE82-D0C5-1E12-4852-604E6F070A86}"/>
              </a:ext>
            </a:extLst>
          </p:cNvPr>
          <p:cNvSpPr>
            <a:spLocks noGrp="1" noChangeArrowheads="1"/>
          </p:cNvSpPr>
          <p:nvPr>
            <p:ph type="title"/>
          </p:nvPr>
        </p:nvSpPr>
        <p:spPr/>
        <p:txBody>
          <a:bodyPr/>
          <a:lstStyle/>
          <a:p>
            <a:pPr eaLnBrk="1" hangingPunct="1"/>
            <a:r>
              <a:rPr lang="en-US" altLang="en-US"/>
              <a:t>Example: for And do-while</a:t>
            </a:r>
          </a:p>
        </p:txBody>
      </p:sp>
      <p:sp>
        <p:nvSpPr>
          <p:cNvPr id="50181" name="Rectangle 3">
            <a:extLst>
              <a:ext uri="{FF2B5EF4-FFF2-40B4-BE49-F238E27FC236}">
                <a16:creationId xmlns:a16="http://schemas.microsoft.com/office/drawing/2014/main" id="{9C0DBDAC-3D1D-17A7-F39C-60BBB3CCC2CC}"/>
              </a:ext>
            </a:extLst>
          </p:cNvPr>
          <p:cNvSpPr>
            <a:spLocks noGrp="1" noChangeArrowheads="1"/>
          </p:cNvSpPr>
          <p:nvPr>
            <p:ph type="body" sz="half" idx="1"/>
          </p:nvPr>
        </p:nvSpPr>
        <p:spPr/>
        <p:txBody>
          <a:bodyPr/>
          <a:lstStyle/>
          <a:p>
            <a:pPr eaLnBrk="1" hangingPunct="1">
              <a:buFont typeface="Wingdings" pitchFamily="2" charset="2"/>
              <a:buNone/>
            </a:pPr>
            <a:r>
              <a:rPr lang="en-US" altLang="en-US"/>
              <a:t>int[] array = new int[2];</a:t>
            </a:r>
          </a:p>
          <a:p>
            <a:pPr eaLnBrk="1" hangingPunct="1">
              <a:buFont typeface="Wingdings" pitchFamily="2" charset="2"/>
              <a:buNone/>
            </a:pPr>
            <a:r>
              <a:rPr lang="en-US" altLang="en-US"/>
              <a:t>int i = array.length;</a:t>
            </a:r>
          </a:p>
          <a:p>
            <a:pPr eaLnBrk="1" hangingPunct="1">
              <a:buFont typeface="Wingdings" pitchFamily="2" charset="2"/>
              <a:buNone/>
            </a:pPr>
            <a:endParaRPr lang="en-US" altLang="en-US"/>
          </a:p>
          <a:p>
            <a:pPr eaLnBrk="1" hangingPunct="1">
              <a:buFont typeface="Wingdings" pitchFamily="2" charset="2"/>
              <a:buNone/>
            </a:pPr>
            <a:r>
              <a:rPr lang="en-US" altLang="en-US"/>
              <a:t>for (;i &lt; ai.length;) {</a:t>
            </a:r>
          </a:p>
          <a:p>
            <a:pPr eaLnBrk="1" hangingPunct="1">
              <a:buFont typeface="Wingdings" pitchFamily="2" charset="2"/>
              <a:buNone/>
            </a:pPr>
            <a:r>
              <a:rPr lang="en-US" altLang="en-US"/>
              <a:t>	ai[i] = i;</a:t>
            </a:r>
          </a:p>
          <a:p>
            <a:pPr eaLnBrk="1" hangingPunct="1">
              <a:buFont typeface="Wingdings" pitchFamily="2" charset="2"/>
              <a:buNone/>
            </a:pPr>
            <a:r>
              <a:rPr lang="en-US" altLang="en-US"/>
              <a:t>	++i;</a:t>
            </a:r>
          </a:p>
          <a:p>
            <a:pPr eaLnBrk="1" hangingPunct="1">
              <a:buFont typeface="Wingdings" pitchFamily="2" charset="2"/>
              <a:buNone/>
            </a:pPr>
            <a:r>
              <a:rPr lang="en-US" altLang="en-US"/>
              <a:t>}</a:t>
            </a:r>
          </a:p>
        </p:txBody>
      </p:sp>
      <p:sp>
        <p:nvSpPr>
          <p:cNvPr id="50182" name="Rectangle 4">
            <a:extLst>
              <a:ext uri="{FF2B5EF4-FFF2-40B4-BE49-F238E27FC236}">
                <a16:creationId xmlns:a16="http://schemas.microsoft.com/office/drawing/2014/main" id="{846E3A93-8075-D2EE-2D8C-AA08BED81F81}"/>
              </a:ext>
            </a:extLst>
          </p:cNvPr>
          <p:cNvSpPr>
            <a:spLocks noGrp="1" noChangeArrowheads="1"/>
          </p:cNvSpPr>
          <p:nvPr>
            <p:ph type="body" sz="half" idx="2"/>
          </p:nvPr>
        </p:nvSpPr>
        <p:spPr/>
        <p:txBody>
          <a:bodyPr/>
          <a:lstStyle/>
          <a:p>
            <a:pPr eaLnBrk="1" hangingPunct="1">
              <a:buFont typeface="Wingdings" pitchFamily="2" charset="2"/>
              <a:buNone/>
            </a:pPr>
            <a:r>
              <a:rPr lang="en-US" altLang="en-US"/>
              <a:t>int[] array = new int[2];</a:t>
            </a:r>
          </a:p>
          <a:p>
            <a:pPr eaLnBrk="1" hangingPunct="1">
              <a:buFont typeface="Wingdings" pitchFamily="2" charset="2"/>
              <a:buNone/>
            </a:pPr>
            <a:r>
              <a:rPr lang="en-US" altLang="en-US"/>
              <a:t>int i = array.length;</a:t>
            </a:r>
          </a:p>
          <a:p>
            <a:pPr eaLnBrk="1" hangingPunct="1">
              <a:buFont typeface="Wingdings" pitchFamily="2" charset="2"/>
              <a:buNone/>
            </a:pPr>
            <a:endParaRPr lang="en-US" altLang="en-US"/>
          </a:p>
          <a:p>
            <a:pPr eaLnBrk="1" hangingPunct="1">
              <a:buFont typeface="Wingdings" pitchFamily="2" charset="2"/>
              <a:buNone/>
            </a:pPr>
            <a:r>
              <a:rPr lang="en-US" altLang="en-US"/>
              <a:t>do {</a:t>
            </a:r>
          </a:p>
          <a:p>
            <a:pPr eaLnBrk="1" hangingPunct="1">
              <a:buFont typeface="Wingdings" pitchFamily="2" charset="2"/>
              <a:buNone/>
            </a:pPr>
            <a:r>
              <a:rPr lang="en-US" altLang="en-US"/>
              <a:t>	--I;</a:t>
            </a:r>
          </a:p>
          <a:p>
            <a:pPr eaLnBrk="1" hangingPunct="1">
              <a:buFont typeface="Wingdings" pitchFamily="2" charset="2"/>
              <a:buNone/>
            </a:pPr>
            <a:r>
              <a:rPr lang="en-US" altLang="en-US"/>
              <a:t>	ai[i] = i;</a:t>
            </a:r>
          </a:p>
          <a:p>
            <a:pPr eaLnBrk="1" hangingPunct="1">
              <a:buFont typeface="Wingdings" pitchFamily="2" charset="2"/>
              <a:buNone/>
            </a:pPr>
            <a:r>
              <a:rPr lang="en-US" altLang="en-US"/>
              <a:t>} while (i &lt; ai.length);</a:t>
            </a:r>
          </a:p>
        </p:txBody>
      </p:sp>
      <p:sp>
        <p:nvSpPr>
          <p:cNvPr id="50183" name="Freeform 6">
            <a:extLst>
              <a:ext uri="{FF2B5EF4-FFF2-40B4-BE49-F238E27FC236}">
                <a16:creationId xmlns:a16="http://schemas.microsoft.com/office/drawing/2014/main" id="{9A54BE31-DBDD-58D4-C289-EF9F8AB5741E}"/>
              </a:ext>
            </a:extLst>
          </p:cNvPr>
          <p:cNvSpPr>
            <a:spLocks/>
          </p:cNvSpPr>
          <p:nvPr/>
        </p:nvSpPr>
        <p:spPr bwMode="auto">
          <a:xfrm>
            <a:off x="2133600" y="3124200"/>
            <a:ext cx="3771900" cy="2057400"/>
          </a:xfrm>
          <a:custGeom>
            <a:avLst/>
            <a:gdLst>
              <a:gd name="T0" fmla="*/ 2147483646 w 2376"/>
              <a:gd name="T1" fmla="*/ 0 h 1296"/>
              <a:gd name="T2" fmla="*/ 2147483646 w 2376"/>
              <a:gd name="T3" fmla="*/ 2147483646 h 1296"/>
              <a:gd name="T4" fmla="*/ 0 w 2376"/>
              <a:gd name="T5" fmla="*/ 2147483646 h 1296"/>
              <a:gd name="T6" fmla="*/ 0 60000 65536"/>
              <a:gd name="T7" fmla="*/ 0 60000 65536"/>
              <a:gd name="T8" fmla="*/ 0 60000 65536"/>
              <a:gd name="T9" fmla="*/ 0 w 2376"/>
              <a:gd name="T10" fmla="*/ 0 h 1296"/>
              <a:gd name="T11" fmla="*/ 2376 w 2376"/>
              <a:gd name="T12" fmla="*/ 1296 h 1296"/>
            </a:gdLst>
            <a:ahLst/>
            <a:cxnLst>
              <a:cxn ang="T6">
                <a:pos x="T0" y="T1"/>
              </a:cxn>
              <a:cxn ang="T7">
                <a:pos x="T2" y="T3"/>
              </a:cxn>
              <a:cxn ang="T8">
                <a:pos x="T4" y="T5"/>
              </a:cxn>
            </a:cxnLst>
            <a:rect l="T9" t="T10" r="T11" b="T12"/>
            <a:pathLst>
              <a:path w="2376" h="1296">
                <a:moveTo>
                  <a:pt x="1872" y="0"/>
                </a:moveTo>
                <a:cubicBezTo>
                  <a:pt x="2124" y="108"/>
                  <a:pt x="2376" y="216"/>
                  <a:pt x="2064" y="432"/>
                </a:cubicBezTo>
                <a:cubicBezTo>
                  <a:pt x="1752" y="648"/>
                  <a:pt x="344" y="1152"/>
                  <a:pt x="0" y="1296"/>
                </a:cubicBezTo>
              </a:path>
            </a:pathLst>
          </a:custGeom>
          <a:noFill/>
          <a:ln w="9525">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JP"/>
          </a:p>
        </p:txBody>
      </p:sp>
      <p:sp>
        <p:nvSpPr>
          <p:cNvPr id="50184" name="Text Box 7">
            <a:extLst>
              <a:ext uri="{FF2B5EF4-FFF2-40B4-BE49-F238E27FC236}">
                <a16:creationId xmlns:a16="http://schemas.microsoft.com/office/drawing/2014/main" id="{9EB67BD7-0ABA-1E34-0B72-723718407BC9}"/>
              </a:ext>
            </a:extLst>
          </p:cNvPr>
          <p:cNvSpPr txBox="1">
            <a:spLocks noChangeArrowheads="1"/>
          </p:cNvSpPr>
          <p:nvPr/>
        </p:nvSpPr>
        <p:spPr bwMode="auto">
          <a:xfrm>
            <a:off x="4495801" y="4343401"/>
            <a:ext cx="5492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00FF"/>
              </a:buClr>
              <a:buSzPct val="70000"/>
              <a:buFont typeface="Wingdings" pitchFamily="2" charset="2"/>
              <a:buChar char="u"/>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FF0066"/>
              </a:buClr>
              <a:buSzPct val="70000"/>
              <a:buFont typeface="Wingdings" pitchFamily="2" charset="2"/>
              <a:buChar char="l"/>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SzPct val="80000"/>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65000"/>
              <a:buFont typeface="Wingdings" pitchFamily="2" charset="2"/>
              <a:buChar char="n"/>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9pPr>
          </a:lstStyle>
          <a:p>
            <a:pPr eaLnBrk="1" hangingPunct="1">
              <a:lnSpc>
                <a:spcPct val="80000"/>
              </a:lnSpc>
              <a:buClrTx/>
              <a:buFont typeface="Wingdings" pitchFamily="2" charset="2"/>
              <a:buNone/>
            </a:pPr>
            <a:r>
              <a:rPr lang="en-US" altLang="en-US" sz="1600">
                <a:solidFill>
                  <a:srgbClr val="0000FF"/>
                </a:solidFill>
              </a:rPr>
              <a:t>skip</a:t>
            </a:r>
          </a:p>
        </p:txBody>
      </p:sp>
      <p:sp>
        <p:nvSpPr>
          <p:cNvPr id="50185" name="Line 8">
            <a:extLst>
              <a:ext uri="{FF2B5EF4-FFF2-40B4-BE49-F238E27FC236}">
                <a16:creationId xmlns:a16="http://schemas.microsoft.com/office/drawing/2014/main" id="{4F1E1AA2-91E5-BE56-E41C-36AF81423CED}"/>
              </a:ext>
            </a:extLst>
          </p:cNvPr>
          <p:cNvSpPr>
            <a:spLocks noChangeShapeType="1"/>
          </p:cNvSpPr>
          <p:nvPr/>
        </p:nvSpPr>
        <p:spPr bwMode="auto">
          <a:xfrm>
            <a:off x="10134600" y="2514600"/>
            <a:ext cx="0" cy="27432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JP"/>
          </a:p>
        </p:txBody>
      </p:sp>
      <p:sp>
        <p:nvSpPr>
          <p:cNvPr id="50186" name="Text Box 9">
            <a:extLst>
              <a:ext uri="{FF2B5EF4-FFF2-40B4-BE49-F238E27FC236}">
                <a16:creationId xmlns:a16="http://schemas.microsoft.com/office/drawing/2014/main" id="{7E553292-0EC2-EF23-D819-FA36F284B9E0}"/>
              </a:ext>
            </a:extLst>
          </p:cNvPr>
          <p:cNvSpPr txBox="1">
            <a:spLocks noChangeArrowheads="1"/>
          </p:cNvSpPr>
          <p:nvPr/>
        </p:nvSpPr>
        <p:spPr bwMode="auto">
          <a:xfrm>
            <a:off x="9601201" y="5410201"/>
            <a:ext cx="752475"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00FF"/>
              </a:buClr>
              <a:buSzPct val="70000"/>
              <a:buFont typeface="Wingdings" pitchFamily="2" charset="2"/>
              <a:buChar char="u"/>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FF0066"/>
              </a:buClr>
              <a:buSzPct val="70000"/>
              <a:buFont typeface="Wingdings" pitchFamily="2" charset="2"/>
              <a:buChar char="l"/>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SzPct val="80000"/>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65000"/>
              <a:buFont typeface="Wingdings" pitchFamily="2" charset="2"/>
              <a:buChar char="n"/>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9pPr>
          </a:lstStyle>
          <a:p>
            <a:pPr eaLnBrk="1" hangingPunct="1">
              <a:lnSpc>
                <a:spcPct val="80000"/>
              </a:lnSpc>
              <a:buClrTx/>
              <a:buFont typeface="Wingdings" pitchFamily="2" charset="2"/>
              <a:buNone/>
            </a:pPr>
            <a:r>
              <a:rPr lang="en-US" altLang="en-US" sz="1400">
                <a:solidFill>
                  <a:srgbClr val="0000FF"/>
                </a:solidFill>
              </a:rPr>
              <a:t>no skip</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5">
            <a:extLst>
              <a:ext uri="{FF2B5EF4-FFF2-40B4-BE49-F238E27FC236}">
                <a16:creationId xmlns:a16="http://schemas.microsoft.com/office/drawing/2014/main" id="{A3F918EF-DE0C-0993-048E-D9EA8D00E68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70000"/>
              <a:buFont typeface="Wingdings" pitchFamily="2" charset="2"/>
              <a:buChar char="u"/>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FF0066"/>
              </a:buClr>
              <a:buSzPct val="70000"/>
              <a:buFont typeface="Wingdings" pitchFamily="2" charset="2"/>
              <a:buChar char="l"/>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SzPct val="80000"/>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65000"/>
              <a:buFont typeface="Wingdings" pitchFamily="2" charset="2"/>
              <a:buChar char="n"/>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kumimoji="0" lang="en-US" altLang="ja-JP" sz="1400"/>
              <a:t>Java Programming I</a:t>
            </a:r>
          </a:p>
        </p:txBody>
      </p:sp>
      <p:sp>
        <p:nvSpPr>
          <p:cNvPr id="12" name="Slide Number Placeholder 6">
            <a:extLst>
              <a:ext uri="{FF2B5EF4-FFF2-40B4-BE49-F238E27FC236}">
                <a16:creationId xmlns:a16="http://schemas.microsoft.com/office/drawing/2014/main" id="{10B71907-5725-8E2E-1CF6-9BEB714449C3}"/>
              </a:ext>
            </a:extLst>
          </p:cNvPr>
          <p:cNvSpPr>
            <a:spLocks noGrp="1"/>
          </p:cNvSpPr>
          <p:nvPr>
            <p:ph type="sldNum" sz="quarter" idx="12"/>
          </p:nvPr>
        </p:nvSpPr>
        <p:spPr/>
        <p:txBody>
          <a:bodyPr/>
          <a:lstStyle>
            <a:lvl1pPr>
              <a:spcBef>
                <a:spcPct val="20000"/>
              </a:spcBef>
              <a:buClr>
                <a:srgbClr val="0000FF"/>
              </a:buClr>
              <a:buSzPct val="70000"/>
              <a:buFont typeface="Wingdings" panose="05000000000000000000" pitchFamily="2" charset="2"/>
              <a:buChar char="u"/>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rgbClr val="FF0066"/>
              </a:buClr>
              <a:buSzPct val="70000"/>
              <a:buFont typeface="Wingdings" panose="05000000000000000000" pitchFamily="2" charset="2"/>
              <a:buChar char="l"/>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SzPct val="80000"/>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SzPct val="65000"/>
              <a:buFont typeface="Wingdings" panose="05000000000000000000" pitchFamily="2" charset="2"/>
              <a:buChar char="n"/>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ClrTx/>
              <a:buSzTx/>
              <a:buFontTx/>
              <a:buNone/>
              <a:defRPr/>
            </a:pPr>
            <a:fld id="{B2C2EC86-83AE-974C-9AA2-0C8991132A87}" type="slidenum">
              <a:rPr kumimoji="0" lang="ko-KR" altLang="en-US" sz="1200">
                <a:latin typeface="Times New Roman" panose="02020603050405020304" pitchFamily="18" charset="0"/>
                <a:ea typeface="굴림" panose="020B0600000101010101" pitchFamily="34" charset="-127"/>
              </a:rPr>
              <a:pPr>
                <a:spcBef>
                  <a:spcPct val="0"/>
                </a:spcBef>
                <a:buClrTx/>
                <a:buSzTx/>
                <a:buFontTx/>
                <a:buNone/>
                <a:defRPr/>
              </a:pPr>
              <a:t>41</a:t>
            </a:fld>
            <a:r>
              <a:rPr kumimoji="0" lang="en-US" altLang="ko-KR" sz="1200">
                <a:latin typeface="굴림" panose="020B0600000101010101" pitchFamily="34" charset="-127"/>
                <a:ea typeface="굴림" panose="020B0600000101010101" pitchFamily="34" charset="-127"/>
              </a:rPr>
              <a:t> </a:t>
            </a:r>
          </a:p>
        </p:txBody>
      </p:sp>
      <p:sp>
        <p:nvSpPr>
          <p:cNvPr id="51204" name="Rectangle 2">
            <a:extLst>
              <a:ext uri="{FF2B5EF4-FFF2-40B4-BE49-F238E27FC236}">
                <a16:creationId xmlns:a16="http://schemas.microsoft.com/office/drawing/2014/main" id="{47C3EA13-574A-407D-E8E7-140C9349AF9A}"/>
              </a:ext>
            </a:extLst>
          </p:cNvPr>
          <p:cNvSpPr>
            <a:spLocks noGrp="1" noChangeArrowheads="1"/>
          </p:cNvSpPr>
          <p:nvPr>
            <p:ph type="title"/>
          </p:nvPr>
        </p:nvSpPr>
        <p:spPr/>
        <p:txBody>
          <a:bodyPr/>
          <a:lstStyle/>
          <a:p>
            <a:pPr eaLnBrk="1" hangingPunct="1"/>
            <a:r>
              <a:rPr lang="en-US" altLang="en-US"/>
              <a:t>The </a:t>
            </a:r>
            <a:r>
              <a:rPr lang="en-US" altLang="en-US" i="1"/>
              <a:t>break</a:t>
            </a:r>
            <a:r>
              <a:rPr lang="en-US" altLang="en-US"/>
              <a:t> Statements</a:t>
            </a:r>
          </a:p>
        </p:txBody>
      </p:sp>
      <p:sp>
        <p:nvSpPr>
          <p:cNvPr id="51205" name="Rectangle 3">
            <a:extLst>
              <a:ext uri="{FF2B5EF4-FFF2-40B4-BE49-F238E27FC236}">
                <a16:creationId xmlns:a16="http://schemas.microsoft.com/office/drawing/2014/main" id="{768F096C-763D-DBC5-1D69-5C56C50F23C6}"/>
              </a:ext>
            </a:extLst>
          </p:cNvPr>
          <p:cNvSpPr>
            <a:spLocks noGrp="1" noChangeArrowheads="1"/>
          </p:cNvSpPr>
          <p:nvPr>
            <p:ph type="body" sz="half" idx="1"/>
          </p:nvPr>
        </p:nvSpPr>
        <p:spPr/>
        <p:txBody>
          <a:bodyPr/>
          <a:lstStyle/>
          <a:p>
            <a:pPr eaLnBrk="1" hangingPunct="1">
              <a:lnSpc>
                <a:spcPct val="90000"/>
              </a:lnSpc>
            </a:pPr>
            <a:r>
              <a:rPr lang="en-US" altLang="en-US" sz="2400"/>
              <a:t>The </a:t>
            </a:r>
            <a:r>
              <a:rPr lang="en-US" altLang="en-US" sz="2400" i="1"/>
              <a:t>break</a:t>
            </a:r>
            <a:r>
              <a:rPr lang="en-US" altLang="en-US" sz="2400"/>
              <a:t> statement has two forms: labeled, and unlabeled</a:t>
            </a:r>
          </a:p>
          <a:p>
            <a:pPr eaLnBrk="1" hangingPunct="1">
              <a:lnSpc>
                <a:spcPct val="90000"/>
              </a:lnSpc>
            </a:pPr>
            <a:endParaRPr lang="en-US" altLang="en-US" sz="2400"/>
          </a:p>
          <a:p>
            <a:pPr eaLnBrk="1" hangingPunct="1">
              <a:lnSpc>
                <a:spcPct val="90000"/>
              </a:lnSpc>
            </a:pPr>
            <a:r>
              <a:rPr lang="en-US" altLang="en-US" sz="2400"/>
              <a:t>An unlabeled break can be used to terminate a for, while, or do-while loop, and a switch</a:t>
            </a:r>
          </a:p>
          <a:p>
            <a:pPr eaLnBrk="1" hangingPunct="1">
              <a:lnSpc>
                <a:spcPct val="90000"/>
              </a:lnSpc>
            </a:pPr>
            <a:endParaRPr lang="en-US" altLang="en-US" sz="2400"/>
          </a:p>
          <a:p>
            <a:pPr eaLnBrk="1" hangingPunct="1">
              <a:lnSpc>
                <a:spcPct val="90000"/>
              </a:lnSpc>
            </a:pPr>
            <a:r>
              <a:rPr lang="en-US" altLang="en-US" sz="2400"/>
              <a:t>A labeled break statement terminates an outer statement</a:t>
            </a:r>
          </a:p>
        </p:txBody>
      </p:sp>
      <p:sp>
        <p:nvSpPr>
          <p:cNvPr id="51206" name="Rectangle 9">
            <a:extLst>
              <a:ext uri="{FF2B5EF4-FFF2-40B4-BE49-F238E27FC236}">
                <a16:creationId xmlns:a16="http://schemas.microsoft.com/office/drawing/2014/main" id="{356B4694-8DF6-6082-5AFB-D2A467715B63}"/>
              </a:ext>
            </a:extLst>
          </p:cNvPr>
          <p:cNvSpPr>
            <a:spLocks noGrp="1" noChangeArrowheads="1"/>
          </p:cNvSpPr>
          <p:nvPr>
            <p:ph type="body" sz="half" idx="2"/>
          </p:nvPr>
        </p:nvSpPr>
        <p:spPr/>
        <p:txBody>
          <a:bodyPr/>
          <a:lstStyle/>
          <a:p>
            <a:pPr eaLnBrk="1" hangingPunct="1">
              <a:buFont typeface="Wingdings" pitchFamily="2" charset="2"/>
              <a:buNone/>
            </a:pPr>
            <a:r>
              <a:rPr lang="en-US" altLang="en-US" sz="2000"/>
              <a:t>int i = 0;</a:t>
            </a:r>
          </a:p>
          <a:p>
            <a:pPr eaLnBrk="1" hangingPunct="1">
              <a:buFont typeface="Wingdings" pitchFamily="2" charset="2"/>
              <a:buNone/>
            </a:pPr>
            <a:r>
              <a:rPr lang="en-US" altLang="en-US" sz="2000"/>
              <a:t>while (true)</a:t>
            </a:r>
          </a:p>
          <a:p>
            <a:pPr eaLnBrk="1" hangingPunct="1">
              <a:buFont typeface="Wingdings" pitchFamily="2" charset="2"/>
              <a:buNone/>
            </a:pPr>
            <a:r>
              <a:rPr lang="en-US" altLang="en-US" sz="2000"/>
              <a:t>	if (i &gt; 5)</a:t>
            </a:r>
          </a:p>
          <a:p>
            <a:pPr eaLnBrk="1" hangingPunct="1">
              <a:buFont typeface="Wingdings" pitchFamily="2" charset="2"/>
              <a:buNone/>
            </a:pPr>
            <a:r>
              <a:rPr lang="en-US" altLang="en-US" sz="2000"/>
              <a:t>		break;</a:t>
            </a:r>
          </a:p>
          <a:p>
            <a:pPr eaLnBrk="1" hangingPunct="1">
              <a:buFont typeface="Wingdings" pitchFamily="2" charset="2"/>
              <a:buNone/>
            </a:pPr>
            <a:r>
              <a:rPr lang="en-US" altLang="en-US" sz="2000"/>
              <a:t>	else</a:t>
            </a:r>
          </a:p>
          <a:p>
            <a:pPr eaLnBrk="1" hangingPunct="1">
              <a:buFont typeface="Wingdings" pitchFamily="2" charset="2"/>
              <a:buNone/>
            </a:pPr>
            <a:r>
              <a:rPr lang="en-US" altLang="en-US" sz="2000"/>
              <a:t>		++i;</a:t>
            </a:r>
          </a:p>
          <a:p>
            <a:pPr eaLnBrk="1" hangingPunct="1">
              <a:buFont typeface="Wingdings" pitchFamily="2" charset="2"/>
              <a:buNone/>
            </a:pPr>
            <a:endParaRPr lang="en-US" altLang="en-US" sz="2000"/>
          </a:p>
          <a:p>
            <a:pPr eaLnBrk="1" hangingPunct="1">
              <a:buFont typeface="Wingdings" pitchFamily="2" charset="2"/>
              <a:buNone/>
            </a:pPr>
            <a:endParaRPr lang="en-US" altLang="en-US" sz="2000"/>
          </a:p>
          <a:p>
            <a:pPr eaLnBrk="1" hangingPunct="1">
              <a:buFont typeface="Wingdings" pitchFamily="2" charset="2"/>
              <a:buNone/>
            </a:pPr>
            <a:r>
              <a:rPr lang="en-US" altLang="en-US" sz="2000"/>
              <a:t>labeled_break:</a:t>
            </a:r>
          </a:p>
          <a:p>
            <a:pPr eaLnBrk="1" hangingPunct="1">
              <a:buFont typeface="Wingdings" pitchFamily="2" charset="2"/>
              <a:buNone/>
            </a:pPr>
            <a:r>
              <a:rPr lang="en-US" altLang="en-US" sz="2000"/>
              <a:t>for (i = 1;i &lt; 5;i++)</a:t>
            </a:r>
          </a:p>
          <a:p>
            <a:pPr eaLnBrk="1" hangingPunct="1">
              <a:buFont typeface="Wingdings" pitchFamily="2" charset="2"/>
              <a:buNone/>
            </a:pPr>
            <a:r>
              <a:rPr lang="en-US" altLang="en-US" sz="2000"/>
              <a:t>	for (j = 2;j &lt; 5;++j)</a:t>
            </a:r>
          </a:p>
          <a:p>
            <a:pPr eaLnBrk="1" hangingPunct="1">
              <a:buFont typeface="Wingdings" pitchFamily="2" charset="2"/>
              <a:buNone/>
            </a:pPr>
            <a:r>
              <a:rPr lang="en-US" altLang="en-US" sz="2000"/>
              <a:t>		if (…)</a:t>
            </a:r>
          </a:p>
          <a:p>
            <a:pPr eaLnBrk="1" hangingPunct="1">
              <a:buFont typeface="Wingdings" pitchFamily="2" charset="2"/>
              <a:buNone/>
            </a:pPr>
            <a:r>
              <a:rPr lang="en-US" altLang="en-US" sz="2000"/>
              <a:t>		   break labeled_break;</a:t>
            </a:r>
          </a:p>
        </p:txBody>
      </p:sp>
      <p:sp>
        <p:nvSpPr>
          <p:cNvPr id="51207" name="Freeform 4">
            <a:extLst>
              <a:ext uri="{FF2B5EF4-FFF2-40B4-BE49-F238E27FC236}">
                <a16:creationId xmlns:a16="http://schemas.microsoft.com/office/drawing/2014/main" id="{1B04D8EA-5F1D-E244-F2AB-E8B3C2BE5BFF}"/>
              </a:ext>
            </a:extLst>
          </p:cNvPr>
          <p:cNvSpPr>
            <a:spLocks/>
          </p:cNvSpPr>
          <p:nvPr/>
        </p:nvSpPr>
        <p:spPr bwMode="auto">
          <a:xfrm>
            <a:off x="8364538" y="4778375"/>
            <a:ext cx="1682750" cy="1111250"/>
          </a:xfrm>
          <a:custGeom>
            <a:avLst/>
            <a:gdLst>
              <a:gd name="T0" fmla="*/ 2147483646 w 1060"/>
              <a:gd name="T1" fmla="*/ 2147483646 h 700"/>
              <a:gd name="T2" fmla="*/ 2147483646 w 1060"/>
              <a:gd name="T3" fmla="*/ 2147483646 h 700"/>
              <a:gd name="T4" fmla="*/ 2147483646 w 1060"/>
              <a:gd name="T5" fmla="*/ 2147483646 h 700"/>
              <a:gd name="T6" fmla="*/ 0 w 1060"/>
              <a:gd name="T7" fmla="*/ 2147483646 h 700"/>
              <a:gd name="T8" fmla="*/ 0 60000 65536"/>
              <a:gd name="T9" fmla="*/ 0 60000 65536"/>
              <a:gd name="T10" fmla="*/ 0 60000 65536"/>
              <a:gd name="T11" fmla="*/ 0 60000 65536"/>
              <a:gd name="T12" fmla="*/ 0 w 1060"/>
              <a:gd name="T13" fmla="*/ 0 h 700"/>
              <a:gd name="T14" fmla="*/ 1060 w 1060"/>
              <a:gd name="T15" fmla="*/ 700 h 700"/>
            </a:gdLst>
            <a:ahLst/>
            <a:cxnLst>
              <a:cxn ang="T8">
                <a:pos x="T0" y="T1"/>
              </a:cxn>
              <a:cxn ang="T9">
                <a:pos x="T2" y="T3"/>
              </a:cxn>
              <a:cxn ang="T10">
                <a:pos x="T4" y="T5"/>
              </a:cxn>
              <a:cxn ang="T11">
                <a:pos x="T6" y="T7"/>
              </a:cxn>
            </a:cxnLst>
            <a:rect l="T12" t="T13" r="T14" b="T15"/>
            <a:pathLst>
              <a:path w="1060" h="700">
                <a:moveTo>
                  <a:pt x="902" y="700"/>
                </a:moveTo>
                <a:cubicBezTo>
                  <a:pt x="927" y="676"/>
                  <a:pt x="1060" y="656"/>
                  <a:pt x="1052" y="555"/>
                </a:cubicBezTo>
                <a:cubicBezTo>
                  <a:pt x="1044" y="454"/>
                  <a:pt x="1027" y="184"/>
                  <a:pt x="852" y="92"/>
                </a:cubicBezTo>
                <a:cubicBezTo>
                  <a:pt x="677" y="0"/>
                  <a:pt x="177" y="21"/>
                  <a:pt x="0" y="2"/>
                </a:cubicBezTo>
              </a:path>
            </a:pathLst>
          </a:custGeom>
          <a:noFill/>
          <a:ln w="9525">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JP"/>
          </a:p>
        </p:txBody>
      </p:sp>
      <p:sp>
        <p:nvSpPr>
          <p:cNvPr id="51208" name="Freeform 5">
            <a:extLst>
              <a:ext uri="{FF2B5EF4-FFF2-40B4-BE49-F238E27FC236}">
                <a16:creationId xmlns:a16="http://schemas.microsoft.com/office/drawing/2014/main" id="{D1664898-8B54-3D4F-B706-BE4159854FE7}"/>
              </a:ext>
            </a:extLst>
          </p:cNvPr>
          <p:cNvSpPr>
            <a:spLocks/>
          </p:cNvSpPr>
          <p:nvPr/>
        </p:nvSpPr>
        <p:spPr bwMode="auto">
          <a:xfrm>
            <a:off x="5715000" y="5313364"/>
            <a:ext cx="609600" cy="1087437"/>
          </a:xfrm>
          <a:custGeom>
            <a:avLst/>
            <a:gdLst>
              <a:gd name="T0" fmla="*/ 2147483646 w 584"/>
              <a:gd name="T1" fmla="*/ 0 h 685"/>
              <a:gd name="T2" fmla="*/ 2147483646 w 584"/>
              <a:gd name="T3" fmla="*/ 2147483646 h 685"/>
              <a:gd name="T4" fmla="*/ 2147483646 w 584"/>
              <a:gd name="T5" fmla="*/ 2147483646 h 685"/>
              <a:gd name="T6" fmla="*/ 0 60000 65536"/>
              <a:gd name="T7" fmla="*/ 0 60000 65536"/>
              <a:gd name="T8" fmla="*/ 0 60000 65536"/>
              <a:gd name="T9" fmla="*/ 0 w 584"/>
              <a:gd name="T10" fmla="*/ 0 h 685"/>
              <a:gd name="T11" fmla="*/ 584 w 584"/>
              <a:gd name="T12" fmla="*/ 685 h 685"/>
            </a:gdLst>
            <a:ahLst/>
            <a:cxnLst>
              <a:cxn ang="T6">
                <a:pos x="T0" y="T1"/>
              </a:cxn>
              <a:cxn ang="T7">
                <a:pos x="T2" y="T3"/>
              </a:cxn>
              <a:cxn ang="T8">
                <a:pos x="T4" y="T5"/>
              </a:cxn>
            </a:cxnLst>
            <a:rect l="T9" t="T10" r="T11" b="T12"/>
            <a:pathLst>
              <a:path w="584" h="685">
                <a:moveTo>
                  <a:pt x="352" y="0"/>
                </a:moveTo>
                <a:cubicBezTo>
                  <a:pt x="300" y="45"/>
                  <a:pt x="0" y="158"/>
                  <a:pt x="39" y="272"/>
                </a:cubicBezTo>
                <a:cubicBezTo>
                  <a:pt x="78" y="386"/>
                  <a:pt x="471" y="599"/>
                  <a:pt x="584" y="685"/>
                </a:cubicBezTo>
              </a:path>
            </a:pathLst>
          </a:custGeom>
          <a:noFill/>
          <a:ln w="9525">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JP"/>
          </a:p>
        </p:txBody>
      </p:sp>
      <p:sp>
        <p:nvSpPr>
          <p:cNvPr id="51209" name="Text Box 6">
            <a:extLst>
              <a:ext uri="{FF2B5EF4-FFF2-40B4-BE49-F238E27FC236}">
                <a16:creationId xmlns:a16="http://schemas.microsoft.com/office/drawing/2014/main" id="{4BEB4153-4585-E03E-0B8F-B3151FBF4BE3}"/>
              </a:ext>
            </a:extLst>
          </p:cNvPr>
          <p:cNvSpPr txBox="1">
            <a:spLocks noChangeArrowheads="1"/>
          </p:cNvSpPr>
          <p:nvPr/>
        </p:nvSpPr>
        <p:spPr bwMode="auto">
          <a:xfrm>
            <a:off x="8534400" y="4267200"/>
            <a:ext cx="180340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rgbClr val="0000FF"/>
              </a:buClr>
              <a:buSzPct val="70000"/>
              <a:buFont typeface="Wingdings" pitchFamily="2" charset="2"/>
              <a:buChar char="u"/>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FF0066"/>
              </a:buClr>
              <a:buSzPct val="70000"/>
              <a:buFont typeface="Wingdings" pitchFamily="2" charset="2"/>
              <a:buChar char="l"/>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SzPct val="80000"/>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65000"/>
              <a:buFont typeface="Wingdings" pitchFamily="2" charset="2"/>
              <a:buChar char="n"/>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9pPr>
          </a:lstStyle>
          <a:p>
            <a:pPr eaLnBrk="1" hangingPunct="1">
              <a:lnSpc>
                <a:spcPct val="80000"/>
              </a:lnSpc>
              <a:buClrTx/>
              <a:buFont typeface="Wingdings" pitchFamily="2" charset="2"/>
              <a:buNone/>
            </a:pPr>
            <a:r>
              <a:rPr lang="en-US" altLang="en-US" sz="1600">
                <a:solidFill>
                  <a:srgbClr val="0000FF"/>
                </a:solidFill>
              </a:rPr>
              <a:t>1. terminates the </a:t>
            </a:r>
          </a:p>
          <a:p>
            <a:pPr eaLnBrk="1" hangingPunct="1">
              <a:lnSpc>
                <a:spcPct val="80000"/>
              </a:lnSpc>
              <a:buClrTx/>
              <a:buFont typeface="Wingdings" pitchFamily="2" charset="2"/>
              <a:buNone/>
            </a:pPr>
            <a:r>
              <a:rPr lang="en-US" altLang="en-US" sz="1600">
                <a:solidFill>
                  <a:srgbClr val="0000FF"/>
                </a:solidFill>
              </a:rPr>
              <a:t>labeled statement</a:t>
            </a:r>
          </a:p>
        </p:txBody>
      </p:sp>
      <p:sp>
        <p:nvSpPr>
          <p:cNvPr id="51210" name="Text Box 7">
            <a:extLst>
              <a:ext uri="{FF2B5EF4-FFF2-40B4-BE49-F238E27FC236}">
                <a16:creationId xmlns:a16="http://schemas.microsoft.com/office/drawing/2014/main" id="{1AF705B6-C1EB-B16F-B545-0CD04AACEB7D}"/>
              </a:ext>
            </a:extLst>
          </p:cNvPr>
          <p:cNvSpPr txBox="1">
            <a:spLocks noChangeArrowheads="1"/>
          </p:cNvSpPr>
          <p:nvPr/>
        </p:nvSpPr>
        <p:spPr bwMode="auto">
          <a:xfrm>
            <a:off x="6254751" y="6262689"/>
            <a:ext cx="33448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00FF"/>
              </a:buClr>
              <a:buSzPct val="70000"/>
              <a:buFont typeface="Wingdings" pitchFamily="2" charset="2"/>
              <a:buChar char="u"/>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FF0066"/>
              </a:buClr>
              <a:buSzPct val="70000"/>
              <a:buFont typeface="Wingdings" pitchFamily="2" charset="2"/>
              <a:buChar char="l"/>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SzPct val="80000"/>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65000"/>
              <a:buFont typeface="Wingdings" pitchFamily="2" charset="2"/>
              <a:buChar char="n"/>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9pPr>
          </a:lstStyle>
          <a:p>
            <a:pPr eaLnBrk="1" hangingPunct="1">
              <a:lnSpc>
                <a:spcPct val="80000"/>
              </a:lnSpc>
              <a:buClrTx/>
              <a:buFont typeface="Wingdings" pitchFamily="2" charset="2"/>
              <a:buNone/>
            </a:pPr>
            <a:r>
              <a:rPr lang="en-US" altLang="en-US" sz="1600">
                <a:solidFill>
                  <a:srgbClr val="0000FF"/>
                </a:solidFill>
              </a:rPr>
              <a:t>2. skips the block upon termination</a:t>
            </a:r>
          </a:p>
        </p:txBody>
      </p:sp>
      <p:sp>
        <p:nvSpPr>
          <p:cNvPr id="51211" name="AutoShape 8">
            <a:extLst>
              <a:ext uri="{FF2B5EF4-FFF2-40B4-BE49-F238E27FC236}">
                <a16:creationId xmlns:a16="http://schemas.microsoft.com/office/drawing/2014/main" id="{AF05B7E8-60B4-25D1-0FD2-AED091169EFC}"/>
              </a:ext>
            </a:extLst>
          </p:cNvPr>
          <p:cNvSpPr>
            <a:spLocks/>
          </p:cNvSpPr>
          <p:nvPr/>
        </p:nvSpPr>
        <p:spPr bwMode="auto">
          <a:xfrm>
            <a:off x="6096000" y="4648200"/>
            <a:ext cx="152400" cy="1295400"/>
          </a:xfrm>
          <a:prstGeom prst="leftBrace">
            <a:avLst>
              <a:gd name="adj1" fmla="val 708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FF"/>
              </a:buClr>
              <a:buSzPct val="70000"/>
              <a:buFont typeface="Wingdings" pitchFamily="2" charset="2"/>
              <a:buChar char="u"/>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FF0066"/>
              </a:buClr>
              <a:buSzPct val="70000"/>
              <a:buFont typeface="Wingdings" pitchFamily="2" charset="2"/>
              <a:buChar char="l"/>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SzPct val="80000"/>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65000"/>
              <a:buFont typeface="Wingdings" pitchFamily="2" charset="2"/>
              <a:buChar char="n"/>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9pPr>
          </a:lstStyle>
          <a:p>
            <a:pPr eaLnBrk="1" hangingPunct="1">
              <a:lnSpc>
                <a:spcPct val="80000"/>
              </a:lnSpc>
              <a:buClrTx/>
              <a:buFont typeface="Wingdings" pitchFamily="2" charset="2"/>
              <a:buChar char="•"/>
            </a:pPr>
            <a:endParaRPr lang="en-US" altLang="en-US" sz="1800"/>
          </a:p>
        </p:txBody>
      </p:sp>
      <p:sp>
        <p:nvSpPr>
          <p:cNvPr id="51212" name="Freeform 10">
            <a:extLst>
              <a:ext uri="{FF2B5EF4-FFF2-40B4-BE49-F238E27FC236}">
                <a16:creationId xmlns:a16="http://schemas.microsoft.com/office/drawing/2014/main" id="{7CA02694-71C8-6540-6E9A-0F21EB18DBDD}"/>
              </a:ext>
            </a:extLst>
          </p:cNvPr>
          <p:cNvSpPr>
            <a:spLocks/>
          </p:cNvSpPr>
          <p:nvPr/>
        </p:nvSpPr>
        <p:spPr bwMode="auto">
          <a:xfrm flipH="1">
            <a:off x="7696200" y="2646364"/>
            <a:ext cx="609600" cy="1087437"/>
          </a:xfrm>
          <a:custGeom>
            <a:avLst/>
            <a:gdLst>
              <a:gd name="T0" fmla="*/ 2147483646 w 584"/>
              <a:gd name="T1" fmla="*/ 0 h 685"/>
              <a:gd name="T2" fmla="*/ 2147483646 w 584"/>
              <a:gd name="T3" fmla="*/ 2147483646 h 685"/>
              <a:gd name="T4" fmla="*/ 2147483646 w 584"/>
              <a:gd name="T5" fmla="*/ 2147483646 h 685"/>
              <a:gd name="T6" fmla="*/ 0 60000 65536"/>
              <a:gd name="T7" fmla="*/ 0 60000 65536"/>
              <a:gd name="T8" fmla="*/ 0 60000 65536"/>
              <a:gd name="T9" fmla="*/ 0 w 584"/>
              <a:gd name="T10" fmla="*/ 0 h 685"/>
              <a:gd name="T11" fmla="*/ 584 w 584"/>
              <a:gd name="T12" fmla="*/ 685 h 685"/>
            </a:gdLst>
            <a:ahLst/>
            <a:cxnLst>
              <a:cxn ang="T6">
                <a:pos x="T0" y="T1"/>
              </a:cxn>
              <a:cxn ang="T7">
                <a:pos x="T2" y="T3"/>
              </a:cxn>
              <a:cxn ang="T8">
                <a:pos x="T4" y="T5"/>
              </a:cxn>
            </a:cxnLst>
            <a:rect l="T9" t="T10" r="T11" b="T12"/>
            <a:pathLst>
              <a:path w="584" h="685">
                <a:moveTo>
                  <a:pt x="352" y="0"/>
                </a:moveTo>
                <a:cubicBezTo>
                  <a:pt x="300" y="45"/>
                  <a:pt x="0" y="158"/>
                  <a:pt x="39" y="272"/>
                </a:cubicBezTo>
                <a:cubicBezTo>
                  <a:pt x="78" y="386"/>
                  <a:pt x="471" y="599"/>
                  <a:pt x="584" y="685"/>
                </a:cubicBezTo>
              </a:path>
            </a:pathLst>
          </a:custGeom>
          <a:noFill/>
          <a:ln w="9525">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JP"/>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5">
            <a:extLst>
              <a:ext uri="{FF2B5EF4-FFF2-40B4-BE49-F238E27FC236}">
                <a16:creationId xmlns:a16="http://schemas.microsoft.com/office/drawing/2014/main" id="{58E595DD-9A4D-72BA-9673-5B3EDAAA44B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70000"/>
              <a:buFont typeface="Wingdings" pitchFamily="2" charset="2"/>
              <a:buChar char="u"/>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FF0066"/>
              </a:buClr>
              <a:buSzPct val="70000"/>
              <a:buFont typeface="Wingdings" pitchFamily="2" charset="2"/>
              <a:buChar char="l"/>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SzPct val="80000"/>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65000"/>
              <a:buFont typeface="Wingdings" pitchFamily="2" charset="2"/>
              <a:buChar char="n"/>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kumimoji="0" lang="en-US" altLang="ja-JP" sz="1400"/>
              <a:t>Java Programming I</a:t>
            </a:r>
          </a:p>
        </p:txBody>
      </p:sp>
      <p:sp>
        <p:nvSpPr>
          <p:cNvPr id="8" name="Slide Number Placeholder 6">
            <a:extLst>
              <a:ext uri="{FF2B5EF4-FFF2-40B4-BE49-F238E27FC236}">
                <a16:creationId xmlns:a16="http://schemas.microsoft.com/office/drawing/2014/main" id="{515C684F-F4AF-8042-47F2-15A9E1032803}"/>
              </a:ext>
            </a:extLst>
          </p:cNvPr>
          <p:cNvSpPr>
            <a:spLocks noGrp="1"/>
          </p:cNvSpPr>
          <p:nvPr>
            <p:ph type="sldNum" sz="quarter" idx="12"/>
          </p:nvPr>
        </p:nvSpPr>
        <p:spPr/>
        <p:txBody>
          <a:bodyPr/>
          <a:lstStyle>
            <a:lvl1pPr>
              <a:spcBef>
                <a:spcPct val="20000"/>
              </a:spcBef>
              <a:buClr>
                <a:srgbClr val="0000FF"/>
              </a:buClr>
              <a:buSzPct val="70000"/>
              <a:buFont typeface="Wingdings" panose="05000000000000000000" pitchFamily="2" charset="2"/>
              <a:buChar char="u"/>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rgbClr val="FF0066"/>
              </a:buClr>
              <a:buSzPct val="70000"/>
              <a:buFont typeface="Wingdings" panose="05000000000000000000" pitchFamily="2" charset="2"/>
              <a:buChar char="l"/>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SzPct val="80000"/>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SzPct val="65000"/>
              <a:buFont typeface="Wingdings" panose="05000000000000000000" pitchFamily="2" charset="2"/>
              <a:buChar char="n"/>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ClrTx/>
              <a:buSzTx/>
              <a:buFontTx/>
              <a:buNone/>
              <a:defRPr/>
            </a:pPr>
            <a:fld id="{8C980309-1481-1C4C-AE2E-DFAE738BB16C}" type="slidenum">
              <a:rPr kumimoji="0" lang="ko-KR" altLang="en-US" sz="1200">
                <a:latin typeface="Times New Roman" panose="02020603050405020304" pitchFamily="18" charset="0"/>
                <a:ea typeface="굴림" panose="020B0600000101010101" pitchFamily="34" charset="-127"/>
              </a:rPr>
              <a:pPr>
                <a:spcBef>
                  <a:spcPct val="0"/>
                </a:spcBef>
                <a:buClrTx/>
                <a:buSzTx/>
                <a:buFontTx/>
                <a:buNone/>
                <a:defRPr/>
              </a:pPr>
              <a:t>42</a:t>
            </a:fld>
            <a:r>
              <a:rPr kumimoji="0" lang="en-US" altLang="ko-KR" sz="1200">
                <a:latin typeface="굴림" panose="020B0600000101010101" pitchFamily="34" charset="-127"/>
                <a:ea typeface="굴림" panose="020B0600000101010101" pitchFamily="34" charset="-127"/>
              </a:rPr>
              <a:t> </a:t>
            </a:r>
          </a:p>
        </p:txBody>
      </p:sp>
      <p:sp>
        <p:nvSpPr>
          <p:cNvPr id="52228" name="Rectangle 2">
            <a:extLst>
              <a:ext uri="{FF2B5EF4-FFF2-40B4-BE49-F238E27FC236}">
                <a16:creationId xmlns:a16="http://schemas.microsoft.com/office/drawing/2014/main" id="{F17389C2-365D-8538-791D-2621F7BE90D0}"/>
              </a:ext>
            </a:extLst>
          </p:cNvPr>
          <p:cNvSpPr>
            <a:spLocks noGrp="1" noChangeArrowheads="1"/>
          </p:cNvSpPr>
          <p:nvPr>
            <p:ph type="title"/>
          </p:nvPr>
        </p:nvSpPr>
        <p:spPr/>
        <p:txBody>
          <a:bodyPr/>
          <a:lstStyle/>
          <a:p>
            <a:pPr eaLnBrk="1" hangingPunct="1"/>
            <a:r>
              <a:rPr lang="en-US" altLang="en-US"/>
              <a:t>The </a:t>
            </a:r>
            <a:r>
              <a:rPr lang="en-US" altLang="en-US" i="1"/>
              <a:t>continue</a:t>
            </a:r>
            <a:r>
              <a:rPr lang="en-US" altLang="en-US"/>
              <a:t> Statement</a:t>
            </a:r>
          </a:p>
        </p:txBody>
      </p:sp>
      <p:sp>
        <p:nvSpPr>
          <p:cNvPr id="52229" name="Rectangle 3">
            <a:extLst>
              <a:ext uri="{FF2B5EF4-FFF2-40B4-BE49-F238E27FC236}">
                <a16:creationId xmlns:a16="http://schemas.microsoft.com/office/drawing/2014/main" id="{6E816326-ABA5-4CBD-A25F-7F676BEF87BE}"/>
              </a:ext>
            </a:extLst>
          </p:cNvPr>
          <p:cNvSpPr>
            <a:spLocks noGrp="1" noChangeArrowheads="1"/>
          </p:cNvSpPr>
          <p:nvPr>
            <p:ph type="body" sz="half" idx="1"/>
          </p:nvPr>
        </p:nvSpPr>
        <p:spPr>
          <a:xfrm>
            <a:off x="1905000" y="1066800"/>
            <a:ext cx="4038600" cy="5181600"/>
          </a:xfrm>
        </p:spPr>
        <p:txBody>
          <a:bodyPr/>
          <a:lstStyle/>
          <a:p>
            <a:pPr eaLnBrk="1" hangingPunct="1">
              <a:lnSpc>
                <a:spcPct val="90000"/>
              </a:lnSpc>
            </a:pPr>
            <a:r>
              <a:rPr lang="en-US" altLang="en-US"/>
              <a:t>It skips the current iteration of a for, while, or do-while loop.</a:t>
            </a:r>
          </a:p>
          <a:p>
            <a:pPr eaLnBrk="1" hangingPunct="1">
              <a:lnSpc>
                <a:spcPct val="90000"/>
              </a:lnSpc>
            </a:pPr>
            <a:r>
              <a:rPr lang="en-US" altLang="en-US"/>
              <a:t>The unlabeled form skips to the end of the innermost loop’s body.</a:t>
            </a:r>
          </a:p>
          <a:p>
            <a:pPr eaLnBrk="1" hangingPunct="1">
              <a:lnSpc>
                <a:spcPct val="90000"/>
              </a:lnSpc>
            </a:pPr>
            <a:r>
              <a:rPr lang="en-US" altLang="en-US"/>
              <a:t>A labeled continue statement skips the current iteration of an outer loop marked with the given label.</a:t>
            </a:r>
          </a:p>
        </p:txBody>
      </p:sp>
      <p:sp>
        <p:nvSpPr>
          <p:cNvPr id="52230" name="Rectangle 4">
            <a:extLst>
              <a:ext uri="{FF2B5EF4-FFF2-40B4-BE49-F238E27FC236}">
                <a16:creationId xmlns:a16="http://schemas.microsoft.com/office/drawing/2014/main" id="{2B4DDCFD-2640-20FA-68C0-42CFB822EFDB}"/>
              </a:ext>
            </a:extLst>
          </p:cNvPr>
          <p:cNvSpPr>
            <a:spLocks noGrp="1" noChangeArrowheads="1"/>
          </p:cNvSpPr>
          <p:nvPr>
            <p:ph type="body" sz="half" idx="2"/>
          </p:nvPr>
        </p:nvSpPr>
        <p:spPr>
          <a:xfrm>
            <a:off x="6096000" y="1066800"/>
            <a:ext cx="4038600" cy="4953000"/>
          </a:xfrm>
        </p:spPr>
        <p:txBody>
          <a:bodyPr/>
          <a:lstStyle/>
          <a:p>
            <a:pPr eaLnBrk="1" hangingPunct="1">
              <a:lnSpc>
                <a:spcPct val="90000"/>
              </a:lnSpc>
              <a:buFont typeface="Wingdings" pitchFamily="2" charset="2"/>
              <a:buNone/>
            </a:pPr>
            <a:r>
              <a:rPr lang="en-US" altLang="en-US" sz="2400"/>
              <a:t>for (int i = 1;i &lt; 10;++i) {</a:t>
            </a:r>
          </a:p>
          <a:p>
            <a:pPr eaLnBrk="1" hangingPunct="1">
              <a:lnSpc>
                <a:spcPct val="90000"/>
              </a:lnSpc>
              <a:buFont typeface="Wingdings" pitchFamily="2" charset="2"/>
              <a:buNone/>
            </a:pPr>
            <a:r>
              <a:rPr lang="en-US" altLang="en-US" sz="2400"/>
              <a:t>	if (i &gt; 5)</a:t>
            </a:r>
          </a:p>
          <a:p>
            <a:pPr eaLnBrk="1" hangingPunct="1">
              <a:lnSpc>
                <a:spcPct val="90000"/>
              </a:lnSpc>
              <a:buFont typeface="Wingdings" pitchFamily="2" charset="2"/>
              <a:buNone/>
            </a:pPr>
            <a:r>
              <a:rPr lang="en-US" altLang="en-US" sz="2400"/>
              <a:t>		continue;</a:t>
            </a:r>
          </a:p>
          <a:p>
            <a:pPr eaLnBrk="1" hangingPunct="1">
              <a:lnSpc>
                <a:spcPct val="90000"/>
              </a:lnSpc>
              <a:buFont typeface="Wingdings" pitchFamily="2" charset="2"/>
              <a:buNone/>
            </a:pPr>
            <a:r>
              <a:rPr lang="en-US" altLang="en-US" sz="2400"/>
              <a:t>	System.out.println(i);</a:t>
            </a:r>
          </a:p>
          <a:p>
            <a:pPr eaLnBrk="1" hangingPunct="1">
              <a:lnSpc>
                <a:spcPct val="90000"/>
              </a:lnSpc>
              <a:buFont typeface="Wingdings" pitchFamily="2" charset="2"/>
              <a:buNone/>
            </a:pPr>
            <a:r>
              <a:rPr lang="en-US" altLang="en-US" sz="2400"/>
              <a:t>}</a:t>
            </a:r>
          </a:p>
          <a:p>
            <a:pPr eaLnBrk="1" hangingPunct="1">
              <a:lnSpc>
                <a:spcPct val="90000"/>
              </a:lnSpc>
              <a:buFont typeface="Wingdings" pitchFamily="2" charset="2"/>
              <a:buNone/>
            </a:pPr>
            <a:endParaRPr lang="en-US" altLang="en-US" sz="2400"/>
          </a:p>
          <a:p>
            <a:pPr eaLnBrk="1" hangingPunct="1">
              <a:lnSpc>
                <a:spcPct val="90000"/>
              </a:lnSpc>
              <a:buFont typeface="Wingdings" pitchFamily="2" charset="2"/>
              <a:buNone/>
            </a:pPr>
            <a:r>
              <a:rPr lang="en-US" altLang="en-US" sz="2400"/>
              <a:t>label :</a:t>
            </a:r>
          </a:p>
          <a:p>
            <a:pPr eaLnBrk="1" hangingPunct="1">
              <a:lnSpc>
                <a:spcPct val="90000"/>
              </a:lnSpc>
              <a:buFont typeface="Wingdings" pitchFamily="2" charset="2"/>
              <a:buNone/>
            </a:pPr>
            <a:r>
              <a:rPr lang="en-US" altLang="en-US" sz="2400"/>
              <a:t>for (int i = 1;i &lt; 10;++i) {</a:t>
            </a:r>
          </a:p>
          <a:p>
            <a:pPr eaLnBrk="1" hangingPunct="1">
              <a:lnSpc>
                <a:spcPct val="90000"/>
              </a:lnSpc>
              <a:buFont typeface="Wingdings" pitchFamily="2" charset="2"/>
              <a:buNone/>
            </a:pPr>
            <a:r>
              <a:rPr lang="en-US" altLang="en-US" sz="2400"/>
              <a:t>	for (int j = 0;j &lt; 5;j++)</a:t>
            </a:r>
          </a:p>
          <a:p>
            <a:pPr eaLnBrk="1" hangingPunct="1">
              <a:lnSpc>
                <a:spcPct val="90000"/>
              </a:lnSpc>
              <a:buFont typeface="Wingdings" pitchFamily="2" charset="2"/>
              <a:buNone/>
            </a:pPr>
            <a:r>
              <a:rPr lang="en-US" altLang="en-US" sz="2400"/>
              <a:t>		if (i &gt; 5)</a:t>
            </a:r>
          </a:p>
          <a:p>
            <a:pPr eaLnBrk="1" hangingPunct="1">
              <a:lnSpc>
                <a:spcPct val="90000"/>
              </a:lnSpc>
              <a:buFont typeface="Wingdings" pitchFamily="2" charset="2"/>
              <a:buNone/>
            </a:pPr>
            <a:r>
              <a:rPr lang="en-US" altLang="en-US" sz="2400"/>
              <a:t>		    continue label;</a:t>
            </a:r>
          </a:p>
          <a:p>
            <a:pPr eaLnBrk="1" hangingPunct="1">
              <a:lnSpc>
                <a:spcPct val="90000"/>
              </a:lnSpc>
              <a:buFont typeface="Wingdings" pitchFamily="2" charset="2"/>
              <a:buNone/>
            </a:pPr>
            <a:r>
              <a:rPr lang="en-US" altLang="en-US" sz="2400"/>
              <a:t>	System.out.println(i);</a:t>
            </a:r>
          </a:p>
          <a:p>
            <a:pPr eaLnBrk="1" hangingPunct="1">
              <a:lnSpc>
                <a:spcPct val="90000"/>
              </a:lnSpc>
              <a:buFont typeface="Wingdings" pitchFamily="2" charset="2"/>
              <a:buNone/>
            </a:pPr>
            <a:r>
              <a:rPr lang="en-US" altLang="en-US" sz="2400"/>
              <a:t>}</a:t>
            </a:r>
          </a:p>
        </p:txBody>
      </p:sp>
      <p:sp>
        <p:nvSpPr>
          <p:cNvPr id="52231" name="Freeform 5">
            <a:extLst>
              <a:ext uri="{FF2B5EF4-FFF2-40B4-BE49-F238E27FC236}">
                <a16:creationId xmlns:a16="http://schemas.microsoft.com/office/drawing/2014/main" id="{8D7B07E9-D38D-B61B-0B98-5EDD25CBB8EB}"/>
              </a:ext>
            </a:extLst>
          </p:cNvPr>
          <p:cNvSpPr>
            <a:spLocks/>
          </p:cNvSpPr>
          <p:nvPr/>
        </p:nvSpPr>
        <p:spPr bwMode="auto">
          <a:xfrm>
            <a:off x="8686800" y="1371600"/>
            <a:ext cx="1511300" cy="685800"/>
          </a:xfrm>
          <a:custGeom>
            <a:avLst/>
            <a:gdLst>
              <a:gd name="T0" fmla="*/ 0 w 952"/>
              <a:gd name="T1" fmla="*/ 2147483646 h 576"/>
              <a:gd name="T2" fmla="*/ 2147483646 w 952"/>
              <a:gd name="T3" fmla="*/ 2147483646 h 576"/>
              <a:gd name="T4" fmla="*/ 2147483646 w 952"/>
              <a:gd name="T5" fmla="*/ 0 h 576"/>
              <a:gd name="T6" fmla="*/ 0 60000 65536"/>
              <a:gd name="T7" fmla="*/ 0 60000 65536"/>
              <a:gd name="T8" fmla="*/ 0 60000 65536"/>
              <a:gd name="T9" fmla="*/ 0 w 952"/>
              <a:gd name="T10" fmla="*/ 0 h 576"/>
              <a:gd name="T11" fmla="*/ 952 w 952"/>
              <a:gd name="T12" fmla="*/ 576 h 576"/>
            </a:gdLst>
            <a:ahLst/>
            <a:cxnLst>
              <a:cxn ang="T6">
                <a:pos x="T0" y="T1"/>
              </a:cxn>
              <a:cxn ang="T7">
                <a:pos x="T2" y="T3"/>
              </a:cxn>
              <a:cxn ang="T8">
                <a:pos x="T4" y="T5"/>
              </a:cxn>
            </a:cxnLst>
            <a:rect l="T9" t="T10" r="T11" b="T12"/>
            <a:pathLst>
              <a:path w="952" h="576">
                <a:moveTo>
                  <a:pt x="0" y="576"/>
                </a:moveTo>
                <a:cubicBezTo>
                  <a:pt x="388" y="456"/>
                  <a:pt x="776" y="336"/>
                  <a:pt x="864" y="240"/>
                </a:cubicBezTo>
                <a:cubicBezTo>
                  <a:pt x="952" y="144"/>
                  <a:pt x="740" y="72"/>
                  <a:pt x="528" y="0"/>
                </a:cubicBezTo>
              </a:path>
            </a:pathLst>
          </a:custGeom>
          <a:noFill/>
          <a:ln w="9525">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JP"/>
          </a:p>
        </p:txBody>
      </p:sp>
      <p:sp>
        <p:nvSpPr>
          <p:cNvPr id="52232" name="Freeform 6">
            <a:extLst>
              <a:ext uri="{FF2B5EF4-FFF2-40B4-BE49-F238E27FC236}">
                <a16:creationId xmlns:a16="http://schemas.microsoft.com/office/drawing/2014/main" id="{19825BA0-5B59-14A3-5B66-4316175ED8CC}"/>
              </a:ext>
            </a:extLst>
          </p:cNvPr>
          <p:cNvSpPr>
            <a:spLocks/>
          </p:cNvSpPr>
          <p:nvPr/>
        </p:nvSpPr>
        <p:spPr bwMode="auto">
          <a:xfrm>
            <a:off x="9296400" y="4114800"/>
            <a:ext cx="1360488" cy="1143000"/>
          </a:xfrm>
          <a:custGeom>
            <a:avLst/>
            <a:gdLst>
              <a:gd name="T0" fmla="*/ 2147483646 w 857"/>
              <a:gd name="T1" fmla="*/ 2147483646 h 622"/>
              <a:gd name="T2" fmla="*/ 2147483646 w 857"/>
              <a:gd name="T3" fmla="*/ 2147483646 h 622"/>
              <a:gd name="T4" fmla="*/ 0 w 857"/>
              <a:gd name="T5" fmla="*/ 0 h 622"/>
              <a:gd name="T6" fmla="*/ 0 60000 65536"/>
              <a:gd name="T7" fmla="*/ 0 60000 65536"/>
              <a:gd name="T8" fmla="*/ 0 60000 65536"/>
              <a:gd name="T9" fmla="*/ 0 w 857"/>
              <a:gd name="T10" fmla="*/ 0 h 622"/>
              <a:gd name="T11" fmla="*/ 857 w 857"/>
              <a:gd name="T12" fmla="*/ 622 h 622"/>
            </a:gdLst>
            <a:ahLst/>
            <a:cxnLst>
              <a:cxn ang="T6">
                <a:pos x="T0" y="T1"/>
              </a:cxn>
              <a:cxn ang="T7">
                <a:pos x="T2" y="T3"/>
              </a:cxn>
              <a:cxn ang="T8">
                <a:pos x="T4" y="T5"/>
              </a:cxn>
            </a:cxnLst>
            <a:rect l="T9" t="T10" r="T11" b="T12"/>
            <a:pathLst>
              <a:path w="857" h="622">
                <a:moveTo>
                  <a:pt x="626" y="622"/>
                </a:moveTo>
                <a:cubicBezTo>
                  <a:pt x="647" y="545"/>
                  <a:pt x="857" y="263"/>
                  <a:pt x="753" y="159"/>
                </a:cubicBezTo>
                <a:cubicBezTo>
                  <a:pt x="649" y="55"/>
                  <a:pt x="157" y="33"/>
                  <a:pt x="0" y="0"/>
                </a:cubicBezTo>
              </a:path>
            </a:pathLst>
          </a:custGeom>
          <a:noFill/>
          <a:ln w="9525">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JP"/>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5">
            <a:extLst>
              <a:ext uri="{FF2B5EF4-FFF2-40B4-BE49-F238E27FC236}">
                <a16:creationId xmlns:a16="http://schemas.microsoft.com/office/drawing/2014/main" id="{38DF1354-67FC-EFEE-4B7E-142E6D7D361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70000"/>
              <a:buFont typeface="Wingdings" pitchFamily="2" charset="2"/>
              <a:buChar char="u"/>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FF0066"/>
              </a:buClr>
              <a:buSzPct val="70000"/>
              <a:buFont typeface="Wingdings" pitchFamily="2" charset="2"/>
              <a:buChar char="l"/>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SzPct val="80000"/>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65000"/>
              <a:buFont typeface="Wingdings" pitchFamily="2" charset="2"/>
              <a:buChar char="n"/>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kumimoji="0" lang="en-US" altLang="ja-JP" sz="1400"/>
              <a:t>Java Programming I</a:t>
            </a:r>
          </a:p>
        </p:txBody>
      </p:sp>
      <p:sp>
        <p:nvSpPr>
          <p:cNvPr id="6" name="Slide Number Placeholder 6">
            <a:extLst>
              <a:ext uri="{FF2B5EF4-FFF2-40B4-BE49-F238E27FC236}">
                <a16:creationId xmlns:a16="http://schemas.microsoft.com/office/drawing/2014/main" id="{0AAC2DF3-7610-3E4E-E1AF-385727976F7E}"/>
              </a:ext>
            </a:extLst>
          </p:cNvPr>
          <p:cNvSpPr>
            <a:spLocks noGrp="1"/>
          </p:cNvSpPr>
          <p:nvPr>
            <p:ph type="sldNum" sz="quarter" idx="12"/>
          </p:nvPr>
        </p:nvSpPr>
        <p:spPr/>
        <p:txBody>
          <a:bodyPr/>
          <a:lstStyle>
            <a:lvl1pPr>
              <a:spcBef>
                <a:spcPct val="20000"/>
              </a:spcBef>
              <a:buClr>
                <a:srgbClr val="0000FF"/>
              </a:buClr>
              <a:buSzPct val="70000"/>
              <a:buFont typeface="Wingdings" panose="05000000000000000000" pitchFamily="2" charset="2"/>
              <a:buChar char="u"/>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rgbClr val="FF0066"/>
              </a:buClr>
              <a:buSzPct val="70000"/>
              <a:buFont typeface="Wingdings" panose="05000000000000000000" pitchFamily="2" charset="2"/>
              <a:buChar char="l"/>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SzPct val="80000"/>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SzPct val="65000"/>
              <a:buFont typeface="Wingdings" panose="05000000000000000000" pitchFamily="2" charset="2"/>
              <a:buChar char="n"/>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ClrTx/>
              <a:buSzTx/>
              <a:buFontTx/>
              <a:buNone/>
              <a:defRPr/>
            </a:pPr>
            <a:fld id="{2122FE34-0672-674B-A53C-681B5A4ADDA0}" type="slidenum">
              <a:rPr kumimoji="0" lang="ko-KR" altLang="en-US" sz="1200">
                <a:latin typeface="Times New Roman" panose="02020603050405020304" pitchFamily="18" charset="0"/>
                <a:ea typeface="굴림" panose="020B0600000101010101" pitchFamily="34" charset="-127"/>
              </a:rPr>
              <a:pPr>
                <a:spcBef>
                  <a:spcPct val="0"/>
                </a:spcBef>
                <a:buClrTx/>
                <a:buSzTx/>
                <a:buFontTx/>
                <a:buNone/>
                <a:defRPr/>
              </a:pPr>
              <a:t>43</a:t>
            </a:fld>
            <a:r>
              <a:rPr kumimoji="0" lang="en-US" altLang="ko-KR" sz="1200">
                <a:latin typeface="굴림" panose="020B0600000101010101" pitchFamily="34" charset="-127"/>
                <a:ea typeface="굴림" panose="020B0600000101010101" pitchFamily="34" charset="-127"/>
              </a:rPr>
              <a:t> </a:t>
            </a:r>
          </a:p>
        </p:txBody>
      </p:sp>
      <p:sp>
        <p:nvSpPr>
          <p:cNvPr id="53252" name="Rectangle 2">
            <a:extLst>
              <a:ext uri="{FF2B5EF4-FFF2-40B4-BE49-F238E27FC236}">
                <a16:creationId xmlns:a16="http://schemas.microsoft.com/office/drawing/2014/main" id="{2FD9751C-1AE5-BAAA-49BB-5982EB384F1E}"/>
              </a:ext>
            </a:extLst>
          </p:cNvPr>
          <p:cNvSpPr>
            <a:spLocks noGrp="1" noChangeArrowheads="1"/>
          </p:cNvSpPr>
          <p:nvPr>
            <p:ph type="title"/>
          </p:nvPr>
        </p:nvSpPr>
        <p:spPr/>
        <p:txBody>
          <a:bodyPr/>
          <a:lstStyle/>
          <a:p>
            <a:pPr eaLnBrk="1" hangingPunct="1"/>
            <a:r>
              <a:rPr lang="en-US" altLang="en-US"/>
              <a:t>The </a:t>
            </a:r>
            <a:r>
              <a:rPr lang="en-US" altLang="en-US" i="1"/>
              <a:t>return</a:t>
            </a:r>
            <a:r>
              <a:rPr lang="en-US" altLang="en-US"/>
              <a:t> Statement</a:t>
            </a:r>
          </a:p>
        </p:txBody>
      </p:sp>
      <p:sp>
        <p:nvSpPr>
          <p:cNvPr id="53253" name="Rectangle 3">
            <a:extLst>
              <a:ext uri="{FF2B5EF4-FFF2-40B4-BE49-F238E27FC236}">
                <a16:creationId xmlns:a16="http://schemas.microsoft.com/office/drawing/2014/main" id="{47E6D97B-C830-B0AF-7DB3-460C3A742BBB}"/>
              </a:ext>
            </a:extLst>
          </p:cNvPr>
          <p:cNvSpPr>
            <a:spLocks noGrp="1" noChangeArrowheads="1"/>
          </p:cNvSpPr>
          <p:nvPr>
            <p:ph type="body" sz="half" idx="1"/>
          </p:nvPr>
        </p:nvSpPr>
        <p:spPr/>
        <p:txBody>
          <a:bodyPr/>
          <a:lstStyle/>
          <a:p>
            <a:pPr eaLnBrk="1" hangingPunct="1">
              <a:lnSpc>
                <a:spcPct val="90000"/>
              </a:lnSpc>
            </a:pPr>
            <a:r>
              <a:rPr lang="en-US" altLang="en-US"/>
              <a:t>The return statement exits from the current method, and control flow returns to where the method was invoked.</a:t>
            </a:r>
          </a:p>
          <a:p>
            <a:pPr eaLnBrk="1" hangingPunct="1">
              <a:lnSpc>
                <a:spcPct val="90000"/>
              </a:lnSpc>
            </a:pPr>
            <a:r>
              <a:rPr lang="en-US" altLang="en-US"/>
              <a:t>A return statement may or may not return a value, for example:</a:t>
            </a:r>
          </a:p>
          <a:p>
            <a:pPr lvl="1" eaLnBrk="1" hangingPunct="1">
              <a:lnSpc>
                <a:spcPct val="90000"/>
              </a:lnSpc>
              <a:buFont typeface="Wingdings" pitchFamily="2" charset="2"/>
              <a:buNone/>
            </a:pPr>
            <a:r>
              <a:rPr lang="en-US" altLang="en-US"/>
              <a:t>return;</a:t>
            </a:r>
          </a:p>
          <a:p>
            <a:pPr lvl="1" eaLnBrk="1" hangingPunct="1">
              <a:lnSpc>
                <a:spcPct val="90000"/>
              </a:lnSpc>
              <a:buFont typeface="Wingdings" pitchFamily="2" charset="2"/>
              <a:buNone/>
            </a:pPr>
            <a:r>
              <a:rPr lang="en-US" altLang="en-US"/>
              <a:t>return 5;</a:t>
            </a:r>
          </a:p>
        </p:txBody>
      </p:sp>
      <p:sp>
        <p:nvSpPr>
          <p:cNvPr id="53254" name="Rectangle 4">
            <a:extLst>
              <a:ext uri="{FF2B5EF4-FFF2-40B4-BE49-F238E27FC236}">
                <a16:creationId xmlns:a16="http://schemas.microsoft.com/office/drawing/2014/main" id="{AE0890BF-96D5-3333-F829-D7658A32F670}"/>
              </a:ext>
            </a:extLst>
          </p:cNvPr>
          <p:cNvSpPr>
            <a:spLocks noGrp="1" noChangeArrowheads="1"/>
          </p:cNvSpPr>
          <p:nvPr>
            <p:ph type="body" sz="half" idx="2"/>
          </p:nvPr>
        </p:nvSpPr>
        <p:spPr>
          <a:xfrm>
            <a:off x="6096000" y="1295400"/>
            <a:ext cx="4343400" cy="4953000"/>
          </a:xfrm>
        </p:spPr>
        <p:txBody>
          <a:bodyPr/>
          <a:lstStyle/>
          <a:p>
            <a:pPr eaLnBrk="1" hangingPunct="1">
              <a:lnSpc>
                <a:spcPct val="90000"/>
              </a:lnSpc>
              <a:buFont typeface="Wingdings" pitchFamily="2" charset="2"/>
              <a:buNone/>
            </a:pPr>
            <a:r>
              <a:rPr lang="en-US" altLang="en-US" sz="2400"/>
              <a:t>void method1()</a:t>
            </a:r>
          </a:p>
          <a:p>
            <a:pPr eaLnBrk="1" hangingPunct="1">
              <a:lnSpc>
                <a:spcPct val="90000"/>
              </a:lnSpc>
              <a:buFont typeface="Wingdings" pitchFamily="2" charset="2"/>
              <a:buNone/>
            </a:pPr>
            <a:r>
              <a:rPr lang="en-US" altLang="en-US" sz="2400"/>
              <a:t>{</a:t>
            </a:r>
          </a:p>
          <a:p>
            <a:pPr eaLnBrk="1" hangingPunct="1">
              <a:lnSpc>
                <a:spcPct val="90000"/>
              </a:lnSpc>
              <a:buFont typeface="Wingdings" pitchFamily="2" charset="2"/>
              <a:buNone/>
            </a:pPr>
            <a:r>
              <a:rPr lang="en-US" altLang="en-US" sz="2400"/>
              <a:t>	int i =  method2();</a:t>
            </a:r>
          </a:p>
          <a:p>
            <a:pPr eaLnBrk="1" hangingPunct="1">
              <a:lnSpc>
                <a:spcPct val="90000"/>
              </a:lnSpc>
              <a:buFont typeface="Wingdings" pitchFamily="2" charset="2"/>
              <a:buNone/>
            </a:pPr>
            <a:r>
              <a:rPr lang="en-US" altLang="en-US" sz="2400"/>
              <a:t>	return; // no return value</a:t>
            </a:r>
          </a:p>
          <a:p>
            <a:pPr eaLnBrk="1" hangingPunct="1">
              <a:lnSpc>
                <a:spcPct val="90000"/>
              </a:lnSpc>
              <a:buFont typeface="Wingdings" pitchFamily="2" charset="2"/>
              <a:buNone/>
            </a:pPr>
            <a:r>
              <a:rPr lang="en-US" altLang="en-US" sz="2400"/>
              <a:t>}</a:t>
            </a:r>
          </a:p>
          <a:p>
            <a:pPr eaLnBrk="1" hangingPunct="1">
              <a:lnSpc>
                <a:spcPct val="90000"/>
              </a:lnSpc>
              <a:buFont typeface="Wingdings" pitchFamily="2" charset="2"/>
              <a:buNone/>
            </a:pPr>
            <a:endParaRPr lang="en-US" altLang="en-US" sz="2400"/>
          </a:p>
          <a:p>
            <a:pPr eaLnBrk="1" hangingPunct="1">
              <a:lnSpc>
                <a:spcPct val="90000"/>
              </a:lnSpc>
              <a:buFont typeface="Wingdings" pitchFamily="2" charset="2"/>
              <a:buNone/>
            </a:pPr>
            <a:r>
              <a:rPr lang="en-US" altLang="en-US" sz="2400"/>
              <a:t>int method2()</a:t>
            </a:r>
          </a:p>
          <a:p>
            <a:pPr eaLnBrk="1" hangingPunct="1">
              <a:lnSpc>
                <a:spcPct val="90000"/>
              </a:lnSpc>
              <a:buFont typeface="Wingdings" pitchFamily="2" charset="2"/>
              <a:buNone/>
            </a:pPr>
            <a:r>
              <a:rPr lang="en-US" altLang="en-US" sz="2400"/>
              <a:t>{</a:t>
            </a:r>
          </a:p>
          <a:p>
            <a:pPr eaLnBrk="1" hangingPunct="1">
              <a:lnSpc>
                <a:spcPct val="90000"/>
              </a:lnSpc>
              <a:buFont typeface="Wingdings" pitchFamily="2" charset="2"/>
              <a:buNone/>
            </a:pPr>
            <a:r>
              <a:rPr lang="en-US" altLang="en-US" sz="2400"/>
              <a:t>	int i = 0;</a:t>
            </a:r>
          </a:p>
          <a:p>
            <a:pPr eaLnBrk="1" hangingPunct="1">
              <a:lnSpc>
                <a:spcPct val="90000"/>
              </a:lnSpc>
              <a:buFont typeface="Wingdings" pitchFamily="2" charset="2"/>
              <a:buNone/>
            </a:pPr>
            <a:r>
              <a:rPr lang="en-US" altLang="en-US" sz="2400"/>
              <a:t>	i += 5;</a:t>
            </a:r>
          </a:p>
          <a:p>
            <a:pPr eaLnBrk="1" hangingPunct="1">
              <a:lnSpc>
                <a:spcPct val="90000"/>
              </a:lnSpc>
              <a:buFont typeface="Wingdings" pitchFamily="2" charset="2"/>
              <a:buNone/>
            </a:pPr>
            <a:r>
              <a:rPr lang="en-US" altLang="en-US" sz="2400"/>
              <a:t>	return i; // must return an int</a:t>
            </a:r>
          </a:p>
          <a:p>
            <a:pPr eaLnBrk="1" hangingPunct="1">
              <a:lnSpc>
                <a:spcPct val="90000"/>
              </a:lnSpc>
              <a:buFont typeface="Wingdings" pitchFamily="2" charset="2"/>
              <a:buNone/>
            </a:pPr>
            <a:r>
              <a:rPr lang="en-US" altLang="en-US" sz="2400"/>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59C9B764-88DE-2A31-67D0-5A5FBDE583A9}"/>
              </a:ext>
            </a:extLst>
          </p:cNvPr>
          <p:cNvSpPr>
            <a:spLocks noGrp="1" noChangeArrowheads="1"/>
          </p:cNvSpPr>
          <p:nvPr>
            <p:ph type="title"/>
          </p:nvPr>
        </p:nvSpPr>
        <p:spPr>
          <a:xfrm>
            <a:off x="1752600" y="76201"/>
            <a:ext cx="8686800" cy="715963"/>
          </a:xfrm>
        </p:spPr>
        <p:txBody>
          <a:bodyPr/>
          <a:lstStyle/>
          <a:p>
            <a:r>
              <a:rPr lang="en-US" altLang="en-US"/>
              <a:t>Summary of Control Flow Statements</a:t>
            </a:r>
          </a:p>
        </p:txBody>
      </p:sp>
      <p:sp>
        <p:nvSpPr>
          <p:cNvPr id="54275" name="Content Placeholder 2">
            <a:extLst>
              <a:ext uri="{FF2B5EF4-FFF2-40B4-BE49-F238E27FC236}">
                <a16:creationId xmlns:a16="http://schemas.microsoft.com/office/drawing/2014/main" id="{B4005C96-DD8C-096C-EA58-EF13C3AC7ED3}"/>
              </a:ext>
            </a:extLst>
          </p:cNvPr>
          <p:cNvSpPr>
            <a:spLocks noGrp="1" noChangeArrowheads="1"/>
          </p:cNvSpPr>
          <p:nvPr>
            <p:ph idx="1"/>
          </p:nvPr>
        </p:nvSpPr>
        <p:spPr>
          <a:xfrm>
            <a:off x="1828800" y="762000"/>
            <a:ext cx="8610600" cy="5715000"/>
          </a:xfrm>
        </p:spPr>
        <p:txBody>
          <a:bodyPr/>
          <a:lstStyle/>
          <a:p>
            <a:r>
              <a:rPr lang="en-US" altLang="en-US" sz="2700"/>
              <a:t>The</a:t>
            </a:r>
            <a:r>
              <a:rPr lang="en-US" altLang="en-US" sz="2700" i="1"/>
              <a:t> if-then </a:t>
            </a:r>
            <a:r>
              <a:rPr lang="en-US" altLang="en-US" sz="2700"/>
              <a:t>statement tells your program to execute a certain section of code </a:t>
            </a:r>
            <a:r>
              <a:rPr lang="en-US" altLang="en-US" sz="2700" i="1"/>
              <a:t>only if</a:t>
            </a:r>
            <a:r>
              <a:rPr lang="en-US" altLang="en-US" sz="2700"/>
              <a:t> a particular test evaluates to true.</a:t>
            </a:r>
          </a:p>
          <a:p>
            <a:r>
              <a:rPr lang="en-US" altLang="en-US" sz="2700"/>
              <a:t>The </a:t>
            </a:r>
            <a:r>
              <a:rPr lang="en-US" altLang="en-US" sz="2700" i="1"/>
              <a:t>if-then-else </a:t>
            </a:r>
            <a:r>
              <a:rPr lang="en-US" altLang="en-US" sz="2700"/>
              <a:t>statement provides a secondary path of execution when an "if" clause evaluates to false.</a:t>
            </a:r>
          </a:p>
          <a:p>
            <a:r>
              <a:rPr lang="en-US" altLang="en-US" sz="2700"/>
              <a:t>The </a:t>
            </a:r>
            <a:r>
              <a:rPr lang="en-US" altLang="en-US" sz="2700" i="1"/>
              <a:t>switch</a:t>
            </a:r>
            <a:r>
              <a:rPr lang="en-US" altLang="en-US" sz="2700"/>
              <a:t> statement allows for any number of possible execution paths.</a:t>
            </a:r>
          </a:p>
          <a:p>
            <a:r>
              <a:rPr lang="en-US" altLang="en-US" sz="2700"/>
              <a:t>The </a:t>
            </a:r>
            <a:r>
              <a:rPr lang="en-US" altLang="en-US" sz="2700" i="1"/>
              <a:t>while </a:t>
            </a:r>
            <a:r>
              <a:rPr lang="en-US" altLang="en-US" sz="2700"/>
              <a:t>and </a:t>
            </a:r>
            <a:r>
              <a:rPr lang="en-US" altLang="en-US" sz="2700" i="1"/>
              <a:t>do-while </a:t>
            </a:r>
            <a:r>
              <a:rPr lang="en-US" altLang="en-US" sz="2700"/>
              <a:t>statements continually execute a block of statements while a particular condition is true.</a:t>
            </a:r>
          </a:p>
          <a:p>
            <a:r>
              <a:rPr lang="en-US" altLang="en-US" sz="2700"/>
              <a:t>The </a:t>
            </a:r>
            <a:r>
              <a:rPr lang="en-US" altLang="en-US" sz="2700" i="1"/>
              <a:t>for</a:t>
            </a:r>
            <a:r>
              <a:rPr lang="en-US" altLang="en-US" sz="2700"/>
              <a:t> statement provides a compact way to iterate over a range of values. </a:t>
            </a:r>
          </a:p>
        </p:txBody>
      </p:sp>
      <p:sp>
        <p:nvSpPr>
          <p:cNvPr id="54276" name="Footer Placeholder 3">
            <a:extLst>
              <a:ext uri="{FF2B5EF4-FFF2-40B4-BE49-F238E27FC236}">
                <a16:creationId xmlns:a16="http://schemas.microsoft.com/office/drawing/2014/main" id="{5F60A6AB-470D-0141-956F-B19055CB7B3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70000"/>
              <a:buFont typeface="Wingdings" pitchFamily="2" charset="2"/>
              <a:buChar char="u"/>
              <a:defRPr kumimoji="1"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FF0066"/>
              </a:buClr>
              <a:buSzPct val="70000"/>
              <a:buFont typeface="Wingdings" pitchFamily="2" charset="2"/>
              <a:buChar char="l"/>
              <a:defRPr kumimoji="1"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SzPct val="80000"/>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65000"/>
              <a:buFont typeface="Wingdings" pitchFamily="2" charset="2"/>
              <a:buChar char="n"/>
              <a:defRPr kumimoji="1"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kumimoji="0" lang="en-US" altLang="ja-JP" sz="1400"/>
              <a:t>Java Programming I</a:t>
            </a:r>
          </a:p>
        </p:txBody>
      </p:sp>
      <p:sp>
        <p:nvSpPr>
          <p:cNvPr id="5" name="Slide Number Placeholder 4">
            <a:extLst>
              <a:ext uri="{FF2B5EF4-FFF2-40B4-BE49-F238E27FC236}">
                <a16:creationId xmlns:a16="http://schemas.microsoft.com/office/drawing/2014/main" id="{4E58668E-D73C-D2CF-EFF0-C8E71ED552A0}"/>
              </a:ext>
            </a:extLst>
          </p:cNvPr>
          <p:cNvSpPr>
            <a:spLocks noGrp="1"/>
          </p:cNvSpPr>
          <p:nvPr>
            <p:ph type="sldNum" sz="quarter" idx="12"/>
          </p:nvPr>
        </p:nvSpPr>
        <p:spPr/>
        <p:txBody>
          <a:bodyPr/>
          <a:lstStyle>
            <a:lvl1pPr>
              <a:spcBef>
                <a:spcPct val="20000"/>
              </a:spcBef>
              <a:buClr>
                <a:srgbClr val="0000FF"/>
              </a:buClr>
              <a:buSzPct val="70000"/>
              <a:buFont typeface="Wingdings" panose="05000000000000000000" pitchFamily="2" charset="2"/>
              <a:buChar char="u"/>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Clr>
                <a:srgbClr val="FF0066"/>
              </a:buClr>
              <a:buSzPct val="70000"/>
              <a:buFont typeface="Wingdings" panose="05000000000000000000" pitchFamily="2" charset="2"/>
              <a:buChar char="l"/>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SzPct val="80000"/>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SzPct val="65000"/>
              <a:buFont typeface="Wingdings" panose="05000000000000000000" pitchFamily="2" charset="2"/>
              <a:buChar char="n"/>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SzPct val="70000"/>
              <a:buBlip>
                <a:blip r:embed="rId2"/>
              </a:buBlip>
              <a:defRPr kumimoji="1" sz="2000">
                <a:solidFill>
                  <a:schemeClr val="tx1"/>
                </a:solidFill>
                <a:latin typeface="Arial" panose="020B0604020202020204" pitchFamily="34" charset="0"/>
                <a:ea typeface="ＭＳ Ｐゴシック" panose="020B0600070205080204" pitchFamily="50" charset="-128"/>
              </a:defRPr>
            </a:lvl9pPr>
          </a:lstStyle>
          <a:p>
            <a:pPr>
              <a:spcBef>
                <a:spcPct val="0"/>
              </a:spcBef>
              <a:buClrTx/>
              <a:buSzTx/>
              <a:buFontTx/>
              <a:buNone/>
              <a:defRPr/>
            </a:pPr>
            <a:fld id="{640D635F-8F61-E145-AEAD-043C2B01F411}" type="slidenum">
              <a:rPr kumimoji="0" lang="ko-KR" altLang="en-US" sz="1200">
                <a:latin typeface="Times New Roman" panose="02020603050405020304" pitchFamily="18" charset="0"/>
                <a:ea typeface="굴림" panose="020B0600000101010101" pitchFamily="34" charset="-127"/>
              </a:rPr>
              <a:pPr>
                <a:spcBef>
                  <a:spcPct val="0"/>
                </a:spcBef>
                <a:buClrTx/>
                <a:buSzTx/>
                <a:buFontTx/>
                <a:buNone/>
                <a:defRPr/>
              </a:pPr>
              <a:t>44</a:t>
            </a:fld>
            <a:r>
              <a:rPr kumimoji="0" lang="en-US" altLang="ko-KR" sz="1200">
                <a:latin typeface="굴림" panose="020B0600000101010101" pitchFamily="34" charset="-127"/>
                <a:ea typeface="굴림" panose="020B0600000101010101" pitchFamily="34" charset="-127"/>
              </a:rPr>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80C77-6F9B-C9C6-B819-8C8C3D647965}"/>
              </a:ext>
            </a:extLst>
          </p:cNvPr>
          <p:cNvSpPr>
            <a:spLocks noGrp="1"/>
          </p:cNvSpPr>
          <p:nvPr>
            <p:ph type="title"/>
          </p:nvPr>
        </p:nvSpPr>
        <p:spPr>
          <a:xfrm>
            <a:off x="4390453" y="3110065"/>
            <a:ext cx="2857635" cy="763600"/>
          </a:xfrm>
        </p:spPr>
        <p:txBody>
          <a:bodyPr/>
          <a:lstStyle/>
          <a:p>
            <a:r>
              <a:rPr lang="en-JP" sz="4800" b="1" dirty="0"/>
              <a:t>Thank you</a:t>
            </a:r>
          </a:p>
        </p:txBody>
      </p:sp>
      <p:sp>
        <p:nvSpPr>
          <p:cNvPr id="4" name="Slide Number Placeholder 3">
            <a:extLst>
              <a:ext uri="{FF2B5EF4-FFF2-40B4-BE49-F238E27FC236}">
                <a16:creationId xmlns:a16="http://schemas.microsoft.com/office/drawing/2014/main" id="{6E5481CE-E43A-BC11-5333-324227AF5C7D}"/>
              </a:ext>
            </a:extLst>
          </p:cNvPr>
          <p:cNvSpPr>
            <a:spLocks noGrp="1"/>
          </p:cNvSpPr>
          <p:nvPr>
            <p:ph type="sldNum" sz="quarter" idx="12"/>
          </p:nvPr>
        </p:nvSpPr>
        <p:spPr/>
        <p:txBody>
          <a:bodyPr/>
          <a:lstStyle/>
          <a:p>
            <a:fld id="{669B4FED-D76B-4675-8AC4-4D35A1429487}" type="slidenum">
              <a:rPr lang="en-US" smtClean="0"/>
              <a:t>45</a:t>
            </a:fld>
            <a:endParaRPr lang="en-US"/>
          </a:p>
        </p:txBody>
      </p:sp>
    </p:spTree>
    <p:extLst>
      <p:ext uri="{BB962C8B-B14F-4D97-AF65-F5344CB8AC3E}">
        <p14:creationId xmlns:p14="http://schemas.microsoft.com/office/powerpoint/2010/main" val="1755763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6454E-45A2-6687-6714-601FE3F24BB9}"/>
              </a:ext>
            </a:extLst>
          </p:cNvPr>
          <p:cNvSpPr>
            <a:spLocks noGrp="1"/>
          </p:cNvSpPr>
          <p:nvPr>
            <p:ph type="title"/>
          </p:nvPr>
        </p:nvSpPr>
        <p:spPr/>
        <p:txBody>
          <a:bodyPr/>
          <a:lstStyle/>
          <a:p>
            <a:r>
              <a:rPr lang="en-JP" b="1" dirty="0"/>
              <a:t>Outline</a:t>
            </a:r>
          </a:p>
        </p:txBody>
      </p:sp>
      <p:sp>
        <p:nvSpPr>
          <p:cNvPr id="3" name="Content Placeholder 2">
            <a:extLst>
              <a:ext uri="{FF2B5EF4-FFF2-40B4-BE49-F238E27FC236}">
                <a16:creationId xmlns:a16="http://schemas.microsoft.com/office/drawing/2014/main" id="{1EAE929E-ABF8-C898-2DEF-FC82C085A73C}"/>
              </a:ext>
            </a:extLst>
          </p:cNvPr>
          <p:cNvSpPr>
            <a:spLocks noGrp="1"/>
          </p:cNvSpPr>
          <p:nvPr>
            <p:ph idx="1"/>
          </p:nvPr>
        </p:nvSpPr>
        <p:spPr>
          <a:xfrm>
            <a:off x="950967" y="1536633"/>
            <a:ext cx="8389981" cy="4555200"/>
          </a:xfrm>
        </p:spPr>
        <p:txBody>
          <a:bodyPr/>
          <a:lstStyle/>
          <a:p>
            <a:pPr marL="596900" indent="-457200">
              <a:buFont typeface="+mj-lt"/>
              <a:buAutoNum type="arabicPeriod"/>
            </a:pPr>
            <a:r>
              <a:rPr lang="en-US" dirty="0">
                <a:solidFill>
                  <a:schemeClr val="tx2">
                    <a:lumMod val="65000"/>
                  </a:schemeClr>
                </a:solidFill>
              </a:rPr>
              <a:t>Variables</a:t>
            </a:r>
            <a:endParaRPr lang="en-JP" dirty="0">
              <a:solidFill>
                <a:schemeClr val="tx2">
                  <a:lumMod val="65000"/>
                </a:schemeClr>
              </a:solidFill>
            </a:endParaRPr>
          </a:p>
          <a:p>
            <a:pPr marL="596900" indent="-457200">
              <a:buFont typeface="+mj-lt"/>
              <a:buAutoNum type="arabicPeriod"/>
            </a:pPr>
            <a:endParaRPr lang="en-JP" dirty="0"/>
          </a:p>
          <a:p>
            <a:pPr marL="596900" indent="-457200">
              <a:buFont typeface="+mj-lt"/>
              <a:buAutoNum type="arabicPeriod"/>
            </a:pPr>
            <a:r>
              <a:rPr lang="en-US" b="1" dirty="0"/>
              <a:t>Data types</a:t>
            </a:r>
          </a:p>
          <a:p>
            <a:pPr marL="596900" indent="-457200">
              <a:buFont typeface="+mj-lt"/>
              <a:buAutoNum type="arabicPeriod"/>
            </a:pPr>
            <a:endParaRPr lang="en-US" dirty="0"/>
          </a:p>
          <a:p>
            <a:pPr marL="596900" indent="-457200">
              <a:buFont typeface="+mj-lt"/>
              <a:buAutoNum type="arabicPeriod"/>
            </a:pPr>
            <a:r>
              <a:rPr lang="en-US" dirty="0">
                <a:solidFill>
                  <a:schemeClr val="tx2">
                    <a:lumMod val="65000"/>
                  </a:schemeClr>
                </a:solidFill>
              </a:rPr>
              <a:t>Assigning operator</a:t>
            </a:r>
            <a:endParaRPr lang="en-JP" dirty="0">
              <a:solidFill>
                <a:schemeClr val="tx2">
                  <a:lumMod val="65000"/>
                </a:schemeClr>
              </a:solidFill>
            </a:endParaRPr>
          </a:p>
          <a:p>
            <a:pPr marL="596900" indent="-457200">
              <a:buFont typeface="+mj-lt"/>
              <a:buAutoNum type="arabicPeriod"/>
            </a:pPr>
            <a:endParaRPr lang="en-JP" dirty="0">
              <a:solidFill>
                <a:schemeClr val="tx2">
                  <a:lumMod val="65000"/>
                </a:schemeClr>
              </a:solidFill>
            </a:endParaRPr>
          </a:p>
          <a:p>
            <a:pPr marL="596900" indent="-457200">
              <a:buFont typeface="+mj-lt"/>
              <a:buAutoNum type="arabicPeriod"/>
            </a:pPr>
            <a:r>
              <a:rPr lang="en-US" dirty="0">
                <a:solidFill>
                  <a:schemeClr val="tx2">
                    <a:lumMod val="65000"/>
                  </a:schemeClr>
                </a:solidFill>
              </a:rPr>
              <a:t>Operators</a:t>
            </a:r>
            <a:endParaRPr lang="en-JP" dirty="0">
              <a:solidFill>
                <a:schemeClr val="tx2">
                  <a:lumMod val="65000"/>
                </a:schemeClr>
              </a:solidFill>
            </a:endParaRPr>
          </a:p>
          <a:p>
            <a:pPr marL="596900" indent="-457200">
              <a:buFont typeface="+mj-lt"/>
              <a:buAutoNum type="arabicPeriod"/>
            </a:pPr>
            <a:endParaRPr lang="en-JP" dirty="0">
              <a:solidFill>
                <a:schemeClr val="tx2">
                  <a:lumMod val="65000"/>
                </a:schemeClr>
              </a:solidFill>
            </a:endParaRPr>
          </a:p>
          <a:p>
            <a:pPr marL="596900" indent="-457200">
              <a:buFont typeface="+mj-lt"/>
              <a:buAutoNum type="arabicPeriod"/>
            </a:pPr>
            <a:r>
              <a:rPr lang="en-US" altLang="ja-JP" dirty="0">
                <a:solidFill>
                  <a:schemeClr val="tx2">
                    <a:lumMod val="65000"/>
                  </a:schemeClr>
                </a:solidFill>
              </a:rPr>
              <a:t>Expressions, Statements, and Blocks</a:t>
            </a:r>
          </a:p>
          <a:p>
            <a:pPr marL="596900" indent="-457200">
              <a:buFont typeface="+mj-lt"/>
              <a:buAutoNum type="arabicPeriod"/>
            </a:pPr>
            <a:endParaRPr lang="en-US" dirty="0">
              <a:solidFill>
                <a:schemeClr val="tx2">
                  <a:lumMod val="65000"/>
                </a:schemeClr>
              </a:solidFill>
            </a:endParaRPr>
          </a:p>
          <a:p>
            <a:pPr marL="596900" indent="-457200">
              <a:buFont typeface="+mj-lt"/>
              <a:buAutoNum type="arabicPeriod"/>
            </a:pPr>
            <a:r>
              <a:rPr lang="en-US" altLang="ja-JP" dirty="0">
                <a:solidFill>
                  <a:schemeClr val="tx2">
                    <a:lumMod val="65000"/>
                  </a:schemeClr>
                </a:solidFill>
              </a:rPr>
              <a:t>Control Flow Statements</a:t>
            </a:r>
            <a:endParaRPr lang="en-JP" dirty="0">
              <a:solidFill>
                <a:schemeClr val="tx2">
                  <a:lumMod val="65000"/>
                </a:schemeClr>
              </a:solidFill>
            </a:endParaRPr>
          </a:p>
        </p:txBody>
      </p:sp>
      <p:sp>
        <p:nvSpPr>
          <p:cNvPr id="4" name="Slide Number Placeholder 3">
            <a:extLst>
              <a:ext uri="{FF2B5EF4-FFF2-40B4-BE49-F238E27FC236}">
                <a16:creationId xmlns:a16="http://schemas.microsoft.com/office/drawing/2014/main" id="{9BCC3EC3-4158-98EC-6253-61A9CF494D2E}"/>
              </a:ext>
            </a:extLst>
          </p:cNvPr>
          <p:cNvSpPr>
            <a:spLocks noGrp="1"/>
          </p:cNvSpPr>
          <p:nvPr>
            <p:ph type="sldNum" sz="quarter" idx="12"/>
          </p:nvPr>
        </p:nvSpPr>
        <p:spPr/>
        <p:txBody>
          <a:bodyPr/>
          <a:lstStyle/>
          <a:p>
            <a:fld id="{669B4FED-D76B-4675-8AC4-4D35A1429487}" type="slidenum">
              <a:rPr lang="en-US" smtClean="0"/>
              <a:t>5</a:t>
            </a:fld>
            <a:endParaRPr lang="en-US"/>
          </a:p>
        </p:txBody>
      </p:sp>
    </p:spTree>
    <p:extLst>
      <p:ext uri="{BB962C8B-B14F-4D97-AF65-F5344CB8AC3E}">
        <p14:creationId xmlns:p14="http://schemas.microsoft.com/office/powerpoint/2010/main" val="441835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166C5-CAE1-FFDC-D75D-824A8637C0EC}"/>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357BA5C4-CF62-E680-6C13-8EE62E2DDB3D}"/>
              </a:ext>
            </a:extLst>
          </p:cNvPr>
          <p:cNvSpPr>
            <a:spLocks noGrp="1"/>
          </p:cNvSpPr>
          <p:nvPr>
            <p:ph idx="1"/>
          </p:nvPr>
        </p:nvSpPr>
        <p:spPr>
          <a:xfrm>
            <a:off x="0" y="1499687"/>
            <a:ext cx="7546109" cy="4555200"/>
          </a:xfrm>
        </p:spPr>
        <p:txBody>
          <a:bodyPr/>
          <a:lstStyle/>
          <a:p>
            <a:r>
              <a:rPr lang="en-US" dirty="0"/>
              <a:t>Data types specify how memory stores the values of the variable. </a:t>
            </a:r>
          </a:p>
          <a:p>
            <a:endParaRPr lang="en-US" dirty="0"/>
          </a:p>
          <a:p>
            <a:r>
              <a:rPr lang="en-US" dirty="0"/>
              <a:t>Data type decides the value the variable will hold.</a:t>
            </a:r>
          </a:p>
          <a:p>
            <a:pPr lvl="1"/>
            <a:r>
              <a:rPr lang="en-US" sz="1400" dirty="0"/>
              <a:t>E.g., int height variable can hold only  integer values</a:t>
            </a:r>
          </a:p>
          <a:p>
            <a:endParaRPr lang="en-US" dirty="0"/>
          </a:p>
          <a:p>
            <a:r>
              <a:rPr lang="en-US" b="1" u="sng" dirty="0"/>
              <a:t>Types</a:t>
            </a:r>
          </a:p>
          <a:p>
            <a:pPr lvl="1"/>
            <a:r>
              <a:rPr lang="en-US" dirty="0"/>
              <a:t>Primitive data types</a:t>
            </a:r>
          </a:p>
          <a:p>
            <a:pPr lvl="2"/>
            <a:r>
              <a:rPr lang="en-US" sz="1400" dirty="0"/>
              <a:t>Primitive data types specify the size and type of variable values.</a:t>
            </a:r>
          </a:p>
          <a:p>
            <a:pPr lvl="2"/>
            <a:r>
              <a:rPr lang="en-US" sz="1400" dirty="0"/>
              <a:t>building blocks of data manipulation and cannot be further divided into simpler data types.</a:t>
            </a:r>
          </a:p>
          <a:p>
            <a:pPr lvl="1"/>
            <a:r>
              <a:rPr lang="en-US" dirty="0"/>
              <a:t>Non-primitive data types</a:t>
            </a:r>
          </a:p>
          <a:p>
            <a:pPr lvl="2"/>
            <a:r>
              <a:rPr lang="en-US" sz="1400" dirty="0"/>
              <a:t>Data types referring to instances or objects.</a:t>
            </a:r>
          </a:p>
          <a:p>
            <a:pPr lvl="2"/>
            <a:r>
              <a:rPr lang="en-US" sz="1400" dirty="0"/>
              <a:t>They cannot store the value of a variable directly in memory</a:t>
            </a:r>
          </a:p>
          <a:p>
            <a:pPr lvl="2"/>
            <a:r>
              <a:rPr lang="en-US" sz="1400" dirty="0"/>
              <a:t>They store a </a:t>
            </a:r>
            <a:r>
              <a:rPr lang="en-US" sz="1400" u="sng" dirty="0"/>
              <a:t>memory address of the variable</a:t>
            </a:r>
            <a:r>
              <a:rPr lang="en-US" sz="1400" dirty="0"/>
              <a:t>.</a:t>
            </a:r>
          </a:p>
        </p:txBody>
      </p:sp>
      <p:sp>
        <p:nvSpPr>
          <p:cNvPr id="4" name="Slide Number Placeholder 3">
            <a:extLst>
              <a:ext uri="{FF2B5EF4-FFF2-40B4-BE49-F238E27FC236}">
                <a16:creationId xmlns:a16="http://schemas.microsoft.com/office/drawing/2014/main" id="{9830B483-F04B-7AA8-BE66-DF87A8FECE0F}"/>
              </a:ext>
            </a:extLst>
          </p:cNvPr>
          <p:cNvSpPr>
            <a:spLocks noGrp="1"/>
          </p:cNvSpPr>
          <p:nvPr>
            <p:ph type="sldNum" sz="quarter" idx="12"/>
          </p:nvPr>
        </p:nvSpPr>
        <p:spPr/>
        <p:txBody>
          <a:bodyPr/>
          <a:lstStyle/>
          <a:p>
            <a:fld id="{669B4FED-D76B-4675-8AC4-4D35A1429487}" type="slidenum">
              <a:rPr lang="en-US" smtClean="0"/>
              <a:t>6</a:t>
            </a:fld>
            <a:endParaRPr lang="en-US"/>
          </a:p>
        </p:txBody>
      </p:sp>
      <p:pic>
        <p:nvPicPr>
          <p:cNvPr id="5" name="Picture 4">
            <a:extLst>
              <a:ext uri="{FF2B5EF4-FFF2-40B4-BE49-F238E27FC236}">
                <a16:creationId xmlns:a16="http://schemas.microsoft.com/office/drawing/2014/main" id="{05DEBDC3-368E-606C-5069-833C9EB67541}"/>
              </a:ext>
            </a:extLst>
          </p:cNvPr>
          <p:cNvPicPr>
            <a:picLocks noChangeAspect="1"/>
          </p:cNvPicPr>
          <p:nvPr/>
        </p:nvPicPr>
        <p:blipFill>
          <a:blip r:embed="rId2"/>
          <a:stretch>
            <a:fillRect/>
          </a:stretch>
        </p:blipFill>
        <p:spPr>
          <a:xfrm>
            <a:off x="7333671" y="2001981"/>
            <a:ext cx="4793673" cy="2854037"/>
          </a:xfrm>
          <a:prstGeom prst="rect">
            <a:avLst/>
          </a:prstGeom>
        </p:spPr>
      </p:pic>
    </p:spTree>
    <p:extLst>
      <p:ext uri="{BB962C8B-B14F-4D97-AF65-F5344CB8AC3E}">
        <p14:creationId xmlns:p14="http://schemas.microsoft.com/office/powerpoint/2010/main" val="2457732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E9E55-D9DE-6E40-C6F7-709A6E671ADA}"/>
              </a:ext>
            </a:extLst>
          </p:cNvPr>
          <p:cNvSpPr>
            <a:spLocks noGrp="1"/>
          </p:cNvSpPr>
          <p:nvPr>
            <p:ph type="title"/>
          </p:nvPr>
        </p:nvSpPr>
        <p:spPr/>
        <p:txBody>
          <a:bodyPr/>
          <a:lstStyle/>
          <a:p>
            <a:r>
              <a:rPr lang="en-US" dirty="0"/>
              <a:t>Primitive Types</a:t>
            </a:r>
          </a:p>
        </p:txBody>
      </p:sp>
      <p:sp>
        <p:nvSpPr>
          <p:cNvPr id="4" name="Slide Number Placeholder 3">
            <a:extLst>
              <a:ext uri="{FF2B5EF4-FFF2-40B4-BE49-F238E27FC236}">
                <a16:creationId xmlns:a16="http://schemas.microsoft.com/office/drawing/2014/main" id="{06328748-6DE2-3F91-44AC-BE450690B6FD}"/>
              </a:ext>
            </a:extLst>
          </p:cNvPr>
          <p:cNvSpPr>
            <a:spLocks noGrp="1"/>
          </p:cNvSpPr>
          <p:nvPr>
            <p:ph type="sldNum" sz="quarter" idx="12"/>
          </p:nvPr>
        </p:nvSpPr>
        <p:spPr/>
        <p:txBody>
          <a:bodyPr/>
          <a:lstStyle/>
          <a:p>
            <a:fld id="{669B4FED-D76B-4675-8AC4-4D35A1429487}" type="slidenum">
              <a:rPr lang="en-US" smtClean="0"/>
              <a:t>7</a:t>
            </a:fld>
            <a:endParaRPr lang="en-US"/>
          </a:p>
        </p:txBody>
      </p:sp>
      <p:pic>
        <p:nvPicPr>
          <p:cNvPr id="5" name="Picture 4">
            <a:extLst>
              <a:ext uri="{FF2B5EF4-FFF2-40B4-BE49-F238E27FC236}">
                <a16:creationId xmlns:a16="http://schemas.microsoft.com/office/drawing/2014/main" id="{F4D7E410-76B3-4F01-3BEC-0BC3B035635F}"/>
              </a:ext>
            </a:extLst>
          </p:cNvPr>
          <p:cNvPicPr>
            <a:picLocks noChangeAspect="1"/>
          </p:cNvPicPr>
          <p:nvPr/>
        </p:nvPicPr>
        <p:blipFill>
          <a:blip r:embed="rId2"/>
          <a:stretch>
            <a:fillRect/>
          </a:stretch>
        </p:blipFill>
        <p:spPr>
          <a:xfrm>
            <a:off x="587636" y="1797383"/>
            <a:ext cx="11016728" cy="3892217"/>
          </a:xfrm>
          <a:prstGeom prst="rect">
            <a:avLst/>
          </a:prstGeom>
        </p:spPr>
      </p:pic>
    </p:spTree>
    <p:extLst>
      <p:ext uri="{BB962C8B-B14F-4D97-AF65-F5344CB8AC3E}">
        <p14:creationId xmlns:p14="http://schemas.microsoft.com/office/powerpoint/2010/main" val="2243667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FA015-17A9-C7C9-6D92-923F985E6D1D}"/>
              </a:ext>
            </a:extLst>
          </p:cNvPr>
          <p:cNvSpPr>
            <a:spLocks noGrp="1"/>
          </p:cNvSpPr>
          <p:nvPr>
            <p:ph type="title"/>
          </p:nvPr>
        </p:nvSpPr>
        <p:spPr/>
        <p:txBody>
          <a:bodyPr/>
          <a:lstStyle/>
          <a:p>
            <a:r>
              <a:rPr lang="en-US" dirty="0"/>
              <a:t>Non-primitive types (Discussion on Arrays and List)</a:t>
            </a:r>
          </a:p>
        </p:txBody>
      </p:sp>
      <p:sp>
        <p:nvSpPr>
          <p:cNvPr id="4" name="Slide Number Placeholder 3">
            <a:extLst>
              <a:ext uri="{FF2B5EF4-FFF2-40B4-BE49-F238E27FC236}">
                <a16:creationId xmlns:a16="http://schemas.microsoft.com/office/drawing/2014/main" id="{EC47B597-7F92-D576-EACA-ACB64DB2281D}"/>
              </a:ext>
            </a:extLst>
          </p:cNvPr>
          <p:cNvSpPr>
            <a:spLocks noGrp="1"/>
          </p:cNvSpPr>
          <p:nvPr>
            <p:ph type="sldNum" sz="quarter" idx="12"/>
          </p:nvPr>
        </p:nvSpPr>
        <p:spPr/>
        <p:txBody>
          <a:bodyPr/>
          <a:lstStyle/>
          <a:p>
            <a:fld id="{669B4FED-D76B-4675-8AC4-4D35A1429487}" type="slidenum">
              <a:rPr lang="en-US" smtClean="0"/>
              <a:t>8</a:t>
            </a:fld>
            <a:endParaRPr lang="en-US"/>
          </a:p>
        </p:txBody>
      </p:sp>
      <p:sp>
        <p:nvSpPr>
          <p:cNvPr id="5" name="Content Placeholder 2">
            <a:extLst>
              <a:ext uri="{FF2B5EF4-FFF2-40B4-BE49-F238E27FC236}">
                <a16:creationId xmlns:a16="http://schemas.microsoft.com/office/drawing/2014/main" id="{5F93C990-4827-BA6C-0505-F255B51A6CAA}"/>
              </a:ext>
            </a:extLst>
          </p:cNvPr>
          <p:cNvSpPr>
            <a:spLocks noGrp="1"/>
          </p:cNvSpPr>
          <p:nvPr>
            <p:ph idx="1"/>
          </p:nvPr>
        </p:nvSpPr>
        <p:spPr>
          <a:xfrm>
            <a:off x="950967" y="1536633"/>
            <a:ext cx="7029251" cy="4555200"/>
          </a:xfrm>
        </p:spPr>
        <p:txBody>
          <a:bodyPr/>
          <a:lstStyle/>
          <a:p>
            <a:r>
              <a:rPr lang="en-US" dirty="0"/>
              <a:t>int[] </a:t>
            </a:r>
            <a:r>
              <a:rPr lang="en-US" dirty="0" err="1"/>
              <a:t>myArray</a:t>
            </a:r>
            <a:r>
              <a:rPr lang="en-US" dirty="0"/>
              <a:t> = {1, 2, 3};</a:t>
            </a:r>
          </a:p>
          <a:p>
            <a:endParaRPr lang="en-US" dirty="0"/>
          </a:p>
        </p:txBody>
      </p:sp>
      <p:sp>
        <p:nvSpPr>
          <p:cNvPr id="6" name="Rectangle 5">
            <a:extLst>
              <a:ext uri="{FF2B5EF4-FFF2-40B4-BE49-F238E27FC236}">
                <a16:creationId xmlns:a16="http://schemas.microsoft.com/office/drawing/2014/main" id="{664BC169-BF6A-BEA3-C556-74782CE13ADA}"/>
              </a:ext>
            </a:extLst>
          </p:cNvPr>
          <p:cNvSpPr/>
          <p:nvPr/>
        </p:nvSpPr>
        <p:spPr>
          <a:xfrm>
            <a:off x="8497455" y="2235200"/>
            <a:ext cx="3158836" cy="32881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847E2873-A2B4-086C-79F2-53D5065BF75B}"/>
              </a:ext>
            </a:extLst>
          </p:cNvPr>
          <p:cNvSpPr txBox="1"/>
          <p:nvPr/>
        </p:nvSpPr>
        <p:spPr>
          <a:xfrm>
            <a:off x="11083636" y="1884218"/>
            <a:ext cx="697627" cy="369332"/>
          </a:xfrm>
          <a:prstGeom prst="rect">
            <a:avLst/>
          </a:prstGeom>
          <a:noFill/>
        </p:spPr>
        <p:txBody>
          <a:bodyPr wrap="none" rtlCol="0">
            <a:spAutoFit/>
          </a:bodyPr>
          <a:lstStyle/>
          <a:p>
            <a:r>
              <a:rPr lang="en-US" dirty="0"/>
              <a:t>RAM</a:t>
            </a:r>
          </a:p>
        </p:txBody>
      </p:sp>
      <p:sp>
        <p:nvSpPr>
          <p:cNvPr id="8" name="Rectangle 7">
            <a:extLst>
              <a:ext uri="{FF2B5EF4-FFF2-40B4-BE49-F238E27FC236}">
                <a16:creationId xmlns:a16="http://schemas.microsoft.com/office/drawing/2014/main" id="{4A67C2D3-9AAA-A082-CECA-0174E09CD8D6}"/>
              </a:ext>
            </a:extLst>
          </p:cNvPr>
          <p:cNvSpPr/>
          <p:nvPr/>
        </p:nvSpPr>
        <p:spPr>
          <a:xfrm>
            <a:off x="8839199" y="2669309"/>
            <a:ext cx="831273" cy="628073"/>
          </a:xfrm>
          <a:prstGeom prst="rect">
            <a:avLst/>
          </a:prstGeom>
          <a:solidFill>
            <a:schemeClr val="bg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TextBox 8">
            <a:extLst>
              <a:ext uri="{FF2B5EF4-FFF2-40B4-BE49-F238E27FC236}">
                <a16:creationId xmlns:a16="http://schemas.microsoft.com/office/drawing/2014/main" id="{6874A65A-4D94-5BE1-188F-21C52088AD6B}"/>
              </a:ext>
            </a:extLst>
          </p:cNvPr>
          <p:cNvSpPr txBox="1"/>
          <p:nvPr/>
        </p:nvSpPr>
        <p:spPr>
          <a:xfrm>
            <a:off x="8883579" y="2359279"/>
            <a:ext cx="949299" cy="338554"/>
          </a:xfrm>
          <a:prstGeom prst="rect">
            <a:avLst/>
          </a:prstGeom>
          <a:noFill/>
        </p:spPr>
        <p:txBody>
          <a:bodyPr wrap="none" rtlCol="0">
            <a:spAutoFit/>
          </a:bodyPr>
          <a:lstStyle/>
          <a:p>
            <a:r>
              <a:rPr lang="en-US" sz="1600" dirty="0" err="1">
                <a:solidFill>
                  <a:schemeClr val="bg2"/>
                </a:solidFill>
              </a:rPr>
              <a:t>myArray</a:t>
            </a:r>
            <a:endParaRPr lang="en-US" sz="1600" dirty="0">
              <a:solidFill>
                <a:schemeClr val="bg2"/>
              </a:solidFill>
            </a:endParaRPr>
          </a:p>
        </p:txBody>
      </p:sp>
      <p:sp>
        <p:nvSpPr>
          <p:cNvPr id="10" name="TextBox 9">
            <a:extLst>
              <a:ext uri="{FF2B5EF4-FFF2-40B4-BE49-F238E27FC236}">
                <a16:creationId xmlns:a16="http://schemas.microsoft.com/office/drawing/2014/main" id="{C11C875C-F8DB-89D1-DFB9-38CE2503E9FF}"/>
              </a:ext>
            </a:extLst>
          </p:cNvPr>
          <p:cNvSpPr txBox="1"/>
          <p:nvPr/>
        </p:nvSpPr>
        <p:spPr>
          <a:xfrm>
            <a:off x="8749727" y="3273289"/>
            <a:ext cx="1010213" cy="246221"/>
          </a:xfrm>
          <a:prstGeom prst="rect">
            <a:avLst/>
          </a:prstGeom>
          <a:noFill/>
        </p:spPr>
        <p:txBody>
          <a:bodyPr wrap="none" rtlCol="0">
            <a:spAutoFit/>
          </a:bodyPr>
          <a:lstStyle/>
          <a:p>
            <a:r>
              <a:rPr lang="en-US" sz="1000" dirty="0">
                <a:solidFill>
                  <a:schemeClr val="bg2"/>
                </a:solidFill>
              </a:rPr>
              <a:t>Address=2000</a:t>
            </a:r>
          </a:p>
        </p:txBody>
      </p:sp>
      <p:sp>
        <p:nvSpPr>
          <p:cNvPr id="11" name="Rectangle 10">
            <a:extLst>
              <a:ext uri="{FF2B5EF4-FFF2-40B4-BE49-F238E27FC236}">
                <a16:creationId xmlns:a16="http://schemas.microsoft.com/office/drawing/2014/main" id="{1990476C-A1C0-B612-8A74-A179531A05A8}"/>
              </a:ext>
            </a:extLst>
          </p:cNvPr>
          <p:cNvSpPr/>
          <p:nvPr/>
        </p:nvSpPr>
        <p:spPr>
          <a:xfrm>
            <a:off x="9661235" y="2669309"/>
            <a:ext cx="831273" cy="628073"/>
          </a:xfrm>
          <a:prstGeom prst="rect">
            <a:avLst/>
          </a:prstGeom>
          <a:solidFill>
            <a:schemeClr val="bg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2" name="Rectangle 11">
            <a:extLst>
              <a:ext uri="{FF2B5EF4-FFF2-40B4-BE49-F238E27FC236}">
                <a16:creationId xmlns:a16="http://schemas.microsoft.com/office/drawing/2014/main" id="{C3AD9B76-BE5E-D3C4-A753-69389B30E63B}"/>
              </a:ext>
            </a:extLst>
          </p:cNvPr>
          <p:cNvSpPr/>
          <p:nvPr/>
        </p:nvSpPr>
        <p:spPr>
          <a:xfrm>
            <a:off x="10483269" y="2669309"/>
            <a:ext cx="831273" cy="628073"/>
          </a:xfrm>
          <a:prstGeom prst="rect">
            <a:avLst/>
          </a:prstGeom>
          <a:solidFill>
            <a:schemeClr val="bg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3" name="TextBox 12">
            <a:extLst>
              <a:ext uri="{FF2B5EF4-FFF2-40B4-BE49-F238E27FC236}">
                <a16:creationId xmlns:a16="http://schemas.microsoft.com/office/drawing/2014/main" id="{59A3505F-9CB6-11E9-5602-21F765AD9AD3}"/>
              </a:ext>
            </a:extLst>
          </p:cNvPr>
          <p:cNvSpPr txBox="1"/>
          <p:nvPr/>
        </p:nvSpPr>
        <p:spPr>
          <a:xfrm>
            <a:off x="1080654" y="3519510"/>
            <a:ext cx="6583854" cy="369332"/>
          </a:xfrm>
          <a:prstGeom prst="rect">
            <a:avLst/>
          </a:prstGeom>
          <a:noFill/>
        </p:spPr>
        <p:txBody>
          <a:bodyPr wrap="none" rtlCol="0">
            <a:spAutoFit/>
          </a:bodyPr>
          <a:lstStyle/>
          <a:p>
            <a:r>
              <a:rPr lang="en-US" dirty="0"/>
              <a:t>What is the time complexity to measure the length of an array?</a:t>
            </a:r>
          </a:p>
        </p:txBody>
      </p:sp>
      <p:sp>
        <p:nvSpPr>
          <p:cNvPr id="14" name="TextBox 13">
            <a:extLst>
              <a:ext uri="{FF2B5EF4-FFF2-40B4-BE49-F238E27FC236}">
                <a16:creationId xmlns:a16="http://schemas.microsoft.com/office/drawing/2014/main" id="{F7BEE835-4D38-0DE0-3D92-94A8CEAD15D1}"/>
              </a:ext>
            </a:extLst>
          </p:cNvPr>
          <p:cNvSpPr txBox="1"/>
          <p:nvPr/>
        </p:nvSpPr>
        <p:spPr>
          <a:xfrm>
            <a:off x="1468582" y="4701309"/>
            <a:ext cx="3719801" cy="369332"/>
          </a:xfrm>
          <a:prstGeom prst="rect">
            <a:avLst/>
          </a:prstGeom>
          <a:noFill/>
        </p:spPr>
        <p:txBody>
          <a:bodyPr wrap="none" rtlCol="0">
            <a:spAutoFit/>
          </a:bodyPr>
          <a:lstStyle/>
          <a:p>
            <a:r>
              <a:rPr lang="en-US" dirty="0" err="1"/>
              <a:t>System.out.println</a:t>
            </a:r>
            <a:r>
              <a:rPr lang="en-US" dirty="0"/>
              <a:t>(</a:t>
            </a:r>
            <a:r>
              <a:rPr lang="en-US" dirty="0" err="1"/>
              <a:t>myArray.length</a:t>
            </a:r>
            <a:r>
              <a:rPr lang="en-US" dirty="0"/>
              <a:t>)</a:t>
            </a:r>
          </a:p>
        </p:txBody>
      </p:sp>
    </p:spTree>
    <p:extLst>
      <p:ext uri="{BB962C8B-B14F-4D97-AF65-F5344CB8AC3E}">
        <p14:creationId xmlns:p14="http://schemas.microsoft.com/office/powerpoint/2010/main" val="781024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6454E-45A2-6687-6714-601FE3F24BB9}"/>
              </a:ext>
            </a:extLst>
          </p:cNvPr>
          <p:cNvSpPr>
            <a:spLocks noGrp="1"/>
          </p:cNvSpPr>
          <p:nvPr>
            <p:ph type="title"/>
          </p:nvPr>
        </p:nvSpPr>
        <p:spPr/>
        <p:txBody>
          <a:bodyPr/>
          <a:lstStyle/>
          <a:p>
            <a:r>
              <a:rPr lang="en-JP" b="1" dirty="0"/>
              <a:t>Outline</a:t>
            </a:r>
          </a:p>
        </p:txBody>
      </p:sp>
      <p:sp>
        <p:nvSpPr>
          <p:cNvPr id="3" name="Content Placeholder 2">
            <a:extLst>
              <a:ext uri="{FF2B5EF4-FFF2-40B4-BE49-F238E27FC236}">
                <a16:creationId xmlns:a16="http://schemas.microsoft.com/office/drawing/2014/main" id="{1EAE929E-ABF8-C898-2DEF-FC82C085A73C}"/>
              </a:ext>
            </a:extLst>
          </p:cNvPr>
          <p:cNvSpPr>
            <a:spLocks noGrp="1"/>
          </p:cNvSpPr>
          <p:nvPr>
            <p:ph idx="1"/>
          </p:nvPr>
        </p:nvSpPr>
        <p:spPr>
          <a:xfrm>
            <a:off x="950967" y="1536633"/>
            <a:ext cx="8389981" cy="4555200"/>
          </a:xfrm>
        </p:spPr>
        <p:txBody>
          <a:bodyPr/>
          <a:lstStyle/>
          <a:p>
            <a:pPr marL="596900" indent="-457200">
              <a:buFont typeface="+mj-lt"/>
              <a:buAutoNum type="arabicPeriod"/>
            </a:pPr>
            <a:r>
              <a:rPr lang="en-US" dirty="0">
                <a:solidFill>
                  <a:schemeClr val="tx2">
                    <a:lumMod val="65000"/>
                  </a:schemeClr>
                </a:solidFill>
              </a:rPr>
              <a:t>Variables</a:t>
            </a:r>
            <a:endParaRPr lang="en-JP" dirty="0">
              <a:solidFill>
                <a:schemeClr val="tx2">
                  <a:lumMod val="65000"/>
                </a:schemeClr>
              </a:solidFill>
            </a:endParaRPr>
          </a:p>
          <a:p>
            <a:pPr marL="596900" indent="-457200">
              <a:buFont typeface="+mj-lt"/>
              <a:buAutoNum type="arabicPeriod"/>
            </a:pPr>
            <a:endParaRPr lang="en-JP" dirty="0">
              <a:solidFill>
                <a:schemeClr val="tx2">
                  <a:lumMod val="65000"/>
                </a:schemeClr>
              </a:solidFill>
            </a:endParaRPr>
          </a:p>
          <a:p>
            <a:pPr marL="596900" indent="-457200">
              <a:buFont typeface="+mj-lt"/>
              <a:buAutoNum type="arabicPeriod"/>
            </a:pPr>
            <a:r>
              <a:rPr lang="en-US" dirty="0">
                <a:solidFill>
                  <a:schemeClr val="tx2">
                    <a:lumMod val="65000"/>
                  </a:schemeClr>
                </a:solidFill>
              </a:rPr>
              <a:t>Data types</a:t>
            </a:r>
          </a:p>
          <a:p>
            <a:pPr marL="596900" indent="-457200">
              <a:buFont typeface="+mj-lt"/>
              <a:buAutoNum type="arabicPeriod"/>
            </a:pPr>
            <a:endParaRPr lang="en-US" dirty="0"/>
          </a:p>
          <a:p>
            <a:pPr marL="596900" indent="-457200">
              <a:buFont typeface="+mj-lt"/>
              <a:buAutoNum type="arabicPeriod"/>
            </a:pPr>
            <a:r>
              <a:rPr lang="en-US" b="1" dirty="0"/>
              <a:t>Assigning operator</a:t>
            </a:r>
            <a:endParaRPr lang="en-JP" b="1" dirty="0"/>
          </a:p>
          <a:p>
            <a:pPr marL="596900" indent="-457200">
              <a:buFont typeface="+mj-lt"/>
              <a:buAutoNum type="arabicPeriod"/>
            </a:pPr>
            <a:endParaRPr lang="en-JP" dirty="0"/>
          </a:p>
          <a:p>
            <a:pPr marL="596900" indent="-457200">
              <a:buFont typeface="+mj-lt"/>
              <a:buAutoNum type="arabicPeriod"/>
            </a:pPr>
            <a:r>
              <a:rPr lang="en-US" dirty="0">
                <a:solidFill>
                  <a:schemeClr val="tx2">
                    <a:lumMod val="65000"/>
                  </a:schemeClr>
                </a:solidFill>
              </a:rPr>
              <a:t>Operators</a:t>
            </a:r>
            <a:endParaRPr lang="en-JP" dirty="0">
              <a:solidFill>
                <a:schemeClr val="tx2">
                  <a:lumMod val="65000"/>
                </a:schemeClr>
              </a:solidFill>
            </a:endParaRPr>
          </a:p>
          <a:p>
            <a:pPr marL="596900" indent="-457200">
              <a:buFont typeface="+mj-lt"/>
              <a:buAutoNum type="arabicPeriod"/>
            </a:pPr>
            <a:endParaRPr lang="en-JP" dirty="0">
              <a:solidFill>
                <a:schemeClr val="tx2">
                  <a:lumMod val="65000"/>
                </a:schemeClr>
              </a:solidFill>
            </a:endParaRPr>
          </a:p>
          <a:p>
            <a:pPr marL="596900" indent="-457200">
              <a:buFont typeface="+mj-lt"/>
              <a:buAutoNum type="arabicPeriod"/>
            </a:pPr>
            <a:r>
              <a:rPr lang="en-US" altLang="ja-JP" dirty="0">
                <a:solidFill>
                  <a:schemeClr val="tx2">
                    <a:lumMod val="65000"/>
                  </a:schemeClr>
                </a:solidFill>
              </a:rPr>
              <a:t>Expressions, Statements, and Blocks</a:t>
            </a:r>
          </a:p>
          <a:p>
            <a:pPr marL="596900" indent="-457200">
              <a:buFont typeface="+mj-lt"/>
              <a:buAutoNum type="arabicPeriod"/>
            </a:pPr>
            <a:endParaRPr lang="en-US" dirty="0">
              <a:solidFill>
                <a:schemeClr val="tx2">
                  <a:lumMod val="65000"/>
                </a:schemeClr>
              </a:solidFill>
            </a:endParaRPr>
          </a:p>
          <a:p>
            <a:pPr marL="596900" indent="-457200">
              <a:buFont typeface="+mj-lt"/>
              <a:buAutoNum type="arabicPeriod"/>
            </a:pPr>
            <a:r>
              <a:rPr lang="en-US" altLang="ja-JP" dirty="0">
                <a:solidFill>
                  <a:schemeClr val="tx2">
                    <a:lumMod val="65000"/>
                  </a:schemeClr>
                </a:solidFill>
              </a:rPr>
              <a:t>Control Flow Statements</a:t>
            </a:r>
            <a:endParaRPr lang="en-JP" dirty="0">
              <a:solidFill>
                <a:schemeClr val="tx2">
                  <a:lumMod val="65000"/>
                </a:schemeClr>
              </a:solidFill>
            </a:endParaRPr>
          </a:p>
        </p:txBody>
      </p:sp>
      <p:sp>
        <p:nvSpPr>
          <p:cNvPr id="4" name="Slide Number Placeholder 3">
            <a:extLst>
              <a:ext uri="{FF2B5EF4-FFF2-40B4-BE49-F238E27FC236}">
                <a16:creationId xmlns:a16="http://schemas.microsoft.com/office/drawing/2014/main" id="{9BCC3EC3-4158-98EC-6253-61A9CF494D2E}"/>
              </a:ext>
            </a:extLst>
          </p:cNvPr>
          <p:cNvSpPr>
            <a:spLocks noGrp="1"/>
          </p:cNvSpPr>
          <p:nvPr>
            <p:ph type="sldNum" sz="quarter" idx="12"/>
          </p:nvPr>
        </p:nvSpPr>
        <p:spPr/>
        <p:txBody>
          <a:bodyPr/>
          <a:lstStyle/>
          <a:p>
            <a:fld id="{669B4FED-D76B-4675-8AC4-4D35A1429487}" type="slidenum">
              <a:rPr lang="en-US" smtClean="0"/>
              <a:t>9</a:t>
            </a:fld>
            <a:endParaRPr lang="en-US"/>
          </a:p>
        </p:txBody>
      </p:sp>
    </p:spTree>
    <p:extLst>
      <p:ext uri="{BB962C8B-B14F-4D97-AF65-F5344CB8AC3E}">
        <p14:creationId xmlns:p14="http://schemas.microsoft.com/office/powerpoint/2010/main" val="1886531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Disaster Management Cycle for Business by Slidesgo">
  <a:themeElements>
    <a:clrScheme name="Simple Light">
      <a:dk1>
        <a:srgbClr val="FFFFFF"/>
      </a:dk1>
      <a:lt1>
        <a:srgbClr val="1F2D44"/>
      </a:lt1>
      <a:dk2>
        <a:srgbClr val="172130"/>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91</TotalTime>
  <Words>2757</Words>
  <Application>Microsoft Macintosh PowerPoint</Application>
  <PresentationFormat>Widescreen</PresentationFormat>
  <Paragraphs>641</Paragraphs>
  <Slides>45</Slides>
  <Notes>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45</vt:i4>
      </vt:variant>
    </vt:vector>
  </HeadingPairs>
  <TitlesOfParts>
    <vt:vector size="58" baseType="lpstr">
      <vt:lpstr>Albert Sans</vt:lpstr>
      <vt:lpstr>BioRhyme</vt:lpstr>
      <vt:lpstr>굴림</vt:lpstr>
      <vt:lpstr>Aptos</vt:lpstr>
      <vt:lpstr>Aptos Display</vt:lpstr>
      <vt:lpstr>Arial</vt:lpstr>
      <vt:lpstr>Bebas Neue</vt:lpstr>
      <vt:lpstr>Nunito Light</vt:lpstr>
      <vt:lpstr>PT Sans</vt:lpstr>
      <vt:lpstr>Times New Roman</vt:lpstr>
      <vt:lpstr>Wingdings</vt:lpstr>
      <vt:lpstr>Office Theme</vt:lpstr>
      <vt:lpstr>Disaster Management Cycle for Business by Slidesgo</vt:lpstr>
      <vt:lpstr>PowerPoint Presentation</vt:lpstr>
      <vt:lpstr>Outline</vt:lpstr>
      <vt:lpstr>Outline</vt:lpstr>
      <vt:lpstr>Variables</vt:lpstr>
      <vt:lpstr>Outline</vt:lpstr>
      <vt:lpstr>Data Types</vt:lpstr>
      <vt:lpstr>Primitive Types</vt:lpstr>
      <vt:lpstr>Non-primitive types (Discussion on Arrays and List)</vt:lpstr>
      <vt:lpstr>Outline</vt:lpstr>
      <vt:lpstr>PowerPoint Presentation</vt:lpstr>
      <vt:lpstr>Assigning Operator*</vt:lpstr>
      <vt:lpstr>Behavior of Assigning Operator for Primitive data types</vt:lpstr>
      <vt:lpstr>Behavior of Assigning Operator for Primitive data types</vt:lpstr>
      <vt:lpstr>Behavior of Assigning Operator for Primitive data types</vt:lpstr>
      <vt:lpstr>Behavior of Assigning Operator for Non-Primitive data types</vt:lpstr>
      <vt:lpstr>Behavior of Assigning Operator for Non-Primitive data types</vt:lpstr>
      <vt:lpstr>Behavior of Assigning Operator for Non-Primitive data types</vt:lpstr>
      <vt:lpstr>Behavior of Assigning Operator for Non-Primitive data types</vt:lpstr>
      <vt:lpstr>Key Question</vt:lpstr>
      <vt:lpstr>Outline</vt:lpstr>
      <vt:lpstr>Operators</vt:lpstr>
      <vt:lpstr>Outline</vt:lpstr>
      <vt:lpstr>Expressions and Statements</vt:lpstr>
      <vt:lpstr>Blocks</vt:lpstr>
      <vt:lpstr>Outline</vt:lpstr>
      <vt:lpstr>Movement of a compiler</vt:lpstr>
      <vt:lpstr>Movement of a compiler</vt:lpstr>
      <vt:lpstr>Movement of a compiler</vt:lpstr>
      <vt:lpstr>The if-then Statement</vt:lpstr>
      <vt:lpstr>The if-else Statement</vt:lpstr>
      <vt:lpstr>Multiple ‘else if’ blocks</vt:lpstr>
      <vt:lpstr>The switch Statement</vt:lpstr>
      <vt:lpstr>Example: switch</vt:lpstr>
      <vt:lpstr>Example: switch And if-else if</vt:lpstr>
      <vt:lpstr>Example: A fall-through switch</vt:lpstr>
      <vt:lpstr>The while Statement</vt:lpstr>
      <vt:lpstr>The do-while Statement</vt:lpstr>
      <vt:lpstr>Example: do-while</vt:lpstr>
      <vt:lpstr>The for Statement</vt:lpstr>
      <vt:lpstr>Example: for And do-while</vt:lpstr>
      <vt:lpstr>The break Statements</vt:lpstr>
      <vt:lpstr>The continue Statement</vt:lpstr>
      <vt:lpstr>The return Statement</vt:lpstr>
      <vt:lpstr>Summary of Control Flow Statements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Uday Kiran Rage</dc:creator>
  <cp:lastModifiedBy>Uday Kiran Rage</cp:lastModifiedBy>
  <cp:revision>2</cp:revision>
  <dcterms:created xsi:type="dcterms:W3CDTF">2024-04-15T14:51:49Z</dcterms:created>
  <dcterms:modified xsi:type="dcterms:W3CDTF">2024-04-22T02:37:46Z</dcterms:modified>
</cp:coreProperties>
</file>