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0" r:id="rId2"/>
  </p:sldMasterIdLst>
  <p:notesMasterIdLst>
    <p:notesMasterId r:id="rId81"/>
  </p:notesMasterIdLst>
  <p:sldIdLst>
    <p:sldId id="336" r:id="rId3"/>
    <p:sldId id="331" r:id="rId4"/>
    <p:sldId id="332" r:id="rId5"/>
    <p:sldId id="333" r:id="rId6"/>
    <p:sldId id="335" r:id="rId7"/>
    <p:sldId id="334" r:id="rId8"/>
    <p:sldId id="257" r:id="rId9"/>
    <p:sldId id="259" r:id="rId10"/>
    <p:sldId id="260" r:id="rId11"/>
    <p:sldId id="261" r:id="rId12"/>
    <p:sldId id="268" r:id="rId13"/>
    <p:sldId id="258" r:id="rId14"/>
    <p:sldId id="262" r:id="rId15"/>
    <p:sldId id="263" r:id="rId16"/>
    <p:sldId id="264" r:id="rId17"/>
    <p:sldId id="265" r:id="rId18"/>
    <p:sldId id="266" r:id="rId19"/>
    <p:sldId id="267" r:id="rId20"/>
    <p:sldId id="269" r:id="rId21"/>
    <p:sldId id="271" r:id="rId22"/>
    <p:sldId id="270" r:id="rId23"/>
    <p:sldId id="272" r:id="rId24"/>
    <p:sldId id="273" r:id="rId25"/>
    <p:sldId id="274" r:id="rId26"/>
    <p:sldId id="283" r:id="rId27"/>
    <p:sldId id="275" r:id="rId28"/>
    <p:sldId id="285" r:id="rId29"/>
    <p:sldId id="276" r:id="rId30"/>
    <p:sldId id="277" r:id="rId31"/>
    <p:sldId id="278" r:id="rId32"/>
    <p:sldId id="279" r:id="rId33"/>
    <p:sldId id="280" r:id="rId34"/>
    <p:sldId id="281" r:id="rId35"/>
    <p:sldId id="282" r:id="rId36"/>
    <p:sldId id="284" r:id="rId37"/>
    <p:sldId id="286" r:id="rId38"/>
    <p:sldId id="287" r:id="rId39"/>
    <p:sldId id="288" r:id="rId40"/>
    <p:sldId id="290" r:id="rId41"/>
    <p:sldId id="289" r:id="rId42"/>
    <p:sldId id="291" r:id="rId43"/>
    <p:sldId id="293" r:id="rId44"/>
    <p:sldId id="294" r:id="rId45"/>
    <p:sldId id="295" r:id="rId46"/>
    <p:sldId id="292" r:id="rId47"/>
    <p:sldId id="296" r:id="rId48"/>
    <p:sldId id="297" r:id="rId49"/>
    <p:sldId id="298" r:id="rId50"/>
    <p:sldId id="299" r:id="rId51"/>
    <p:sldId id="300" r:id="rId52"/>
    <p:sldId id="301" r:id="rId53"/>
    <p:sldId id="319" r:id="rId54"/>
    <p:sldId id="302" r:id="rId55"/>
    <p:sldId id="303" r:id="rId56"/>
    <p:sldId id="306" r:id="rId57"/>
    <p:sldId id="307" r:id="rId58"/>
    <p:sldId id="305" r:id="rId59"/>
    <p:sldId id="309" r:id="rId60"/>
    <p:sldId id="310" r:id="rId61"/>
    <p:sldId id="311" r:id="rId62"/>
    <p:sldId id="312" r:id="rId63"/>
    <p:sldId id="313" r:id="rId64"/>
    <p:sldId id="314" r:id="rId65"/>
    <p:sldId id="315" r:id="rId66"/>
    <p:sldId id="316" r:id="rId67"/>
    <p:sldId id="317" r:id="rId68"/>
    <p:sldId id="318" r:id="rId69"/>
    <p:sldId id="321" r:id="rId70"/>
    <p:sldId id="308" r:id="rId71"/>
    <p:sldId id="322" r:id="rId72"/>
    <p:sldId id="323" r:id="rId73"/>
    <p:sldId id="324" r:id="rId74"/>
    <p:sldId id="325" r:id="rId75"/>
    <p:sldId id="326" r:id="rId76"/>
    <p:sldId id="327" r:id="rId77"/>
    <p:sldId id="330" r:id="rId78"/>
    <p:sldId id="328" r:id="rId79"/>
    <p:sldId id="329" r:id="rId80"/>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5C5BDC-DB52-6547-A72E-EDE11E9ABEB7}" v="4" dt="2025-04-18T01:32:32.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1"/>
    <p:restoredTop sz="94691"/>
  </p:normalViewPr>
  <p:slideViewPr>
    <p:cSldViewPr snapToGrid="0" snapToObjects="1">
      <p:cViewPr varScale="1">
        <p:scale>
          <a:sx n="109" d="100"/>
          <a:sy n="109" d="100"/>
        </p:scale>
        <p:origin x="112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microsoft.com/office/2015/10/relationships/revisionInfo" Target="revisionInfo.xml"/><Relationship Id="rId61" Type="http://schemas.openxmlformats.org/officeDocument/2006/relationships/slide" Target="slides/slide59.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Kiran Rage" userId="8cfd044a105e3dbd" providerId="LiveId" clId="{A13D4862-11EA-7D41-8F63-5AC6304C5AED}"/>
    <pc:docChg chg="undo custSel modSld">
      <pc:chgData name="Uday Kiran Rage" userId="8cfd044a105e3dbd" providerId="LiveId" clId="{A13D4862-11EA-7D41-8F63-5AC6304C5AED}" dt="2023-05-16T00:12:44.235" v="6"/>
      <pc:docMkLst>
        <pc:docMk/>
      </pc:docMkLst>
      <pc:sldChg chg="addSp delSp modSp mod">
        <pc:chgData name="Uday Kiran Rage" userId="8cfd044a105e3dbd" providerId="LiveId" clId="{A13D4862-11EA-7D41-8F63-5AC6304C5AED}" dt="2023-05-16T00:12:44.235" v="6"/>
        <pc:sldMkLst>
          <pc:docMk/>
          <pc:sldMk cId="896860298" sldId="257"/>
        </pc:sldMkLst>
      </pc:sldChg>
    </pc:docChg>
  </pc:docChgLst>
  <pc:docChgLst>
    <pc:chgData name="Uday Kiran Rage" userId="8cfd044a105e3dbd" providerId="LiveId" clId="{FF5EF7F7-E538-CC4F-8B26-33B29DD9EF68}"/>
    <pc:docChg chg="custSel modSld">
      <pc:chgData name="Uday Kiran Rage" userId="8cfd044a105e3dbd" providerId="LiveId" clId="{FF5EF7F7-E538-CC4F-8B26-33B29DD9EF68}" dt="2023-04-24T02:26:07.869" v="39" actId="478"/>
      <pc:docMkLst>
        <pc:docMk/>
      </pc:docMkLst>
      <pc:sldChg chg="delSp mod">
        <pc:chgData name="Uday Kiran Rage" userId="8cfd044a105e3dbd" providerId="LiveId" clId="{FF5EF7F7-E538-CC4F-8B26-33B29DD9EF68}" dt="2023-04-24T02:23:08.521" v="5" actId="478"/>
        <pc:sldMkLst>
          <pc:docMk/>
          <pc:sldMk cId="74793040" sldId="258"/>
        </pc:sldMkLst>
      </pc:sldChg>
      <pc:sldChg chg="delSp modSp mod">
        <pc:chgData name="Uday Kiran Rage" userId="8cfd044a105e3dbd" providerId="LiveId" clId="{FF5EF7F7-E538-CC4F-8B26-33B29DD9EF68}" dt="2023-04-24T02:23:54.561" v="12" actId="20577"/>
        <pc:sldMkLst>
          <pc:docMk/>
          <pc:sldMk cId="544356014" sldId="261"/>
        </pc:sldMkLst>
      </pc:sldChg>
      <pc:sldChg chg="delSp mod">
        <pc:chgData name="Uday Kiran Rage" userId="8cfd044a105e3dbd" providerId="LiveId" clId="{FF5EF7F7-E538-CC4F-8B26-33B29DD9EF68}" dt="2023-04-24T02:23:12.248" v="6" actId="478"/>
        <pc:sldMkLst>
          <pc:docMk/>
          <pc:sldMk cId="814350123" sldId="262"/>
        </pc:sldMkLst>
      </pc:sldChg>
      <pc:sldChg chg="delSp mod">
        <pc:chgData name="Uday Kiran Rage" userId="8cfd044a105e3dbd" providerId="LiveId" clId="{FF5EF7F7-E538-CC4F-8B26-33B29DD9EF68}" dt="2023-04-24T02:23:15.582" v="7" actId="478"/>
        <pc:sldMkLst>
          <pc:docMk/>
          <pc:sldMk cId="1858400614" sldId="263"/>
        </pc:sldMkLst>
      </pc:sldChg>
      <pc:sldChg chg="delSp mod">
        <pc:chgData name="Uday Kiran Rage" userId="8cfd044a105e3dbd" providerId="LiveId" clId="{FF5EF7F7-E538-CC4F-8B26-33B29DD9EF68}" dt="2023-04-24T02:23:27.122" v="8" actId="478"/>
        <pc:sldMkLst>
          <pc:docMk/>
          <pc:sldMk cId="2268130476" sldId="266"/>
        </pc:sldMkLst>
      </pc:sldChg>
      <pc:sldChg chg="delSp mod">
        <pc:chgData name="Uday Kiran Rage" userId="8cfd044a105e3dbd" providerId="LiveId" clId="{FF5EF7F7-E538-CC4F-8B26-33B29DD9EF68}" dt="2023-04-24T02:24:13.564" v="13" actId="478"/>
        <pc:sldMkLst>
          <pc:docMk/>
          <pc:sldMk cId="77442118" sldId="267"/>
        </pc:sldMkLst>
      </pc:sldChg>
      <pc:sldChg chg="delSp mod">
        <pc:chgData name="Uday Kiran Rage" userId="8cfd044a105e3dbd" providerId="LiveId" clId="{FF5EF7F7-E538-CC4F-8B26-33B29DD9EF68}" dt="2023-04-24T02:24:17.188" v="14" actId="478"/>
        <pc:sldMkLst>
          <pc:docMk/>
          <pc:sldMk cId="3500144268" sldId="269"/>
        </pc:sldMkLst>
      </pc:sldChg>
      <pc:sldChg chg="delSp mod">
        <pc:chgData name="Uday Kiran Rage" userId="8cfd044a105e3dbd" providerId="LiveId" clId="{FF5EF7F7-E538-CC4F-8B26-33B29DD9EF68}" dt="2023-04-24T02:24:20.970" v="15" actId="478"/>
        <pc:sldMkLst>
          <pc:docMk/>
          <pc:sldMk cId="1621977710" sldId="271"/>
        </pc:sldMkLst>
      </pc:sldChg>
      <pc:sldChg chg="delSp mod">
        <pc:chgData name="Uday Kiran Rage" userId="8cfd044a105e3dbd" providerId="LiveId" clId="{FF5EF7F7-E538-CC4F-8B26-33B29DD9EF68}" dt="2023-04-24T02:24:24.764" v="16" actId="478"/>
        <pc:sldMkLst>
          <pc:docMk/>
          <pc:sldMk cId="450489738" sldId="272"/>
        </pc:sldMkLst>
      </pc:sldChg>
      <pc:sldChg chg="delSp mod">
        <pc:chgData name="Uday Kiran Rage" userId="8cfd044a105e3dbd" providerId="LiveId" clId="{FF5EF7F7-E538-CC4F-8B26-33B29DD9EF68}" dt="2023-04-24T02:24:28.911" v="17" actId="478"/>
        <pc:sldMkLst>
          <pc:docMk/>
          <pc:sldMk cId="4112790672" sldId="273"/>
        </pc:sldMkLst>
      </pc:sldChg>
      <pc:sldChg chg="delSp mod">
        <pc:chgData name="Uday Kiran Rage" userId="8cfd044a105e3dbd" providerId="LiveId" clId="{FF5EF7F7-E538-CC4F-8B26-33B29DD9EF68}" dt="2023-04-24T02:24:33.549" v="18" actId="478"/>
        <pc:sldMkLst>
          <pc:docMk/>
          <pc:sldMk cId="1445625430" sldId="274"/>
        </pc:sldMkLst>
      </pc:sldChg>
      <pc:sldChg chg="delSp mod">
        <pc:chgData name="Uday Kiran Rage" userId="8cfd044a105e3dbd" providerId="LiveId" clId="{FF5EF7F7-E538-CC4F-8B26-33B29DD9EF68}" dt="2023-04-24T02:24:36.839" v="19" actId="478"/>
        <pc:sldMkLst>
          <pc:docMk/>
          <pc:sldMk cId="3311402549" sldId="275"/>
        </pc:sldMkLst>
      </pc:sldChg>
      <pc:sldChg chg="delSp mod">
        <pc:chgData name="Uday Kiran Rage" userId="8cfd044a105e3dbd" providerId="LiveId" clId="{FF5EF7F7-E538-CC4F-8B26-33B29DD9EF68}" dt="2023-04-24T02:24:40.833" v="20" actId="478"/>
        <pc:sldMkLst>
          <pc:docMk/>
          <pc:sldMk cId="135378174" sldId="277"/>
        </pc:sldMkLst>
      </pc:sldChg>
      <pc:sldChg chg="delSp mod">
        <pc:chgData name="Uday Kiran Rage" userId="8cfd044a105e3dbd" providerId="LiveId" clId="{FF5EF7F7-E538-CC4F-8B26-33B29DD9EF68}" dt="2023-04-24T02:24:43.743" v="21" actId="478"/>
        <pc:sldMkLst>
          <pc:docMk/>
          <pc:sldMk cId="259083262" sldId="278"/>
        </pc:sldMkLst>
      </pc:sldChg>
      <pc:sldChg chg="delSp mod">
        <pc:chgData name="Uday Kiran Rage" userId="8cfd044a105e3dbd" providerId="LiveId" clId="{FF5EF7F7-E538-CC4F-8B26-33B29DD9EF68}" dt="2023-04-24T02:24:46.751" v="22" actId="478"/>
        <pc:sldMkLst>
          <pc:docMk/>
          <pc:sldMk cId="1670017661" sldId="280"/>
        </pc:sldMkLst>
      </pc:sldChg>
      <pc:sldChg chg="delSp mod">
        <pc:chgData name="Uday Kiran Rage" userId="8cfd044a105e3dbd" providerId="LiveId" clId="{FF5EF7F7-E538-CC4F-8B26-33B29DD9EF68}" dt="2023-04-24T02:24:52.220" v="23" actId="478"/>
        <pc:sldMkLst>
          <pc:docMk/>
          <pc:sldMk cId="3293061141" sldId="281"/>
        </pc:sldMkLst>
      </pc:sldChg>
      <pc:sldChg chg="delSp mod">
        <pc:chgData name="Uday Kiran Rage" userId="8cfd044a105e3dbd" providerId="LiveId" clId="{FF5EF7F7-E538-CC4F-8B26-33B29DD9EF68}" dt="2023-04-24T02:24:55.079" v="24" actId="478"/>
        <pc:sldMkLst>
          <pc:docMk/>
          <pc:sldMk cId="160635597" sldId="282"/>
        </pc:sldMkLst>
      </pc:sldChg>
      <pc:sldChg chg="delSp mod">
        <pc:chgData name="Uday Kiran Rage" userId="8cfd044a105e3dbd" providerId="LiveId" clId="{FF5EF7F7-E538-CC4F-8B26-33B29DD9EF68}" dt="2023-04-24T02:24:59.536" v="25" actId="478"/>
        <pc:sldMkLst>
          <pc:docMk/>
          <pc:sldMk cId="714858418" sldId="286"/>
        </pc:sldMkLst>
      </pc:sldChg>
      <pc:sldChg chg="delSp mod">
        <pc:chgData name="Uday Kiran Rage" userId="8cfd044a105e3dbd" providerId="LiveId" clId="{FF5EF7F7-E538-CC4F-8B26-33B29DD9EF68}" dt="2023-04-24T02:25:05.769" v="26" actId="478"/>
        <pc:sldMkLst>
          <pc:docMk/>
          <pc:sldMk cId="4038193458" sldId="293"/>
        </pc:sldMkLst>
      </pc:sldChg>
      <pc:sldChg chg="delSp mod">
        <pc:chgData name="Uday Kiran Rage" userId="8cfd044a105e3dbd" providerId="LiveId" clId="{FF5EF7F7-E538-CC4F-8B26-33B29DD9EF68}" dt="2023-04-24T02:25:09.198" v="27" actId="478"/>
        <pc:sldMkLst>
          <pc:docMk/>
          <pc:sldMk cId="3027285126" sldId="295"/>
        </pc:sldMkLst>
      </pc:sldChg>
      <pc:sldChg chg="delSp mod">
        <pc:chgData name="Uday Kiran Rage" userId="8cfd044a105e3dbd" providerId="LiveId" clId="{FF5EF7F7-E538-CC4F-8B26-33B29DD9EF68}" dt="2023-04-24T02:25:15.113" v="28" actId="478"/>
        <pc:sldMkLst>
          <pc:docMk/>
          <pc:sldMk cId="3048705125" sldId="302"/>
        </pc:sldMkLst>
      </pc:sldChg>
      <pc:sldChg chg="delSp mod">
        <pc:chgData name="Uday Kiran Rage" userId="8cfd044a105e3dbd" providerId="LiveId" clId="{FF5EF7F7-E538-CC4F-8B26-33B29DD9EF68}" dt="2023-04-24T02:25:35.578" v="32" actId="478"/>
        <pc:sldMkLst>
          <pc:docMk/>
          <pc:sldMk cId="430444101" sldId="308"/>
        </pc:sldMkLst>
      </pc:sldChg>
      <pc:sldChg chg="delSp mod">
        <pc:chgData name="Uday Kiran Rage" userId="8cfd044a105e3dbd" providerId="LiveId" clId="{FF5EF7F7-E538-CC4F-8B26-33B29DD9EF68}" dt="2023-04-24T02:25:20.522" v="29" actId="478"/>
        <pc:sldMkLst>
          <pc:docMk/>
          <pc:sldMk cId="1491143114" sldId="309"/>
        </pc:sldMkLst>
      </pc:sldChg>
      <pc:sldChg chg="delSp mod">
        <pc:chgData name="Uday Kiran Rage" userId="8cfd044a105e3dbd" providerId="LiveId" clId="{FF5EF7F7-E538-CC4F-8B26-33B29DD9EF68}" dt="2023-04-24T02:25:23.184" v="30" actId="478"/>
        <pc:sldMkLst>
          <pc:docMk/>
          <pc:sldMk cId="1883546457" sldId="311"/>
        </pc:sldMkLst>
      </pc:sldChg>
      <pc:sldChg chg="delSp mod">
        <pc:chgData name="Uday Kiran Rage" userId="8cfd044a105e3dbd" providerId="LiveId" clId="{FF5EF7F7-E538-CC4F-8B26-33B29DD9EF68}" dt="2023-04-24T02:25:31.561" v="31" actId="478"/>
        <pc:sldMkLst>
          <pc:docMk/>
          <pc:sldMk cId="2892386639" sldId="318"/>
        </pc:sldMkLst>
      </pc:sldChg>
      <pc:sldChg chg="delSp mod">
        <pc:chgData name="Uday Kiran Rage" userId="8cfd044a105e3dbd" providerId="LiveId" clId="{FF5EF7F7-E538-CC4F-8B26-33B29DD9EF68}" dt="2023-04-24T02:25:39.608" v="33" actId="478"/>
        <pc:sldMkLst>
          <pc:docMk/>
          <pc:sldMk cId="2230651497" sldId="322"/>
        </pc:sldMkLst>
      </pc:sldChg>
      <pc:sldChg chg="delSp mod">
        <pc:chgData name="Uday Kiran Rage" userId="8cfd044a105e3dbd" providerId="LiveId" clId="{FF5EF7F7-E538-CC4F-8B26-33B29DD9EF68}" dt="2023-04-24T02:25:42.637" v="34" actId="478"/>
        <pc:sldMkLst>
          <pc:docMk/>
          <pc:sldMk cId="3696433976" sldId="323"/>
        </pc:sldMkLst>
      </pc:sldChg>
      <pc:sldChg chg="delSp mod">
        <pc:chgData name="Uday Kiran Rage" userId="8cfd044a105e3dbd" providerId="LiveId" clId="{FF5EF7F7-E538-CC4F-8B26-33B29DD9EF68}" dt="2023-04-24T02:26:07.869" v="39" actId="478"/>
        <pc:sldMkLst>
          <pc:docMk/>
          <pc:sldMk cId="2857755201" sldId="324"/>
        </pc:sldMkLst>
      </pc:sldChg>
      <pc:sldChg chg="delSp mod">
        <pc:chgData name="Uday Kiran Rage" userId="8cfd044a105e3dbd" providerId="LiveId" clId="{FF5EF7F7-E538-CC4F-8B26-33B29DD9EF68}" dt="2023-04-24T02:25:51.646" v="36" actId="478"/>
        <pc:sldMkLst>
          <pc:docMk/>
          <pc:sldMk cId="2916089071" sldId="325"/>
        </pc:sldMkLst>
      </pc:sldChg>
      <pc:sldChg chg="delSp mod">
        <pc:chgData name="Uday Kiran Rage" userId="8cfd044a105e3dbd" providerId="LiveId" clId="{FF5EF7F7-E538-CC4F-8B26-33B29DD9EF68}" dt="2023-04-24T02:25:56.013" v="37" actId="478"/>
        <pc:sldMkLst>
          <pc:docMk/>
          <pc:sldMk cId="1547398271" sldId="326"/>
        </pc:sldMkLst>
      </pc:sldChg>
      <pc:sldChg chg="delSp mod">
        <pc:chgData name="Uday Kiran Rage" userId="8cfd044a105e3dbd" providerId="LiveId" clId="{FF5EF7F7-E538-CC4F-8B26-33B29DD9EF68}" dt="2023-04-24T02:25:59.063" v="38" actId="478"/>
        <pc:sldMkLst>
          <pc:docMk/>
          <pc:sldMk cId="1739294594" sldId="327"/>
        </pc:sldMkLst>
      </pc:sldChg>
    </pc:docChg>
  </pc:docChgLst>
  <pc:docChgLst>
    <pc:chgData name="Uday Kiran Rage" userId="8cfd044a105e3dbd" providerId="LiveId" clId="{02F69A82-5220-4196-B772-6179471581B2}"/>
    <pc:docChg chg="delSld modSld">
      <pc:chgData name="Uday Kiran Rage" userId="8cfd044a105e3dbd" providerId="LiveId" clId="{02F69A82-5220-4196-B772-6179471581B2}" dt="2022-04-22T02:46:41.589" v="22"/>
      <pc:docMkLst>
        <pc:docMk/>
      </pc:docMkLst>
      <pc:sldChg chg="addSp">
        <pc:chgData name="Uday Kiran Rage" userId="8cfd044a105e3dbd" providerId="LiveId" clId="{02F69A82-5220-4196-B772-6179471581B2}" dt="2022-04-19T02:05:58.592" v="20"/>
        <pc:sldMkLst>
          <pc:docMk/>
          <pc:sldMk cId="74793040" sldId="258"/>
        </pc:sldMkLst>
      </pc:sldChg>
      <pc:sldChg chg="addSp">
        <pc:chgData name="Uday Kiran Rage" userId="8cfd044a105e3dbd" providerId="LiveId" clId="{02F69A82-5220-4196-B772-6179471581B2}" dt="2022-04-19T02:05:58.592" v="20"/>
        <pc:sldMkLst>
          <pc:docMk/>
          <pc:sldMk cId="544356014" sldId="261"/>
        </pc:sldMkLst>
      </pc:sldChg>
      <pc:sldChg chg="addSp">
        <pc:chgData name="Uday Kiran Rage" userId="8cfd044a105e3dbd" providerId="LiveId" clId="{02F69A82-5220-4196-B772-6179471581B2}" dt="2022-04-19T02:05:58.592" v="20"/>
        <pc:sldMkLst>
          <pc:docMk/>
          <pc:sldMk cId="814350123" sldId="262"/>
        </pc:sldMkLst>
      </pc:sldChg>
      <pc:sldChg chg="addSp">
        <pc:chgData name="Uday Kiran Rage" userId="8cfd044a105e3dbd" providerId="LiveId" clId="{02F69A82-5220-4196-B772-6179471581B2}" dt="2022-04-19T02:05:58.592" v="20"/>
        <pc:sldMkLst>
          <pc:docMk/>
          <pc:sldMk cId="1858400614" sldId="263"/>
        </pc:sldMkLst>
      </pc:sldChg>
      <pc:sldChg chg="addSp">
        <pc:chgData name="Uday Kiran Rage" userId="8cfd044a105e3dbd" providerId="LiveId" clId="{02F69A82-5220-4196-B772-6179471581B2}" dt="2022-04-19T02:05:58.592" v="20"/>
        <pc:sldMkLst>
          <pc:docMk/>
          <pc:sldMk cId="2268130476" sldId="266"/>
        </pc:sldMkLst>
      </pc:sldChg>
      <pc:sldChg chg="addSp">
        <pc:chgData name="Uday Kiran Rage" userId="8cfd044a105e3dbd" providerId="LiveId" clId="{02F69A82-5220-4196-B772-6179471581B2}" dt="2022-04-19T02:05:58.592" v="20"/>
        <pc:sldMkLst>
          <pc:docMk/>
          <pc:sldMk cId="77442118" sldId="267"/>
        </pc:sldMkLst>
      </pc:sldChg>
      <pc:sldChg chg="addSp">
        <pc:chgData name="Uday Kiran Rage" userId="8cfd044a105e3dbd" providerId="LiveId" clId="{02F69A82-5220-4196-B772-6179471581B2}" dt="2022-04-19T02:05:58.592" v="20"/>
        <pc:sldMkLst>
          <pc:docMk/>
          <pc:sldMk cId="3500144268" sldId="269"/>
        </pc:sldMkLst>
      </pc:sldChg>
      <pc:sldChg chg="addSp">
        <pc:chgData name="Uday Kiran Rage" userId="8cfd044a105e3dbd" providerId="LiveId" clId="{02F69A82-5220-4196-B772-6179471581B2}" dt="2022-04-19T02:05:58.592" v="20"/>
        <pc:sldMkLst>
          <pc:docMk/>
          <pc:sldMk cId="1621977710" sldId="271"/>
        </pc:sldMkLst>
      </pc:sldChg>
      <pc:sldChg chg="addSp">
        <pc:chgData name="Uday Kiran Rage" userId="8cfd044a105e3dbd" providerId="LiveId" clId="{02F69A82-5220-4196-B772-6179471581B2}" dt="2022-04-19T02:43:22.303" v="21"/>
        <pc:sldMkLst>
          <pc:docMk/>
          <pc:sldMk cId="450489738" sldId="272"/>
        </pc:sldMkLst>
      </pc:sldChg>
      <pc:sldChg chg="addSp">
        <pc:chgData name="Uday Kiran Rage" userId="8cfd044a105e3dbd" providerId="LiveId" clId="{02F69A82-5220-4196-B772-6179471581B2}" dt="2022-04-19T02:43:22.303" v="21"/>
        <pc:sldMkLst>
          <pc:docMk/>
          <pc:sldMk cId="4112790672" sldId="273"/>
        </pc:sldMkLst>
      </pc:sldChg>
      <pc:sldChg chg="addSp">
        <pc:chgData name="Uday Kiran Rage" userId="8cfd044a105e3dbd" providerId="LiveId" clId="{02F69A82-5220-4196-B772-6179471581B2}" dt="2022-04-19T02:43:22.303" v="21"/>
        <pc:sldMkLst>
          <pc:docMk/>
          <pc:sldMk cId="1445625430" sldId="274"/>
        </pc:sldMkLst>
      </pc:sldChg>
      <pc:sldChg chg="addSp">
        <pc:chgData name="Uday Kiran Rage" userId="8cfd044a105e3dbd" providerId="LiveId" clId="{02F69A82-5220-4196-B772-6179471581B2}" dt="2022-04-19T02:43:22.303" v="21"/>
        <pc:sldMkLst>
          <pc:docMk/>
          <pc:sldMk cId="3311402549" sldId="275"/>
        </pc:sldMkLst>
      </pc:sldChg>
      <pc:sldChg chg="addSp">
        <pc:chgData name="Uday Kiran Rage" userId="8cfd044a105e3dbd" providerId="LiveId" clId="{02F69A82-5220-4196-B772-6179471581B2}" dt="2022-04-19T02:43:22.303" v="21"/>
        <pc:sldMkLst>
          <pc:docMk/>
          <pc:sldMk cId="135378174" sldId="277"/>
        </pc:sldMkLst>
      </pc:sldChg>
      <pc:sldChg chg="addSp">
        <pc:chgData name="Uday Kiran Rage" userId="8cfd044a105e3dbd" providerId="LiveId" clId="{02F69A82-5220-4196-B772-6179471581B2}" dt="2022-04-19T02:43:22.303" v="21"/>
        <pc:sldMkLst>
          <pc:docMk/>
          <pc:sldMk cId="259083262" sldId="278"/>
        </pc:sldMkLst>
      </pc:sldChg>
      <pc:sldChg chg="addSp">
        <pc:chgData name="Uday Kiran Rage" userId="8cfd044a105e3dbd" providerId="LiveId" clId="{02F69A82-5220-4196-B772-6179471581B2}" dt="2022-04-19T02:43:22.303" v="21"/>
        <pc:sldMkLst>
          <pc:docMk/>
          <pc:sldMk cId="2140384110" sldId="279"/>
        </pc:sldMkLst>
      </pc:sldChg>
      <pc:sldChg chg="addSp">
        <pc:chgData name="Uday Kiran Rage" userId="8cfd044a105e3dbd" providerId="LiveId" clId="{02F69A82-5220-4196-B772-6179471581B2}" dt="2022-04-19T02:43:22.303" v="21"/>
        <pc:sldMkLst>
          <pc:docMk/>
          <pc:sldMk cId="1670017661" sldId="280"/>
        </pc:sldMkLst>
      </pc:sldChg>
      <pc:sldChg chg="addSp">
        <pc:chgData name="Uday Kiran Rage" userId="8cfd044a105e3dbd" providerId="LiveId" clId="{02F69A82-5220-4196-B772-6179471581B2}" dt="2022-04-19T02:43:22.303" v="21"/>
        <pc:sldMkLst>
          <pc:docMk/>
          <pc:sldMk cId="3293061141" sldId="281"/>
        </pc:sldMkLst>
      </pc:sldChg>
      <pc:sldChg chg="addSp modSp mod">
        <pc:chgData name="Uday Kiran Rage" userId="8cfd044a105e3dbd" providerId="LiveId" clId="{02F69A82-5220-4196-B772-6179471581B2}" dt="2022-04-19T02:43:22.303" v="21"/>
        <pc:sldMkLst>
          <pc:docMk/>
          <pc:sldMk cId="160635597" sldId="282"/>
        </pc:sldMkLst>
      </pc:sldChg>
      <pc:sldChg chg="addSp">
        <pc:chgData name="Uday Kiran Rage" userId="8cfd044a105e3dbd" providerId="LiveId" clId="{02F69A82-5220-4196-B772-6179471581B2}" dt="2022-04-19T02:43:22.303" v="21"/>
        <pc:sldMkLst>
          <pc:docMk/>
          <pc:sldMk cId="714858418" sldId="286"/>
        </pc:sldMkLst>
      </pc:sldChg>
      <pc:sldChg chg="addSp">
        <pc:chgData name="Uday Kiran Rage" userId="8cfd044a105e3dbd" providerId="LiveId" clId="{02F69A82-5220-4196-B772-6179471581B2}" dt="2022-04-19T02:43:22.303" v="21"/>
        <pc:sldMkLst>
          <pc:docMk/>
          <pc:sldMk cId="3300171645" sldId="289"/>
        </pc:sldMkLst>
      </pc:sldChg>
      <pc:sldChg chg="addSp">
        <pc:chgData name="Uday Kiran Rage" userId="8cfd044a105e3dbd" providerId="LiveId" clId="{02F69A82-5220-4196-B772-6179471581B2}" dt="2022-04-19T02:43:22.303" v="21"/>
        <pc:sldMkLst>
          <pc:docMk/>
          <pc:sldMk cId="4038193458" sldId="293"/>
        </pc:sldMkLst>
      </pc:sldChg>
      <pc:sldChg chg="addSp">
        <pc:chgData name="Uday Kiran Rage" userId="8cfd044a105e3dbd" providerId="LiveId" clId="{02F69A82-5220-4196-B772-6179471581B2}" dt="2022-04-19T02:43:22.303" v="21"/>
        <pc:sldMkLst>
          <pc:docMk/>
          <pc:sldMk cId="543311093" sldId="294"/>
        </pc:sldMkLst>
      </pc:sldChg>
      <pc:sldChg chg="addSp">
        <pc:chgData name="Uday Kiran Rage" userId="8cfd044a105e3dbd" providerId="LiveId" clId="{02F69A82-5220-4196-B772-6179471581B2}" dt="2022-04-19T02:43:22.303" v="21"/>
        <pc:sldMkLst>
          <pc:docMk/>
          <pc:sldMk cId="3027285126" sldId="295"/>
        </pc:sldMkLst>
      </pc:sldChg>
      <pc:sldChg chg="addSp">
        <pc:chgData name="Uday Kiran Rage" userId="8cfd044a105e3dbd" providerId="LiveId" clId="{02F69A82-5220-4196-B772-6179471581B2}" dt="2022-04-19T02:43:22.303" v="21"/>
        <pc:sldMkLst>
          <pc:docMk/>
          <pc:sldMk cId="2507864354" sldId="301"/>
        </pc:sldMkLst>
      </pc:sldChg>
      <pc:sldChg chg="addSp">
        <pc:chgData name="Uday Kiran Rage" userId="8cfd044a105e3dbd" providerId="LiveId" clId="{02F69A82-5220-4196-B772-6179471581B2}" dt="2022-04-19T02:43:22.303" v="21"/>
        <pc:sldMkLst>
          <pc:docMk/>
          <pc:sldMk cId="3048705125" sldId="302"/>
        </pc:sldMkLst>
      </pc:sldChg>
      <pc:sldChg chg="addSp">
        <pc:chgData name="Uday Kiran Rage" userId="8cfd044a105e3dbd" providerId="LiveId" clId="{02F69A82-5220-4196-B772-6179471581B2}" dt="2022-04-19T02:43:22.303" v="21"/>
        <pc:sldMkLst>
          <pc:docMk/>
          <pc:sldMk cId="2250182769" sldId="307"/>
        </pc:sldMkLst>
      </pc:sldChg>
      <pc:sldChg chg="addSp">
        <pc:chgData name="Uday Kiran Rage" userId="8cfd044a105e3dbd" providerId="LiveId" clId="{02F69A82-5220-4196-B772-6179471581B2}" dt="2022-04-19T02:43:22.303" v="21"/>
        <pc:sldMkLst>
          <pc:docMk/>
          <pc:sldMk cId="430444101" sldId="308"/>
        </pc:sldMkLst>
      </pc:sldChg>
      <pc:sldChg chg="addSp">
        <pc:chgData name="Uday Kiran Rage" userId="8cfd044a105e3dbd" providerId="LiveId" clId="{02F69A82-5220-4196-B772-6179471581B2}" dt="2022-04-19T02:43:22.303" v="21"/>
        <pc:sldMkLst>
          <pc:docMk/>
          <pc:sldMk cId="1491143114" sldId="309"/>
        </pc:sldMkLst>
      </pc:sldChg>
      <pc:sldChg chg="addSp">
        <pc:chgData name="Uday Kiran Rage" userId="8cfd044a105e3dbd" providerId="LiveId" clId="{02F69A82-5220-4196-B772-6179471581B2}" dt="2022-04-19T02:43:22.303" v="21"/>
        <pc:sldMkLst>
          <pc:docMk/>
          <pc:sldMk cId="1883546457" sldId="311"/>
        </pc:sldMkLst>
      </pc:sldChg>
      <pc:sldChg chg="addSp">
        <pc:chgData name="Uday Kiran Rage" userId="8cfd044a105e3dbd" providerId="LiveId" clId="{02F69A82-5220-4196-B772-6179471581B2}" dt="2022-04-19T02:43:22.303" v="21"/>
        <pc:sldMkLst>
          <pc:docMk/>
          <pc:sldMk cId="2892386639" sldId="318"/>
        </pc:sldMkLst>
      </pc:sldChg>
      <pc:sldChg chg="del">
        <pc:chgData name="Uday Kiran Rage" userId="8cfd044a105e3dbd" providerId="LiveId" clId="{02F69A82-5220-4196-B772-6179471581B2}" dt="2022-04-19T01:31:28.702" v="19" actId="47"/>
        <pc:sldMkLst>
          <pc:docMk/>
          <pc:sldMk cId="2935267459" sldId="320"/>
        </pc:sldMkLst>
      </pc:sldChg>
      <pc:sldChg chg="addSp">
        <pc:chgData name="Uday Kiran Rage" userId="8cfd044a105e3dbd" providerId="LiveId" clId="{02F69A82-5220-4196-B772-6179471581B2}" dt="2022-04-19T02:43:22.303" v="21"/>
        <pc:sldMkLst>
          <pc:docMk/>
          <pc:sldMk cId="2230651497" sldId="322"/>
        </pc:sldMkLst>
      </pc:sldChg>
      <pc:sldChg chg="addSp">
        <pc:chgData name="Uday Kiran Rage" userId="8cfd044a105e3dbd" providerId="LiveId" clId="{02F69A82-5220-4196-B772-6179471581B2}" dt="2022-04-19T02:43:22.303" v="21"/>
        <pc:sldMkLst>
          <pc:docMk/>
          <pc:sldMk cId="3696433976" sldId="323"/>
        </pc:sldMkLst>
      </pc:sldChg>
      <pc:sldChg chg="addSp">
        <pc:chgData name="Uday Kiran Rage" userId="8cfd044a105e3dbd" providerId="LiveId" clId="{02F69A82-5220-4196-B772-6179471581B2}" dt="2022-04-22T02:46:41.589" v="22"/>
        <pc:sldMkLst>
          <pc:docMk/>
          <pc:sldMk cId="2857755201" sldId="324"/>
        </pc:sldMkLst>
      </pc:sldChg>
      <pc:sldChg chg="addSp">
        <pc:chgData name="Uday Kiran Rage" userId="8cfd044a105e3dbd" providerId="LiveId" clId="{02F69A82-5220-4196-B772-6179471581B2}" dt="2022-04-19T02:43:22.303" v="21"/>
        <pc:sldMkLst>
          <pc:docMk/>
          <pc:sldMk cId="2916089071" sldId="325"/>
        </pc:sldMkLst>
      </pc:sldChg>
      <pc:sldChg chg="addSp">
        <pc:chgData name="Uday Kiran Rage" userId="8cfd044a105e3dbd" providerId="LiveId" clId="{02F69A82-5220-4196-B772-6179471581B2}" dt="2022-04-19T02:43:22.303" v="21"/>
        <pc:sldMkLst>
          <pc:docMk/>
          <pc:sldMk cId="1547398271" sldId="326"/>
        </pc:sldMkLst>
      </pc:sldChg>
      <pc:sldChg chg="addSp">
        <pc:chgData name="Uday Kiran Rage" userId="8cfd044a105e3dbd" providerId="LiveId" clId="{02F69A82-5220-4196-B772-6179471581B2}" dt="2022-04-19T02:43:22.303" v="21"/>
        <pc:sldMkLst>
          <pc:docMk/>
          <pc:sldMk cId="1739294594" sldId="327"/>
        </pc:sldMkLst>
      </pc:sldChg>
    </pc:docChg>
  </pc:docChgLst>
  <pc:docChgLst>
    <pc:chgData name="Uday Kiran Rage" userId="8cfd044a105e3dbd" providerId="LiveId" clId="{125C5BDC-DB52-6547-A72E-EDE11E9ABEB7}"/>
    <pc:docChg chg="undo custSel addSld delSld modSld">
      <pc:chgData name="Uday Kiran Rage" userId="8cfd044a105e3dbd" providerId="LiveId" clId="{125C5BDC-DB52-6547-A72E-EDE11E9ABEB7}" dt="2025-04-18T01:32:32.117" v="13"/>
      <pc:docMkLst>
        <pc:docMk/>
      </pc:docMkLst>
      <pc:sldChg chg="del">
        <pc:chgData name="Uday Kiran Rage" userId="8cfd044a105e3dbd" providerId="LiveId" clId="{125C5BDC-DB52-6547-A72E-EDE11E9ABEB7}" dt="2025-04-18T01:25:42.427" v="6" actId="2696"/>
        <pc:sldMkLst>
          <pc:docMk/>
          <pc:sldMk cId="1917074041" sldId="256"/>
        </pc:sldMkLst>
      </pc:sldChg>
      <pc:sldChg chg="addSp modSp">
        <pc:chgData name="Uday Kiran Rage" userId="8cfd044a105e3dbd" providerId="LiveId" clId="{125C5BDC-DB52-6547-A72E-EDE11E9ABEB7}" dt="2025-04-18T01:32:32.117" v="13"/>
        <pc:sldMkLst>
          <pc:docMk/>
          <pc:sldMk cId="896860298" sldId="257"/>
        </pc:sldMkLst>
        <pc:spChg chg="add mod">
          <ac:chgData name="Uday Kiran Rage" userId="8cfd044a105e3dbd" providerId="LiveId" clId="{125C5BDC-DB52-6547-A72E-EDE11E9ABEB7}" dt="2025-04-18T01:32:32.117" v="13"/>
          <ac:spMkLst>
            <pc:docMk/>
            <pc:sldMk cId="896860298" sldId="257"/>
            <ac:spMk id="2" creationId="{80987EC9-8A7F-C991-160F-37F3DC7D9282}"/>
          </ac:spMkLst>
        </pc:spChg>
      </pc:sldChg>
      <pc:sldChg chg="addSp modSp">
        <pc:chgData name="Uday Kiran Rage" userId="8cfd044a105e3dbd" providerId="LiveId" clId="{125C5BDC-DB52-6547-A72E-EDE11E9ABEB7}" dt="2025-04-18T01:32:32.117" v="13"/>
        <pc:sldMkLst>
          <pc:docMk/>
          <pc:sldMk cId="74793040" sldId="258"/>
        </pc:sldMkLst>
        <pc:spChg chg="add mod">
          <ac:chgData name="Uday Kiran Rage" userId="8cfd044a105e3dbd" providerId="LiveId" clId="{125C5BDC-DB52-6547-A72E-EDE11E9ABEB7}" dt="2025-04-18T01:32:32.117" v="13"/>
          <ac:spMkLst>
            <pc:docMk/>
            <pc:sldMk cId="74793040" sldId="258"/>
            <ac:spMk id="2" creationId="{7E53F811-731D-884E-B4AC-14DA592F98C1}"/>
          </ac:spMkLst>
        </pc:spChg>
      </pc:sldChg>
      <pc:sldChg chg="addSp modSp">
        <pc:chgData name="Uday Kiran Rage" userId="8cfd044a105e3dbd" providerId="LiveId" clId="{125C5BDC-DB52-6547-A72E-EDE11E9ABEB7}" dt="2025-04-18T01:32:32.117" v="13"/>
        <pc:sldMkLst>
          <pc:docMk/>
          <pc:sldMk cId="1583000715" sldId="259"/>
        </pc:sldMkLst>
        <pc:spChg chg="add mod">
          <ac:chgData name="Uday Kiran Rage" userId="8cfd044a105e3dbd" providerId="LiveId" clId="{125C5BDC-DB52-6547-A72E-EDE11E9ABEB7}" dt="2025-04-18T01:32:32.117" v="13"/>
          <ac:spMkLst>
            <pc:docMk/>
            <pc:sldMk cId="1583000715" sldId="259"/>
            <ac:spMk id="2" creationId="{FEC45BE1-4801-8162-6731-A264EC5BF720}"/>
          </ac:spMkLst>
        </pc:spChg>
      </pc:sldChg>
      <pc:sldChg chg="addSp modSp">
        <pc:chgData name="Uday Kiran Rage" userId="8cfd044a105e3dbd" providerId="LiveId" clId="{125C5BDC-DB52-6547-A72E-EDE11E9ABEB7}" dt="2025-04-18T01:32:32.117" v="13"/>
        <pc:sldMkLst>
          <pc:docMk/>
          <pc:sldMk cId="1308782249" sldId="260"/>
        </pc:sldMkLst>
        <pc:spChg chg="add mod">
          <ac:chgData name="Uday Kiran Rage" userId="8cfd044a105e3dbd" providerId="LiveId" clId="{125C5BDC-DB52-6547-A72E-EDE11E9ABEB7}" dt="2025-04-18T01:32:32.117" v="13"/>
          <ac:spMkLst>
            <pc:docMk/>
            <pc:sldMk cId="1308782249" sldId="260"/>
            <ac:spMk id="2" creationId="{CF5B7C2F-9B86-25D4-9966-007E180EFB57}"/>
          </ac:spMkLst>
        </pc:spChg>
      </pc:sldChg>
      <pc:sldChg chg="addSp modSp">
        <pc:chgData name="Uday Kiran Rage" userId="8cfd044a105e3dbd" providerId="LiveId" clId="{125C5BDC-DB52-6547-A72E-EDE11E9ABEB7}" dt="2025-04-18T01:32:32.117" v="13"/>
        <pc:sldMkLst>
          <pc:docMk/>
          <pc:sldMk cId="544356014" sldId="261"/>
        </pc:sldMkLst>
        <pc:spChg chg="add mod">
          <ac:chgData name="Uday Kiran Rage" userId="8cfd044a105e3dbd" providerId="LiveId" clId="{125C5BDC-DB52-6547-A72E-EDE11E9ABEB7}" dt="2025-04-18T01:32:32.117" v="13"/>
          <ac:spMkLst>
            <pc:docMk/>
            <pc:sldMk cId="544356014" sldId="261"/>
            <ac:spMk id="2" creationId="{6B01924C-E3D3-941A-37BF-472C24626E31}"/>
          </ac:spMkLst>
        </pc:spChg>
      </pc:sldChg>
      <pc:sldChg chg="addSp modSp">
        <pc:chgData name="Uday Kiran Rage" userId="8cfd044a105e3dbd" providerId="LiveId" clId="{125C5BDC-DB52-6547-A72E-EDE11E9ABEB7}" dt="2025-04-18T01:32:32.117" v="13"/>
        <pc:sldMkLst>
          <pc:docMk/>
          <pc:sldMk cId="814350123" sldId="262"/>
        </pc:sldMkLst>
        <pc:spChg chg="add mod">
          <ac:chgData name="Uday Kiran Rage" userId="8cfd044a105e3dbd" providerId="LiveId" clId="{125C5BDC-DB52-6547-A72E-EDE11E9ABEB7}" dt="2025-04-18T01:32:32.117" v="13"/>
          <ac:spMkLst>
            <pc:docMk/>
            <pc:sldMk cId="814350123" sldId="262"/>
            <ac:spMk id="2" creationId="{59169126-0205-6645-DF8A-1DBBEFE4555B}"/>
          </ac:spMkLst>
        </pc:spChg>
      </pc:sldChg>
      <pc:sldChg chg="addSp modSp">
        <pc:chgData name="Uday Kiran Rage" userId="8cfd044a105e3dbd" providerId="LiveId" clId="{125C5BDC-DB52-6547-A72E-EDE11E9ABEB7}" dt="2025-04-18T01:32:32.117" v="13"/>
        <pc:sldMkLst>
          <pc:docMk/>
          <pc:sldMk cId="1858400614" sldId="263"/>
        </pc:sldMkLst>
        <pc:spChg chg="add mod">
          <ac:chgData name="Uday Kiran Rage" userId="8cfd044a105e3dbd" providerId="LiveId" clId="{125C5BDC-DB52-6547-A72E-EDE11E9ABEB7}" dt="2025-04-18T01:32:32.117" v="13"/>
          <ac:spMkLst>
            <pc:docMk/>
            <pc:sldMk cId="1858400614" sldId="263"/>
            <ac:spMk id="2" creationId="{B4BD494E-0016-0BC7-D5C1-975912E9A2CD}"/>
          </ac:spMkLst>
        </pc:spChg>
      </pc:sldChg>
      <pc:sldChg chg="addSp modSp">
        <pc:chgData name="Uday Kiran Rage" userId="8cfd044a105e3dbd" providerId="LiveId" clId="{125C5BDC-DB52-6547-A72E-EDE11E9ABEB7}" dt="2025-04-18T01:32:32.117" v="13"/>
        <pc:sldMkLst>
          <pc:docMk/>
          <pc:sldMk cId="2024948063" sldId="264"/>
        </pc:sldMkLst>
        <pc:spChg chg="add mod">
          <ac:chgData name="Uday Kiran Rage" userId="8cfd044a105e3dbd" providerId="LiveId" clId="{125C5BDC-DB52-6547-A72E-EDE11E9ABEB7}" dt="2025-04-18T01:32:32.117" v="13"/>
          <ac:spMkLst>
            <pc:docMk/>
            <pc:sldMk cId="2024948063" sldId="264"/>
            <ac:spMk id="3" creationId="{5D4DB43F-6E91-5B81-5DD5-335A5F2CAD4C}"/>
          </ac:spMkLst>
        </pc:spChg>
      </pc:sldChg>
      <pc:sldChg chg="addSp modSp">
        <pc:chgData name="Uday Kiran Rage" userId="8cfd044a105e3dbd" providerId="LiveId" clId="{125C5BDC-DB52-6547-A72E-EDE11E9ABEB7}" dt="2025-04-18T01:32:32.117" v="13"/>
        <pc:sldMkLst>
          <pc:docMk/>
          <pc:sldMk cId="1601623619" sldId="265"/>
        </pc:sldMkLst>
        <pc:spChg chg="add mod">
          <ac:chgData name="Uday Kiran Rage" userId="8cfd044a105e3dbd" providerId="LiveId" clId="{125C5BDC-DB52-6547-A72E-EDE11E9ABEB7}" dt="2025-04-18T01:32:32.117" v="13"/>
          <ac:spMkLst>
            <pc:docMk/>
            <pc:sldMk cId="1601623619" sldId="265"/>
            <ac:spMk id="2" creationId="{6907E7CA-BD00-8AE6-529F-03243B1FFF9F}"/>
          </ac:spMkLst>
        </pc:spChg>
      </pc:sldChg>
      <pc:sldChg chg="addSp modSp">
        <pc:chgData name="Uday Kiran Rage" userId="8cfd044a105e3dbd" providerId="LiveId" clId="{125C5BDC-DB52-6547-A72E-EDE11E9ABEB7}" dt="2025-04-18T01:32:32.117" v="13"/>
        <pc:sldMkLst>
          <pc:docMk/>
          <pc:sldMk cId="2268130476" sldId="266"/>
        </pc:sldMkLst>
        <pc:spChg chg="add mod">
          <ac:chgData name="Uday Kiran Rage" userId="8cfd044a105e3dbd" providerId="LiveId" clId="{125C5BDC-DB52-6547-A72E-EDE11E9ABEB7}" dt="2025-04-18T01:32:32.117" v="13"/>
          <ac:spMkLst>
            <pc:docMk/>
            <pc:sldMk cId="2268130476" sldId="266"/>
            <ac:spMk id="2" creationId="{DBC51608-7305-4309-CB01-900651D73CA8}"/>
          </ac:spMkLst>
        </pc:spChg>
      </pc:sldChg>
      <pc:sldChg chg="addSp modSp">
        <pc:chgData name="Uday Kiran Rage" userId="8cfd044a105e3dbd" providerId="LiveId" clId="{125C5BDC-DB52-6547-A72E-EDE11E9ABEB7}" dt="2025-04-18T01:32:32.117" v="13"/>
        <pc:sldMkLst>
          <pc:docMk/>
          <pc:sldMk cId="77442118" sldId="267"/>
        </pc:sldMkLst>
        <pc:spChg chg="add mod">
          <ac:chgData name="Uday Kiran Rage" userId="8cfd044a105e3dbd" providerId="LiveId" clId="{125C5BDC-DB52-6547-A72E-EDE11E9ABEB7}" dt="2025-04-18T01:32:32.117" v="13"/>
          <ac:spMkLst>
            <pc:docMk/>
            <pc:sldMk cId="77442118" sldId="267"/>
            <ac:spMk id="2" creationId="{969A5734-8E6C-7CCB-79F1-690A30E0971E}"/>
          </ac:spMkLst>
        </pc:spChg>
      </pc:sldChg>
      <pc:sldChg chg="addSp modSp">
        <pc:chgData name="Uday Kiran Rage" userId="8cfd044a105e3dbd" providerId="LiveId" clId="{125C5BDC-DB52-6547-A72E-EDE11E9ABEB7}" dt="2025-04-18T01:32:32.117" v="13"/>
        <pc:sldMkLst>
          <pc:docMk/>
          <pc:sldMk cId="2629832388" sldId="268"/>
        </pc:sldMkLst>
        <pc:spChg chg="add mod">
          <ac:chgData name="Uday Kiran Rage" userId="8cfd044a105e3dbd" providerId="LiveId" clId="{125C5BDC-DB52-6547-A72E-EDE11E9ABEB7}" dt="2025-04-18T01:32:32.117" v="13"/>
          <ac:spMkLst>
            <pc:docMk/>
            <pc:sldMk cId="2629832388" sldId="268"/>
            <ac:spMk id="2" creationId="{FAC3646A-58D1-0AD5-A4F1-944B76D723D3}"/>
          </ac:spMkLst>
        </pc:spChg>
      </pc:sldChg>
      <pc:sldChg chg="addSp modSp">
        <pc:chgData name="Uday Kiran Rage" userId="8cfd044a105e3dbd" providerId="LiveId" clId="{125C5BDC-DB52-6547-A72E-EDE11E9ABEB7}" dt="2025-04-18T01:32:32.117" v="13"/>
        <pc:sldMkLst>
          <pc:docMk/>
          <pc:sldMk cId="3500144268" sldId="269"/>
        </pc:sldMkLst>
        <pc:spChg chg="add mod">
          <ac:chgData name="Uday Kiran Rage" userId="8cfd044a105e3dbd" providerId="LiveId" clId="{125C5BDC-DB52-6547-A72E-EDE11E9ABEB7}" dt="2025-04-18T01:32:32.117" v="13"/>
          <ac:spMkLst>
            <pc:docMk/>
            <pc:sldMk cId="3500144268" sldId="269"/>
            <ac:spMk id="2" creationId="{380F35CF-DAC6-78E4-02E5-5129301F3C3A}"/>
          </ac:spMkLst>
        </pc:spChg>
      </pc:sldChg>
      <pc:sldChg chg="addSp modSp">
        <pc:chgData name="Uday Kiran Rage" userId="8cfd044a105e3dbd" providerId="LiveId" clId="{125C5BDC-DB52-6547-A72E-EDE11E9ABEB7}" dt="2025-04-18T01:32:32.117" v="13"/>
        <pc:sldMkLst>
          <pc:docMk/>
          <pc:sldMk cId="2319982090" sldId="270"/>
        </pc:sldMkLst>
        <pc:spChg chg="add mod">
          <ac:chgData name="Uday Kiran Rage" userId="8cfd044a105e3dbd" providerId="LiveId" clId="{125C5BDC-DB52-6547-A72E-EDE11E9ABEB7}" dt="2025-04-18T01:32:32.117" v="13"/>
          <ac:spMkLst>
            <pc:docMk/>
            <pc:sldMk cId="2319982090" sldId="270"/>
            <ac:spMk id="2" creationId="{E2523351-71B0-593D-10AA-1C9E848A1D15}"/>
          </ac:spMkLst>
        </pc:spChg>
      </pc:sldChg>
      <pc:sldChg chg="addSp modSp">
        <pc:chgData name="Uday Kiran Rage" userId="8cfd044a105e3dbd" providerId="LiveId" clId="{125C5BDC-DB52-6547-A72E-EDE11E9ABEB7}" dt="2025-04-18T01:32:32.117" v="13"/>
        <pc:sldMkLst>
          <pc:docMk/>
          <pc:sldMk cId="1621977710" sldId="271"/>
        </pc:sldMkLst>
        <pc:spChg chg="add mod">
          <ac:chgData name="Uday Kiran Rage" userId="8cfd044a105e3dbd" providerId="LiveId" clId="{125C5BDC-DB52-6547-A72E-EDE11E9ABEB7}" dt="2025-04-18T01:32:32.117" v="13"/>
          <ac:spMkLst>
            <pc:docMk/>
            <pc:sldMk cId="1621977710" sldId="271"/>
            <ac:spMk id="7" creationId="{73CE8BC5-4102-30E5-ADCD-AA0D425DFB0E}"/>
          </ac:spMkLst>
        </pc:spChg>
      </pc:sldChg>
      <pc:sldChg chg="addSp modSp">
        <pc:chgData name="Uday Kiran Rage" userId="8cfd044a105e3dbd" providerId="LiveId" clId="{125C5BDC-DB52-6547-A72E-EDE11E9ABEB7}" dt="2025-04-18T01:32:32.117" v="13"/>
        <pc:sldMkLst>
          <pc:docMk/>
          <pc:sldMk cId="450489738" sldId="272"/>
        </pc:sldMkLst>
        <pc:spChg chg="add mod">
          <ac:chgData name="Uday Kiran Rage" userId="8cfd044a105e3dbd" providerId="LiveId" clId="{125C5BDC-DB52-6547-A72E-EDE11E9ABEB7}" dt="2025-04-18T01:32:32.117" v="13"/>
          <ac:spMkLst>
            <pc:docMk/>
            <pc:sldMk cId="450489738" sldId="272"/>
            <ac:spMk id="8" creationId="{EFCA99D3-D7E4-8299-ABAA-61D5D68270A0}"/>
          </ac:spMkLst>
        </pc:spChg>
      </pc:sldChg>
      <pc:sldChg chg="addSp modSp">
        <pc:chgData name="Uday Kiran Rage" userId="8cfd044a105e3dbd" providerId="LiveId" clId="{125C5BDC-DB52-6547-A72E-EDE11E9ABEB7}" dt="2025-04-18T01:32:32.117" v="13"/>
        <pc:sldMkLst>
          <pc:docMk/>
          <pc:sldMk cId="4112790672" sldId="273"/>
        </pc:sldMkLst>
        <pc:spChg chg="add mod">
          <ac:chgData name="Uday Kiran Rage" userId="8cfd044a105e3dbd" providerId="LiveId" clId="{125C5BDC-DB52-6547-A72E-EDE11E9ABEB7}" dt="2025-04-18T01:32:32.117" v="13"/>
          <ac:spMkLst>
            <pc:docMk/>
            <pc:sldMk cId="4112790672" sldId="273"/>
            <ac:spMk id="5" creationId="{2E58FD60-EF1F-65EA-3E29-0FAB1861BFFC}"/>
          </ac:spMkLst>
        </pc:spChg>
      </pc:sldChg>
      <pc:sldChg chg="addSp modSp">
        <pc:chgData name="Uday Kiran Rage" userId="8cfd044a105e3dbd" providerId="LiveId" clId="{125C5BDC-DB52-6547-A72E-EDE11E9ABEB7}" dt="2025-04-18T01:32:32.117" v="13"/>
        <pc:sldMkLst>
          <pc:docMk/>
          <pc:sldMk cId="1445625430" sldId="274"/>
        </pc:sldMkLst>
        <pc:spChg chg="add mod">
          <ac:chgData name="Uday Kiran Rage" userId="8cfd044a105e3dbd" providerId="LiveId" clId="{125C5BDC-DB52-6547-A72E-EDE11E9ABEB7}" dt="2025-04-18T01:32:32.117" v="13"/>
          <ac:spMkLst>
            <pc:docMk/>
            <pc:sldMk cId="1445625430" sldId="274"/>
            <ac:spMk id="4" creationId="{912775F4-85CB-4DA9-0880-9E4E0FBE2D34}"/>
          </ac:spMkLst>
        </pc:spChg>
      </pc:sldChg>
      <pc:sldChg chg="addSp modSp">
        <pc:chgData name="Uday Kiran Rage" userId="8cfd044a105e3dbd" providerId="LiveId" clId="{125C5BDC-DB52-6547-A72E-EDE11E9ABEB7}" dt="2025-04-18T01:32:32.117" v="13"/>
        <pc:sldMkLst>
          <pc:docMk/>
          <pc:sldMk cId="3311402549" sldId="275"/>
        </pc:sldMkLst>
        <pc:spChg chg="add mod">
          <ac:chgData name="Uday Kiran Rage" userId="8cfd044a105e3dbd" providerId="LiveId" clId="{125C5BDC-DB52-6547-A72E-EDE11E9ABEB7}" dt="2025-04-18T01:32:32.117" v="13"/>
          <ac:spMkLst>
            <pc:docMk/>
            <pc:sldMk cId="3311402549" sldId="275"/>
            <ac:spMk id="4" creationId="{7A6E8B0C-7981-3D4A-9CEE-9B4806D8AC57}"/>
          </ac:spMkLst>
        </pc:spChg>
      </pc:sldChg>
      <pc:sldChg chg="addSp modSp">
        <pc:chgData name="Uday Kiran Rage" userId="8cfd044a105e3dbd" providerId="LiveId" clId="{125C5BDC-DB52-6547-A72E-EDE11E9ABEB7}" dt="2025-04-18T01:32:32.117" v="13"/>
        <pc:sldMkLst>
          <pc:docMk/>
          <pc:sldMk cId="2156809249" sldId="276"/>
        </pc:sldMkLst>
        <pc:spChg chg="add mod">
          <ac:chgData name="Uday Kiran Rage" userId="8cfd044a105e3dbd" providerId="LiveId" clId="{125C5BDC-DB52-6547-A72E-EDE11E9ABEB7}" dt="2025-04-18T01:32:32.117" v="13"/>
          <ac:spMkLst>
            <pc:docMk/>
            <pc:sldMk cId="2156809249" sldId="276"/>
            <ac:spMk id="4" creationId="{E0D5D065-9219-1921-7B04-FD0E79DCFA72}"/>
          </ac:spMkLst>
        </pc:spChg>
      </pc:sldChg>
      <pc:sldChg chg="addSp modSp">
        <pc:chgData name="Uday Kiran Rage" userId="8cfd044a105e3dbd" providerId="LiveId" clId="{125C5BDC-DB52-6547-A72E-EDE11E9ABEB7}" dt="2025-04-18T01:32:32.117" v="13"/>
        <pc:sldMkLst>
          <pc:docMk/>
          <pc:sldMk cId="135378174" sldId="277"/>
        </pc:sldMkLst>
        <pc:spChg chg="add mod">
          <ac:chgData name="Uday Kiran Rage" userId="8cfd044a105e3dbd" providerId="LiveId" clId="{125C5BDC-DB52-6547-A72E-EDE11E9ABEB7}" dt="2025-04-18T01:32:32.117" v="13"/>
          <ac:spMkLst>
            <pc:docMk/>
            <pc:sldMk cId="135378174" sldId="277"/>
            <ac:spMk id="4" creationId="{ABA46C80-5CB4-7433-C984-A83053AED41B}"/>
          </ac:spMkLst>
        </pc:spChg>
      </pc:sldChg>
      <pc:sldChg chg="addSp modSp">
        <pc:chgData name="Uday Kiran Rage" userId="8cfd044a105e3dbd" providerId="LiveId" clId="{125C5BDC-DB52-6547-A72E-EDE11E9ABEB7}" dt="2025-04-18T01:32:32.117" v="13"/>
        <pc:sldMkLst>
          <pc:docMk/>
          <pc:sldMk cId="259083262" sldId="278"/>
        </pc:sldMkLst>
        <pc:spChg chg="add mod">
          <ac:chgData name="Uday Kiran Rage" userId="8cfd044a105e3dbd" providerId="LiveId" clId="{125C5BDC-DB52-6547-A72E-EDE11E9ABEB7}" dt="2025-04-18T01:32:32.117" v="13"/>
          <ac:spMkLst>
            <pc:docMk/>
            <pc:sldMk cId="259083262" sldId="278"/>
            <ac:spMk id="4" creationId="{556B2CCE-71BE-2632-B470-51DDF04D57F2}"/>
          </ac:spMkLst>
        </pc:spChg>
      </pc:sldChg>
      <pc:sldChg chg="addSp modSp">
        <pc:chgData name="Uday Kiran Rage" userId="8cfd044a105e3dbd" providerId="LiveId" clId="{125C5BDC-DB52-6547-A72E-EDE11E9ABEB7}" dt="2025-04-18T01:32:32.117" v="13"/>
        <pc:sldMkLst>
          <pc:docMk/>
          <pc:sldMk cId="2140384110" sldId="279"/>
        </pc:sldMkLst>
        <pc:spChg chg="add mod">
          <ac:chgData name="Uday Kiran Rage" userId="8cfd044a105e3dbd" providerId="LiveId" clId="{125C5BDC-DB52-6547-A72E-EDE11E9ABEB7}" dt="2025-04-18T01:32:32.117" v="13"/>
          <ac:spMkLst>
            <pc:docMk/>
            <pc:sldMk cId="2140384110" sldId="279"/>
            <ac:spMk id="3" creationId="{42A4D8A6-297E-4773-C4EF-5D2D5353F976}"/>
          </ac:spMkLst>
        </pc:spChg>
      </pc:sldChg>
      <pc:sldChg chg="addSp modSp">
        <pc:chgData name="Uday Kiran Rage" userId="8cfd044a105e3dbd" providerId="LiveId" clId="{125C5BDC-DB52-6547-A72E-EDE11E9ABEB7}" dt="2025-04-18T01:32:32.117" v="13"/>
        <pc:sldMkLst>
          <pc:docMk/>
          <pc:sldMk cId="1670017661" sldId="280"/>
        </pc:sldMkLst>
        <pc:spChg chg="add mod">
          <ac:chgData name="Uday Kiran Rage" userId="8cfd044a105e3dbd" providerId="LiveId" clId="{125C5BDC-DB52-6547-A72E-EDE11E9ABEB7}" dt="2025-04-18T01:32:32.117" v="13"/>
          <ac:spMkLst>
            <pc:docMk/>
            <pc:sldMk cId="1670017661" sldId="280"/>
            <ac:spMk id="2" creationId="{EA896864-F695-682C-AF61-DF22ADB1040B}"/>
          </ac:spMkLst>
        </pc:spChg>
      </pc:sldChg>
      <pc:sldChg chg="addSp modSp">
        <pc:chgData name="Uday Kiran Rage" userId="8cfd044a105e3dbd" providerId="LiveId" clId="{125C5BDC-DB52-6547-A72E-EDE11E9ABEB7}" dt="2025-04-18T01:32:32.117" v="13"/>
        <pc:sldMkLst>
          <pc:docMk/>
          <pc:sldMk cId="3293061141" sldId="281"/>
        </pc:sldMkLst>
        <pc:spChg chg="add mod">
          <ac:chgData name="Uday Kiran Rage" userId="8cfd044a105e3dbd" providerId="LiveId" clId="{125C5BDC-DB52-6547-A72E-EDE11E9ABEB7}" dt="2025-04-18T01:32:32.117" v="13"/>
          <ac:spMkLst>
            <pc:docMk/>
            <pc:sldMk cId="3293061141" sldId="281"/>
            <ac:spMk id="2" creationId="{82F05777-6CCB-BD18-E68A-7D1042484E84}"/>
          </ac:spMkLst>
        </pc:spChg>
      </pc:sldChg>
      <pc:sldChg chg="addSp modSp">
        <pc:chgData name="Uday Kiran Rage" userId="8cfd044a105e3dbd" providerId="LiveId" clId="{125C5BDC-DB52-6547-A72E-EDE11E9ABEB7}" dt="2025-04-18T01:32:32.117" v="13"/>
        <pc:sldMkLst>
          <pc:docMk/>
          <pc:sldMk cId="160635597" sldId="282"/>
        </pc:sldMkLst>
        <pc:spChg chg="add mod">
          <ac:chgData name="Uday Kiran Rage" userId="8cfd044a105e3dbd" providerId="LiveId" clId="{125C5BDC-DB52-6547-A72E-EDE11E9ABEB7}" dt="2025-04-18T01:32:32.117" v="13"/>
          <ac:spMkLst>
            <pc:docMk/>
            <pc:sldMk cId="160635597" sldId="282"/>
            <ac:spMk id="2" creationId="{3767EFCD-C776-3CA5-E510-FD644E15CBE5}"/>
          </ac:spMkLst>
        </pc:spChg>
      </pc:sldChg>
      <pc:sldChg chg="addSp modSp">
        <pc:chgData name="Uday Kiran Rage" userId="8cfd044a105e3dbd" providerId="LiveId" clId="{125C5BDC-DB52-6547-A72E-EDE11E9ABEB7}" dt="2025-04-18T01:32:32.117" v="13"/>
        <pc:sldMkLst>
          <pc:docMk/>
          <pc:sldMk cId="3971720933" sldId="283"/>
        </pc:sldMkLst>
        <pc:spChg chg="add mod">
          <ac:chgData name="Uday Kiran Rage" userId="8cfd044a105e3dbd" providerId="LiveId" clId="{125C5BDC-DB52-6547-A72E-EDE11E9ABEB7}" dt="2025-04-18T01:32:32.117" v="13"/>
          <ac:spMkLst>
            <pc:docMk/>
            <pc:sldMk cId="3971720933" sldId="283"/>
            <ac:spMk id="2" creationId="{C71E83EE-E795-43D8-11FF-90A60BA9C0E5}"/>
          </ac:spMkLst>
        </pc:spChg>
      </pc:sldChg>
      <pc:sldChg chg="addSp modSp">
        <pc:chgData name="Uday Kiran Rage" userId="8cfd044a105e3dbd" providerId="LiveId" clId="{125C5BDC-DB52-6547-A72E-EDE11E9ABEB7}" dt="2025-04-18T01:32:32.117" v="13"/>
        <pc:sldMkLst>
          <pc:docMk/>
          <pc:sldMk cId="1756858006" sldId="284"/>
        </pc:sldMkLst>
        <pc:spChg chg="add mod">
          <ac:chgData name="Uday Kiran Rage" userId="8cfd044a105e3dbd" providerId="LiveId" clId="{125C5BDC-DB52-6547-A72E-EDE11E9ABEB7}" dt="2025-04-18T01:32:32.117" v="13"/>
          <ac:spMkLst>
            <pc:docMk/>
            <pc:sldMk cId="1756858006" sldId="284"/>
            <ac:spMk id="2" creationId="{9DA08C5E-E5C4-9DCD-5871-91C8E61C56A6}"/>
          </ac:spMkLst>
        </pc:spChg>
      </pc:sldChg>
      <pc:sldChg chg="addSp modSp">
        <pc:chgData name="Uday Kiran Rage" userId="8cfd044a105e3dbd" providerId="LiveId" clId="{125C5BDC-DB52-6547-A72E-EDE11E9ABEB7}" dt="2025-04-18T01:32:32.117" v="13"/>
        <pc:sldMkLst>
          <pc:docMk/>
          <pc:sldMk cId="2774525403" sldId="285"/>
        </pc:sldMkLst>
        <pc:spChg chg="add mod">
          <ac:chgData name="Uday Kiran Rage" userId="8cfd044a105e3dbd" providerId="LiveId" clId="{125C5BDC-DB52-6547-A72E-EDE11E9ABEB7}" dt="2025-04-18T01:32:32.117" v="13"/>
          <ac:spMkLst>
            <pc:docMk/>
            <pc:sldMk cId="2774525403" sldId="285"/>
            <ac:spMk id="2" creationId="{4C888563-1109-C489-200A-0687587C2426}"/>
          </ac:spMkLst>
        </pc:spChg>
      </pc:sldChg>
      <pc:sldChg chg="addSp modSp">
        <pc:chgData name="Uday Kiran Rage" userId="8cfd044a105e3dbd" providerId="LiveId" clId="{125C5BDC-DB52-6547-A72E-EDE11E9ABEB7}" dt="2025-04-18T01:32:32.117" v="13"/>
        <pc:sldMkLst>
          <pc:docMk/>
          <pc:sldMk cId="714858418" sldId="286"/>
        </pc:sldMkLst>
        <pc:spChg chg="add mod">
          <ac:chgData name="Uday Kiran Rage" userId="8cfd044a105e3dbd" providerId="LiveId" clId="{125C5BDC-DB52-6547-A72E-EDE11E9ABEB7}" dt="2025-04-18T01:32:32.117" v="13"/>
          <ac:spMkLst>
            <pc:docMk/>
            <pc:sldMk cId="714858418" sldId="286"/>
            <ac:spMk id="2" creationId="{0BF9FC64-62A2-68A6-1068-2BD536B8D53F}"/>
          </ac:spMkLst>
        </pc:spChg>
      </pc:sldChg>
      <pc:sldChg chg="addSp modSp">
        <pc:chgData name="Uday Kiran Rage" userId="8cfd044a105e3dbd" providerId="LiveId" clId="{125C5BDC-DB52-6547-A72E-EDE11E9ABEB7}" dt="2025-04-18T01:32:32.117" v="13"/>
        <pc:sldMkLst>
          <pc:docMk/>
          <pc:sldMk cId="2727018155" sldId="287"/>
        </pc:sldMkLst>
        <pc:spChg chg="add mod">
          <ac:chgData name="Uday Kiran Rage" userId="8cfd044a105e3dbd" providerId="LiveId" clId="{125C5BDC-DB52-6547-A72E-EDE11E9ABEB7}" dt="2025-04-18T01:32:32.117" v="13"/>
          <ac:spMkLst>
            <pc:docMk/>
            <pc:sldMk cId="2727018155" sldId="287"/>
            <ac:spMk id="2" creationId="{C008DB7F-0192-79DC-32A4-B28F68258BA6}"/>
          </ac:spMkLst>
        </pc:spChg>
      </pc:sldChg>
      <pc:sldChg chg="addSp modSp">
        <pc:chgData name="Uday Kiran Rage" userId="8cfd044a105e3dbd" providerId="LiveId" clId="{125C5BDC-DB52-6547-A72E-EDE11E9ABEB7}" dt="2025-04-18T01:32:32.117" v="13"/>
        <pc:sldMkLst>
          <pc:docMk/>
          <pc:sldMk cId="1159692196" sldId="288"/>
        </pc:sldMkLst>
        <pc:spChg chg="add mod">
          <ac:chgData name="Uday Kiran Rage" userId="8cfd044a105e3dbd" providerId="LiveId" clId="{125C5BDC-DB52-6547-A72E-EDE11E9ABEB7}" dt="2025-04-18T01:32:32.117" v="13"/>
          <ac:spMkLst>
            <pc:docMk/>
            <pc:sldMk cId="1159692196" sldId="288"/>
            <ac:spMk id="2" creationId="{098530AF-1A90-5C50-B84D-C5E5423ABAB1}"/>
          </ac:spMkLst>
        </pc:spChg>
      </pc:sldChg>
      <pc:sldChg chg="addSp modSp">
        <pc:chgData name="Uday Kiran Rage" userId="8cfd044a105e3dbd" providerId="LiveId" clId="{125C5BDC-DB52-6547-A72E-EDE11E9ABEB7}" dt="2025-04-18T01:32:32.117" v="13"/>
        <pc:sldMkLst>
          <pc:docMk/>
          <pc:sldMk cId="3300171645" sldId="289"/>
        </pc:sldMkLst>
        <pc:spChg chg="add mod">
          <ac:chgData name="Uday Kiran Rage" userId="8cfd044a105e3dbd" providerId="LiveId" clId="{125C5BDC-DB52-6547-A72E-EDE11E9ABEB7}" dt="2025-04-18T01:32:32.117" v="13"/>
          <ac:spMkLst>
            <pc:docMk/>
            <pc:sldMk cId="3300171645" sldId="289"/>
            <ac:spMk id="3" creationId="{9AE0272B-EE57-A35E-53F3-65A4688F69A7}"/>
          </ac:spMkLst>
        </pc:spChg>
      </pc:sldChg>
      <pc:sldChg chg="addSp modSp">
        <pc:chgData name="Uday Kiran Rage" userId="8cfd044a105e3dbd" providerId="LiveId" clId="{125C5BDC-DB52-6547-A72E-EDE11E9ABEB7}" dt="2025-04-18T01:32:32.117" v="13"/>
        <pc:sldMkLst>
          <pc:docMk/>
          <pc:sldMk cId="2558135012" sldId="290"/>
        </pc:sldMkLst>
        <pc:spChg chg="add mod">
          <ac:chgData name="Uday Kiran Rage" userId="8cfd044a105e3dbd" providerId="LiveId" clId="{125C5BDC-DB52-6547-A72E-EDE11E9ABEB7}" dt="2025-04-18T01:32:32.117" v="13"/>
          <ac:spMkLst>
            <pc:docMk/>
            <pc:sldMk cId="2558135012" sldId="290"/>
            <ac:spMk id="2" creationId="{B215D29A-3399-4BC0-0D87-392043AF9843}"/>
          </ac:spMkLst>
        </pc:spChg>
      </pc:sldChg>
      <pc:sldChg chg="addSp modSp">
        <pc:chgData name="Uday Kiran Rage" userId="8cfd044a105e3dbd" providerId="LiveId" clId="{125C5BDC-DB52-6547-A72E-EDE11E9ABEB7}" dt="2025-04-18T01:32:32.117" v="13"/>
        <pc:sldMkLst>
          <pc:docMk/>
          <pc:sldMk cId="1263492451" sldId="291"/>
        </pc:sldMkLst>
        <pc:spChg chg="add mod">
          <ac:chgData name="Uday Kiran Rage" userId="8cfd044a105e3dbd" providerId="LiveId" clId="{125C5BDC-DB52-6547-A72E-EDE11E9ABEB7}" dt="2025-04-18T01:32:32.117" v="13"/>
          <ac:spMkLst>
            <pc:docMk/>
            <pc:sldMk cId="1263492451" sldId="291"/>
            <ac:spMk id="2" creationId="{C0B3626E-28D8-4467-1D3B-61CEE0C2613D}"/>
          </ac:spMkLst>
        </pc:spChg>
      </pc:sldChg>
      <pc:sldChg chg="addSp modSp">
        <pc:chgData name="Uday Kiran Rage" userId="8cfd044a105e3dbd" providerId="LiveId" clId="{125C5BDC-DB52-6547-A72E-EDE11E9ABEB7}" dt="2025-04-18T01:32:32.117" v="13"/>
        <pc:sldMkLst>
          <pc:docMk/>
          <pc:sldMk cId="70721094" sldId="292"/>
        </pc:sldMkLst>
        <pc:spChg chg="add mod">
          <ac:chgData name="Uday Kiran Rage" userId="8cfd044a105e3dbd" providerId="LiveId" clId="{125C5BDC-DB52-6547-A72E-EDE11E9ABEB7}" dt="2025-04-18T01:32:32.117" v="13"/>
          <ac:spMkLst>
            <pc:docMk/>
            <pc:sldMk cId="70721094" sldId="292"/>
            <ac:spMk id="2" creationId="{13ED3BFA-E4F4-A8AB-60E0-BFDF43F036F3}"/>
          </ac:spMkLst>
        </pc:spChg>
      </pc:sldChg>
      <pc:sldChg chg="addSp modSp">
        <pc:chgData name="Uday Kiran Rage" userId="8cfd044a105e3dbd" providerId="LiveId" clId="{125C5BDC-DB52-6547-A72E-EDE11E9ABEB7}" dt="2025-04-18T01:32:32.117" v="13"/>
        <pc:sldMkLst>
          <pc:docMk/>
          <pc:sldMk cId="4038193458" sldId="293"/>
        </pc:sldMkLst>
        <pc:spChg chg="add mod">
          <ac:chgData name="Uday Kiran Rage" userId="8cfd044a105e3dbd" providerId="LiveId" clId="{125C5BDC-DB52-6547-A72E-EDE11E9ABEB7}" dt="2025-04-18T01:32:32.117" v="13"/>
          <ac:spMkLst>
            <pc:docMk/>
            <pc:sldMk cId="4038193458" sldId="293"/>
            <ac:spMk id="2" creationId="{2DDC8472-8A59-9667-45DC-E7765E8F71BF}"/>
          </ac:spMkLst>
        </pc:spChg>
      </pc:sldChg>
      <pc:sldChg chg="addSp modSp">
        <pc:chgData name="Uday Kiran Rage" userId="8cfd044a105e3dbd" providerId="LiveId" clId="{125C5BDC-DB52-6547-A72E-EDE11E9ABEB7}" dt="2025-04-18T01:32:32.117" v="13"/>
        <pc:sldMkLst>
          <pc:docMk/>
          <pc:sldMk cId="543311093" sldId="294"/>
        </pc:sldMkLst>
        <pc:spChg chg="add mod">
          <ac:chgData name="Uday Kiran Rage" userId="8cfd044a105e3dbd" providerId="LiveId" clId="{125C5BDC-DB52-6547-A72E-EDE11E9ABEB7}" dt="2025-04-18T01:32:32.117" v="13"/>
          <ac:spMkLst>
            <pc:docMk/>
            <pc:sldMk cId="543311093" sldId="294"/>
            <ac:spMk id="3" creationId="{B7F9F3B9-6338-302C-6991-1BC090371792}"/>
          </ac:spMkLst>
        </pc:spChg>
      </pc:sldChg>
      <pc:sldChg chg="addSp modSp">
        <pc:chgData name="Uday Kiran Rage" userId="8cfd044a105e3dbd" providerId="LiveId" clId="{125C5BDC-DB52-6547-A72E-EDE11E9ABEB7}" dt="2025-04-18T01:32:32.117" v="13"/>
        <pc:sldMkLst>
          <pc:docMk/>
          <pc:sldMk cId="3027285126" sldId="295"/>
        </pc:sldMkLst>
        <pc:spChg chg="add mod">
          <ac:chgData name="Uday Kiran Rage" userId="8cfd044a105e3dbd" providerId="LiveId" clId="{125C5BDC-DB52-6547-A72E-EDE11E9ABEB7}" dt="2025-04-18T01:32:32.117" v="13"/>
          <ac:spMkLst>
            <pc:docMk/>
            <pc:sldMk cId="3027285126" sldId="295"/>
            <ac:spMk id="2" creationId="{31E258D3-E3BB-DC76-4F9B-A851155D8977}"/>
          </ac:spMkLst>
        </pc:spChg>
      </pc:sldChg>
      <pc:sldChg chg="addSp modSp">
        <pc:chgData name="Uday Kiran Rage" userId="8cfd044a105e3dbd" providerId="LiveId" clId="{125C5BDC-DB52-6547-A72E-EDE11E9ABEB7}" dt="2025-04-18T01:32:32.117" v="13"/>
        <pc:sldMkLst>
          <pc:docMk/>
          <pc:sldMk cId="1278178765" sldId="296"/>
        </pc:sldMkLst>
        <pc:spChg chg="add mod">
          <ac:chgData name="Uday Kiran Rage" userId="8cfd044a105e3dbd" providerId="LiveId" clId="{125C5BDC-DB52-6547-A72E-EDE11E9ABEB7}" dt="2025-04-18T01:32:32.117" v="13"/>
          <ac:spMkLst>
            <pc:docMk/>
            <pc:sldMk cId="1278178765" sldId="296"/>
            <ac:spMk id="4" creationId="{90214B97-2DE9-D292-5869-608CBA10F3B2}"/>
          </ac:spMkLst>
        </pc:spChg>
      </pc:sldChg>
      <pc:sldChg chg="addSp modSp">
        <pc:chgData name="Uday Kiran Rage" userId="8cfd044a105e3dbd" providerId="LiveId" clId="{125C5BDC-DB52-6547-A72E-EDE11E9ABEB7}" dt="2025-04-18T01:32:32.117" v="13"/>
        <pc:sldMkLst>
          <pc:docMk/>
          <pc:sldMk cId="1280507896" sldId="297"/>
        </pc:sldMkLst>
        <pc:spChg chg="add mod">
          <ac:chgData name="Uday Kiran Rage" userId="8cfd044a105e3dbd" providerId="LiveId" clId="{125C5BDC-DB52-6547-A72E-EDE11E9ABEB7}" dt="2025-04-18T01:32:32.117" v="13"/>
          <ac:spMkLst>
            <pc:docMk/>
            <pc:sldMk cId="1280507896" sldId="297"/>
            <ac:spMk id="3" creationId="{02C23864-B8A8-BA20-AD7B-A5CAB6DA9F5E}"/>
          </ac:spMkLst>
        </pc:spChg>
      </pc:sldChg>
      <pc:sldChg chg="addSp modSp">
        <pc:chgData name="Uday Kiran Rage" userId="8cfd044a105e3dbd" providerId="LiveId" clId="{125C5BDC-DB52-6547-A72E-EDE11E9ABEB7}" dt="2025-04-18T01:32:32.117" v="13"/>
        <pc:sldMkLst>
          <pc:docMk/>
          <pc:sldMk cId="1478711101" sldId="298"/>
        </pc:sldMkLst>
        <pc:spChg chg="add mod">
          <ac:chgData name="Uday Kiran Rage" userId="8cfd044a105e3dbd" providerId="LiveId" clId="{125C5BDC-DB52-6547-A72E-EDE11E9ABEB7}" dt="2025-04-18T01:32:32.117" v="13"/>
          <ac:spMkLst>
            <pc:docMk/>
            <pc:sldMk cId="1478711101" sldId="298"/>
            <ac:spMk id="3" creationId="{3E4D7C3A-B4DC-21C8-179B-A62B3AB45BE7}"/>
          </ac:spMkLst>
        </pc:spChg>
      </pc:sldChg>
      <pc:sldChg chg="addSp modSp">
        <pc:chgData name="Uday Kiran Rage" userId="8cfd044a105e3dbd" providerId="LiveId" clId="{125C5BDC-DB52-6547-A72E-EDE11E9ABEB7}" dt="2025-04-18T01:32:32.117" v="13"/>
        <pc:sldMkLst>
          <pc:docMk/>
          <pc:sldMk cId="2188976202" sldId="299"/>
        </pc:sldMkLst>
        <pc:spChg chg="add mod">
          <ac:chgData name="Uday Kiran Rage" userId="8cfd044a105e3dbd" providerId="LiveId" clId="{125C5BDC-DB52-6547-A72E-EDE11E9ABEB7}" dt="2025-04-18T01:32:32.117" v="13"/>
          <ac:spMkLst>
            <pc:docMk/>
            <pc:sldMk cId="2188976202" sldId="299"/>
            <ac:spMk id="2" creationId="{191AD765-CB95-748F-F982-4989C9D9CE9D}"/>
          </ac:spMkLst>
        </pc:spChg>
      </pc:sldChg>
      <pc:sldChg chg="addSp modSp">
        <pc:chgData name="Uday Kiran Rage" userId="8cfd044a105e3dbd" providerId="LiveId" clId="{125C5BDC-DB52-6547-A72E-EDE11E9ABEB7}" dt="2025-04-18T01:32:32.117" v="13"/>
        <pc:sldMkLst>
          <pc:docMk/>
          <pc:sldMk cId="548924987" sldId="300"/>
        </pc:sldMkLst>
        <pc:spChg chg="add mod">
          <ac:chgData name="Uday Kiran Rage" userId="8cfd044a105e3dbd" providerId="LiveId" clId="{125C5BDC-DB52-6547-A72E-EDE11E9ABEB7}" dt="2025-04-18T01:32:32.117" v="13"/>
          <ac:spMkLst>
            <pc:docMk/>
            <pc:sldMk cId="548924987" sldId="300"/>
            <ac:spMk id="2" creationId="{FAB30742-C21F-1875-ED94-568174BFEB22}"/>
          </ac:spMkLst>
        </pc:spChg>
      </pc:sldChg>
      <pc:sldChg chg="addSp modSp">
        <pc:chgData name="Uday Kiran Rage" userId="8cfd044a105e3dbd" providerId="LiveId" clId="{125C5BDC-DB52-6547-A72E-EDE11E9ABEB7}" dt="2025-04-18T01:32:32.117" v="13"/>
        <pc:sldMkLst>
          <pc:docMk/>
          <pc:sldMk cId="2507864354" sldId="301"/>
        </pc:sldMkLst>
        <pc:spChg chg="add mod">
          <ac:chgData name="Uday Kiran Rage" userId="8cfd044a105e3dbd" providerId="LiveId" clId="{125C5BDC-DB52-6547-A72E-EDE11E9ABEB7}" dt="2025-04-18T01:32:32.117" v="13"/>
          <ac:spMkLst>
            <pc:docMk/>
            <pc:sldMk cId="2507864354" sldId="301"/>
            <ac:spMk id="3" creationId="{5BDFC4FE-4934-4B0D-A3A2-61A9E3F1A2B4}"/>
          </ac:spMkLst>
        </pc:spChg>
      </pc:sldChg>
      <pc:sldChg chg="addSp modSp mod">
        <pc:chgData name="Uday Kiran Rage" userId="8cfd044a105e3dbd" providerId="LiveId" clId="{125C5BDC-DB52-6547-A72E-EDE11E9ABEB7}" dt="2025-04-18T01:32:32.117" v="13"/>
        <pc:sldMkLst>
          <pc:docMk/>
          <pc:sldMk cId="3048705125" sldId="302"/>
        </pc:sldMkLst>
        <pc:spChg chg="add mod">
          <ac:chgData name="Uday Kiran Rage" userId="8cfd044a105e3dbd" providerId="LiveId" clId="{125C5BDC-DB52-6547-A72E-EDE11E9ABEB7}" dt="2025-04-18T01:32:32.117" v="13"/>
          <ac:spMkLst>
            <pc:docMk/>
            <pc:sldMk cId="3048705125" sldId="302"/>
            <ac:spMk id="4" creationId="{D0E736B3-1380-D958-A0FE-0295D232809A}"/>
          </ac:spMkLst>
        </pc:spChg>
        <pc:spChg chg="mod">
          <ac:chgData name="Uday Kiran Rage" userId="8cfd044a105e3dbd" providerId="LiveId" clId="{125C5BDC-DB52-6547-A72E-EDE11E9ABEB7}" dt="2025-04-18T01:30:59.021" v="12" actId="14100"/>
          <ac:spMkLst>
            <pc:docMk/>
            <pc:sldMk cId="3048705125" sldId="302"/>
            <ac:spMk id="8" creationId="{12C38E7A-0FB8-1645-AF47-E6AE89919CDE}"/>
          </ac:spMkLst>
        </pc:spChg>
        <pc:spChg chg="mod">
          <ac:chgData name="Uday Kiran Rage" userId="8cfd044a105e3dbd" providerId="LiveId" clId="{125C5BDC-DB52-6547-A72E-EDE11E9ABEB7}" dt="2025-04-18T01:30:56.811" v="11" actId="20577"/>
          <ac:spMkLst>
            <pc:docMk/>
            <pc:sldMk cId="3048705125" sldId="302"/>
            <ac:spMk id="10" creationId="{AF019B31-EEDC-BE42-BEA9-BBB94DD48DF8}"/>
          </ac:spMkLst>
        </pc:spChg>
      </pc:sldChg>
      <pc:sldChg chg="addSp modSp">
        <pc:chgData name="Uday Kiran Rage" userId="8cfd044a105e3dbd" providerId="LiveId" clId="{125C5BDC-DB52-6547-A72E-EDE11E9ABEB7}" dt="2025-04-18T01:32:32.117" v="13"/>
        <pc:sldMkLst>
          <pc:docMk/>
          <pc:sldMk cId="788719125" sldId="303"/>
        </pc:sldMkLst>
        <pc:spChg chg="add mod">
          <ac:chgData name="Uday Kiran Rage" userId="8cfd044a105e3dbd" providerId="LiveId" clId="{125C5BDC-DB52-6547-A72E-EDE11E9ABEB7}" dt="2025-04-18T01:32:32.117" v="13"/>
          <ac:spMkLst>
            <pc:docMk/>
            <pc:sldMk cId="788719125" sldId="303"/>
            <ac:spMk id="2" creationId="{3F158442-14B4-AD86-E779-ECABBD591A69}"/>
          </ac:spMkLst>
        </pc:spChg>
      </pc:sldChg>
      <pc:sldChg chg="addSp modSp">
        <pc:chgData name="Uday Kiran Rage" userId="8cfd044a105e3dbd" providerId="LiveId" clId="{125C5BDC-DB52-6547-A72E-EDE11E9ABEB7}" dt="2025-04-18T01:32:32.117" v="13"/>
        <pc:sldMkLst>
          <pc:docMk/>
          <pc:sldMk cId="1040486278" sldId="305"/>
        </pc:sldMkLst>
        <pc:spChg chg="add mod">
          <ac:chgData name="Uday Kiran Rage" userId="8cfd044a105e3dbd" providerId="LiveId" clId="{125C5BDC-DB52-6547-A72E-EDE11E9ABEB7}" dt="2025-04-18T01:32:32.117" v="13"/>
          <ac:spMkLst>
            <pc:docMk/>
            <pc:sldMk cId="1040486278" sldId="305"/>
            <ac:spMk id="3" creationId="{728B3AD6-11BF-9202-AC8D-959661F9F48B}"/>
          </ac:spMkLst>
        </pc:spChg>
      </pc:sldChg>
      <pc:sldChg chg="addSp modSp">
        <pc:chgData name="Uday Kiran Rage" userId="8cfd044a105e3dbd" providerId="LiveId" clId="{125C5BDC-DB52-6547-A72E-EDE11E9ABEB7}" dt="2025-04-18T01:32:32.117" v="13"/>
        <pc:sldMkLst>
          <pc:docMk/>
          <pc:sldMk cId="1484745600" sldId="306"/>
        </pc:sldMkLst>
        <pc:spChg chg="add mod">
          <ac:chgData name="Uday Kiran Rage" userId="8cfd044a105e3dbd" providerId="LiveId" clId="{125C5BDC-DB52-6547-A72E-EDE11E9ABEB7}" dt="2025-04-18T01:32:32.117" v="13"/>
          <ac:spMkLst>
            <pc:docMk/>
            <pc:sldMk cId="1484745600" sldId="306"/>
            <ac:spMk id="2" creationId="{EB583FF5-FEF9-FD61-13CC-C8FC60274E71}"/>
          </ac:spMkLst>
        </pc:spChg>
      </pc:sldChg>
      <pc:sldChg chg="addSp modSp">
        <pc:chgData name="Uday Kiran Rage" userId="8cfd044a105e3dbd" providerId="LiveId" clId="{125C5BDC-DB52-6547-A72E-EDE11E9ABEB7}" dt="2025-04-18T01:32:32.117" v="13"/>
        <pc:sldMkLst>
          <pc:docMk/>
          <pc:sldMk cId="2250182769" sldId="307"/>
        </pc:sldMkLst>
        <pc:spChg chg="add mod">
          <ac:chgData name="Uday Kiran Rage" userId="8cfd044a105e3dbd" providerId="LiveId" clId="{125C5BDC-DB52-6547-A72E-EDE11E9ABEB7}" dt="2025-04-18T01:32:32.117" v="13"/>
          <ac:spMkLst>
            <pc:docMk/>
            <pc:sldMk cId="2250182769" sldId="307"/>
            <ac:spMk id="6" creationId="{D836DDEF-244F-7542-156C-0720DF923468}"/>
          </ac:spMkLst>
        </pc:spChg>
      </pc:sldChg>
      <pc:sldChg chg="addSp modSp">
        <pc:chgData name="Uday Kiran Rage" userId="8cfd044a105e3dbd" providerId="LiveId" clId="{125C5BDC-DB52-6547-A72E-EDE11E9ABEB7}" dt="2025-04-18T01:32:32.117" v="13"/>
        <pc:sldMkLst>
          <pc:docMk/>
          <pc:sldMk cId="430444101" sldId="308"/>
        </pc:sldMkLst>
        <pc:spChg chg="add mod">
          <ac:chgData name="Uday Kiran Rage" userId="8cfd044a105e3dbd" providerId="LiveId" clId="{125C5BDC-DB52-6547-A72E-EDE11E9ABEB7}" dt="2025-04-18T01:32:32.117" v="13"/>
          <ac:spMkLst>
            <pc:docMk/>
            <pc:sldMk cId="430444101" sldId="308"/>
            <ac:spMk id="3" creationId="{5F3381E7-B157-3FE4-B631-F85BB1EE4EF0}"/>
          </ac:spMkLst>
        </pc:spChg>
      </pc:sldChg>
      <pc:sldChg chg="addSp modSp">
        <pc:chgData name="Uday Kiran Rage" userId="8cfd044a105e3dbd" providerId="LiveId" clId="{125C5BDC-DB52-6547-A72E-EDE11E9ABEB7}" dt="2025-04-18T01:32:32.117" v="13"/>
        <pc:sldMkLst>
          <pc:docMk/>
          <pc:sldMk cId="1491143114" sldId="309"/>
        </pc:sldMkLst>
        <pc:spChg chg="add mod">
          <ac:chgData name="Uday Kiran Rage" userId="8cfd044a105e3dbd" providerId="LiveId" clId="{125C5BDC-DB52-6547-A72E-EDE11E9ABEB7}" dt="2025-04-18T01:32:32.117" v="13"/>
          <ac:spMkLst>
            <pc:docMk/>
            <pc:sldMk cId="1491143114" sldId="309"/>
            <ac:spMk id="3" creationId="{A2D67BCB-6E28-8088-B47C-AB0FFEE5CA68}"/>
          </ac:spMkLst>
        </pc:spChg>
      </pc:sldChg>
      <pc:sldChg chg="addSp modSp">
        <pc:chgData name="Uday Kiran Rage" userId="8cfd044a105e3dbd" providerId="LiveId" clId="{125C5BDC-DB52-6547-A72E-EDE11E9ABEB7}" dt="2025-04-18T01:32:32.117" v="13"/>
        <pc:sldMkLst>
          <pc:docMk/>
          <pc:sldMk cId="3228931706" sldId="310"/>
        </pc:sldMkLst>
        <pc:spChg chg="add mod">
          <ac:chgData name="Uday Kiran Rage" userId="8cfd044a105e3dbd" providerId="LiveId" clId="{125C5BDC-DB52-6547-A72E-EDE11E9ABEB7}" dt="2025-04-18T01:32:32.117" v="13"/>
          <ac:spMkLst>
            <pc:docMk/>
            <pc:sldMk cId="3228931706" sldId="310"/>
            <ac:spMk id="3" creationId="{4B2024D2-3E72-8AFA-F400-75DAD00F8798}"/>
          </ac:spMkLst>
        </pc:spChg>
      </pc:sldChg>
      <pc:sldChg chg="addSp modSp">
        <pc:chgData name="Uday Kiran Rage" userId="8cfd044a105e3dbd" providerId="LiveId" clId="{125C5BDC-DB52-6547-A72E-EDE11E9ABEB7}" dt="2025-04-18T01:32:32.117" v="13"/>
        <pc:sldMkLst>
          <pc:docMk/>
          <pc:sldMk cId="1883546457" sldId="311"/>
        </pc:sldMkLst>
        <pc:spChg chg="add mod">
          <ac:chgData name="Uday Kiran Rage" userId="8cfd044a105e3dbd" providerId="LiveId" clId="{125C5BDC-DB52-6547-A72E-EDE11E9ABEB7}" dt="2025-04-18T01:32:32.117" v="13"/>
          <ac:spMkLst>
            <pc:docMk/>
            <pc:sldMk cId="1883546457" sldId="311"/>
            <ac:spMk id="3" creationId="{8F41E675-831D-5D72-37B4-D8CCF5553935}"/>
          </ac:spMkLst>
        </pc:spChg>
      </pc:sldChg>
      <pc:sldChg chg="addSp modSp">
        <pc:chgData name="Uday Kiran Rage" userId="8cfd044a105e3dbd" providerId="LiveId" clId="{125C5BDC-DB52-6547-A72E-EDE11E9ABEB7}" dt="2025-04-18T01:32:32.117" v="13"/>
        <pc:sldMkLst>
          <pc:docMk/>
          <pc:sldMk cId="1277788647" sldId="312"/>
        </pc:sldMkLst>
        <pc:spChg chg="add mod">
          <ac:chgData name="Uday Kiran Rage" userId="8cfd044a105e3dbd" providerId="LiveId" clId="{125C5BDC-DB52-6547-A72E-EDE11E9ABEB7}" dt="2025-04-18T01:32:32.117" v="13"/>
          <ac:spMkLst>
            <pc:docMk/>
            <pc:sldMk cId="1277788647" sldId="312"/>
            <ac:spMk id="3" creationId="{B130E848-0D99-6050-E9C1-9E991FAF531D}"/>
          </ac:spMkLst>
        </pc:spChg>
      </pc:sldChg>
      <pc:sldChg chg="addSp modSp">
        <pc:chgData name="Uday Kiran Rage" userId="8cfd044a105e3dbd" providerId="LiveId" clId="{125C5BDC-DB52-6547-A72E-EDE11E9ABEB7}" dt="2025-04-18T01:32:32.117" v="13"/>
        <pc:sldMkLst>
          <pc:docMk/>
          <pc:sldMk cId="2914777096" sldId="313"/>
        </pc:sldMkLst>
        <pc:spChg chg="add mod">
          <ac:chgData name="Uday Kiran Rage" userId="8cfd044a105e3dbd" providerId="LiveId" clId="{125C5BDC-DB52-6547-A72E-EDE11E9ABEB7}" dt="2025-04-18T01:32:32.117" v="13"/>
          <ac:spMkLst>
            <pc:docMk/>
            <pc:sldMk cId="2914777096" sldId="313"/>
            <ac:spMk id="2" creationId="{C49DD69B-2405-C13D-5272-99F1655B5181}"/>
          </ac:spMkLst>
        </pc:spChg>
      </pc:sldChg>
      <pc:sldChg chg="addSp modSp">
        <pc:chgData name="Uday Kiran Rage" userId="8cfd044a105e3dbd" providerId="LiveId" clId="{125C5BDC-DB52-6547-A72E-EDE11E9ABEB7}" dt="2025-04-18T01:32:32.117" v="13"/>
        <pc:sldMkLst>
          <pc:docMk/>
          <pc:sldMk cId="3004620678" sldId="314"/>
        </pc:sldMkLst>
        <pc:spChg chg="add mod">
          <ac:chgData name="Uday Kiran Rage" userId="8cfd044a105e3dbd" providerId="LiveId" clId="{125C5BDC-DB52-6547-A72E-EDE11E9ABEB7}" dt="2025-04-18T01:32:32.117" v="13"/>
          <ac:spMkLst>
            <pc:docMk/>
            <pc:sldMk cId="3004620678" sldId="314"/>
            <ac:spMk id="2" creationId="{F6FA2DA6-8CA0-6F51-95F4-13DB25B52DC5}"/>
          </ac:spMkLst>
        </pc:spChg>
      </pc:sldChg>
      <pc:sldChg chg="addSp modSp">
        <pc:chgData name="Uday Kiran Rage" userId="8cfd044a105e3dbd" providerId="LiveId" clId="{125C5BDC-DB52-6547-A72E-EDE11E9ABEB7}" dt="2025-04-18T01:32:32.117" v="13"/>
        <pc:sldMkLst>
          <pc:docMk/>
          <pc:sldMk cId="470779660" sldId="315"/>
        </pc:sldMkLst>
        <pc:spChg chg="add mod">
          <ac:chgData name="Uday Kiran Rage" userId="8cfd044a105e3dbd" providerId="LiveId" clId="{125C5BDC-DB52-6547-A72E-EDE11E9ABEB7}" dt="2025-04-18T01:32:32.117" v="13"/>
          <ac:spMkLst>
            <pc:docMk/>
            <pc:sldMk cId="470779660" sldId="315"/>
            <ac:spMk id="2" creationId="{899AC784-FE9D-4FBB-824E-E21BC32009A9}"/>
          </ac:spMkLst>
        </pc:spChg>
      </pc:sldChg>
      <pc:sldChg chg="addSp modSp">
        <pc:chgData name="Uday Kiran Rage" userId="8cfd044a105e3dbd" providerId="LiveId" clId="{125C5BDC-DB52-6547-A72E-EDE11E9ABEB7}" dt="2025-04-18T01:32:32.117" v="13"/>
        <pc:sldMkLst>
          <pc:docMk/>
          <pc:sldMk cId="2418198243" sldId="316"/>
        </pc:sldMkLst>
        <pc:spChg chg="add mod">
          <ac:chgData name="Uday Kiran Rage" userId="8cfd044a105e3dbd" providerId="LiveId" clId="{125C5BDC-DB52-6547-A72E-EDE11E9ABEB7}" dt="2025-04-18T01:32:32.117" v="13"/>
          <ac:spMkLst>
            <pc:docMk/>
            <pc:sldMk cId="2418198243" sldId="316"/>
            <ac:spMk id="3" creationId="{B168E031-CD56-8FD5-2880-15450EC70D1A}"/>
          </ac:spMkLst>
        </pc:spChg>
      </pc:sldChg>
      <pc:sldChg chg="addSp modSp">
        <pc:chgData name="Uday Kiran Rage" userId="8cfd044a105e3dbd" providerId="LiveId" clId="{125C5BDC-DB52-6547-A72E-EDE11E9ABEB7}" dt="2025-04-18T01:32:32.117" v="13"/>
        <pc:sldMkLst>
          <pc:docMk/>
          <pc:sldMk cId="365251291" sldId="317"/>
        </pc:sldMkLst>
        <pc:spChg chg="add mod">
          <ac:chgData name="Uday Kiran Rage" userId="8cfd044a105e3dbd" providerId="LiveId" clId="{125C5BDC-DB52-6547-A72E-EDE11E9ABEB7}" dt="2025-04-18T01:32:32.117" v="13"/>
          <ac:spMkLst>
            <pc:docMk/>
            <pc:sldMk cId="365251291" sldId="317"/>
            <ac:spMk id="3" creationId="{4E700D05-AA3E-0F4E-5008-73925D2E4718}"/>
          </ac:spMkLst>
        </pc:spChg>
      </pc:sldChg>
      <pc:sldChg chg="addSp modSp">
        <pc:chgData name="Uday Kiran Rage" userId="8cfd044a105e3dbd" providerId="LiveId" clId="{125C5BDC-DB52-6547-A72E-EDE11E9ABEB7}" dt="2025-04-18T01:32:32.117" v="13"/>
        <pc:sldMkLst>
          <pc:docMk/>
          <pc:sldMk cId="2892386639" sldId="318"/>
        </pc:sldMkLst>
        <pc:spChg chg="add mod">
          <ac:chgData name="Uday Kiran Rage" userId="8cfd044a105e3dbd" providerId="LiveId" clId="{125C5BDC-DB52-6547-A72E-EDE11E9ABEB7}" dt="2025-04-18T01:32:32.117" v="13"/>
          <ac:spMkLst>
            <pc:docMk/>
            <pc:sldMk cId="2892386639" sldId="318"/>
            <ac:spMk id="2" creationId="{03C6DD78-66E3-827A-BA6D-FC8A3DC8C12E}"/>
          </ac:spMkLst>
        </pc:spChg>
      </pc:sldChg>
      <pc:sldChg chg="addSp modSp">
        <pc:chgData name="Uday Kiran Rage" userId="8cfd044a105e3dbd" providerId="LiveId" clId="{125C5BDC-DB52-6547-A72E-EDE11E9ABEB7}" dt="2025-04-18T01:32:32.117" v="13"/>
        <pc:sldMkLst>
          <pc:docMk/>
          <pc:sldMk cId="228663840" sldId="319"/>
        </pc:sldMkLst>
        <pc:spChg chg="add mod">
          <ac:chgData name="Uday Kiran Rage" userId="8cfd044a105e3dbd" providerId="LiveId" clId="{125C5BDC-DB52-6547-A72E-EDE11E9ABEB7}" dt="2025-04-18T01:32:32.117" v="13"/>
          <ac:spMkLst>
            <pc:docMk/>
            <pc:sldMk cId="228663840" sldId="319"/>
            <ac:spMk id="2" creationId="{CA45C86E-7332-F4E7-1476-C624BCAFA6B1}"/>
          </ac:spMkLst>
        </pc:spChg>
      </pc:sldChg>
      <pc:sldChg chg="addSp modSp">
        <pc:chgData name="Uday Kiran Rage" userId="8cfd044a105e3dbd" providerId="LiveId" clId="{125C5BDC-DB52-6547-A72E-EDE11E9ABEB7}" dt="2025-04-18T01:32:32.117" v="13"/>
        <pc:sldMkLst>
          <pc:docMk/>
          <pc:sldMk cId="3643919710" sldId="321"/>
        </pc:sldMkLst>
        <pc:spChg chg="add mod">
          <ac:chgData name="Uday Kiran Rage" userId="8cfd044a105e3dbd" providerId="LiveId" clId="{125C5BDC-DB52-6547-A72E-EDE11E9ABEB7}" dt="2025-04-18T01:32:32.117" v="13"/>
          <ac:spMkLst>
            <pc:docMk/>
            <pc:sldMk cId="3643919710" sldId="321"/>
            <ac:spMk id="2" creationId="{C0BC97F9-D954-B47B-0EE9-C17A4682F5DC}"/>
          </ac:spMkLst>
        </pc:spChg>
      </pc:sldChg>
      <pc:sldChg chg="addSp modSp">
        <pc:chgData name="Uday Kiran Rage" userId="8cfd044a105e3dbd" providerId="LiveId" clId="{125C5BDC-DB52-6547-A72E-EDE11E9ABEB7}" dt="2025-04-18T01:32:32.117" v="13"/>
        <pc:sldMkLst>
          <pc:docMk/>
          <pc:sldMk cId="2230651497" sldId="322"/>
        </pc:sldMkLst>
        <pc:spChg chg="add mod">
          <ac:chgData name="Uday Kiran Rage" userId="8cfd044a105e3dbd" providerId="LiveId" clId="{125C5BDC-DB52-6547-A72E-EDE11E9ABEB7}" dt="2025-04-18T01:32:32.117" v="13"/>
          <ac:spMkLst>
            <pc:docMk/>
            <pc:sldMk cId="2230651497" sldId="322"/>
            <ac:spMk id="2" creationId="{60C9431C-F1AE-22C6-830D-8B3314061527}"/>
          </ac:spMkLst>
        </pc:spChg>
      </pc:sldChg>
      <pc:sldChg chg="addSp modSp">
        <pc:chgData name="Uday Kiran Rage" userId="8cfd044a105e3dbd" providerId="LiveId" clId="{125C5BDC-DB52-6547-A72E-EDE11E9ABEB7}" dt="2025-04-18T01:32:32.117" v="13"/>
        <pc:sldMkLst>
          <pc:docMk/>
          <pc:sldMk cId="3696433976" sldId="323"/>
        </pc:sldMkLst>
        <pc:spChg chg="add mod">
          <ac:chgData name="Uday Kiran Rage" userId="8cfd044a105e3dbd" providerId="LiveId" clId="{125C5BDC-DB52-6547-A72E-EDE11E9ABEB7}" dt="2025-04-18T01:32:32.117" v="13"/>
          <ac:spMkLst>
            <pc:docMk/>
            <pc:sldMk cId="3696433976" sldId="323"/>
            <ac:spMk id="2" creationId="{F88FC16D-1BEC-F351-F616-86DF6D7574EE}"/>
          </ac:spMkLst>
        </pc:spChg>
      </pc:sldChg>
      <pc:sldChg chg="addSp modSp">
        <pc:chgData name="Uday Kiran Rage" userId="8cfd044a105e3dbd" providerId="LiveId" clId="{125C5BDC-DB52-6547-A72E-EDE11E9ABEB7}" dt="2025-04-18T01:32:32.117" v="13"/>
        <pc:sldMkLst>
          <pc:docMk/>
          <pc:sldMk cId="2857755201" sldId="324"/>
        </pc:sldMkLst>
        <pc:spChg chg="add mod">
          <ac:chgData name="Uday Kiran Rage" userId="8cfd044a105e3dbd" providerId="LiveId" clId="{125C5BDC-DB52-6547-A72E-EDE11E9ABEB7}" dt="2025-04-18T01:32:32.117" v="13"/>
          <ac:spMkLst>
            <pc:docMk/>
            <pc:sldMk cId="2857755201" sldId="324"/>
            <ac:spMk id="2" creationId="{4299FDDF-98FC-5641-1B90-FBF75ECA7F7C}"/>
          </ac:spMkLst>
        </pc:spChg>
      </pc:sldChg>
      <pc:sldChg chg="addSp modSp">
        <pc:chgData name="Uday Kiran Rage" userId="8cfd044a105e3dbd" providerId="LiveId" clId="{125C5BDC-DB52-6547-A72E-EDE11E9ABEB7}" dt="2025-04-18T01:32:32.117" v="13"/>
        <pc:sldMkLst>
          <pc:docMk/>
          <pc:sldMk cId="2916089071" sldId="325"/>
        </pc:sldMkLst>
        <pc:spChg chg="add mod">
          <ac:chgData name="Uday Kiran Rage" userId="8cfd044a105e3dbd" providerId="LiveId" clId="{125C5BDC-DB52-6547-A72E-EDE11E9ABEB7}" dt="2025-04-18T01:32:32.117" v="13"/>
          <ac:spMkLst>
            <pc:docMk/>
            <pc:sldMk cId="2916089071" sldId="325"/>
            <ac:spMk id="2" creationId="{33B2345C-FDBF-B6BC-8D3B-AAB5D039D456}"/>
          </ac:spMkLst>
        </pc:spChg>
      </pc:sldChg>
      <pc:sldChg chg="addSp modSp">
        <pc:chgData name="Uday Kiran Rage" userId="8cfd044a105e3dbd" providerId="LiveId" clId="{125C5BDC-DB52-6547-A72E-EDE11E9ABEB7}" dt="2025-04-18T01:32:32.117" v="13"/>
        <pc:sldMkLst>
          <pc:docMk/>
          <pc:sldMk cId="1547398271" sldId="326"/>
        </pc:sldMkLst>
        <pc:spChg chg="add mod">
          <ac:chgData name="Uday Kiran Rage" userId="8cfd044a105e3dbd" providerId="LiveId" clId="{125C5BDC-DB52-6547-A72E-EDE11E9ABEB7}" dt="2025-04-18T01:32:32.117" v="13"/>
          <ac:spMkLst>
            <pc:docMk/>
            <pc:sldMk cId="1547398271" sldId="326"/>
            <ac:spMk id="2" creationId="{ECFA17F7-3698-71CD-98AE-AA8DEF041751}"/>
          </ac:spMkLst>
        </pc:spChg>
      </pc:sldChg>
      <pc:sldChg chg="addSp modSp">
        <pc:chgData name="Uday Kiran Rage" userId="8cfd044a105e3dbd" providerId="LiveId" clId="{125C5BDC-DB52-6547-A72E-EDE11E9ABEB7}" dt="2025-04-18T01:32:32.117" v="13"/>
        <pc:sldMkLst>
          <pc:docMk/>
          <pc:sldMk cId="1739294594" sldId="327"/>
        </pc:sldMkLst>
        <pc:spChg chg="add mod">
          <ac:chgData name="Uday Kiran Rage" userId="8cfd044a105e3dbd" providerId="LiveId" clId="{125C5BDC-DB52-6547-A72E-EDE11E9ABEB7}" dt="2025-04-18T01:32:32.117" v="13"/>
          <ac:spMkLst>
            <pc:docMk/>
            <pc:sldMk cId="1739294594" sldId="327"/>
            <ac:spMk id="2" creationId="{C04D1B89-B1A2-6CA1-F66C-DC3B8ECBA3F6}"/>
          </ac:spMkLst>
        </pc:spChg>
      </pc:sldChg>
      <pc:sldChg chg="addSp modSp">
        <pc:chgData name="Uday Kiran Rage" userId="8cfd044a105e3dbd" providerId="LiveId" clId="{125C5BDC-DB52-6547-A72E-EDE11E9ABEB7}" dt="2025-04-18T01:32:32.117" v="13"/>
        <pc:sldMkLst>
          <pc:docMk/>
          <pc:sldMk cId="570522200" sldId="328"/>
        </pc:sldMkLst>
        <pc:spChg chg="add mod">
          <ac:chgData name="Uday Kiran Rage" userId="8cfd044a105e3dbd" providerId="LiveId" clId="{125C5BDC-DB52-6547-A72E-EDE11E9ABEB7}" dt="2025-04-18T01:32:32.117" v="13"/>
          <ac:spMkLst>
            <pc:docMk/>
            <pc:sldMk cId="570522200" sldId="328"/>
            <ac:spMk id="2" creationId="{CF2AF037-D757-FB2B-8395-F00A447134A4}"/>
          </ac:spMkLst>
        </pc:spChg>
      </pc:sldChg>
      <pc:sldChg chg="addSp modSp">
        <pc:chgData name="Uday Kiran Rage" userId="8cfd044a105e3dbd" providerId="LiveId" clId="{125C5BDC-DB52-6547-A72E-EDE11E9ABEB7}" dt="2025-04-18T01:32:32.117" v="13"/>
        <pc:sldMkLst>
          <pc:docMk/>
          <pc:sldMk cId="4290848299" sldId="329"/>
        </pc:sldMkLst>
        <pc:spChg chg="add mod">
          <ac:chgData name="Uday Kiran Rage" userId="8cfd044a105e3dbd" providerId="LiveId" clId="{125C5BDC-DB52-6547-A72E-EDE11E9ABEB7}" dt="2025-04-18T01:32:32.117" v="13"/>
          <ac:spMkLst>
            <pc:docMk/>
            <pc:sldMk cId="4290848299" sldId="329"/>
            <ac:spMk id="2" creationId="{A8B3EAE8-138F-D87E-30A0-E731CD008623}"/>
          </ac:spMkLst>
        </pc:spChg>
      </pc:sldChg>
      <pc:sldChg chg="addSp modSp">
        <pc:chgData name="Uday Kiran Rage" userId="8cfd044a105e3dbd" providerId="LiveId" clId="{125C5BDC-DB52-6547-A72E-EDE11E9ABEB7}" dt="2025-04-18T01:32:32.117" v="13"/>
        <pc:sldMkLst>
          <pc:docMk/>
          <pc:sldMk cId="1566830839" sldId="330"/>
        </pc:sldMkLst>
        <pc:spChg chg="add mod">
          <ac:chgData name="Uday Kiran Rage" userId="8cfd044a105e3dbd" providerId="LiveId" clId="{125C5BDC-DB52-6547-A72E-EDE11E9ABEB7}" dt="2025-04-18T01:32:32.117" v="13"/>
          <ac:spMkLst>
            <pc:docMk/>
            <pc:sldMk cId="1566830839" sldId="330"/>
            <ac:spMk id="2" creationId="{7AD06B02-7CD3-B8D9-D219-34DE6D561886}"/>
          </ac:spMkLst>
        </pc:spChg>
      </pc:sldChg>
      <pc:sldChg chg="addSp modSp">
        <pc:chgData name="Uday Kiran Rage" userId="8cfd044a105e3dbd" providerId="LiveId" clId="{125C5BDC-DB52-6547-A72E-EDE11E9ABEB7}" dt="2025-04-18T01:32:32.117" v="13"/>
        <pc:sldMkLst>
          <pc:docMk/>
          <pc:sldMk cId="4190946553" sldId="331"/>
        </pc:sldMkLst>
        <pc:spChg chg="add mod">
          <ac:chgData name="Uday Kiran Rage" userId="8cfd044a105e3dbd" providerId="LiveId" clId="{125C5BDC-DB52-6547-A72E-EDE11E9ABEB7}" dt="2025-04-18T01:32:32.117" v="13"/>
          <ac:spMkLst>
            <pc:docMk/>
            <pc:sldMk cId="4190946553" sldId="331"/>
            <ac:spMk id="2" creationId="{B5DEF476-E512-114D-80E1-B44C1C05ABAC}"/>
          </ac:spMkLst>
        </pc:spChg>
      </pc:sldChg>
      <pc:sldChg chg="addSp modSp">
        <pc:chgData name="Uday Kiran Rage" userId="8cfd044a105e3dbd" providerId="LiveId" clId="{125C5BDC-DB52-6547-A72E-EDE11E9ABEB7}" dt="2025-04-18T01:32:32.117" v="13"/>
        <pc:sldMkLst>
          <pc:docMk/>
          <pc:sldMk cId="1745289943" sldId="332"/>
        </pc:sldMkLst>
        <pc:spChg chg="add mod">
          <ac:chgData name="Uday Kiran Rage" userId="8cfd044a105e3dbd" providerId="LiveId" clId="{125C5BDC-DB52-6547-A72E-EDE11E9ABEB7}" dt="2025-04-18T01:32:32.117" v="13"/>
          <ac:spMkLst>
            <pc:docMk/>
            <pc:sldMk cId="1745289943" sldId="332"/>
            <ac:spMk id="2" creationId="{BBBBD20E-D8C0-AB03-1EF8-99FE6B4C7CA7}"/>
          </ac:spMkLst>
        </pc:spChg>
      </pc:sldChg>
      <pc:sldChg chg="addSp modSp">
        <pc:chgData name="Uday Kiran Rage" userId="8cfd044a105e3dbd" providerId="LiveId" clId="{125C5BDC-DB52-6547-A72E-EDE11E9ABEB7}" dt="2025-04-18T01:32:32.117" v="13"/>
        <pc:sldMkLst>
          <pc:docMk/>
          <pc:sldMk cId="1394370889" sldId="333"/>
        </pc:sldMkLst>
        <pc:spChg chg="add mod">
          <ac:chgData name="Uday Kiran Rage" userId="8cfd044a105e3dbd" providerId="LiveId" clId="{125C5BDC-DB52-6547-A72E-EDE11E9ABEB7}" dt="2025-04-18T01:32:32.117" v="13"/>
          <ac:spMkLst>
            <pc:docMk/>
            <pc:sldMk cId="1394370889" sldId="333"/>
            <ac:spMk id="2" creationId="{FE2D0AA8-C769-DADC-C789-3B2DCA5F6BB1}"/>
          </ac:spMkLst>
        </pc:spChg>
      </pc:sldChg>
      <pc:sldChg chg="addSp modSp">
        <pc:chgData name="Uday Kiran Rage" userId="8cfd044a105e3dbd" providerId="LiveId" clId="{125C5BDC-DB52-6547-A72E-EDE11E9ABEB7}" dt="2025-04-18T01:32:32.117" v="13"/>
        <pc:sldMkLst>
          <pc:docMk/>
          <pc:sldMk cId="3464857624" sldId="334"/>
        </pc:sldMkLst>
        <pc:spChg chg="add mod">
          <ac:chgData name="Uday Kiran Rage" userId="8cfd044a105e3dbd" providerId="LiveId" clId="{125C5BDC-DB52-6547-A72E-EDE11E9ABEB7}" dt="2025-04-18T01:32:32.117" v="13"/>
          <ac:spMkLst>
            <pc:docMk/>
            <pc:sldMk cId="3464857624" sldId="334"/>
            <ac:spMk id="2" creationId="{8BB793B1-F6EC-36DC-1E7F-63B9184BDDF8}"/>
          </ac:spMkLst>
        </pc:spChg>
      </pc:sldChg>
      <pc:sldChg chg="addSp modSp">
        <pc:chgData name="Uday Kiran Rage" userId="8cfd044a105e3dbd" providerId="LiveId" clId="{125C5BDC-DB52-6547-A72E-EDE11E9ABEB7}" dt="2025-04-18T01:32:32.117" v="13"/>
        <pc:sldMkLst>
          <pc:docMk/>
          <pc:sldMk cId="4228394616" sldId="335"/>
        </pc:sldMkLst>
        <pc:spChg chg="add mod">
          <ac:chgData name="Uday Kiran Rage" userId="8cfd044a105e3dbd" providerId="LiveId" clId="{125C5BDC-DB52-6547-A72E-EDE11E9ABEB7}" dt="2025-04-18T01:32:32.117" v="13"/>
          <ac:spMkLst>
            <pc:docMk/>
            <pc:sldMk cId="4228394616" sldId="335"/>
            <ac:spMk id="2" creationId="{AE7F2991-FEC6-FEAD-17FB-DE553CBDFFBA}"/>
          </ac:spMkLst>
        </pc:spChg>
      </pc:sldChg>
      <pc:sldChg chg="modSp add del mod">
        <pc:chgData name="Uday Kiran Rage" userId="8cfd044a105e3dbd" providerId="LiveId" clId="{125C5BDC-DB52-6547-A72E-EDE11E9ABEB7}" dt="2025-04-18T01:25:34.166" v="5" actId="1076"/>
        <pc:sldMkLst>
          <pc:docMk/>
          <pc:sldMk cId="0" sldId="336"/>
        </pc:sldMkLst>
        <pc:spChg chg="mod">
          <ac:chgData name="Uday Kiran Rage" userId="8cfd044a105e3dbd" providerId="LiveId" clId="{125C5BDC-DB52-6547-A72E-EDE11E9ABEB7}" dt="2025-04-18T01:25:26.245" v="3" actId="20577"/>
          <ac:spMkLst>
            <pc:docMk/>
            <pc:sldMk cId="0" sldId="336"/>
            <ac:spMk id="2" creationId="{AAD79D4F-60B7-0275-6FEE-D80E5664011C}"/>
          </ac:spMkLst>
        </pc:spChg>
        <pc:spChg chg="mod">
          <ac:chgData name="Uday Kiran Rage" userId="8cfd044a105e3dbd" providerId="LiveId" clId="{125C5BDC-DB52-6547-A72E-EDE11E9ABEB7}" dt="2025-04-18T01:25:34.166" v="5" actId="1076"/>
          <ac:spMkLst>
            <pc:docMk/>
            <pc:sldMk cId="0" sldId="336"/>
            <ac:spMk id="9" creationId="{1A180EF4-000D-659B-2C85-52E9D64E5ED7}"/>
          </ac:spMkLst>
        </pc:spChg>
      </pc:sldChg>
    </pc:docChg>
  </pc:docChgLst>
  <pc:docChgLst>
    <pc:chgData name="Uday Kiran Rage" userId="8cfd044a105e3dbd" providerId="LiveId" clId="{509713DE-873C-104E-9401-1CBF66851B0A}"/>
    <pc:docChg chg="modSld">
      <pc:chgData name="Uday Kiran Rage" userId="8cfd044a105e3dbd" providerId="LiveId" clId="{509713DE-873C-104E-9401-1CBF66851B0A}" dt="2024-04-19T01:34:17.592" v="30"/>
      <pc:docMkLst>
        <pc:docMk/>
      </pc:docMkLst>
      <pc:sldChg chg="modSp mod">
        <pc:chgData name="Uday Kiran Rage" userId="8cfd044a105e3dbd" providerId="LiveId" clId="{509713DE-873C-104E-9401-1CBF66851B0A}" dt="2024-04-19T01:21:43.816" v="14" actId="20577"/>
        <pc:sldMkLst>
          <pc:docMk/>
          <pc:sldMk cId="4112790672" sldId="273"/>
        </pc:sldMkLst>
      </pc:sldChg>
      <pc:sldChg chg="modSp mod">
        <pc:chgData name="Uday Kiran Rage" userId="8cfd044a105e3dbd" providerId="LiveId" clId="{509713DE-873C-104E-9401-1CBF66851B0A}" dt="2024-04-19T01:25:12.670" v="20" actId="20577"/>
        <pc:sldMkLst>
          <pc:docMk/>
          <pc:sldMk cId="3293061141" sldId="281"/>
        </pc:sldMkLst>
      </pc:sldChg>
      <pc:sldChg chg="modSp mod">
        <pc:chgData name="Uday Kiran Rage" userId="8cfd044a105e3dbd" providerId="LiveId" clId="{509713DE-873C-104E-9401-1CBF66851B0A}" dt="2024-04-19T01:25:35.088" v="29" actId="20577"/>
        <pc:sldMkLst>
          <pc:docMk/>
          <pc:sldMk cId="160635597" sldId="282"/>
        </pc:sldMkLst>
      </pc:sldChg>
      <pc:sldChg chg="modSp mod">
        <pc:chgData name="Uday Kiran Rage" userId="8cfd044a105e3dbd" providerId="LiveId" clId="{509713DE-873C-104E-9401-1CBF66851B0A}" dt="2024-04-19T01:34:17.592" v="30"/>
        <pc:sldMkLst>
          <pc:docMk/>
          <pc:sldMk cId="1739294594" sldId="327"/>
        </pc:sldMkLst>
      </pc:sldChg>
    </pc:docChg>
  </pc:docChgLst>
</pc:chgInfo>
</file>

<file path=ppt/ink/ink1.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4-19T02:06:11.871"/>
    </inkml:context>
    <inkml:brush xml:id="br0">
      <inkml:brushProperty name="width" value="0.05292" units="cm"/>
      <inkml:brushProperty name="height" value="0.05292" units="cm"/>
      <inkml:brushProperty name="color" value="#FF0000"/>
    </inkml:brush>
  </inkml:definitions>
  <inkml:trace contextRef="#ctx0" brushRef="#br0">17421 8917 27 0,'0'0'0'0,"0"0"9"0,-1 0 87 0,0 0-45 16,0-1 0-16,0-1-51 0,-1 1-1 0,1 0 1 15,0 0-4-15,0 0 2 0,0-1-8 0,0 1-1 0,-1 0 2 16,1 0-3-16,0 0-10 0,0 0-11 0,0-1 2 16,-2 1-5-16,1-1 0 0</inkml:trace>
  <inkml:trace contextRef="#ctx0" brushRef="#br0" timeOffset="1032.2">18550 8753 415 0,'0'0'15'15,"0"0"50"-15,0-1-111 0,0 0-38 0,0 0 14 0,0 0-16 16,0-1 40-16,0 1-11 0</inkml:trace>
</inkml:ink>
</file>

<file path=ppt/ink/ink2.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4-19T02:13:19.971"/>
    </inkml:context>
    <inkml:brush xml:id="br0">
      <inkml:brushProperty name="width" value="0.05292" units="cm"/>
      <inkml:brushProperty name="height" value="0.05292" units="cm"/>
      <inkml:brushProperty name="color" value="#FF0000"/>
    </inkml:brush>
  </inkml:definitions>
  <inkml:trace contextRef="#ctx0" brushRef="#br0">20924 5937 615 0,'-1'0'47'15,"0"0"3"-15,0 0 28 0,-1 0 3 0,0 0-31 16,-1 0-25-16,0-1-18 0,1 0-2 0,0-1-1 16,-1 1-9-16,2 0-2 0,0 0-3 0,0 0 2 0,0-2 4 15,1 1-5-15,0 0 7 0,0-1-7 0,0 2 9 16,1-4-5-16,-1 3 1 0,1 0-2 0,0-1 5 15,0 1-1-15,-1 1 2 0,2-2 0 0,-2 2-3 0,2-1-2 16,0 0 0-16,1-1 0 0,-2 3-5 0,4-3 5 16,2-2-6-16,0 1 6 0,1 1-5 0,0-1 3 15,0 2 1-15,2 0 1 0,2-1 1 0,-1 2-4 16,3 0 2-16,0 1-1 0,2 0 7 0,-2 0 3 16,4 1-5-16,-2 0 2 0,4 1-5 0,0 0 1 15,2 0 5-15,1-1-1 0,-1 2 4 0,2-1 0 16,-2-1-7-16,4 0 3 0,-2 1-1 0,3-2 2 15,-1 0 3-15,-1 0-1 0,1 0 1 0,-4 0 0 16,2 0 2-16,-1 0-1 0,2-2 3 0,0 1-6 0,1 0 3 16,1 0-4-16,0-1 1 0,3 0 1 0,1 1-3 15,-4 0 2-15,-1 0-3 0,1 0 2 0,0 1 1 16,0 0 1-16,-1 0-1 0,0 0-4 0,-4 0 2 16,1 0 0-16,1 0 7 0,-4 0-8 0,1 0-1 0,-1 0-2 15,2 0 5-15,0 0 5 0,0 0-3 0,1 0 3 16,0 0-6-16,5-1 2 0,-2-1 2 0,-1 1-2 15,4 0 1-15,-5-1-4 0,1-1 0 0,1 1-1 16,-2 0 9-16,0-1-7 0,2 1 7 0,0-2-7 16,-1 1 7-16,0-1-2 0,-2 1-4 0,2-1 2 15,0 1 0-15,3-2-1 0,-1 0 1 0,2 1-1 16,1-1 0-16,-1 1-2 0,3 1 2 0,-5-1-2 0,1 0 4 16,-2-1-1-16,-1 0-3 0,-1 1 0 0,0-1 0 15,0 0 5-15,0 0-1 0,0 1 2 0,-1-1-6 16,-1 0 0-16,3-1 3 0,-3-1-3 0,3 0 3 0,1 0 3 15,0 1-1-15,1 0 0 0,-4 2-3 0,6-2 0 16,-5 0-1-16,0 0 2 0,1 0 3 0,-2 0-4 16,1 1 2-16,0-1-4 0,1 1 4 0,-4-1 1 15,0-1-3-15,2 1 2 0,-3 1-4 0,0 1 1 16,0 0 3-16,0 2 0 0,0-1-2 0,-3 1-1 16,2-1-2-16,1-1 1 0,-1 1-1 0,1 0 1 15,1 0 5-15,-1 0-2 0,1 0 1 0,-1 0-3 16,0 1-1-16,-2 1 0 0,-2-1 5 0,3-2-4 0,-1-1 3 15,-1 1-3-15,1-1 3 0,2 0-3 0,-2 0 3 16,2 1-3-16,-3 0 3 0,1 0-4 0,-2-1 0 16,1 1 0-16,0 0 2 0,0 0 0 0,-2 2 3 15,3-2-2-15,-2 1 4 0,0-1-7 0,1 1-1 0,-1-1-1 16,-2 1 6-16,1-1-4 0,0-1 3 0,-2 2-4 16,5-2 0-16,-2 2 3 0,0 0-2 0,1 0 2 15,-3 0 0-15,2 2-2 0,-1-1 3 0,-2-1-2 16,4 1 0-16,-5 0 0 0,2-1-1 0,2 1-1 15,-2 0-5-15,1 1 7 0,1-2 0 0,-1 1 4 16,-1-1-4-16,0 1 2 0,0 0-4 0,-1-1 2 16,1 1-1-16,-2 0 4 0,2-1-1 0,0 0 2 0,-1 1-9 15,2-2 10-15,0 0 0 0,1 0 5 0,0-1 1 16,-2 0-6-16,2-1 0 0,1 1-3 0,0-1 1 16,-1 0 2-16,-2 0 1 0,-2 1-1 0,1-1 1 0,1-1 0 15,-1 1 1-15,1-1 0 0,-2 1-1 0,-2 1 1 16,0-1-2-16,-3 1 2 0,6-3-8 0,-4 2 7 15,2 5-1-15,-1-10 3 0,1 3 7 0,1-1-11 16,-2-2 3-16,0-1-6 0,-1 0-1 0,1-1 6 16,0 2-6-16,1-1 6 0,-2 1 1 0,-1 1-7 15,1-2 8-15,-2 1-7 0,1 0 1 0,-1 1 1 16,-1-1-3-16,0 0 4 0,-2 0 4 0,1-2-9 16,1 4 5-16,-1 0-5 0,1-4 9 0,-2 1-5 15,0 1 0-15,-1-2-1 0,1 5 2 0,1-2-2 0,-3-2 0 16,1 0-1-16,-1 1 4 0,0 0-1 0,0 0-2 15,0 1 1-15,0-2-4 0,0 0 1 0,1 1 0 16,0 1 1-16,-1-1-3 0,1 2 5 0,-2-1-1 0,6 1 3 16,-2 1-5-16,-1 0-1 0,0-1 2 0,-1 2-2 15,0 0 4-15,-1 0 0 0,1 0 0 0,-1 0 0 16,-1 0 3-16,0 1-2 0,-1-1-3 0,0 0 2 16,0 0-1-16,0 0-3 0,0 1 2 0,0-2-2 15,0 2 6-15,0-2-6 0,0 2 1 0,-1 0-3 16,0-3 10-16,0 3-9 0,0-1 2 0,-1-3-3 0,1 5 8 15,-1-3-6-15,-1-1 3 0,1 1-3 0,-1-3 8 16,0 3-6-16,1 0 2 0,0 2-3 0,-1-1 3 16,1 0-6-16,-1 1 7 0,-1-4-6 0,0 2 4 0,1 1 1 15,-1-1-4-15,1 1 3 0,2 3 4 0,-4-5-3 16,1 2 2-16,0 0-4 0,-1-2-2 0,4 7 4 16,0-4-2-16,-5 3 4 0,-1-2-6 0,0-1 3 15,-2 1 4-15,2 2-3 0,-1-2-2 0,1-1 1 16,0 2-2-16,-3-1 2 0,0 0-4 0,0 0 4 15,0 2-3-15,-2 1 5 0,0-3-4 0,3 1-2 16,1 0 1-16,2-1-1 0,-1 1 4 0,-4 0-2 16,2 0 2-16,-5 2-2 0,5-3-1 0,0 2 1 15,-2-1-1-15,6 2 2 0,-6-2 2 0,2 2-4 0,-1 0 0 16,-3-2-3-16,-1 2 1 0,4 0 4 0,-3 0 2 16,1 0 0-16,0-1-1 0,-1 1 0 0,0 0 1 15,0 1-2-15,0-2-2 0,0 1 4 0,1-1 0 0,-3 1 3 16,4-1 1-16,-2-1-6 0,1 2 2 0,1-1-2 15,-2 1 6-15,1 0-2 0,0-1 1 0,-1 0-1 16,0-1 2-16,1 2 4 0,-3 0-3 0,-2-1 3 16,0 1-1-16,-1-1-3 0,0 1 4 0,1 1-2 15,-2 0 12-15,-1 0-7 0,2-1 6 0,-2 1-6 16,2 0 6-16,-2 0-2 0,1-11-4 0,1 4 1 16,-2 2-9-16,1 2 7 0,2 2-2 0,0 1 3 15,3 0-10-15,0 0 0 0,-2-1 4 0,0 1-2 0,0 0 6 16,0 0-2-16,0 0-2 0,1 1 1 0,-1-1-1 15,0-1 4-15,0 1-2 0,-2 0 2 0,-1 0-8 16,1 0 4-16,-2-1-1 0,-3 1 2 0,3 0 0 0,-4 1 5 16,8 0-3-16,-2-1 3 0,-4 1-4 0,2 0 0 15,-8 0 2-15,1 0-2 0,-2 0 3 0,2 0-5 16,2 0 1-16,0 1-3 0,-1 0-3 0,4 0 2 16,-3 1 2-16,-2-1 0 0,0 1 2 0,-1-1-2 15,1 1-3-15,2-1 2 0,0 1 5 0,2-1-9 16,3-1 6-16,-5 1-6 0,1 1-1 0,-1-1 3 15,-1 0-2-15,3 0 3 0,3 0 0 0,0 0 0 16,0 1 0-16,2-1-1 0,-2 0-5 0,1 0 2 0,0 0 4 16,1 1-2-16,1-1 3 0,0-1-2 0,2 1-4 15,-5 0 3-15,2 0-4 0,-2-1 0 0,-1 0 2 16,2 0-1-16,1 0 5 0,1 0-4 0,2 0 2 16,2 0-3-16,-4 0-2 0,0 0 4 0,0 0-3 0,-2 0 6 15,1 0-1-15,1 0-5 0,-2-1 2 0,3 1-2 16,-1 0 1-16,0-1 1 0,0 1 0 0,-1-1 0 15,0 1 0-15,1 0-2 0,0 0-1 0,-1 0-1 16,-1 0 0-16,3 0 3 0,-4 0 1 0,-1 0 1 16,0 0-6-16,-2 0 3 0,2 0 0 0,-2 0 1 15,3 1 4-15,0-1-6 0,-4 1 1 0,4-1-4 16,-3 1 4-16,-3-1 2 0,3 1-1 0,-1 1 3 0,0-1-4 16,3 0-1-16,0 0 1 0,0 0 0 0,2 0 0 15,0 2 0-15,0-1-3 0,0 1 3 0,1-2 0 16,-2 1 1-16,-3-1-1 0,4 2 1 0,1-2-1 0,-1 1 3 15,0-1-2-15,0 0 2 0,3 1-6 0,-1-1 3 16,0 1 0-16,-3-1 2 0,-3 1-2 0,2-1 1 16,2 0-1-16,0 0 1 0,2 1-1 0,-1 0 0 15,1 0 0-15,0-1 0 0,2 0 0 0,-1 2-1 16,1-1 0-16,1 0-1 0,-1 2 3 0,2-2 0 16,-1 1 3-16,0-1-3 0,0 0-1 0,-1 1-3 15,1-1 2-15,1 0-2 0,0 1 6 0,1-1-4 16,-4 0 0-16,-3 2-1 0,4-1 3 0,1 0 1 0,-2 0-4 15,3 0 2-15,-3 0-1 0,-1 2 1 0,0-2 0 16,3 0 0-16,-4 0 1 0,3 1-3 0,1-1 3 16,0 1-2-16,0-1-2 0,2 1 3 0,0-1 0 15,1 1 2-15,-1 0 0 0,1-1-4 0,1 1 0 0,0-1-1 16,0 1 2-16,0-1 0 0,1 2 0 0,-1 0 0 16,2-1 1-16,0 2 0 0,0 0 2 0,-2 0-2 15,1 0-2-15,2-1 1 0,0-1-3 0,0 1 4 16,-1 1 5-16,-1 0-6 0,1 0 1 0,-1-1-2 15,0 0 5-15,0 1-2 0,2-1 1 0,0-1-2 16,-1 2-8-16,-2 0 10 0,1 0-4 0,3-2 5 16,-1 1-8-16,1 0 5 0,0-2-2 0,-4 1 2 0,4 1-6 15,1 3-12-15,-1-3 6 0,4 2-6 0,-2-2 9 16,-3-2 0-16,1 3 0 0,0 0-1 0,2 2 0 16,0-1 1-16,-2-1-2 0,2 0 3 0,-1 0 0 0,1 1-4 15,-2 1 2-15,-1 2-1 0,3-3 11 0,-1 1-4 16,0 0 4-16,1 0-6 0,0 1 2 0,-1 0-5 15,1 0 2-15,-2 1-3 0,1 0-4 0,0 1 7 16,1 1-5-16,0-1 5 0,2 0-3 0,-1 0 6 16,1 2-2-16,0-2 3 0,1 2-8 0,-1 0 8 15,0 0-2-15,1 0 4 0,0 0 0 0,-2-1-4 16,2 1 4-16,-1 2-3 0,1-2 5 0,-1 3-1 0,2 0-3 16,0-5 1-16,0 1 1 0,0-4-2 0,0 1 1 15,0 1-2-15,0 1-3 0,2 2 6 0,-1-2 1 16,-1 0 0-16,0 0 2 0,0-2-2 0,1 0 0 15,0 1-2-15,0 0-2 0,1 0 1 0,-1-2-4 0,1 3 4 16,0-3 2-16,2 2-3 0,-1 1 2 0,1 0-2 16,1-1 3-16,-2 1 4 0,1-1 0 0,0 1 1 15,0 0-9-15,0-1 3 0,-1 2 1 0,1 1 1 16,-1 0 4-16,1 0-4 0,-1 0-2 0,1 0-1 16,-1 0 2-16,1-2 1 0,-1 2 3 0,0-1 0 15,-1 2 1-15,0-2-6 0,1 0 2 0,-1-2-2 16,0 0 8-16,2 0-6 0,-1 1 0 0,1-1-1 15,-1 1 1-15,1 0-1 0,0-2 1 0,-2-1-1 0,0-1 6 16,1 0-3-16,1 3-1 0,1 0-1 0,-1-2 1 16,0 2 2-16,-1-4 2 0,0 2-1 0,1 0-7 0,-1-1 2 15,1 2-1-15,-2-4 2 0,0 1 3 0,1 1-1 16,-1 2 0-16,0 0 0 0,0-2-2 0,-1 1 1 16,0-1 1-16,1 0 0 0,1 0-2 0,-2-1 2 15,0 0-5-15,0 0 3 0,0 0 4 0,1 1-4 16,-1 0 4-16,0 0-4 0,0 0-3 0,0 1 1 15,0-2 0-15,1 0 0 0,-1 1 2 0,0-1 0 16,0 1 1-16,0-1 0 0,1 0-1 0,0 1 3 16,0 0-5-16,-1-1 4 0,1 0 0 0,-1 0-2 0,0 0 2 15,1-1-3-15,-1 0 1 0,1 0 0 0,-1 0-1 16,0-2 1-16,0 2 0 0,0-2 1 0,0 1 2 16,1-2 0-16,-1 1 2 0,0-1-2 0,0 0-1 15,-1-1 0-15,0 1 2 0,0-1 2 0,0 0 7 16,0 0-3-16,1 1 20 0,1 1 4 0,-1-1-6 0,0-1 1 15,0 1-46-15,0-1-199 0,0 0-103 0</inkml:trace>
</inkml:ink>
</file>

<file path=ppt/ink/ink3.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4-19T02:21:25.605"/>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11520" units="cm"/>
          <inkml:channel name="Y" type="integer" max="720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2-04-19T02:21:32.338"/>
    </inkml:context>
  </inkml:definitions>
  <inkml:trace contextRef="#ctx0" brushRef="#br0">17538 14219 24 0,'0'0'18'0,"0"0"8"0,0 0 29 0,0 0 3 15,0 0-5-15,0 0-13 0,0 0-15 0,0 0-1 0,0 0 0 16,0 0-10-16,0 0-10 0,0 0-4 0,0 0-4 15,0 0-42-15</inkml:trace>
  <inkml:trace contextRef="#ctx0" brushRef="#br0" timeOffset="1001.83">16104 11933 634 0,'0'0'8'0,"0"-1"2"0,-1 0-1 0,0-1-5 0,0 0 1 15,0 0 4-15,-1-2 1 0,1-2-2 16,0 2 1-16,1 0-9 0,0 1-7 0,0 0 5 0,0 2-6 15,0-1 2-15,0-1 6 0,0 1-7 0,0 0 5 16,0-1-32-16,0 2-196 0</inkml:trace>
  <inkml:trace contextRef="#ctx0" brushRef="#br0" timeOffset="4311.31">17714 12289 12 0,'0'0'0'0,"-1"0"9"0,0 0 95 15,0 0-25-15,-1-1 0 0,1 0-41 0,0 0-12 0,0-2 0 16,1 2-8-16,-4-8 1 0,2 1-60 0,0-2-52 16,1 1-4-16</inkml:trace>
  <inkml:trace contextRef="#ctx1" brushRef="#br0">21105 16286 0,'0'0'0,"0"0"0,0 0 0,0 0 16,0 0-16,0 0 16,0 0-16,0 0 15,0 0-15,-32-29 16,20 20-16,0 0 16,-3 0-16,-2 1 15,-7-4-15,-2 0 16,-4-3-16,-2 1 15,0 2-15,-1 0 16,-2 0-16,0 1 16,-3 2-16,-1 0 0,4 3 15,0 0-15,2 3 16,4 0-16,0 0 16,2 0-16,1 1 15,2-1-15,1 0 16,-1 0-16,4 0 15,-1 0-15,3 3 16,1 0-16,-1-3 16,3 3-16,1 0 15,-1 0-15,3 0 16,1 0-16,-1 0 16,3 0-16,0 0 0,0 0 15,0 0-15,4 0 16,-1 0-16,0 0 15,0 0-15,3 0 16,0 0-16,0 0 16,0 0-16,0 0 15,0 0-15,0 0 16,0 0-16,0 0 16,1 0-16,-1 0 15,0 0-15,0 0 16,0 0-16,0 0 0,0 0 15,0 0-15,3 0 16,0 0-16,0 0 16,0 0-16,0 3 15,0 0-15,0 0 16,0-3-16,0 0 16,0 0-16,0 0 15,0 0-15,0 0 16,0 0-16,0 0 15,0 0-15,59 29 16,-47-26-16,2 0 16,1 0-16,0 0 0,-4 0 15,1 0-15,0 0 16,0 0-16,-4-3 16,1 0-16,-3 0 15,0 0-15,0 0 16,-3 0-16,0 0 15,0 0-15,0 0 16,0 0-16,-3 0 16,0 0-16,0 0 15,0 0-15,0 0 16,0 0-16,0 0 0,0 0 16,0 0-16,0 0 15,0 0-15,0 0 16,0 0-16,0 0 15,0 0-15,0 0 16,0 0-16,0 0 16,0 0-16,0 0 15,0 0-15,0 0 16,0 0-16,0 0 16,-59-12-16,56 12 15,0 0-15,0 0 16,0 0-16,0 0 15,3 0-15,0 0 16,0 0-16,0 0 16,0 0-16,0 0 0,0 0 15,0 0-15,0 0 16,0 0-16,0 0 16,0 0-16,0 0 15,0 0-15,0 0 16,0 0-16,0 0 15,0 0-15,0 0 16,0 0-16,0 0 0,0 0 16,0 0-16,0 0 15,0 0-15,0 0 16,0 0-16,0 0 16,0 0-16,0 0 15,0 0-15,0 0 16,65 12-16,-53-9 15,-1-1-15,1 1 16,0 0-16,0 0 16,-1 0-16,1 0 15,-3 0-15,0-3 16,0 0-16,-1 3 16,-2-3-16,0 0 15,0 0-15,0 0 16,0 0-16,-3 0 15,0 0-15,0 0 0,0 0 16,0 0-16,-1 0 16,1 0-16,0 0 15,0 0-15,0 0 16,0 0-16,0 0 16,0 0-16,0 0 15,0 0-15,0 0 16,0 0-16,0 0 15,0 0-15,0 0 0,0 0 16,-1 0-16,1 0 16,3 0-16,3 3 15,6 0-15,2 0 16,7 0-16,2 0 16,4 0-16,-1 0 15,1 0-15,-4 0 16,-2-1-16,-7 1 15,1-3-15,-3 0 16,-4 0-16,-2 0 0,0 0 16,0 0-16,-3 0 15,0 0-15,-1 0 16,1 0-16,0 0 16,0 0-16,0 0 15,0 0-15,-3 0 16,0 0-16,0-3 15,0 3-15,0 0 16,-1 0-16,1-2 16,0-1-16,0 3 15,0-3-15,0 3 16,0 0-16,0-3 0,0 3 16,0 0-16,0-3 15,0 3-15,0-3 16,0 3-16,0-3 15,0 3-15,0 0 16,-1-3-16,1 3 16,0-3-16,0 0 15,0 0-15,0 0 16,0 0-16,3 3 16,0 0-16,3 0 15,2 0-15,7 0 16,6 0-16,5 0 0,6 0 15,3 0-15,1 0 16,-1 0-16,-6 0 16,-2 0-16,-4 0 15,-2 0-15,-4 0 16,1 0-16,-4 0 16,-2 0-16,-3 0 15,0 0-15,-4 0 16,-2 0-16,0 0 15,0 0-15,0 0 16,3-3-16,0 0 0,-1 0 16,4 0-16,0 1 15,3-1-15,2 0 16,7 0-16,2-3 16,10 0-16,5 0 15,3 0-15,0 0 16,-6 3-16,-6 0 15,-5 3-15,-6 0 16,-4 0-16,-2 0 16,-3 0-16,-4 0 15,1 0-15,-3 0 16,0 0-16,0 0 0,-3 0 16,0 0-16,0 0 15,-3-2-15,0-1 16,0 3-16,0 0 15</inkml:trace>
  <inkml:trace contextRef="#ctx0" brushRef="#br0" timeOffset="14901.06">17527 14372 657 0,'0'0'59'0,"-1"-1"23"0,0-1 56 0,0 1 24 16,-1 0-17-16,1 0-31 0,0 0-51 0,0-2-4 16,0 1-11-16,0 0-15 0,-1-1 17 0,0 0-5 0,0-2 8 15,1 3-8-15,-1-1 0 0,1 1 2 0,1 1-2 16,-1-1 1-16,1 0-12 0,-2-1 4 0,0 1-7 15,1-1 0-15,1 2 5 0,0 0-3 0,-2-3 4 16,2 3 5-16,0 0-2 0,0 0-1 0,-2-2-1 16,0 1-1-16,1 0-6 0,0 1 0 0,0-2-5 15,0 2-11-15,0 0 4 0,-1-2-9 0,1 2 6 0,0 0-14 16,0 0 1-16,0 0 1 0,-1 0-1 0,1-1-3 16,0 1 1-16,0 0 1 0,0 0-1 0,0 0-2 15,-1 0-1-15,1-1 1 0,0 1-1 0,0 0-1 0,0 0-3 16,0 0-2-16,-1-1 2 0,1 1 4 0,0 0-4 15,0 0 2-15,0 0-2 0,1 0 4 0,-2-1 4 16,2 1 0-16,0 1 1 0,0 0-2 0,0 0-1 16,0 0-2-16,0 0 1 0,0 0 0 0,0 0 2 15,0 0 0-15,0 0 1 0,0 0-3 0,0 0 1 16,0 0 0-16,0 1 1 0,0 1-1 0,2-1 1 16,-1 0-1-16,0 0 2 0,0 0 0 0,0 0-2 15,1 1 0-15,-1-1 0 0,0 1 5 0,0 1-7 0,0-1 4 16,0 0-6-16,1 1 4 0,-1-1-1 0,0 0-1 15,0 1 1-15,0-1-1 0,0 0-4 0,1 1 3 16,-1-1-2-16,1 0 10 0,-1 0-3 0,1-1 2 16,-1 0-4-16,0 0 0 0,0 0-1 0,0 0 0 15,0 1-1-15,1-1 3 0,-1 0-1 0,0 0-2 0,0 0 1 16,0 1 2-16,0-1-4 0,1 0 5 0,-1 0-4 16,0 0 2-16,0 0 0 0,0 1-1 0,1-1 0 15,-1 0 4-15,0 0-3 0,1 0 0 0,1 0-3 16,-1-1 0-16,0 0 1 0,1 0-5 0,-1 0 3 15,0 0-15-15,1 0-7 0,4-3-1 0,0-2-1 16,2-1 0-16,2-11-2 0,1-2 2 0,2-2-2 16,3-3-1-16,1 1 1 0,2-3-2 0,3-2 3 0,1-1 7 15,4 0 6-15,2-3 1 0,-2-1 0 0,2-1 3 16,-1 1 5-16,-2-2 1 0,0 2 0 0,-4-1 2 16,2 0 2-16,-4 2-1 0,1 2 2 0,-4 1 1 0,1 3 2 15,1 2 0-15,-2 1 1 0,0 0-1 0,1 3-1 16,0 0-1-16,0 0-1 0,1-1 0 0,-1 2 5 15,-2 0 0-15,1 3 3 0,1 0-3 0,1 1 4 16,-3 3-3-16,-3-1 1 0,-2 2-3 0,-4 1 4 16,3 2 2-16,0 1-1 0,-4 1 2 0,3 1 1 15,-4-2-3-15,0 3 2 0,0 0-4 0,-3 1 3 16,1-1 3-16,1 3-1 0,-1-3-4 0,-1 3 1 0,3-4-5 16,-3 3 3-16,2 0-8 0,1-2 0 0,-4 3 2 15,0 0-1-15,2-2 3 0,-3 3-3 0,3-2 1 16,-3 2 0-16,1-1 11 0,3-3-8 0,0 2 0 15,-1 0-3-15,1-1 2 0,-3 2 5 0,1 0 2 0,0 0 0 16,0 0-4-16,0-1 3 0,1 1-4 0,-2 1 4 16,0 0-2-16,-1 0 5 0,1 0 0 0,-1 0 0 15,0 0-2-15,1 0 6 0,0 0-6 0,-1 0 6 16,0 0-2-16,1-1 0 0,1 1 1 0,-1 0-2 16,0 0-6-16,1 0 5 0,-2 0-3 0,0 0 2 15,0 0-6-15,0 0 1 0,0 0 2 0,1 0 0 16,-1 0 8-16,0 0-4 0,0 0 0 0,0 0-2 15,1 0 4-15,-1 0-9 0,0 0 4 0,0 0-6 0,0 0-5 16,0 0-7-16,1 1-7 0,-1 0 0 0,0 1-42 16,0-1-97-16,0 0-13 0,0 0-34 0,1 0-104 0,-1 1-85 15</inkml:trace>
  <inkml:trace contextRef="#ctx0" brushRef="#br0" timeOffset="16480.66">17535 15430 298 0,'0'0'101'0,"0"0"-4"0,0 0 23 0,0-1-9 15,-1 0-23-15,1 0-7 0,0-1-14 0,-1 1 2 16,0 0-9-16,0 0-13 0,0 0-19 0,-1 0 1 15,1-1-9-15,0 1-9 0,0 0-7 0,0 0 1 0,1 0-3 16,-2 0 0-16,1-1-1 0,1 1 0 0,-1 0 0 16,0 0 3-16,0 0 1 0,0-1-5 0,1 1 2 15,0 0-5-15,0 0 3 0,0 0-1 0,0 0 2 16,-2-1 2-16,2 1-3 0,-1 0 0 0,0 0-1 16,0 0 1-16,0 0 4 0,0-1 1 0,-1 1 2 15,1 0-6-15,1 0 4 0,0 0-2 0,0-1 3 0,-1 1 0 16,1 0-5-16,-1 0 4 0,1 0-4 0,-1 0 7 15,-1-1-2-15,1 1 0 0,0 0-1 0,0 0 3 16,0 1 0-16,0 0-1 0,-1 0 1 0,1 0 4 16,0 0-7-16,1 0 3 0,0 0-5 0,0 0 1 0,0 0 4 15,0 0-2-15,0 0 3 0,0 0-1 0,0 0-9 16,0 0 2-16,0 0-4 0,0 0 3 0,0 0-1 16,0 0-2-16,0 0 1 0,0 0 5 0,0 0-4 15,0 0 3-15,0 0-4 0,0 0 0 0,0 0-1 16,0 1 1-16,0 0 1 0,1 0 2 0,0 1 1 15,1-1-3-15,-1 0 1 0,0 0-3 0,0 0 3 16,0 2 0-16,0-1 1 0,1 2 2 0,0 0-3 16,0 1 0-16,1-2 0 0,-2 0 0 0,1 2 0 0,1-1 1 15,-1 1-1-15,0-2-2 0,1 1 4 0,-2-2-2 16,1 2 2-16,1-1-3 0,-2 0 4 0,1 0-3 16,-1 0 4-16,2 0-4 0,-1 1 0 0,0-2 5 15,1 3-5-15,-2-5-4 0,0 0 4 0,0 0-1 0,0 0 2 16,1 1 2-16,0 1-3 0,0 1-2 0,1-1 0 15,-1 0 6-15,0 0 6 0,-1-1-2 0,1 0 1 16,-1 0-12-16,0 0 4 0,0 0-3 0,0 1 3 16,1-1-4-16,-1 0-1 0,0 0 4 0,0-1-3 15,0 0-2-15,0 0 1 0,1 0-2 0,0 0 2 16,0 0 3-16,1 0-3 0,-1-1 1 0,0 0-2 0,1 0-4 16,-2 1 0-16,5-9-4 0,1 0 2 15,0 0-8-15,2-3 7 0,-1 1-4 0,2-1 4 0,2-1-10 16,-1-2 4-16,4 1 1 0,0-2 1 0,1-1 3 15,5 1-1-15,2-2 1 0,0 0 0 0,0 0 6 0,-1 0-2 16,3-1 3-16,-1 0-2 0,0-1 8 0,-1 0-2 16,-3 2 2-16,-1-4-1 0,0 1 3 0,-1 0-7 15,-1-1 2-15,1-1-3 0,2 3 7 0,-1 2-1 16,1 1-1-16,0-1 0 0,-1 0-1 0,1 0 3 16,0 2 4-16,0-1-2 0,0 3 4 0,2 0-2 15,-1 0 0-15,-5 2-1 0,2 0-4 0,-5 0 4 16,0 1-1-16,1 1 2 0,-2 2 1 0,-3 0 8 15,3 1-4-15,-1 1 5 0,-4-1-4 0,2 1 5 0,-4 1-2 16,-3 2 3-16,3 0-7 0,-2 2 4 0,-1-1-1 16,0 1 0-16,-1-2-3 0,0 2 5 0,2 0-5 15,-1 0 5-15,-1 1-5 0,1-3 2 0,1 1-1 16,-1 0 0-16,-1 1 0 0,1-1 3 0,-1 1 1 0,0 0-1 16,0 0-3-16,0 0 2 0,0-1 2 0,1 1 0 15,-1 0-7-15,0 0-15 0,0 0-6 0,0 1-3 16,0 0-22-16,1 0-25 0,-1 0-5 0,0 0-18 15,0 0-133-15</inkml:trace>
  <inkml:trace contextRef="#ctx0" brushRef="#br0" timeOffset="20917.23">14173 16699 256 0,'0'0'14'0,"-1"0"19"0,0 0 47 0,0-1 14 16,0 0-1-16,-2-1-16 0,1 1-47 0,0 0-1 15,-2-1-4-15,2-4-1 0,-1 1-3 0,-2 0 1 0,1 1-2 16,-1-1 0-16,1-1-11 0,0-2 3 0,-1 2-5 16,2-2-3-16,1 2 5 0,0 1-1 0,-2-1 4 15,0 1 6-15,1-1 12 0,-2-4-5 0,3 6 6 16,-2-5-4-16,2 2 3 0,0 4 0 0,0-3 0 16,0 0-3-16,-1 0 9 0,1-1-2 0,1 5 5 0,0-1 0 15,0 0-4-15,-1 0-2 0,2 2-2 0,-2-3-8 16,2 2-6-16,-1 0 0 0,0 0-3 0,-1-1-3 15,1 2-2-15,0 0 1 0,0 0-2 0,0 0-8 16,0-1 3-16,-1 1-5 0,1 0 3 0,0 1-2 0,0 0 0 16,0 0 1-16,0 0 0 0,-1 1 5 0,2 0-1 15,0 1-2-15,0 0 1 0,0 6-2 0,2 2-4 16,-1-3 3-16,0 2-5 0,1 0 3 0,2 1-2 16,0 0 2-16,1 0-2 0,0-3 2 0,1 0-1 15,-2 0 1-15,6 0 0 0,-1 0 2 0,0 1 0 16,1-2 0-16,0 2 0 0,0 0 1 0,1-1-2 15,-1-2 2-15,1 3-2 0,-2-4 3 0,2 2-5 16,1-1 3-16,-1 0-5 0,1-1 4 0,-1 0 1 0,0-1 0 16,-1 0 0-16,-1-1-2 0,2 0 3 0,1 0-5 15,-1-1 5-15,1 0-6 0,-2 6 5 0,1 0-2 16,1-2 2-16,0-2-2 0,4 0-2 0,-4-3 4 16,-1 0-2-16,-1 0 2 0,-2-2-1 0,-3 1 0 0,6-1-1 15,-7 1 8-15,2-3-3 0,1-1 3 0,-2 2-3 16,2 1 3-16,1-9-3 0,-2-1 2 0,-2 2-3 15,-1-2 4-15,6 0 8 0,-4 2 0 0,1-3 3 16,-2 1 0-16,-2 0-3 0,-1-3-1 0,-1 1 0 16,-2-4-2-16,-2 0-4 0,1 3 1 0,-1 2-2 15,0-1-5-15,-2-4 3 0,1 2-4 0,-1-2 2 16,2 3-2-16,-2-1 2 0,1 1 1 0,-1 1 2 0,-1-1 0 16,2 3-1-16,-1-1 1 0,-2 0-3 0,0 1 3 15,1 0-3-15,0 1 4 0,1 2-3 0,0-1-1 16,3 0 8-16,-9 2-3 0,1-2 4 0,-1 3 2 0,3 0 1 15,-3 0 1-15,2 0 0 0,-3 1-1 0,0 0 1 16,0 0-4-16,0 0 1 0,1 1-3 0,0 0-6 16,1-1 6-16,-2 1-6 0,0 1 5 0,1 1-1 15,0 1 0-15,1-1 1 0,0 2-1 0,-1 0 2 16,-3 0-6-16,1-8 4 0,1 3-7 0,-4 0 0 16,4 3 2-16,-4 2-1 0,-1 1 2 0,2 1-12 15,-1 3 2-15,6 1-5 0,-6 3 2 0,-1 2-3 16,1-5 4-16,-6 15-3 0,6 3 9 0,-2 2-2 0,1 2 0 15,2 4 0-15,1 1 3 0,2 4 2 0,1-4 0 16,4 0 0-16,1-2-3 0,2-3 3 0,3 2-6 16,-13-4 2-16,7 0-33 0,5-3-57 0,3 2-54 15,1-4-10-15,5 0-252 0</inkml:trace>
</inkml:ink>
</file>

<file path=ppt/ink/ink4.xml><?xml version="1.0" encoding="utf-8"?>
<inkml:ink xmlns:inkml="http://www.w3.org/2003/InkML">
  <inkml:definitions>
    <inkml:context xml:id="ctx0">
      <inkml:inkSource xml:id="inkSrc0">
        <inkml:traceFormat>
          <inkml:channel name="X" type="integer" max="11520" units="cm"/>
          <inkml:channel name="Y" type="integer" max="720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2-04-19T02:22:59.850"/>
    </inkml:context>
    <inkml:brush xml:id="br0">
      <inkml:brushProperty name="width" value="0.05292" units="cm"/>
      <inkml:brushProperty name="height" value="0.05292" units="cm"/>
      <inkml:brushProperty name="color" value="#FF0000"/>
    </inkml:brush>
  </inkml:definitions>
  <inkml:trace contextRef="#ctx0" brushRef="#br0">27667 18909 0,'0'0'0,"0"0"0,0 0 0,0 0 0,0 0 0,0 0 15,0 0-15,0 0 16,0 0-16,0 0 16,-33 11-16,19-22 15,-7-10-15,0-3 16,4 1-16,-1-1 16,3 1-16,4 2 0,-1 4 15,0 2-15,-3 3 16,-2 3-16,-4 4 15,-2-1-15,-1 3 16,1 3-16,-1 0 16,1 0-16,-4 3 15,1 0-15,-1 0 16,4-1-16,2 1 16,4 0-16,2 0 0,3 0 15,3-3 1,6 0-16,3 0 0,0 0 15,83-17-15</inkml:trace>
</inkml:ink>
</file>

<file path=ppt/ink/ink5.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4-19T02:25:13.478"/>
    </inkml:context>
    <inkml:brush xml:id="br0">
      <inkml:brushProperty name="width" value="0.05292" units="cm"/>
      <inkml:brushProperty name="height" value="0.05292" units="cm"/>
      <inkml:brushProperty name="color" value="#FF0000"/>
    </inkml:brush>
  </inkml:definitions>
  <inkml:trace contextRef="#ctx0" brushRef="#br0">20949 1749 51 0,'0'0'0'0,"0"0"82"16,-1 0 34-16,0 0 54 0,0-1 22 0,-1 0-54 15,1 0-13-15,0 0-66 0,0 0 7 0,0-1-18 16,0 1 2-16,-1 0 1 0,1 0-4 0,0 0 2 16,0 0-10-16,0-1-3 0,-1 1-3 0,2 0 0 0,0-1-10 15,0-1-9-15,0 1 4 0,-1 1-6 0,0 0-4 16,1-1 0-16,0 1-6 0,0 0 4 0,0 0-3 0,0 0 1 16,0 0-1-16,-1-1-1 0,1 1-8 0,0 0 2 15,-1 0 4-15,0 0-3 0,1-1-1 0,0 1-4 16,0 0-5-16,0 0 5 0,0 0-5 0,0 0 13 15,0-1-2-15,0 2 5 0,0 0 1 0,1 0-3 16,0 0 5-16,0 0-4 0,1 0 4 0,1 0-4 16,7 0-3-16,0 0 1 0,-1 0-3 0,2 0 4 15,1 0 3-15,2 0-1 0,0 0-4 0,0 0 4 16,1 2-3-16,-1-1 5 0,2 0 0 0,1 0-7 16,2 0 6-16,2 2-5 0,0-1 3 0,3 0-1 15,1 1-1-15,-2-1 0 0,2 0 1 0,-2 1 3 0,1-1-5 16,3 0 4-16,1 1-2 0,2-1 0 0,1 1 3 15,0-1-3-15,-1 0 0 0,1 1 2 0,0-1 0 16,-2 0 0-16,4 1-1 0,0-1 4 0,-1 0 0 0,2-1 0 16,-6 1-2-16,2 0 0 0,-1-1-3 0,-2 0 3 15,3 1-2-15,-1-1 1 0,0 0-1 0,1 0 1 16,-1 0-4-16,-3-1 7 0,-1 1-2 0,0 1 4 16,0-1-7-16,0 0 0 0,-1 0 0 0,1 0 0 15,1 0 0-15,-3 1 3 0,1-1-3 0,-1-1 3 16,-3 0-4-16,5 0 0 0,-1 0 2 0,0 0-1 15,4 0 3-15,-2 0 1 0,-1-1-3 0,0-1 4 0,-3 1-2 16,0 0-3-16,1 0 3 0,0 0-4 0,1 0 5 16,-1-1-1-16,1 1 0 0,-3 0 0 0,3-1 1 0,-2 1-5 15,-1-1 4-15,-1 1-4 0,-4 1 6 0,4-1-5 16,-2 0 0-16,3 1-1 0,2 0 4 0,-1-1-2 16,0 1-3-16,-2 0 0 0,0-2 2 0,-1 2 2 15,1-1 3-15,-2 0-3 0,1 0-4 0,-2 0 3 16,0 0 2-16,0-1 0 0,-1 2-5 0,0 0 7 15,-1-1-6-15,1 0 7 0,0 0-8 0,-2 1 0 16,-1-1 1-16,4 0 0 0,-1-1 1 0,3 1 0 16,1 0 1-16,-5 0-2 0,2 0 0 0,3 0 4 15,-2-1-3-15,1 2 2 0,1-1-3 0,0 0-2 0,-1 0 2 16,1 0 0-16,-1-1 3 0,-2 1-1 0,5 0 3 16,-4 0-3-16,1 0-3 0,1 0 6 0,-1-1-5 15,-2 1 7-15,-1 0-7 0,-1 0 3 0,1 0-2 16,0 0 2-16,2-2-6 0,-2 2 7 0,2-1-4 0,-4 0 4 15,2 1-7-15,2-1 2 0,-2 1 0 0,3-2 1 16,0 2 7-16,2 0-6 0,6 0 5 0,2 0-6 16,-2 0-4-16,-2 1 5 0,-1 0-3 0,-2-2 4 15,-2 2 1-15,0-1-7 0,0 0 9 0,-2 0-8 16,-2 1 5-16,0-1 1 0,-1-1-2 0,0 2 2 16,1-1-2-16,0 0 2 0,-1 0-3 0,-1 0 1 15,0 0-3-15,3 1 4 0,-2-2 1 0,3 1 2 0,1 0 0 16,0 0-4-16,0 0 2 0,1 0-3 0,0-1-4 15,3 1 8-15,-1 0-4 0,0-1 7 0,0 0-4 16,-2 0-1-16,-2 1 0 0,0 0 0 0,-1 0 2 0,-1-1-2 16,-1 1-1-16,-1 0 1 0,1 0 0 0,-1 0-3 15,0 0 4-15,-1-1-4 0,1 1 8 0,0 0-1 16,0 0-5-16,-1 0 2 0,0-1 0 0,0 1-3 16,0 0 1-16,1 0-1 0,0 0 1 0,0 0 5 15,-1-1-2-15,1 1 1 0,-1 0-9 0,1 0 6 16,4 0-2-16,-2 0 4 0,0-1-3 0,-3 1 0 15,-1 0 1-15,3 0-1 0,-1 0-1 0,0 0 0 16,0-1 0-16,-2 1 2 0,1 0 1 0,-2 1-4 0,0 0 1 16,1-1-1-16,-2 0 7 0,0 1-6 0,-1-2 4 15,-2 2-4-15,1 0 3 0,1 0-2 0,0-1 0 16,-1 1-1-16,0 0 3 0,1 0-3 0,-1 0 0 0,-1 0 0 16,1 0 4-16,-1 0-3 0,0 0-1 0,-1-1 0 15,2 0-6-15,-2 0 10 0,-1 1-1 0,1-1 3 16,-4 1-6-16,4-2 3 0,0 2-1 0,1-1 2 15,-1 1 0-15,0-1-2 0,-3 1 1 0,-1 0-2 16,1 0-2-16,-1 0 4 0,4-1-6 0,-1 1 6 16,-1 0-4-16,-1 0 6 0,-1 0 1 0,3-1 1 15,0 0-2-15,-4 1 3 0,1 0 3 0,1-2-3 0,-1 1-6 16,0 0 5-16,0 0-4 0,-1 0 4 0,0-1-3 16,0 1 0-16,0 1 1 0,0 0-1 0,1 0-4 15,-1 0 3-15,0 0-3 0,0 0 4 0,0 0 1 0,1 0 1 16,-1 0 1-16,0 0 0 0,0 0-2 0,0 0 2 15,0-1 0-15,1 0 1 0,-1 0 0 0,-1 0-4 16,0 1 3-16,0-2-2 0,1 2-1 0,-1 0 0 16,0 0-2-16,0 0 1 0,0 0 2 0,0-1-6 15,1 0 3-15,-1 0-3 0,0 0 6 0,0 0-2 16,0-1-1-16,0 2 0 0,0 0-2 0,0 0 0 16,0-1 0-16,0 0 0 0,0 0 2 0,0 1-3 15,0 0 3-15,0 0-2 0,0 0 0 0,0 0-3 0,0 0 0 16,0-1 0-16,0 1 2 0,0 0-2 0,0-2 0 15,0 2-1-15,0 0-2 0,-1 0 3 0,0 0 1 16,0 0 2-16,-1 0 6 0,2 0-6 0,0 0 3 16,-1 0-4-16,0-1 1 0,0 0 3 0,0 1-3 15,0-1 3-15,-1 0-2 0,1 0-1 0,-1-1 0 0,-1 1-2 16,1 0-4-16,0 1 3 0,-1-1 1 0,1 1-1 16,0 0 2-16,1 0 0 0,-3 0-1 0,-1 0 1 15,1 0 1-15,-1 0-5 0,1 0 6 0,1 0-4 16,-2 0 3-16,0 0 0 0,1 0 0 0,-1 0 3 15,-1 0 3-15,3 0-6 0,-2 0 1 0,1 0-1 0,2 0 6 16,1 0-5-16,-1 0 2 0,-1 0-3 0,2 0 5 16,0 0-1-16,0 0 1 0,-1 0-2 0,0-1-1 15,0 0-2-15,-1-1 0 0,1 2-2 0,1 0 2 16,0 0 1-16,0 0 2 0,-1 0 0 0,1 0-3 0,0 0 6 16,0 0-6-16,0 0 7 0,-1-1-8 0,1 1-4 15,0 0 5-15,0 0-5 0,0 0 5 0,0-1 1 16,-1 0 0-16,1 0 1 0,0-1-2 0,0 2-3 15,0 0 1-15,0 0-2 0,-1 0 2 0,1 0 2 16,0 0 1-16,0 0 1 0,0 0-4 0,-1 0 2 16,1 0-3-16,0 0 3 0,0 0-2 0,0 0 9 15,0 0-5-15,-1 0 6 0,1 0-5 0,0 0 4 16,0 0 0-16,1 0 0 0,0 0-3 0,0 0-3 0,0 0 1 16,0 0-2-16,0 0-1 0,0 0 3 0,0 0-2 15,0 0 3-15,0-1-1 0,0 1 0 0,-1 0 2 16,1 0-1-16,-1 0-2 0,-1 0-1 0,1 0-10 15,0 0 1-15,0 0-38 0,0 0-61 0,-1 0-2 0,1 0-32 16,0 1-126-16</inkml:trace>
  <inkml:trace contextRef="#ctx0" brushRef="#br0" timeOffset="122351.78">24730 7341 36 0,'0'0'0'0,"0"0"8"15,0 0 95-15,0 0-17 0,0 0 6 0,0 0-41 16,0 0-15-16,0 0-18 0,0 0-7 0,0 0 1 0,0-1-14 16,0 1-2-16,0-1 4 0,0-1-3 0,0 1 7 15,0 0-4-15,0 0 0 0,1 0-2 0,0 0-3 0,1-1 6 16,0 2 1-16,7-5 2 0,3-3-2 0,-2 3 0 16,1-1-3-16,0 0 1 0,-2 1 0 0,0 0-1 15,-2 2 5-15,3-2-4 0,-3 2-1 0,0-2 0 16,0 0 2-16,-4 3 2 0,2 0 20 0,-2 0 16 15,-1 1-2-15,-1 1 8 0,0 0 1 0,2-2 1 16,-1-1 0-16,0 1-1 0,-1 0-11 0,1-1-7 16,-1 1-1-16,0 1-1 0,0 0-1 0,0 0-4 15,1-1 3-15,-1 1-3 0,-1 0-5 0,0 0-4 16,0 0-4-16,0-1 1 0,0 2-2 0,0 0 0 0,0 0-4 16,0 0 3-16,0 0-1 0,0 0 1 0,-1 0-1 15,-1 0 0-15,1 0-1 0,0 2-1 0,0-1 5 16,0 0-4-16,-1 0 5 0,1 0-7 0,0 1 5 15,0-1-4-15,0 0 11 0,0 0-13 0,-1 0 3 16,1 0-4-16,0 1 1 0,0-1 3 0,0 0-4 0,0 0 1 16,1 0-10-16,0 0 4 0,0-1-4 0,0 0 5 15,1 0 5-15,1-1-1 0,4-2 3 0,9-1-3 16,3-10 1-16,4 0 0 0,3-2-2 0,3-1 0 16,4-3-5-16,2 1 6 0,-1-1-2 0,0-1 3 15,-5 1 6-15,0-1-4 0,1 2 2 0,-5 2-4 16,1 0-4-16,-6 2 7 0,-3 2-4 0,-2 1 6 0,0 3-9 15,-5-1 4-15,-2 3-1 0,-3 1 3 0,0 2-3 16,-2 0 7-16,1 2 0 0,-2 1 2 0,-1-1 6 16,2 0-6-16,0 0 6 0,1-1-5 0,-2 2 8 0,0 0-1 15,0 0-3-15,-1 0 1 0,0 1-2 0,-1 0-5 16,0 1 3-16,-5 2-5 0,-11 3-3 0,-3 10 3 16,-6-1-4-16,1 4 4 0,-4-1 3 0,-3 1-8 15,0 2 7-15,-3-2-6 0,1 2 6 0,0-1-8 16,1 2 5-16,2-1-4 0,1 0 7 0,2-1-2 15,3 0-3-15,-2-2 1 0,-1-2-9 0,5-1 3 16,1-1 2-16,3-2 2 0,1-2-1 0,5-2 1 16,1-2-6-16,4-2 4 0,4-1-3 0,2-3-6 0,2 1-1 15,-2 1-2-15,1 1-2 0,0-1 0 0,-1-1 1 16,2 0 0-16,2 0 6 0,0-1-2 0,12-1 5 16,6-6-4-16,4-3 7 0,-3 6-1 0,2-17 4 15,2-3-3-15,1 2 0 0,1 3 6 0,4-2-6 0,0 0 5 16,3 2-10-16,0-6 5 0,1 4 0 0,-3 1 2 15,-1-2 0-15,-4 3 0 0,0 0-1 0,-4 3 0 16,-2 1 9-16,-3 2-5 0,-3 0 0 0,0 4-2 16,-3 0-2-16,-4 2 1 0,-1 1 3 0,-4 3-1 15,1-1 4-15,-3 3-3 0,0 0 4 0,-1 0-1 16,3-2 12-16,-1 1-10 0,-1-1 5 0,0 2-5 16,1 0 5-16,-1 0-6 0,-1 1 2 0,-1 0-3 0,-1 1 0 15,-3 1-3-15,-12 0-4 0,-6 15 2 0,1 2-2 16,-4 1 7-16,2 0-5 0,-2-1 5 0,-2-3-3 15,-1 2-4-15,0-4 1 0,4 0-2 0,4 0 5 0,1-2-3 16,4 0 2-16,2-4-3 0,4-3 0 0,4-4-4 16,4 0-5-16,0 1-1 0,-1 1-20 0,2-1 12 15,0 1 6-15,1-2 0 0,0 0 4 0,1-1-1 16,10-4-1-16,19-7 3 0,4-6 7 0,3 11-1 16,5-16-1-16,-5-3 0 0,1-1 2 0,2 3 3 15,-4-1-4-15,1 2 1 0,0 0-26 0,2 3-10 16,3 0-62-16,5 4-2 0,6-2-363 0</inkml:trace>
</inkml:ink>
</file>

<file path=ppt/ink/ink6.xml><?xml version="1.0" encoding="utf-8"?>
<inkml:ink xmlns:inkml="http://www.w3.org/2003/InkML">
  <inkml:definitions>
    <inkml:context xml:id="ctx0">
      <inkml:inkSource xml:id="inkSrc0">
        <inkml:traceFormat>
          <inkml:channel name="X" type="integer" max="28800" units="cm"/>
          <inkml:channel name="Y" type="integer" max="1800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2-04-19T02:29:00.459"/>
    </inkml:context>
    <inkml:brush xml:id="br0">
      <inkml:brushProperty name="width" value="0.05292" units="cm"/>
      <inkml:brushProperty name="height" value="0.05292" units="cm"/>
      <inkml:brushProperty name="color" value="#FF0000"/>
    </inkml:brush>
  </inkml:definitions>
  <inkml:trace contextRef="#ctx0" brushRef="#br0">4713 12194 68 0,'0'0'24'16,"0"0"20"-16,0 0 39 0,0 0 11 0,-1 0-1 15,0 0-20-15,0-1-21 0,-1 0 6 0,2-1-3 0,0 1 32 16,0 0 2-16,-1 0 7 0,0 0-3 0,0 0 20 15,0-1-14-15,1 1-4 0,-1 0-5 0,1 0-36 16,0-1-10-16,0-1 0 0,0 1-1 0,0-1 9 0,0 1-9 16,0 0-1-16,0-1-4 0,0 1-2 0,0 0 4 15,0 1 1-15,0-1 0 0,0 1 0 0,0 0-10 16,0 0 3-16,0 0-6 0,0 0 9 0,0-1-13 16,0 1 4-16,-2 0-6 0,2 0 9 0,0 0 0 15,0-1 1-15,0 1-1 0,0 0 5 0,0 0-11 16,0 0 2-16,0 0-5 0,0-1 3 0,0 1 1 15,0 0-3-15,0 0 2 0,0 0 0 0,0 0 1 16,0-1 4-16,0 1-5 0,0 0-3 0,0 0-6 0,-1 0-4 16,1-1 0-16,0 1-8 0,0 0 4 0,0 0-1 15,0 0 2-15,0 0 1 0,0 1 2 0,0-2-2 16,0 2 1-16,0-1-5 0,0 1 8 0,0 0-2 16,0-1 3-16,0 1 1 0,0-1-5 0,0 0 4 0,0 1-5 15,0 0 3-15,0 0-7 0,0 0 5 16,0 0-5-16,0 0 4 0,0 0 0 0,0-1-5 0,0 1 4 15,0 0-5-15,0 0-1 0,0 0 0 0,0 0-1 16,0 0 4-16,0 0-6 0,0 0 0 0,0 0-1 16,0 0 4-16,0 0-3 0,0 0 0 0,0 0 0 15,0 0 1-15,0 0 3 0,0 0-3 0,0 0 2 16,0 0 0-16,0 0-2 0,0 0 3 0,1 0-4 0,1 0 4 16,-1 0-1-16,0 0 0 0,0 0-1 0,0 0 4 15,0 0-4-15,1 1 2 0,-1 0-4 0,0 0 0 16,0 0 2-16,0 0-1 0,0 1 2 0,1-1-6 15,0 0 3-15,0 0 0 0,1 1 2 0,-2-2 0 0,2 3-1 16,2 3 1-16,2 0-1 0,-2-1-1 0,1 1 2 16,-3-1-2-16,-2 1 2 0,3-1-2 0,5-1 3 15,1 3-1-15,-3-1 1 0,-1 0-4 0,-4-1 0 16,3 1 3-16,-1-2-1 0,0 2 2 0,3 0-2 16,-1 0 4-16,0 0-3 0,0 1 7 0,-2 0-1 15,0-1-4-15,1-1 3 0,-2 1-5 0,1-3 3 16,-1 2-1-16,1-2 1 0,2 0-6 0,-4 3 6 15,2-3-3-15,-2-1 6 0,1 5-2 0,0-4 1 16,0 0 0-16,1 0 2 0,-2-2 4 0,1 0-3 0,-1 0 0 16,-1-1-2-16,3 3-8 0,-3-2 11 0,1 1-3 15,-1-1 5-15,2 2-13 0,-2-1 4 0,1 0-1 16,0 1 3-16,1 0 0 0,-1-2-6 0,-1-1 2 0,2 2-2 16,-2-2 1-16,1 1 3 0,1 2-1 0,-1 2 1 15,0-3-6-15,-1 1 2 0,1-3 1 0,-1 0 1 16,1 1-2-16,-1-1 3 0,1 0-4 0,-1 0 4 15,0 2 3-15,0 1-6 0,0-1 5 0,2 0-5 16,-1 1 3-16,0-1-2 0,1 0 3 0,-1 1-4 16,0-2 0-16,1 0 0 0,-2 0-1 0,0 0 1 15,0 1 2-15,0-1 11 0,1 0-2 0,-1 0 4 16,1 0-11-16,0-1 5 0,1 0-4 0,-1 0 5 0,1 0-5 16,-1 0 0-16,4 0 0 0,2-1 1 0,0 0-2 15,0-1-2-15,1-1 1 0,-1 1-2 0,1-2 3 0,2 0 5 16,1-2-5-16,-1-1 4 0,2 0-4 0,3-3 1 15,-1 2 1-15,-1-1-2 0,3-2-3 0,-3 9 3 16,0-12-2-16,1 1 3 0,-2-2-3 0,3 3-3 16,1-4 4-16,1 1-3 0,0 0 8 0,1 1-8 15,1-2 0-15,-1 3-1 0,-1 0 2 0,-2-1-1 16,1 0 2-16,-1 1-1 0,-1-2 2 0,1 2-1 16,0-2-1-16,-1 1 1 0,3 1 4 0,-2-1-8 15,1 2 2-15,-1-2-3 0,2 0 3 0,-2 2 1 0,2 1 2 16,-1-1 0-16,-1 2 1 0,-1-1-4 0,2-2 0 15,-3 3 0-15,0-2-3 0,-1 4 3 0,0-2 1 16,2 2 1-16,-3-2-4 0,4 0 7 0,-2 1-6 16,-1-2 7-16,4 4-7 0,-4-2 1 0,0 1-1 0,1-1 1 15,-1-1-4-15,-1 0 6 0,0 1-1 0,-1-2 2 16,2 2-3-16,-1 1-2 0,1-1 6 0,0 2-4 16,0 0 1-16,-1-1 0 0,1 0-2 0,-1 0 1 15,1-1 1-15,-1 1-1 0,0 1 0 0,-1 0-2 16,2 0 2-16,1 0-3 0,-3 0 3 0,5 0-2 15,-3 0 12-15,0-1-10 0,4 0 0 0,-4 1-3 0,-1-1 2 16,0 1 1-16,-1 0 1 0,-2 0 0 0,2-1-1 16,0 1-2-16,-1-3 3 0,0 1-2 0,4 1 5 15,-5-2-2-15,3 1-2 0,2 2 0 0,-5-1 0 16,2 1 0-16,0-3 0 0,-1 2 0 0,2 1 0 16,-3-3 2-16,2 3-2 0,-3-1 1 0,0 0 1 0,-1 0-2 15,0 1 0-15,2 1-2 0,-3 0 1 0,1 2 0 16,0-2 1-16,0 3 1 0,-1-3 1 0,0 3 0 15,1-1-1-15,-2 0 1 0,1 1-4 0,0-2 3 16,0 1 1-16,1 0 1 0,0-1-3 0,0 1 0 16,-2 1 0-16,0-3 1 0,-1 2 5 0,1 1-7 15,1 0-1-15,-4 0-1 0,1 0 9 0,0-2-3 16,1 3 0-16,-1-3-2 0,2 4-4 0,-2 0 2 0,1-4 2 16,0 3-1-16,-2 1 0 0,1-2 4 0,1 2-2 15,-2-1 3-15,1-1-5 0,-1 2 5 0,0 0-5 16,0 1 4-16,1-2-6 0,-1-1 5 0,1 1-1 15,-1 0 3-15,0-1-2 0,1 2-1 0,-1 0 3 16,-1 0-2-16,0 0 3 0,1-1-3 0,-1 1-3 0,0 0 2 16,0 0 3-16,0 0-3 0,1-1 5 0,-1 1-5 15,0 0 2-15,0 0 4 0,0 0-3 0,0 0 3 16,1-1-8-16,-1 1 7 0,0 0-5 0,-1 1 6 16,0 0-8-16,0 0 1 0,0 0 5 0,0 0 0 15,0 0 9-15,0 0-11 0,0 0 2 0,0 0-5 16,0 0 4-16,0 0-4 0,0 0 1 0,0 0-2 0,0 0 0 15,0 0 3-15,0 0 2 0,0 0-1 0,0 0-4 16,0 0 2-16,0 0-4 0,0 0 4 0,0 0-2 0,0 0-2 16,0 0 4-16,0 0-3 0,0 0 6 0,0 0-4 15,0 0-1-15,-1 0 0 0,0 0 0 0,-1 0-1 16,2 0 3-16,0 0-2 0,-1 0 5 0,1 0-7 16,-1 0 4-16,0 0-5 0,1 0 6 0,0 0-3 15,0 0-1-15,0 0-1 0,-1 0 2 0,1 0 0 16,-1 0 1-16,-1 0 0 0,1 0 0 0,1 0 0 15,0 0-5-15,0 0 3 0,0 0-1 0,0 0-2 16,0 0 8-16,0 0-6 0,0 0 2 0,0 0 2 0,0 0-5 16,0 0 4-16,0 0-2 0,0 0 1 0,0 0 0 15,0 0 0-15,0 0-4 0,0 0 7 0,0 0-6 16,0-1 5-16,-1 0-7 0,0 0 5 0,1 1 2 16,-1 0 0-16,1 0-10 0,0 0 8 0,0-2-2 15,0 2 3-15,0 0-1 0,0 0 0 0,0 0-2 0,0 0 2 16,-2 0 0-16,2 0 0 0,0 0-2 0,0-1 2 15,0 1-1-15,0 0 3 0,-1-1-1 0,1 1 2 16,0 0-6-16,0-1 0 0,0 0 2 0,0 1 0 16,0 0 3-16,0 0-2 0,0 0-3 0,0 0 0 15,0 0 3-15,0 0-2 0,0 0 5 0,0 0-4 16,0 0 4-16,0 0-3 0,0-2 0 0,0 1-1 0,-1 1 3 16,1 0-2-16,0 0-5 0,0 0-5 0,0 0-46 15,0 0-11-15,0 0-18 0,0-1 3 0,0 1-75 16,0 0-65-16,0 0-28 0,-1 0-15 0,0-1-131 15,0 1-92-15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971AB1-FD36-A24C-9077-64A6DF03A25C}" type="datetimeFigureOut">
              <a:rPr lang="en-JP" smtClean="0"/>
              <a:t>2025/04/18</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08266-43AC-BF44-8B3B-D50971FF4A3D}" type="slidenum">
              <a:rPr lang="en-JP" smtClean="0"/>
              <a:t>‹#›</a:t>
            </a:fld>
            <a:endParaRPr lang="en-JP"/>
          </a:p>
        </p:txBody>
      </p:sp>
    </p:spTree>
    <p:extLst>
      <p:ext uri="{BB962C8B-B14F-4D97-AF65-F5344CB8AC3E}">
        <p14:creationId xmlns:p14="http://schemas.microsoft.com/office/powerpoint/2010/main" val="164518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21a6ffb037a_1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1a6ffb037a_1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Hello everyone,</a:t>
            </a:r>
          </a:p>
          <a:p>
            <a:pPr marL="0" lvl="0" indent="0" algn="l" rtl="0">
              <a:spcBef>
                <a:spcPts val="0"/>
              </a:spcBef>
              <a:spcAft>
                <a:spcPts val="0"/>
              </a:spcAft>
              <a:buNone/>
            </a:pPr>
            <a:endParaRPr lang="en-US"/>
          </a:p>
          <a:p>
            <a:pPr marL="0" lvl="0" indent="0" algn="l" rtl="0">
              <a:spcBef>
                <a:spcPts val="0"/>
              </a:spcBef>
              <a:spcAft>
                <a:spcPts val="0"/>
              </a:spcAft>
              <a:buNone/>
            </a:pPr>
            <a:r>
              <a:rPr lang="en-US"/>
              <a:t>Welcome to my channel on Data Analytics.</a:t>
            </a:r>
          </a:p>
          <a:p>
            <a:pPr marL="0" lvl="0" indent="0" algn="l" rtl="0">
              <a:spcBef>
                <a:spcPts val="0"/>
              </a:spcBef>
              <a:spcAft>
                <a:spcPts val="0"/>
              </a:spcAft>
              <a:buNone/>
            </a:pPr>
            <a:endParaRPr lang="en-US"/>
          </a:p>
          <a:p>
            <a:pPr marL="0" lvl="0" indent="0" algn="l" rtl="0">
              <a:spcBef>
                <a:spcPts val="0"/>
              </a:spcBef>
              <a:spcAft>
                <a:spcPts val="0"/>
              </a:spcAft>
              <a:buNone/>
            </a:pPr>
            <a:r>
              <a:rPr lang="en-US"/>
              <a:t>Real-world enterprises naturally store their data in database management systems. Thus, it is important for the data analytics to learn SQL so that he or she can gather the necessary data easily from the enterprise data repositories.</a:t>
            </a:r>
          </a:p>
          <a:p>
            <a:pPr marL="0" lvl="0" indent="0" algn="l" rtl="0">
              <a:spcBef>
                <a:spcPts val="0"/>
              </a:spcBef>
              <a:spcAft>
                <a:spcPts val="0"/>
              </a:spcAft>
              <a:buNone/>
            </a:pPr>
            <a:endParaRPr lang="en-US"/>
          </a:p>
          <a:p>
            <a:pPr marL="0" lvl="0" indent="0" algn="l" rtl="0">
              <a:spcBef>
                <a:spcPts val="0"/>
              </a:spcBef>
              <a:spcAft>
                <a:spcPts val="0"/>
              </a:spcAft>
              <a:buNone/>
            </a:pPr>
            <a:r>
              <a:rPr lang="en-US"/>
              <a:t>In this context, this video covers the basic topics of SQL from the bird's eye view. Ample number of examples were provided for ease of learning of SQL.</a:t>
            </a:r>
          </a:p>
          <a:p>
            <a:pPr marL="0" lvl="0" indent="0" algn="l" rtl="0">
              <a:spcBef>
                <a:spcPts val="0"/>
              </a:spcBef>
              <a:spcAft>
                <a:spcPts val="0"/>
              </a:spcAft>
              <a:buNone/>
            </a:pPr>
            <a:endParaRPr lang="en-US"/>
          </a:p>
          <a:p>
            <a:pPr marL="0" lvl="0" indent="0" algn="l" rtl="0">
              <a:spcBef>
                <a:spcPts val="0"/>
              </a:spcBef>
              <a:spcAft>
                <a:spcPts val="0"/>
              </a:spcAft>
              <a:buNone/>
            </a:pPr>
            <a:r>
              <a:rPr lang="en-JP"/>
              <a:t>We also provide a demo in which we run the SQL commands on a PostGres database and gather the data.  The code was written in Python executed in the Jupyter Notebook.</a:t>
            </a:r>
          </a:p>
          <a:p>
            <a:pPr marL="0" lvl="0" indent="0" algn="l" rtl="0">
              <a:spcBef>
                <a:spcPts val="0"/>
              </a:spcBef>
              <a:spcAft>
                <a:spcPts val="0"/>
              </a:spcAft>
              <a:buNone/>
            </a:pPr>
            <a:endParaRPr lang="en-JP"/>
          </a:p>
          <a:p>
            <a:pPr marL="0" lvl="0" indent="0" algn="l" rtl="0">
              <a:spcBef>
                <a:spcPts val="0"/>
              </a:spcBef>
              <a:spcAft>
                <a:spcPts val="0"/>
              </a:spcAft>
              <a:buNone/>
            </a:pPr>
            <a:endParaRPr lang="en-JP"/>
          </a:p>
          <a:p>
            <a:pPr marL="0" lvl="0" indent="0" algn="l" rtl="0">
              <a:spcBef>
                <a:spcPts val="0"/>
              </a:spcBef>
              <a:spcAft>
                <a:spcPts val="0"/>
              </a:spcAft>
              <a:buNone/>
            </a:pPr>
            <a:r>
              <a:rPr lang="en-JP"/>
              <a:t>URL: </a:t>
            </a:r>
            <a:r>
              <a:rPr lang="en-US"/>
              <a:t>https://</a:t>
            </a:r>
            <a:r>
              <a:rPr lang="en-US" err="1"/>
              <a:t>www.hiclipart.com</a:t>
            </a:r>
            <a:r>
              <a:rPr lang="en-US"/>
              <a:t>/free-transparent-background-</a:t>
            </a:r>
            <a:r>
              <a:rPr lang="en-US" err="1"/>
              <a:t>png</a:t>
            </a:r>
            <a:r>
              <a:rPr lang="en-US"/>
              <a:t>-clipart-</a:t>
            </a:r>
            <a:r>
              <a:rPr lang="en-US" err="1"/>
              <a:t>iyomg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03308266-43AC-BF44-8B3B-D50971FF4A3D}" type="slidenum">
              <a:rPr lang="en-JP" smtClean="0"/>
              <a:t>61</a:t>
            </a:fld>
            <a:endParaRPr lang="en-JP"/>
          </a:p>
        </p:txBody>
      </p:sp>
    </p:spTree>
    <p:extLst>
      <p:ext uri="{BB962C8B-B14F-4D97-AF65-F5344CB8AC3E}">
        <p14:creationId xmlns:p14="http://schemas.microsoft.com/office/powerpoint/2010/main" val="309173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03308266-43AC-BF44-8B3B-D50971FF4A3D}" type="slidenum">
              <a:rPr lang="en-JP" smtClean="0"/>
              <a:t>28</a:t>
            </a:fld>
            <a:endParaRPr lang="en-JP"/>
          </a:p>
        </p:txBody>
      </p:sp>
    </p:spTree>
    <p:extLst>
      <p:ext uri="{BB962C8B-B14F-4D97-AF65-F5344CB8AC3E}">
        <p14:creationId xmlns:p14="http://schemas.microsoft.com/office/powerpoint/2010/main" val="718795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03308266-43AC-BF44-8B3B-D50971FF4A3D}" type="slidenum">
              <a:rPr lang="en-JP" smtClean="0"/>
              <a:t>29</a:t>
            </a:fld>
            <a:endParaRPr lang="en-JP"/>
          </a:p>
        </p:txBody>
      </p:sp>
    </p:spTree>
    <p:extLst>
      <p:ext uri="{BB962C8B-B14F-4D97-AF65-F5344CB8AC3E}">
        <p14:creationId xmlns:p14="http://schemas.microsoft.com/office/powerpoint/2010/main" val="306183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03308266-43AC-BF44-8B3B-D50971FF4A3D}" type="slidenum">
              <a:rPr lang="en-JP" smtClean="0"/>
              <a:t>30</a:t>
            </a:fld>
            <a:endParaRPr lang="en-JP"/>
          </a:p>
        </p:txBody>
      </p:sp>
    </p:spTree>
    <p:extLst>
      <p:ext uri="{BB962C8B-B14F-4D97-AF65-F5344CB8AC3E}">
        <p14:creationId xmlns:p14="http://schemas.microsoft.com/office/powerpoint/2010/main" val="226933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stackoverflow.com</a:t>
            </a:r>
            <a:r>
              <a:rPr lang="en-US"/>
              <a:t>/questions/48820066/why-do-we-declare-private-variables-in-java#:~:text=Making%20a%20variable%20private%20%22protects,classes%20which%20use%20the%20class.</a:t>
            </a:r>
            <a:endParaRPr lang="en-JP"/>
          </a:p>
        </p:txBody>
      </p:sp>
      <p:sp>
        <p:nvSpPr>
          <p:cNvPr id="4" name="Slide Number Placeholder 3"/>
          <p:cNvSpPr>
            <a:spLocks noGrp="1"/>
          </p:cNvSpPr>
          <p:nvPr>
            <p:ph type="sldNum" sz="quarter" idx="5"/>
          </p:nvPr>
        </p:nvSpPr>
        <p:spPr/>
        <p:txBody>
          <a:bodyPr/>
          <a:lstStyle/>
          <a:p>
            <a:fld id="{03308266-43AC-BF44-8B3B-D50971FF4A3D}" type="slidenum">
              <a:rPr lang="en-JP" smtClean="0"/>
              <a:t>53</a:t>
            </a:fld>
            <a:endParaRPr lang="en-JP"/>
          </a:p>
        </p:txBody>
      </p:sp>
    </p:spTree>
    <p:extLst>
      <p:ext uri="{BB962C8B-B14F-4D97-AF65-F5344CB8AC3E}">
        <p14:creationId xmlns:p14="http://schemas.microsoft.com/office/powerpoint/2010/main" val="278487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03308266-43AC-BF44-8B3B-D50971FF4A3D}" type="slidenum">
              <a:rPr lang="en-JP" smtClean="0"/>
              <a:t>56</a:t>
            </a:fld>
            <a:endParaRPr lang="en-JP"/>
          </a:p>
        </p:txBody>
      </p:sp>
    </p:spTree>
    <p:extLst>
      <p:ext uri="{BB962C8B-B14F-4D97-AF65-F5344CB8AC3E}">
        <p14:creationId xmlns:p14="http://schemas.microsoft.com/office/powerpoint/2010/main" val="140860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03308266-43AC-BF44-8B3B-D50971FF4A3D}" type="slidenum">
              <a:rPr lang="en-JP" smtClean="0"/>
              <a:t>58</a:t>
            </a:fld>
            <a:endParaRPr lang="en-JP"/>
          </a:p>
        </p:txBody>
      </p:sp>
    </p:spTree>
    <p:extLst>
      <p:ext uri="{BB962C8B-B14F-4D97-AF65-F5344CB8AC3E}">
        <p14:creationId xmlns:p14="http://schemas.microsoft.com/office/powerpoint/2010/main" val="24952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03308266-43AC-BF44-8B3B-D50971FF4A3D}" type="slidenum">
              <a:rPr lang="en-JP" smtClean="0"/>
              <a:t>59</a:t>
            </a:fld>
            <a:endParaRPr lang="en-JP"/>
          </a:p>
        </p:txBody>
      </p:sp>
    </p:spTree>
    <p:extLst>
      <p:ext uri="{BB962C8B-B14F-4D97-AF65-F5344CB8AC3E}">
        <p14:creationId xmlns:p14="http://schemas.microsoft.com/office/powerpoint/2010/main" val="3467235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03308266-43AC-BF44-8B3B-D50971FF4A3D}" type="slidenum">
              <a:rPr lang="en-JP" smtClean="0"/>
              <a:t>60</a:t>
            </a:fld>
            <a:endParaRPr lang="en-JP"/>
          </a:p>
        </p:txBody>
      </p:sp>
    </p:spTree>
    <p:extLst>
      <p:ext uri="{BB962C8B-B14F-4D97-AF65-F5344CB8AC3E}">
        <p14:creationId xmlns:p14="http://schemas.microsoft.com/office/powerpoint/2010/main" val="252403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DF6F-624B-7A4E-AC98-484C854291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DD1BAFC9-34CC-3D45-B053-30FB3BD3ED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9035775-BB8E-C64A-9D13-886D109102DD}"/>
              </a:ext>
            </a:extLst>
          </p:cNvPr>
          <p:cNvSpPr>
            <a:spLocks noGrp="1"/>
          </p:cNvSpPr>
          <p:nvPr>
            <p:ph type="dt" sz="half" idx="10"/>
          </p:nvPr>
        </p:nvSpPr>
        <p:spPr/>
        <p:txBody>
          <a:bodyPr/>
          <a:lstStyle/>
          <a:p>
            <a:fld id="{D58AA392-8EA1-6844-990F-6E973FFDBB19}" type="datetime1">
              <a:rPr lang="en-US" smtClean="0"/>
              <a:t>4/18/25</a:t>
            </a:fld>
            <a:endParaRPr lang="en-JP"/>
          </a:p>
        </p:txBody>
      </p:sp>
      <p:sp>
        <p:nvSpPr>
          <p:cNvPr id="5" name="Footer Placeholder 4">
            <a:extLst>
              <a:ext uri="{FF2B5EF4-FFF2-40B4-BE49-F238E27FC236}">
                <a16:creationId xmlns:a16="http://schemas.microsoft.com/office/drawing/2014/main" id="{6255F54C-1597-9344-B914-F12509F1D2D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831A3281-F69D-C942-A5B0-9A6A30E805E3}"/>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161285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1769-9361-FB46-A850-8646CC4A2D71}"/>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5EB8383E-C938-6043-8CFF-149639206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4281DEBC-87C6-784F-BBCA-370058754880}"/>
              </a:ext>
            </a:extLst>
          </p:cNvPr>
          <p:cNvSpPr>
            <a:spLocks noGrp="1"/>
          </p:cNvSpPr>
          <p:nvPr>
            <p:ph type="dt" sz="half" idx="10"/>
          </p:nvPr>
        </p:nvSpPr>
        <p:spPr/>
        <p:txBody>
          <a:bodyPr/>
          <a:lstStyle/>
          <a:p>
            <a:fld id="{7DA60BE7-8668-2244-A776-F0DCDBB87406}" type="datetime1">
              <a:rPr lang="en-US" smtClean="0"/>
              <a:t>4/18/25</a:t>
            </a:fld>
            <a:endParaRPr lang="en-JP"/>
          </a:p>
        </p:txBody>
      </p:sp>
      <p:sp>
        <p:nvSpPr>
          <p:cNvPr id="5" name="Footer Placeholder 4">
            <a:extLst>
              <a:ext uri="{FF2B5EF4-FFF2-40B4-BE49-F238E27FC236}">
                <a16:creationId xmlns:a16="http://schemas.microsoft.com/office/drawing/2014/main" id="{9A9F091B-0414-2247-893A-E3584C09BAC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EEA1AA7-A515-F54A-9F09-007639F00B23}"/>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362102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4AC17E-3EC6-764C-806A-9089810282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EC46CA13-EACA-F144-9E9E-B95CF68ABE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32D442B3-9F7F-634E-869E-16E79E15567A}"/>
              </a:ext>
            </a:extLst>
          </p:cNvPr>
          <p:cNvSpPr>
            <a:spLocks noGrp="1"/>
          </p:cNvSpPr>
          <p:nvPr>
            <p:ph type="dt" sz="half" idx="10"/>
          </p:nvPr>
        </p:nvSpPr>
        <p:spPr/>
        <p:txBody>
          <a:bodyPr/>
          <a:lstStyle/>
          <a:p>
            <a:fld id="{3FB55E38-3972-1348-984C-F652D22DD49A}" type="datetime1">
              <a:rPr lang="en-US" smtClean="0"/>
              <a:t>4/18/25</a:t>
            </a:fld>
            <a:endParaRPr lang="en-JP"/>
          </a:p>
        </p:txBody>
      </p:sp>
      <p:sp>
        <p:nvSpPr>
          <p:cNvPr id="5" name="Footer Placeholder 4">
            <a:extLst>
              <a:ext uri="{FF2B5EF4-FFF2-40B4-BE49-F238E27FC236}">
                <a16:creationId xmlns:a16="http://schemas.microsoft.com/office/drawing/2014/main" id="{62D28786-4B59-A145-BDF6-154D0CA3D63C}"/>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9F41420E-7424-8B42-B12A-782BD1C4B942}"/>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1633971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3967" y="32964"/>
            <a:ext cx="6026720" cy="6724736"/>
            <a:chOff x="0" y="14263"/>
            <a:chExt cx="1044275" cy="1165250"/>
          </a:xfrm>
        </p:grpSpPr>
        <p:sp>
          <p:nvSpPr>
            <p:cNvPr id="10" name="Google Shape;10;p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6030748" y="32964"/>
            <a:ext cx="6026720" cy="6724736"/>
            <a:chOff x="0" y="14263"/>
            <a:chExt cx="1044275" cy="1165250"/>
          </a:xfrm>
        </p:grpSpPr>
        <p:sp>
          <p:nvSpPr>
            <p:cNvPr id="15" name="Google Shape;15;p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 name="Google Shape;19;p2"/>
          <p:cNvSpPr txBox="1">
            <a:spLocks noGrp="1"/>
          </p:cNvSpPr>
          <p:nvPr>
            <p:ph type="ctrTitle"/>
          </p:nvPr>
        </p:nvSpPr>
        <p:spPr>
          <a:xfrm>
            <a:off x="1862600" y="1600200"/>
            <a:ext cx="8466800" cy="2810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667">
                <a:latin typeface="BioRhyme"/>
                <a:ea typeface="BioRhyme"/>
                <a:cs typeface="BioRhyme"/>
                <a:sym typeface="BioRhyme"/>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20" name="Google Shape;20;p2"/>
          <p:cNvSpPr txBox="1">
            <a:spLocks noGrp="1"/>
          </p:cNvSpPr>
          <p:nvPr>
            <p:ph type="subTitle" idx="1"/>
          </p:nvPr>
        </p:nvSpPr>
        <p:spPr>
          <a:xfrm>
            <a:off x="3076900" y="4757667"/>
            <a:ext cx="6038400" cy="634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2133">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684270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1"/>
        <p:cNvGrpSpPr/>
        <p:nvPr/>
      </p:nvGrpSpPr>
      <p:grpSpPr>
        <a:xfrm>
          <a:off x="0" y="0"/>
          <a:ext cx="0" cy="0"/>
          <a:chOff x="0" y="0"/>
          <a:chExt cx="0" cy="0"/>
        </a:xfrm>
      </p:grpSpPr>
      <p:grpSp>
        <p:nvGrpSpPr>
          <p:cNvPr id="142" name="Google Shape;142;p7"/>
          <p:cNvGrpSpPr/>
          <p:nvPr/>
        </p:nvGrpSpPr>
        <p:grpSpPr>
          <a:xfrm rot="10800000" flipH="1">
            <a:off x="0" y="3021596"/>
            <a:ext cx="3493323" cy="3836343"/>
            <a:chOff x="0" y="14263"/>
            <a:chExt cx="1044275" cy="1165250"/>
          </a:xfrm>
        </p:grpSpPr>
        <p:sp>
          <p:nvSpPr>
            <p:cNvPr id="143" name="Google Shape;143;p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7" name="Google Shape;147;p7"/>
          <p:cNvGrpSpPr/>
          <p:nvPr/>
        </p:nvGrpSpPr>
        <p:grpSpPr>
          <a:xfrm rot="10800000" flipH="1">
            <a:off x="3492905" y="3021596"/>
            <a:ext cx="3493323" cy="3836343"/>
            <a:chOff x="0" y="14263"/>
            <a:chExt cx="1044275" cy="1165250"/>
          </a:xfrm>
        </p:grpSpPr>
        <p:sp>
          <p:nvSpPr>
            <p:cNvPr id="148" name="Google Shape;148;p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7"/>
          <p:cNvGrpSpPr/>
          <p:nvPr/>
        </p:nvGrpSpPr>
        <p:grpSpPr>
          <a:xfrm rot="10800000" flipH="1">
            <a:off x="5206017" y="0"/>
            <a:ext cx="3493323" cy="3836343"/>
            <a:chOff x="0" y="14263"/>
            <a:chExt cx="1044275" cy="1165250"/>
          </a:xfrm>
        </p:grpSpPr>
        <p:sp>
          <p:nvSpPr>
            <p:cNvPr id="153" name="Google Shape;153;p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7"/>
          <p:cNvGrpSpPr/>
          <p:nvPr/>
        </p:nvGrpSpPr>
        <p:grpSpPr>
          <a:xfrm rot="10800000" flipH="1">
            <a:off x="8698923" y="0"/>
            <a:ext cx="3493323" cy="3836343"/>
            <a:chOff x="0" y="14263"/>
            <a:chExt cx="1044275" cy="1165250"/>
          </a:xfrm>
        </p:grpSpPr>
        <p:sp>
          <p:nvSpPr>
            <p:cNvPr id="158" name="Google Shape;158;p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2" name="Google Shape;162;p7"/>
          <p:cNvSpPr txBox="1">
            <a:spLocks noGrp="1"/>
          </p:cNvSpPr>
          <p:nvPr>
            <p:ph type="title"/>
          </p:nvPr>
        </p:nvSpPr>
        <p:spPr>
          <a:xfrm>
            <a:off x="960000" y="719333"/>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7"/>
          <p:cNvSpPr txBox="1">
            <a:spLocks noGrp="1"/>
          </p:cNvSpPr>
          <p:nvPr>
            <p:ph type="subTitle" idx="1"/>
          </p:nvPr>
        </p:nvSpPr>
        <p:spPr>
          <a:xfrm>
            <a:off x="960000" y="2055933"/>
            <a:ext cx="5726400" cy="30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2133"/>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endParaRPr/>
          </a:p>
        </p:txBody>
      </p:sp>
      <p:sp>
        <p:nvSpPr>
          <p:cNvPr id="164" name="Google Shape;164;p7"/>
          <p:cNvSpPr>
            <a:spLocks noGrp="1"/>
          </p:cNvSpPr>
          <p:nvPr>
            <p:ph type="pic" idx="2"/>
          </p:nvPr>
        </p:nvSpPr>
        <p:spPr>
          <a:xfrm>
            <a:off x="7352225" y="2054844"/>
            <a:ext cx="4242400" cy="3549600"/>
          </a:xfrm>
          <a:prstGeom prst="hexagon">
            <a:avLst>
              <a:gd name="adj" fmla="val 28800"/>
              <a:gd name="vf" fmla="val 115470"/>
            </a:avLst>
          </a:prstGeom>
          <a:noFill/>
          <a:ln>
            <a:noFill/>
          </a:ln>
        </p:spPr>
      </p:sp>
    </p:spTree>
    <p:extLst>
      <p:ext uri="{BB962C8B-B14F-4D97-AF65-F5344CB8AC3E}">
        <p14:creationId xmlns:p14="http://schemas.microsoft.com/office/powerpoint/2010/main" val="1891949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65"/>
        <p:cNvGrpSpPr/>
        <p:nvPr/>
      </p:nvGrpSpPr>
      <p:grpSpPr>
        <a:xfrm>
          <a:off x="0" y="0"/>
          <a:ext cx="0" cy="0"/>
          <a:chOff x="0" y="0"/>
          <a:chExt cx="0" cy="0"/>
        </a:xfrm>
      </p:grpSpPr>
      <p:grpSp>
        <p:nvGrpSpPr>
          <p:cNvPr id="166" name="Google Shape;166;p8"/>
          <p:cNvGrpSpPr/>
          <p:nvPr/>
        </p:nvGrpSpPr>
        <p:grpSpPr>
          <a:xfrm>
            <a:off x="3967" y="32964"/>
            <a:ext cx="6026720" cy="6724736"/>
            <a:chOff x="0" y="14263"/>
            <a:chExt cx="1044275" cy="1165250"/>
          </a:xfrm>
        </p:grpSpPr>
        <p:sp>
          <p:nvSpPr>
            <p:cNvPr id="167" name="Google Shape;167;p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8"/>
          <p:cNvGrpSpPr/>
          <p:nvPr/>
        </p:nvGrpSpPr>
        <p:grpSpPr>
          <a:xfrm>
            <a:off x="6030748" y="32964"/>
            <a:ext cx="6026720" cy="6724736"/>
            <a:chOff x="0" y="14263"/>
            <a:chExt cx="1044275" cy="1165250"/>
          </a:xfrm>
        </p:grpSpPr>
        <p:sp>
          <p:nvSpPr>
            <p:cNvPr id="172" name="Google Shape;172;p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6" name="Google Shape;176;p8"/>
          <p:cNvSpPr txBox="1">
            <a:spLocks noGrp="1"/>
          </p:cNvSpPr>
          <p:nvPr>
            <p:ph type="title"/>
          </p:nvPr>
        </p:nvSpPr>
        <p:spPr>
          <a:xfrm>
            <a:off x="1401800" y="1742800"/>
            <a:ext cx="93884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314329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77"/>
        <p:cNvGrpSpPr/>
        <p:nvPr/>
      </p:nvGrpSpPr>
      <p:grpSpPr>
        <a:xfrm>
          <a:off x="0" y="0"/>
          <a:ext cx="0" cy="0"/>
          <a:chOff x="0" y="0"/>
          <a:chExt cx="0" cy="0"/>
        </a:xfrm>
      </p:grpSpPr>
      <p:grpSp>
        <p:nvGrpSpPr>
          <p:cNvPr id="178" name="Google Shape;178;p9"/>
          <p:cNvGrpSpPr/>
          <p:nvPr/>
        </p:nvGrpSpPr>
        <p:grpSpPr>
          <a:xfrm>
            <a:off x="0" y="0"/>
            <a:ext cx="12192245" cy="6857939"/>
            <a:chOff x="0" y="-5"/>
            <a:chExt cx="8219491" cy="4697648"/>
          </a:xfrm>
        </p:grpSpPr>
        <p:grpSp>
          <p:nvGrpSpPr>
            <p:cNvPr id="179" name="Google Shape;179;p9"/>
            <p:cNvGrpSpPr/>
            <p:nvPr/>
          </p:nvGrpSpPr>
          <p:grpSpPr>
            <a:xfrm>
              <a:off x="0" y="-5"/>
              <a:ext cx="2355049" cy="2627872"/>
              <a:chOff x="0" y="14263"/>
              <a:chExt cx="1044275" cy="1165250"/>
            </a:xfrm>
          </p:grpSpPr>
          <p:sp>
            <p:nvSpPr>
              <p:cNvPr id="180" name="Google Shape;180;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 name="Google Shape;184;p9"/>
            <p:cNvGrpSpPr/>
            <p:nvPr/>
          </p:nvGrpSpPr>
          <p:grpSpPr>
            <a:xfrm>
              <a:off x="2354767" y="-5"/>
              <a:ext cx="2355049" cy="2627872"/>
              <a:chOff x="0" y="14263"/>
              <a:chExt cx="1044275" cy="1165250"/>
            </a:xfrm>
          </p:grpSpPr>
          <p:sp>
            <p:nvSpPr>
              <p:cNvPr id="185" name="Google Shape;185;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 name="Google Shape;189;p9"/>
            <p:cNvGrpSpPr/>
            <p:nvPr/>
          </p:nvGrpSpPr>
          <p:grpSpPr>
            <a:xfrm>
              <a:off x="3509675" y="2069771"/>
              <a:ext cx="2355049" cy="2627872"/>
              <a:chOff x="0" y="14263"/>
              <a:chExt cx="1044275" cy="1165250"/>
            </a:xfrm>
          </p:grpSpPr>
          <p:sp>
            <p:nvSpPr>
              <p:cNvPr id="190" name="Google Shape;190;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 name="Google Shape;194;p9"/>
            <p:cNvGrpSpPr/>
            <p:nvPr/>
          </p:nvGrpSpPr>
          <p:grpSpPr>
            <a:xfrm>
              <a:off x="5864442" y="2069771"/>
              <a:ext cx="2355049" cy="2627872"/>
              <a:chOff x="0" y="14263"/>
              <a:chExt cx="1044275" cy="1165250"/>
            </a:xfrm>
          </p:grpSpPr>
          <p:sp>
            <p:nvSpPr>
              <p:cNvPr id="195" name="Google Shape;195;p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99" name="Google Shape;199;p9"/>
          <p:cNvSpPr txBox="1">
            <a:spLocks noGrp="1"/>
          </p:cNvSpPr>
          <p:nvPr>
            <p:ph type="title"/>
          </p:nvPr>
        </p:nvSpPr>
        <p:spPr>
          <a:xfrm>
            <a:off x="1806400" y="1687067"/>
            <a:ext cx="85792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89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0" name="Google Shape;200;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990027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1"/>
        <p:cNvGrpSpPr/>
        <p:nvPr/>
      </p:nvGrpSpPr>
      <p:grpSpPr>
        <a:xfrm>
          <a:off x="0" y="0"/>
          <a:ext cx="0" cy="0"/>
          <a:chOff x="0" y="0"/>
          <a:chExt cx="0" cy="0"/>
        </a:xfrm>
      </p:grpSpPr>
      <p:sp>
        <p:nvSpPr>
          <p:cNvPr id="202" name="Google Shape;202;p10"/>
          <p:cNvSpPr>
            <a:spLocks noGrp="1"/>
          </p:cNvSpPr>
          <p:nvPr>
            <p:ph type="pic" idx="2"/>
          </p:nvPr>
        </p:nvSpPr>
        <p:spPr>
          <a:xfrm>
            <a:off x="0" y="-6767"/>
            <a:ext cx="12192000" cy="6858000"/>
          </a:xfrm>
          <a:prstGeom prst="rect">
            <a:avLst/>
          </a:prstGeom>
          <a:noFill/>
          <a:ln>
            <a:noFill/>
          </a:ln>
        </p:spPr>
      </p:sp>
      <p:sp>
        <p:nvSpPr>
          <p:cNvPr id="203" name="Google Shape;203;p10"/>
          <p:cNvSpPr txBox="1">
            <a:spLocks noGrp="1"/>
          </p:cNvSpPr>
          <p:nvPr>
            <p:ph type="title"/>
          </p:nvPr>
        </p:nvSpPr>
        <p:spPr>
          <a:xfrm>
            <a:off x="960000" y="4504500"/>
            <a:ext cx="10272000" cy="8740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2060430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04"/>
        <p:cNvGrpSpPr/>
        <p:nvPr/>
      </p:nvGrpSpPr>
      <p:grpSpPr>
        <a:xfrm>
          <a:off x="0" y="0"/>
          <a:ext cx="0" cy="0"/>
          <a:chOff x="0" y="0"/>
          <a:chExt cx="0" cy="0"/>
        </a:xfrm>
      </p:grpSpPr>
      <p:grpSp>
        <p:nvGrpSpPr>
          <p:cNvPr id="205" name="Google Shape;205;p11"/>
          <p:cNvGrpSpPr/>
          <p:nvPr/>
        </p:nvGrpSpPr>
        <p:grpSpPr>
          <a:xfrm>
            <a:off x="2687260" y="27787"/>
            <a:ext cx="8553765" cy="6823436"/>
            <a:chOff x="61045" y="20840"/>
            <a:chExt cx="6415324" cy="5117577"/>
          </a:xfrm>
        </p:grpSpPr>
        <p:grpSp>
          <p:nvGrpSpPr>
            <p:cNvPr id="206" name="Google Shape;206;p11"/>
            <p:cNvGrpSpPr/>
            <p:nvPr/>
          </p:nvGrpSpPr>
          <p:grpSpPr>
            <a:xfrm rot="10800000">
              <a:off x="1344560" y="20840"/>
              <a:ext cx="5131809" cy="2862860"/>
              <a:chOff x="713225" y="3151224"/>
              <a:chExt cx="1547357" cy="863217"/>
            </a:xfrm>
          </p:grpSpPr>
          <p:grpSp>
            <p:nvGrpSpPr>
              <p:cNvPr id="207" name="Google Shape;207;p11"/>
              <p:cNvGrpSpPr/>
              <p:nvPr/>
            </p:nvGrpSpPr>
            <p:grpSpPr>
              <a:xfrm>
                <a:off x="713225" y="3151224"/>
                <a:ext cx="773703" cy="863217"/>
                <a:chOff x="0" y="14263"/>
                <a:chExt cx="1044275" cy="1165250"/>
              </a:xfrm>
            </p:grpSpPr>
            <p:sp>
              <p:nvSpPr>
                <p:cNvPr id="208" name="Google Shape;208;p1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1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1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1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2" name="Google Shape;212;p11"/>
              <p:cNvGrpSpPr/>
              <p:nvPr/>
            </p:nvGrpSpPr>
            <p:grpSpPr>
              <a:xfrm>
                <a:off x="1486878" y="3151224"/>
                <a:ext cx="773703" cy="863217"/>
                <a:chOff x="0" y="14263"/>
                <a:chExt cx="1044275" cy="1165250"/>
              </a:xfrm>
            </p:grpSpPr>
            <p:sp>
              <p:nvSpPr>
                <p:cNvPr id="213" name="Google Shape;213;p1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1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1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17" name="Google Shape;217;p11"/>
            <p:cNvGrpSpPr/>
            <p:nvPr/>
          </p:nvGrpSpPr>
          <p:grpSpPr>
            <a:xfrm rot="10800000">
              <a:off x="61045" y="2275557"/>
              <a:ext cx="5131809" cy="2862860"/>
              <a:chOff x="713225" y="3151224"/>
              <a:chExt cx="1547357" cy="863217"/>
            </a:xfrm>
          </p:grpSpPr>
          <p:grpSp>
            <p:nvGrpSpPr>
              <p:cNvPr id="218" name="Google Shape;218;p11"/>
              <p:cNvGrpSpPr/>
              <p:nvPr/>
            </p:nvGrpSpPr>
            <p:grpSpPr>
              <a:xfrm>
                <a:off x="713225" y="3151224"/>
                <a:ext cx="773703" cy="863217"/>
                <a:chOff x="0" y="14263"/>
                <a:chExt cx="1044275" cy="1165250"/>
              </a:xfrm>
            </p:grpSpPr>
            <p:sp>
              <p:nvSpPr>
                <p:cNvPr id="219" name="Google Shape;219;p1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11"/>
              <p:cNvGrpSpPr/>
              <p:nvPr/>
            </p:nvGrpSpPr>
            <p:grpSpPr>
              <a:xfrm>
                <a:off x="1486878" y="3151224"/>
                <a:ext cx="773703" cy="863217"/>
                <a:chOff x="0" y="14263"/>
                <a:chExt cx="1044275" cy="1165250"/>
              </a:xfrm>
            </p:grpSpPr>
            <p:sp>
              <p:nvSpPr>
                <p:cNvPr id="224" name="Google Shape;224;p1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28" name="Google Shape;228;p11"/>
          <p:cNvSpPr txBox="1">
            <a:spLocks noGrp="1"/>
          </p:cNvSpPr>
          <p:nvPr>
            <p:ph type="title" hasCustomPrompt="1"/>
          </p:nvPr>
        </p:nvSpPr>
        <p:spPr>
          <a:xfrm>
            <a:off x="1712000" y="2397417"/>
            <a:ext cx="8768000" cy="1400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666"/>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29" name="Google Shape;229;p11"/>
          <p:cNvSpPr txBox="1">
            <a:spLocks noGrp="1"/>
          </p:cNvSpPr>
          <p:nvPr>
            <p:ph type="subTitle" idx="1"/>
          </p:nvPr>
        </p:nvSpPr>
        <p:spPr>
          <a:xfrm>
            <a:off x="1712000" y="3797784"/>
            <a:ext cx="8768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5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spTree>
    <p:extLst>
      <p:ext uri="{BB962C8B-B14F-4D97-AF65-F5344CB8AC3E}">
        <p14:creationId xmlns:p14="http://schemas.microsoft.com/office/powerpoint/2010/main" val="3107960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0"/>
        <p:cNvGrpSpPr/>
        <p:nvPr/>
      </p:nvGrpSpPr>
      <p:grpSpPr>
        <a:xfrm>
          <a:off x="0" y="0"/>
          <a:ext cx="0" cy="0"/>
          <a:chOff x="0" y="0"/>
          <a:chExt cx="0" cy="0"/>
        </a:xfrm>
      </p:grpSpPr>
    </p:spTree>
    <p:extLst>
      <p:ext uri="{BB962C8B-B14F-4D97-AF65-F5344CB8AC3E}">
        <p14:creationId xmlns:p14="http://schemas.microsoft.com/office/powerpoint/2010/main" val="1915584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31"/>
        <p:cNvGrpSpPr/>
        <p:nvPr/>
      </p:nvGrpSpPr>
      <p:grpSpPr>
        <a:xfrm>
          <a:off x="0" y="0"/>
          <a:ext cx="0" cy="0"/>
          <a:chOff x="0" y="0"/>
          <a:chExt cx="0" cy="0"/>
        </a:xfrm>
      </p:grpSpPr>
      <p:grpSp>
        <p:nvGrpSpPr>
          <p:cNvPr id="232" name="Google Shape;232;p13"/>
          <p:cNvGrpSpPr/>
          <p:nvPr/>
        </p:nvGrpSpPr>
        <p:grpSpPr>
          <a:xfrm flipH="1">
            <a:off x="3966" y="32967"/>
            <a:ext cx="12192027" cy="6801943"/>
            <a:chOff x="2975" y="24725"/>
            <a:chExt cx="9144020" cy="5101457"/>
          </a:xfrm>
        </p:grpSpPr>
        <p:grpSp>
          <p:nvGrpSpPr>
            <p:cNvPr id="233" name="Google Shape;233;p13"/>
            <p:cNvGrpSpPr/>
            <p:nvPr/>
          </p:nvGrpSpPr>
          <p:grpSpPr>
            <a:xfrm>
              <a:off x="2975" y="24725"/>
              <a:ext cx="2286022" cy="2550732"/>
              <a:chOff x="0" y="14263"/>
              <a:chExt cx="1044275" cy="1165250"/>
            </a:xfrm>
          </p:grpSpPr>
          <p:sp>
            <p:nvSpPr>
              <p:cNvPr id="234" name="Google Shape;23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8" name="Google Shape;238;p13"/>
            <p:cNvGrpSpPr/>
            <p:nvPr/>
          </p:nvGrpSpPr>
          <p:grpSpPr>
            <a:xfrm>
              <a:off x="2288982" y="24725"/>
              <a:ext cx="2286022" cy="2550732"/>
              <a:chOff x="0" y="14263"/>
              <a:chExt cx="1044275" cy="1165250"/>
            </a:xfrm>
          </p:grpSpPr>
          <p:sp>
            <p:nvSpPr>
              <p:cNvPr id="239" name="Google Shape;23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3" name="Google Shape;243;p13"/>
            <p:cNvGrpSpPr/>
            <p:nvPr/>
          </p:nvGrpSpPr>
          <p:grpSpPr>
            <a:xfrm>
              <a:off x="4574965" y="24725"/>
              <a:ext cx="2286022" cy="2550732"/>
              <a:chOff x="0" y="14263"/>
              <a:chExt cx="1044275" cy="1165250"/>
            </a:xfrm>
          </p:grpSpPr>
          <p:sp>
            <p:nvSpPr>
              <p:cNvPr id="244" name="Google Shape;24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8" name="Google Shape;248;p13"/>
            <p:cNvGrpSpPr/>
            <p:nvPr/>
          </p:nvGrpSpPr>
          <p:grpSpPr>
            <a:xfrm>
              <a:off x="6860972" y="24725"/>
              <a:ext cx="2286022" cy="2550732"/>
              <a:chOff x="0" y="14263"/>
              <a:chExt cx="1044275" cy="1165250"/>
            </a:xfrm>
          </p:grpSpPr>
          <p:sp>
            <p:nvSpPr>
              <p:cNvPr id="249" name="Google Shape;24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13"/>
            <p:cNvGrpSpPr/>
            <p:nvPr/>
          </p:nvGrpSpPr>
          <p:grpSpPr>
            <a:xfrm>
              <a:off x="2975" y="2575450"/>
              <a:ext cx="2286022" cy="2550732"/>
              <a:chOff x="0" y="14263"/>
              <a:chExt cx="1044275" cy="1165250"/>
            </a:xfrm>
          </p:grpSpPr>
          <p:sp>
            <p:nvSpPr>
              <p:cNvPr id="254" name="Google Shape;25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13"/>
            <p:cNvGrpSpPr/>
            <p:nvPr/>
          </p:nvGrpSpPr>
          <p:grpSpPr>
            <a:xfrm>
              <a:off x="2288982" y="2575450"/>
              <a:ext cx="2286022" cy="2550732"/>
              <a:chOff x="0" y="14263"/>
              <a:chExt cx="1044275" cy="1165250"/>
            </a:xfrm>
          </p:grpSpPr>
          <p:sp>
            <p:nvSpPr>
              <p:cNvPr id="259" name="Google Shape;25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3" name="Google Shape;263;p13"/>
            <p:cNvGrpSpPr/>
            <p:nvPr/>
          </p:nvGrpSpPr>
          <p:grpSpPr>
            <a:xfrm>
              <a:off x="4574965" y="2575450"/>
              <a:ext cx="2286022" cy="2550732"/>
              <a:chOff x="0" y="14263"/>
              <a:chExt cx="1044275" cy="1165250"/>
            </a:xfrm>
          </p:grpSpPr>
          <p:sp>
            <p:nvSpPr>
              <p:cNvPr id="264" name="Google Shape;264;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8" name="Google Shape;268;p13"/>
            <p:cNvGrpSpPr/>
            <p:nvPr/>
          </p:nvGrpSpPr>
          <p:grpSpPr>
            <a:xfrm>
              <a:off x="6860972" y="2575450"/>
              <a:ext cx="2286022" cy="2550732"/>
              <a:chOff x="0" y="14263"/>
              <a:chExt cx="1044275" cy="1165250"/>
            </a:xfrm>
          </p:grpSpPr>
          <p:sp>
            <p:nvSpPr>
              <p:cNvPr id="269" name="Google Shape;269;p1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73" name="Google Shape;273;p1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4" name="Google Shape;274;p13"/>
          <p:cNvSpPr txBox="1">
            <a:spLocks noGrp="1"/>
          </p:cNvSpPr>
          <p:nvPr>
            <p:ph type="subTitle" idx="1"/>
          </p:nvPr>
        </p:nvSpPr>
        <p:spPr>
          <a:xfrm>
            <a:off x="960000" y="30258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5" name="Google Shape;275;p13"/>
          <p:cNvSpPr txBox="1">
            <a:spLocks noGrp="1"/>
          </p:cNvSpPr>
          <p:nvPr>
            <p:ph type="subTitle" idx="2"/>
          </p:nvPr>
        </p:nvSpPr>
        <p:spPr>
          <a:xfrm>
            <a:off x="4559025" y="30258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6" name="Google Shape;276;p13"/>
          <p:cNvSpPr txBox="1">
            <a:spLocks noGrp="1"/>
          </p:cNvSpPr>
          <p:nvPr>
            <p:ph type="subTitle" idx="3"/>
          </p:nvPr>
        </p:nvSpPr>
        <p:spPr>
          <a:xfrm>
            <a:off x="960000" y="52732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7" name="Google Shape;277;p13"/>
          <p:cNvSpPr txBox="1">
            <a:spLocks noGrp="1"/>
          </p:cNvSpPr>
          <p:nvPr>
            <p:ph type="subTitle" idx="4"/>
          </p:nvPr>
        </p:nvSpPr>
        <p:spPr>
          <a:xfrm>
            <a:off x="4559025" y="52732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8" name="Google Shape;278;p13"/>
          <p:cNvSpPr txBox="1">
            <a:spLocks noGrp="1"/>
          </p:cNvSpPr>
          <p:nvPr>
            <p:ph type="subTitle" idx="5"/>
          </p:nvPr>
        </p:nvSpPr>
        <p:spPr>
          <a:xfrm>
            <a:off x="8158060" y="3025833"/>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79" name="Google Shape;279;p13"/>
          <p:cNvSpPr txBox="1">
            <a:spLocks noGrp="1"/>
          </p:cNvSpPr>
          <p:nvPr>
            <p:ph type="subTitle" idx="6"/>
          </p:nvPr>
        </p:nvSpPr>
        <p:spPr>
          <a:xfrm>
            <a:off x="8158060" y="5273200"/>
            <a:ext cx="3074000" cy="64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80" name="Google Shape;280;p13"/>
          <p:cNvSpPr txBox="1">
            <a:spLocks noGrp="1"/>
          </p:cNvSpPr>
          <p:nvPr>
            <p:ph type="title" idx="7" hasCustomPrompt="1"/>
          </p:nvPr>
        </p:nvSpPr>
        <p:spPr>
          <a:xfrm>
            <a:off x="1091203" y="1894644"/>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1" name="Google Shape;281;p13"/>
          <p:cNvSpPr txBox="1">
            <a:spLocks noGrp="1"/>
          </p:cNvSpPr>
          <p:nvPr>
            <p:ph type="title" idx="8" hasCustomPrompt="1"/>
          </p:nvPr>
        </p:nvSpPr>
        <p:spPr>
          <a:xfrm>
            <a:off x="1091203" y="4142021"/>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2" name="Google Shape;282;p13"/>
          <p:cNvSpPr txBox="1">
            <a:spLocks noGrp="1"/>
          </p:cNvSpPr>
          <p:nvPr>
            <p:ph type="title" idx="9" hasCustomPrompt="1"/>
          </p:nvPr>
        </p:nvSpPr>
        <p:spPr>
          <a:xfrm>
            <a:off x="4690236" y="1894644"/>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3" name="Google Shape;283;p13"/>
          <p:cNvSpPr txBox="1">
            <a:spLocks noGrp="1"/>
          </p:cNvSpPr>
          <p:nvPr>
            <p:ph type="title" idx="13" hasCustomPrompt="1"/>
          </p:nvPr>
        </p:nvSpPr>
        <p:spPr>
          <a:xfrm>
            <a:off x="4690236" y="4142021"/>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4" name="Google Shape;284;p13"/>
          <p:cNvSpPr txBox="1">
            <a:spLocks noGrp="1"/>
          </p:cNvSpPr>
          <p:nvPr>
            <p:ph type="title" idx="14" hasCustomPrompt="1"/>
          </p:nvPr>
        </p:nvSpPr>
        <p:spPr>
          <a:xfrm>
            <a:off x="8289269" y="1894644"/>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5" name="Google Shape;285;p13"/>
          <p:cNvSpPr txBox="1">
            <a:spLocks noGrp="1"/>
          </p:cNvSpPr>
          <p:nvPr>
            <p:ph type="title" idx="15" hasCustomPrompt="1"/>
          </p:nvPr>
        </p:nvSpPr>
        <p:spPr>
          <a:xfrm>
            <a:off x="8289269" y="4142021"/>
            <a:ext cx="979600" cy="5968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86" name="Google Shape;286;p13"/>
          <p:cNvSpPr txBox="1">
            <a:spLocks noGrp="1"/>
          </p:cNvSpPr>
          <p:nvPr>
            <p:ph type="subTitle" idx="16"/>
          </p:nvPr>
        </p:nvSpPr>
        <p:spPr>
          <a:xfrm>
            <a:off x="960000" y="26405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7" name="Google Shape;287;p13"/>
          <p:cNvSpPr txBox="1">
            <a:spLocks noGrp="1"/>
          </p:cNvSpPr>
          <p:nvPr>
            <p:ph type="subTitle" idx="17"/>
          </p:nvPr>
        </p:nvSpPr>
        <p:spPr>
          <a:xfrm>
            <a:off x="4559033" y="26405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8" name="Google Shape;288;p13"/>
          <p:cNvSpPr txBox="1">
            <a:spLocks noGrp="1"/>
          </p:cNvSpPr>
          <p:nvPr>
            <p:ph type="subTitle" idx="18"/>
          </p:nvPr>
        </p:nvSpPr>
        <p:spPr>
          <a:xfrm>
            <a:off x="8158067" y="2640500"/>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9" name="Google Shape;289;p13"/>
          <p:cNvSpPr txBox="1">
            <a:spLocks noGrp="1"/>
          </p:cNvSpPr>
          <p:nvPr>
            <p:ph type="subTitle" idx="19"/>
          </p:nvPr>
        </p:nvSpPr>
        <p:spPr>
          <a:xfrm>
            <a:off x="960000" y="48879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90" name="Google Shape;290;p13"/>
          <p:cNvSpPr txBox="1">
            <a:spLocks noGrp="1"/>
          </p:cNvSpPr>
          <p:nvPr>
            <p:ph type="subTitle" idx="20"/>
          </p:nvPr>
        </p:nvSpPr>
        <p:spPr>
          <a:xfrm>
            <a:off x="4559033" y="48879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91" name="Google Shape;291;p13"/>
          <p:cNvSpPr txBox="1">
            <a:spLocks noGrp="1"/>
          </p:cNvSpPr>
          <p:nvPr>
            <p:ph type="subTitle" idx="21"/>
          </p:nvPr>
        </p:nvSpPr>
        <p:spPr>
          <a:xfrm>
            <a:off x="8158067" y="4887967"/>
            <a:ext cx="3074000" cy="52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66045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86B5-99B7-5A44-9E8B-0CB09B75C333}"/>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94092FB6-FA0E-ED4E-ABB8-FBF59784B8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2A70DDF-452B-974F-BE51-7AEBB19513B5}"/>
              </a:ext>
            </a:extLst>
          </p:cNvPr>
          <p:cNvSpPr>
            <a:spLocks noGrp="1"/>
          </p:cNvSpPr>
          <p:nvPr>
            <p:ph type="dt" sz="half" idx="10"/>
          </p:nvPr>
        </p:nvSpPr>
        <p:spPr/>
        <p:txBody>
          <a:bodyPr/>
          <a:lstStyle/>
          <a:p>
            <a:fld id="{35D438C5-5FB9-3F41-BE85-94ABBA1B9F87}" type="datetime1">
              <a:rPr lang="en-US" smtClean="0"/>
              <a:t>4/18/25</a:t>
            </a:fld>
            <a:endParaRPr lang="en-JP"/>
          </a:p>
        </p:txBody>
      </p:sp>
      <p:sp>
        <p:nvSpPr>
          <p:cNvPr id="5" name="Footer Placeholder 4">
            <a:extLst>
              <a:ext uri="{FF2B5EF4-FFF2-40B4-BE49-F238E27FC236}">
                <a16:creationId xmlns:a16="http://schemas.microsoft.com/office/drawing/2014/main" id="{B8FD9C70-C84B-EB48-BD38-B4F7F98BC08B}"/>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636DC344-0B0F-CF42-9868-CE8001D7D8A8}"/>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2316271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92"/>
        <p:cNvGrpSpPr/>
        <p:nvPr/>
      </p:nvGrpSpPr>
      <p:grpSpPr>
        <a:xfrm>
          <a:off x="0" y="0"/>
          <a:ext cx="0" cy="0"/>
          <a:chOff x="0" y="0"/>
          <a:chExt cx="0" cy="0"/>
        </a:xfrm>
      </p:grpSpPr>
      <p:grpSp>
        <p:nvGrpSpPr>
          <p:cNvPr id="293" name="Google Shape;293;p14"/>
          <p:cNvGrpSpPr/>
          <p:nvPr/>
        </p:nvGrpSpPr>
        <p:grpSpPr>
          <a:xfrm>
            <a:off x="2687260" y="27787"/>
            <a:ext cx="8553765" cy="6823436"/>
            <a:chOff x="61045" y="20840"/>
            <a:chExt cx="6415324" cy="5117577"/>
          </a:xfrm>
        </p:grpSpPr>
        <p:grpSp>
          <p:nvGrpSpPr>
            <p:cNvPr id="294" name="Google Shape;294;p14"/>
            <p:cNvGrpSpPr/>
            <p:nvPr/>
          </p:nvGrpSpPr>
          <p:grpSpPr>
            <a:xfrm rot="10800000">
              <a:off x="1344560" y="20840"/>
              <a:ext cx="5131809" cy="2862860"/>
              <a:chOff x="713225" y="3151224"/>
              <a:chExt cx="1547357" cy="863217"/>
            </a:xfrm>
          </p:grpSpPr>
          <p:grpSp>
            <p:nvGrpSpPr>
              <p:cNvPr id="295" name="Google Shape;295;p14"/>
              <p:cNvGrpSpPr/>
              <p:nvPr/>
            </p:nvGrpSpPr>
            <p:grpSpPr>
              <a:xfrm>
                <a:off x="713225" y="3151224"/>
                <a:ext cx="773703" cy="863217"/>
                <a:chOff x="0" y="14263"/>
                <a:chExt cx="1044275" cy="1165250"/>
              </a:xfrm>
            </p:grpSpPr>
            <p:sp>
              <p:nvSpPr>
                <p:cNvPr id="296" name="Google Shape;296;p1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1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1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0" name="Google Shape;300;p14"/>
              <p:cNvGrpSpPr/>
              <p:nvPr/>
            </p:nvGrpSpPr>
            <p:grpSpPr>
              <a:xfrm>
                <a:off x="1486878" y="3151224"/>
                <a:ext cx="773703" cy="863217"/>
                <a:chOff x="0" y="14263"/>
                <a:chExt cx="1044275" cy="1165250"/>
              </a:xfrm>
            </p:grpSpPr>
            <p:sp>
              <p:nvSpPr>
                <p:cNvPr id="301" name="Google Shape;301;p1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1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1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1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05" name="Google Shape;305;p14"/>
            <p:cNvGrpSpPr/>
            <p:nvPr/>
          </p:nvGrpSpPr>
          <p:grpSpPr>
            <a:xfrm rot="10800000">
              <a:off x="61045" y="2275557"/>
              <a:ext cx="5131809" cy="2862860"/>
              <a:chOff x="713225" y="3151224"/>
              <a:chExt cx="1547357" cy="863217"/>
            </a:xfrm>
          </p:grpSpPr>
          <p:grpSp>
            <p:nvGrpSpPr>
              <p:cNvPr id="306" name="Google Shape;306;p14"/>
              <p:cNvGrpSpPr/>
              <p:nvPr/>
            </p:nvGrpSpPr>
            <p:grpSpPr>
              <a:xfrm>
                <a:off x="713225" y="3151224"/>
                <a:ext cx="773703" cy="863217"/>
                <a:chOff x="0" y="14263"/>
                <a:chExt cx="1044275" cy="1165250"/>
              </a:xfrm>
            </p:grpSpPr>
            <p:sp>
              <p:nvSpPr>
                <p:cNvPr id="307" name="Google Shape;307;p1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1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1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1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1" name="Google Shape;311;p14"/>
              <p:cNvGrpSpPr/>
              <p:nvPr/>
            </p:nvGrpSpPr>
            <p:grpSpPr>
              <a:xfrm>
                <a:off x="1486878" y="3151224"/>
                <a:ext cx="773703" cy="863217"/>
                <a:chOff x="0" y="14263"/>
                <a:chExt cx="1044275" cy="1165250"/>
              </a:xfrm>
            </p:grpSpPr>
            <p:sp>
              <p:nvSpPr>
                <p:cNvPr id="312" name="Google Shape;312;p1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1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1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316" name="Google Shape;316;p14"/>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550904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17"/>
        <p:cNvGrpSpPr/>
        <p:nvPr/>
      </p:nvGrpSpPr>
      <p:grpSpPr>
        <a:xfrm>
          <a:off x="0" y="0"/>
          <a:ext cx="0" cy="0"/>
          <a:chOff x="0" y="0"/>
          <a:chExt cx="0" cy="0"/>
        </a:xfrm>
      </p:grpSpPr>
      <p:grpSp>
        <p:nvGrpSpPr>
          <p:cNvPr id="318" name="Google Shape;318;p15"/>
          <p:cNvGrpSpPr/>
          <p:nvPr/>
        </p:nvGrpSpPr>
        <p:grpSpPr>
          <a:xfrm rot="10800000">
            <a:off x="25" y="2331"/>
            <a:ext cx="12191933" cy="6801461"/>
            <a:chOff x="713225" y="3151224"/>
            <a:chExt cx="1547357" cy="863217"/>
          </a:xfrm>
        </p:grpSpPr>
        <p:grpSp>
          <p:nvGrpSpPr>
            <p:cNvPr id="319" name="Google Shape;319;p15"/>
            <p:cNvGrpSpPr/>
            <p:nvPr/>
          </p:nvGrpSpPr>
          <p:grpSpPr>
            <a:xfrm>
              <a:off x="713225" y="3151224"/>
              <a:ext cx="773703" cy="863217"/>
              <a:chOff x="0" y="14263"/>
              <a:chExt cx="1044275" cy="1165250"/>
            </a:xfrm>
          </p:grpSpPr>
          <p:sp>
            <p:nvSpPr>
              <p:cNvPr id="320" name="Google Shape;320;p1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1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1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1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4" name="Google Shape;324;p15"/>
            <p:cNvGrpSpPr/>
            <p:nvPr/>
          </p:nvGrpSpPr>
          <p:grpSpPr>
            <a:xfrm>
              <a:off x="1486878" y="3151224"/>
              <a:ext cx="773703" cy="863217"/>
              <a:chOff x="0" y="14263"/>
              <a:chExt cx="1044275" cy="1165250"/>
            </a:xfrm>
          </p:grpSpPr>
          <p:sp>
            <p:nvSpPr>
              <p:cNvPr id="325" name="Google Shape;325;p1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1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1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1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29" name="Google Shape;329;p1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6980888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30"/>
        <p:cNvGrpSpPr/>
        <p:nvPr/>
      </p:nvGrpSpPr>
      <p:grpSpPr>
        <a:xfrm>
          <a:off x="0" y="0"/>
          <a:ext cx="0" cy="0"/>
          <a:chOff x="0" y="0"/>
          <a:chExt cx="0" cy="0"/>
        </a:xfrm>
      </p:grpSpPr>
      <p:grpSp>
        <p:nvGrpSpPr>
          <p:cNvPr id="331" name="Google Shape;331;p16"/>
          <p:cNvGrpSpPr/>
          <p:nvPr/>
        </p:nvGrpSpPr>
        <p:grpSpPr>
          <a:xfrm rot="10800000">
            <a:off x="25" y="2331"/>
            <a:ext cx="12191933" cy="6801461"/>
            <a:chOff x="713225" y="3151224"/>
            <a:chExt cx="1547357" cy="863217"/>
          </a:xfrm>
        </p:grpSpPr>
        <p:grpSp>
          <p:nvGrpSpPr>
            <p:cNvPr id="332" name="Google Shape;332;p16"/>
            <p:cNvGrpSpPr/>
            <p:nvPr/>
          </p:nvGrpSpPr>
          <p:grpSpPr>
            <a:xfrm>
              <a:off x="713225" y="3151224"/>
              <a:ext cx="773703" cy="863217"/>
              <a:chOff x="0" y="14263"/>
              <a:chExt cx="1044275" cy="1165250"/>
            </a:xfrm>
          </p:grpSpPr>
          <p:sp>
            <p:nvSpPr>
              <p:cNvPr id="333" name="Google Shape;333;p1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1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1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7" name="Google Shape;337;p16"/>
            <p:cNvGrpSpPr/>
            <p:nvPr/>
          </p:nvGrpSpPr>
          <p:grpSpPr>
            <a:xfrm>
              <a:off x="1486878" y="3151224"/>
              <a:ext cx="773703" cy="863217"/>
              <a:chOff x="0" y="14263"/>
              <a:chExt cx="1044275" cy="1165250"/>
            </a:xfrm>
          </p:grpSpPr>
          <p:sp>
            <p:nvSpPr>
              <p:cNvPr id="338" name="Google Shape;338;p1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1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1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42" name="Google Shape;342;p16"/>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584744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43"/>
        <p:cNvGrpSpPr/>
        <p:nvPr/>
      </p:nvGrpSpPr>
      <p:grpSpPr>
        <a:xfrm>
          <a:off x="0" y="0"/>
          <a:ext cx="0" cy="0"/>
          <a:chOff x="0" y="0"/>
          <a:chExt cx="0" cy="0"/>
        </a:xfrm>
      </p:grpSpPr>
      <p:grpSp>
        <p:nvGrpSpPr>
          <p:cNvPr id="344" name="Google Shape;344;p17"/>
          <p:cNvGrpSpPr/>
          <p:nvPr/>
        </p:nvGrpSpPr>
        <p:grpSpPr>
          <a:xfrm>
            <a:off x="6985642" y="5"/>
            <a:ext cx="3493031" cy="3836313"/>
            <a:chOff x="0" y="14263"/>
            <a:chExt cx="1044275" cy="1165250"/>
          </a:xfrm>
        </p:grpSpPr>
        <p:sp>
          <p:nvSpPr>
            <p:cNvPr id="345" name="Google Shape;345;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9" name="Google Shape;349;p17"/>
          <p:cNvGrpSpPr/>
          <p:nvPr/>
        </p:nvGrpSpPr>
        <p:grpSpPr>
          <a:xfrm>
            <a:off x="33" y="0"/>
            <a:ext cx="3493008" cy="3836343"/>
            <a:chOff x="0" y="14263"/>
            <a:chExt cx="1044275" cy="1165250"/>
          </a:xfrm>
        </p:grpSpPr>
        <p:sp>
          <p:nvSpPr>
            <p:cNvPr id="350" name="Google Shape;350;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4" name="Google Shape;354;p17"/>
          <p:cNvGrpSpPr/>
          <p:nvPr/>
        </p:nvGrpSpPr>
        <p:grpSpPr>
          <a:xfrm>
            <a:off x="3492624" y="0"/>
            <a:ext cx="3493008" cy="3836343"/>
            <a:chOff x="0" y="14263"/>
            <a:chExt cx="1044275" cy="1165250"/>
          </a:xfrm>
        </p:grpSpPr>
        <p:sp>
          <p:nvSpPr>
            <p:cNvPr id="355" name="Google Shape;355;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9" name="Google Shape;359;p17"/>
          <p:cNvGrpSpPr/>
          <p:nvPr/>
        </p:nvGrpSpPr>
        <p:grpSpPr>
          <a:xfrm>
            <a:off x="5205583" y="3021596"/>
            <a:ext cx="3493008" cy="3836343"/>
            <a:chOff x="0" y="14263"/>
            <a:chExt cx="1044275" cy="1165250"/>
          </a:xfrm>
        </p:grpSpPr>
        <p:sp>
          <p:nvSpPr>
            <p:cNvPr id="360" name="Google Shape;360;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17"/>
          <p:cNvGrpSpPr/>
          <p:nvPr/>
        </p:nvGrpSpPr>
        <p:grpSpPr>
          <a:xfrm>
            <a:off x="8698175" y="3021596"/>
            <a:ext cx="3493008" cy="3836343"/>
            <a:chOff x="0" y="14263"/>
            <a:chExt cx="1044275" cy="1165250"/>
          </a:xfrm>
        </p:grpSpPr>
        <p:sp>
          <p:nvSpPr>
            <p:cNvPr id="365" name="Google Shape;365;p1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1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1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1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9" name="Google Shape;369;p17"/>
          <p:cNvSpPr txBox="1">
            <a:spLocks noGrp="1"/>
          </p:cNvSpPr>
          <p:nvPr>
            <p:ph type="title"/>
          </p:nvPr>
        </p:nvSpPr>
        <p:spPr>
          <a:xfrm>
            <a:off x="2717600" y="2615367"/>
            <a:ext cx="6756800" cy="206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370" name="Google Shape;370;p17"/>
          <p:cNvSpPr txBox="1">
            <a:spLocks noGrp="1"/>
          </p:cNvSpPr>
          <p:nvPr>
            <p:ph type="title" idx="2" hasCustomPrompt="1"/>
          </p:nvPr>
        </p:nvSpPr>
        <p:spPr>
          <a:xfrm>
            <a:off x="5153200" y="1210300"/>
            <a:ext cx="1885600" cy="1122400"/>
          </a:xfrm>
          <a:prstGeom prst="rect">
            <a:avLst/>
          </a:prstGeom>
          <a:gradFill>
            <a:gsLst>
              <a:gs pos="0">
                <a:schemeClr val="lt1"/>
              </a:gs>
              <a:gs pos="100000">
                <a:schemeClr val="dk2"/>
              </a:gs>
            </a:gsLst>
            <a:path path="circle">
              <a:fillToRect l="50000" t="50000" r="50000" b="50000"/>
            </a:path>
            <a:tileRect/>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371" name="Google Shape;371;p17"/>
          <p:cNvSpPr txBox="1">
            <a:spLocks noGrp="1"/>
          </p:cNvSpPr>
          <p:nvPr>
            <p:ph type="subTitle" idx="1"/>
          </p:nvPr>
        </p:nvSpPr>
        <p:spPr>
          <a:xfrm>
            <a:off x="2717600" y="4905033"/>
            <a:ext cx="6756800" cy="5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25821974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72"/>
        <p:cNvGrpSpPr/>
        <p:nvPr/>
      </p:nvGrpSpPr>
      <p:grpSpPr>
        <a:xfrm>
          <a:off x="0" y="0"/>
          <a:ext cx="0" cy="0"/>
          <a:chOff x="0" y="0"/>
          <a:chExt cx="0" cy="0"/>
        </a:xfrm>
      </p:grpSpPr>
      <p:grpSp>
        <p:nvGrpSpPr>
          <p:cNvPr id="373" name="Google Shape;373;p18"/>
          <p:cNvGrpSpPr/>
          <p:nvPr/>
        </p:nvGrpSpPr>
        <p:grpSpPr>
          <a:xfrm flipH="1">
            <a:off x="6030748" y="32964"/>
            <a:ext cx="6026720" cy="6724736"/>
            <a:chOff x="0" y="14263"/>
            <a:chExt cx="1044275" cy="1165250"/>
          </a:xfrm>
        </p:grpSpPr>
        <p:sp>
          <p:nvSpPr>
            <p:cNvPr id="374" name="Google Shape;374;p1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1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1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8" name="Google Shape;378;p18"/>
          <p:cNvGrpSpPr/>
          <p:nvPr/>
        </p:nvGrpSpPr>
        <p:grpSpPr>
          <a:xfrm flipH="1">
            <a:off x="3967" y="32964"/>
            <a:ext cx="6026720" cy="6724736"/>
            <a:chOff x="0" y="14263"/>
            <a:chExt cx="1044275" cy="1165250"/>
          </a:xfrm>
        </p:grpSpPr>
        <p:sp>
          <p:nvSpPr>
            <p:cNvPr id="379" name="Google Shape;379;p1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1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1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3" name="Google Shape;383;p18"/>
          <p:cNvSpPr txBox="1">
            <a:spLocks noGrp="1"/>
          </p:cNvSpPr>
          <p:nvPr>
            <p:ph type="title"/>
          </p:nvPr>
        </p:nvSpPr>
        <p:spPr>
          <a:xfrm>
            <a:off x="5019800" y="4133708"/>
            <a:ext cx="5813600" cy="70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384" name="Google Shape;384;p18"/>
          <p:cNvSpPr txBox="1">
            <a:spLocks noGrp="1"/>
          </p:cNvSpPr>
          <p:nvPr>
            <p:ph type="subTitle" idx="1"/>
          </p:nvPr>
        </p:nvSpPr>
        <p:spPr>
          <a:xfrm>
            <a:off x="1358600" y="2015092"/>
            <a:ext cx="9474800" cy="1971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4000"/>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endParaRPr/>
          </a:p>
        </p:txBody>
      </p:sp>
    </p:spTree>
    <p:extLst>
      <p:ext uri="{BB962C8B-B14F-4D97-AF65-F5344CB8AC3E}">
        <p14:creationId xmlns:p14="http://schemas.microsoft.com/office/powerpoint/2010/main" val="2884857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85"/>
        <p:cNvGrpSpPr/>
        <p:nvPr/>
      </p:nvGrpSpPr>
      <p:grpSpPr>
        <a:xfrm>
          <a:off x="0" y="0"/>
          <a:ext cx="0" cy="0"/>
          <a:chOff x="0" y="0"/>
          <a:chExt cx="0" cy="0"/>
        </a:xfrm>
      </p:grpSpPr>
      <p:grpSp>
        <p:nvGrpSpPr>
          <p:cNvPr id="386" name="Google Shape;386;p19"/>
          <p:cNvGrpSpPr/>
          <p:nvPr/>
        </p:nvGrpSpPr>
        <p:grpSpPr>
          <a:xfrm>
            <a:off x="950960" y="27787"/>
            <a:ext cx="8553765" cy="6823436"/>
            <a:chOff x="61045" y="20840"/>
            <a:chExt cx="6415324" cy="5117577"/>
          </a:xfrm>
        </p:grpSpPr>
        <p:grpSp>
          <p:nvGrpSpPr>
            <p:cNvPr id="387" name="Google Shape;387;p19"/>
            <p:cNvGrpSpPr/>
            <p:nvPr/>
          </p:nvGrpSpPr>
          <p:grpSpPr>
            <a:xfrm rot="10800000">
              <a:off x="1344560" y="20840"/>
              <a:ext cx="5131809" cy="2862860"/>
              <a:chOff x="713225" y="3151224"/>
              <a:chExt cx="1547357" cy="863217"/>
            </a:xfrm>
          </p:grpSpPr>
          <p:grpSp>
            <p:nvGrpSpPr>
              <p:cNvPr id="388" name="Google Shape;388;p19"/>
              <p:cNvGrpSpPr/>
              <p:nvPr/>
            </p:nvGrpSpPr>
            <p:grpSpPr>
              <a:xfrm>
                <a:off x="713225" y="3151224"/>
                <a:ext cx="773703" cy="863217"/>
                <a:chOff x="0" y="14263"/>
                <a:chExt cx="1044275" cy="1165250"/>
              </a:xfrm>
            </p:grpSpPr>
            <p:sp>
              <p:nvSpPr>
                <p:cNvPr id="389" name="Google Shape;389;p1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1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1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1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19"/>
              <p:cNvGrpSpPr/>
              <p:nvPr/>
            </p:nvGrpSpPr>
            <p:grpSpPr>
              <a:xfrm>
                <a:off x="1486878" y="3151224"/>
                <a:ext cx="773703" cy="863217"/>
                <a:chOff x="0" y="14263"/>
                <a:chExt cx="1044275" cy="1165250"/>
              </a:xfrm>
            </p:grpSpPr>
            <p:sp>
              <p:nvSpPr>
                <p:cNvPr id="394" name="Google Shape;394;p1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1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1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1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98" name="Google Shape;398;p19"/>
            <p:cNvGrpSpPr/>
            <p:nvPr/>
          </p:nvGrpSpPr>
          <p:grpSpPr>
            <a:xfrm rot="10800000">
              <a:off x="61045" y="2275557"/>
              <a:ext cx="5131809" cy="2862860"/>
              <a:chOff x="713225" y="3151224"/>
              <a:chExt cx="1547357" cy="863217"/>
            </a:xfrm>
          </p:grpSpPr>
          <p:grpSp>
            <p:nvGrpSpPr>
              <p:cNvPr id="399" name="Google Shape;399;p19"/>
              <p:cNvGrpSpPr/>
              <p:nvPr/>
            </p:nvGrpSpPr>
            <p:grpSpPr>
              <a:xfrm>
                <a:off x="713225" y="3151224"/>
                <a:ext cx="773703" cy="863217"/>
                <a:chOff x="0" y="14263"/>
                <a:chExt cx="1044275" cy="1165250"/>
              </a:xfrm>
            </p:grpSpPr>
            <p:sp>
              <p:nvSpPr>
                <p:cNvPr id="400" name="Google Shape;400;p1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1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1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1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4" name="Google Shape;404;p19"/>
              <p:cNvGrpSpPr/>
              <p:nvPr/>
            </p:nvGrpSpPr>
            <p:grpSpPr>
              <a:xfrm>
                <a:off x="1486878" y="3151224"/>
                <a:ext cx="773703" cy="863217"/>
                <a:chOff x="0" y="14263"/>
                <a:chExt cx="1044275" cy="1165250"/>
              </a:xfrm>
            </p:grpSpPr>
            <p:sp>
              <p:nvSpPr>
                <p:cNvPr id="405" name="Google Shape;405;p1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409" name="Google Shape;409;p19"/>
          <p:cNvSpPr txBox="1">
            <a:spLocks noGrp="1"/>
          </p:cNvSpPr>
          <p:nvPr>
            <p:ph type="title"/>
          </p:nvPr>
        </p:nvSpPr>
        <p:spPr>
          <a:xfrm>
            <a:off x="960000" y="1805817"/>
            <a:ext cx="4792000" cy="217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0" name="Google Shape;410;p19"/>
          <p:cNvSpPr txBox="1">
            <a:spLocks noGrp="1"/>
          </p:cNvSpPr>
          <p:nvPr>
            <p:ph type="subTitle" idx="1"/>
          </p:nvPr>
        </p:nvSpPr>
        <p:spPr>
          <a:xfrm>
            <a:off x="960000" y="3981800"/>
            <a:ext cx="4792000" cy="116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11" name="Google Shape;411;p19"/>
          <p:cNvSpPr>
            <a:spLocks noGrp="1"/>
          </p:cNvSpPr>
          <p:nvPr>
            <p:ph type="pic" idx="2"/>
          </p:nvPr>
        </p:nvSpPr>
        <p:spPr>
          <a:xfrm>
            <a:off x="6097533" y="0"/>
            <a:ext cx="7982800" cy="6858000"/>
          </a:xfrm>
          <a:prstGeom prst="hexagon">
            <a:avLst>
              <a:gd name="adj" fmla="val 17775"/>
              <a:gd name="vf" fmla="val 115470"/>
            </a:avLst>
          </a:prstGeom>
          <a:noFill/>
          <a:ln>
            <a:noFill/>
          </a:ln>
        </p:spPr>
      </p:sp>
    </p:spTree>
    <p:extLst>
      <p:ext uri="{BB962C8B-B14F-4D97-AF65-F5344CB8AC3E}">
        <p14:creationId xmlns:p14="http://schemas.microsoft.com/office/powerpoint/2010/main" val="32919888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412"/>
        <p:cNvGrpSpPr/>
        <p:nvPr/>
      </p:nvGrpSpPr>
      <p:grpSpPr>
        <a:xfrm>
          <a:off x="0" y="0"/>
          <a:ext cx="0" cy="0"/>
          <a:chOff x="0" y="0"/>
          <a:chExt cx="0" cy="0"/>
        </a:xfrm>
      </p:grpSpPr>
      <p:grpSp>
        <p:nvGrpSpPr>
          <p:cNvPr id="413" name="Google Shape;413;p20"/>
          <p:cNvGrpSpPr/>
          <p:nvPr/>
        </p:nvGrpSpPr>
        <p:grpSpPr>
          <a:xfrm>
            <a:off x="1" y="32968"/>
            <a:ext cx="4172644" cy="4655873"/>
            <a:chOff x="0" y="14263"/>
            <a:chExt cx="1044275" cy="1165250"/>
          </a:xfrm>
        </p:grpSpPr>
        <p:sp>
          <p:nvSpPr>
            <p:cNvPr id="414" name="Google Shape;414;p2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2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2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2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8" name="Google Shape;418;p20"/>
          <p:cNvGrpSpPr/>
          <p:nvPr/>
        </p:nvGrpSpPr>
        <p:grpSpPr>
          <a:xfrm>
            <a:off x="4172823" y="32968"/>
            <a:ext cx="4172644" cy="4655873"/>
            <a:chOff x="0" y="14263"/>
            <a:chExt cx="1044275" cy="1165250"/>
          </a:xfrm>
        </p:grpSpPr>
        <p:sp>
          <p:nvSpPr>
            <p:cNvPr id="419" name="Google Shape;419;p2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2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2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3" name="Google Shape;423;p20"/>
          <p:cNvGrpSpPr/>
          <p:nvPr/>
        </p:nvGrpSpPr>
        <p:grpSpPr>
          <a:xfrm>
            <a:off x="4176800" y="2570497"/>
            <a:ext cx="3842515" cy="4287499"/>
            <a:chOff x="0" y="14263"/>
            <a:chExt cx="1044275" cy="1165250"/>
          </a:xfrm>
        </p:grpSpPr>
        <p:sp>
          <p:nvSpPr>
            <p:cNvPr id="424" name="Google Shape;424;p2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2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2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8" name="Google Shape;428;p20"/>
          <p:cNvGrpSpPr/>
          <p:nvPr/>
        </p:nvGrpSpPr>
        <p:grpSpPr>
          <a:xfrm>
            <a:off x="8015385" y="2570497"/>
            <a:ext cx="3842515" cy="4287499"/>
            <a:chOff x="0" y="14263"/>
            <a:chExt cx="1044275" cy="1165250"/>
          </a:xfrm>
        </p:grpSpPr>
        <p:sp>
          <p:nvSpPr>
            <p:cNvPr id="429" name="Google Shape;429;p2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2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1" name="Google Shape;431;p2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2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33" name="Google Shape;433;p20"/>
          <p:cNvSpPr txBox="1">
            <a:spLocks noGrp="1"/>
          </p:cNvSpPr>
          <p:nvPr>
            <p:ph type="title"/>
          </p:nvPr>
        </p:nvSpPr>
        <p:spPr>
          <a:xfrm>
            <a:off x="960000" y="1638467"/>
            <a:ext cx="4310800" cy="155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4" name="Google Shape;434;p20"/>
          <p:cNvSpPr txBox="1">
            <a:spLocks noGrp="1"/>
          </p:cNvSpPr>
          <p:nvPr>
            <p:ph type="subTitle" idx="1"/>
          </p:nvPr>
        </p:nvSpPr>
        <p:spPr>
          <a:xfrm>
            <a:off x="950967" y="3346400"/>
            <a:ext cx="3955200" cy="155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35" name="Google Shape;435;p20"/>
          <p:cNvSpPr>
            <a:spLocks noGrp="1"/>
          </p:cNvSpPr>
          <p:nvPr>
            <p:ph type="pic" idx="2"/>
          </p:nvPr>
        </p:nvSpPr>
        <p:spPr>
          <a:xfrm>
            <a:off x="6225733" y="1794533"/>
            <a:ext cx="4310800" cy="2639200"/>
          </a:xfrm>
          <a:prstGeom prst="rect">
            <a:avLst/>
          </a:prstGeom>
          <a:noFill/>
          <a:ln>
            <a:noFill/>
          </a:ln>
        </p:spPr>
      </p:sp>
    </p:spTree>
    <p:extLst>
      <p:ext uri="{BB962C8B-B14F-4D97-AF65-F5344CB8AC3E}">
        <p14:creationId xmlns:p14="http://schemas.microsoft.com/office/powerpoint/2010/main" val="2082001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436"/>
        <p:cNvGrpSpPr/>
        <p:nvPr/>
      </p:nvGrpSpPr>
      <p:grpSpPr>
        <a:xfrm>
          <a:off x="0" y="0"/>
          <a:ext cx="0" cy="0"/>
          <a:chOff x="0" y="0"/>
          <a:chExt cx="0" cy="0"/>
        </a:xfrm>
      </p:grpSpPr>
      <p:grpSp>
        <p:nvGrpSpPr>
          <p:cNvPr id="437" name="Google Shape;437;p21"/>
          <p:cNvGrpSpPr/>
          <p:nvPr/>
        </p:nvGrpSpPr>
        <p:grpSpPr>
          <a:xfrm rot="10800000" flipH="1">
            <a:off x="1" y="2202125"/>
            <a:ext cx="4172644" cy="4655873"/>
            <a:chOff x="0" y="14263"/>
            <a:chExt cx="1044275" cy="1165250"/>
          </a:xfrm>
        </p:grpSpPr>
        <p:sp>
          <p:nvSpPr>
            <p:cNvPr id="438" name="Google Shape;438;p2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2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2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2" name="Google Shape;442;p21"/>
          <p:cNvGrpSpPr/>
          <p:nvPr/>
        </p:nvGrpSpPr>
        <p:grpSpPr>
          <a:xfrm rot="10800000" flipH="1">
            <a:off x="4172823" y="2202125"/>
            <a:ext cx="4172644" cy="4655873"/>
            <a:chOff x="0" y="14263"/>
            <a:chExt cx="1044275" cy="1165250"/>
          </a:xfrm>
        </p:grpSpPr>
        <p:sp>
          <p:nvSpPr>
            <p:cNvPr id="443" name="Google Shape;443;p2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2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2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2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21"/>
          <p:cNvGrpSpPr/>
          <p:nvPr/>
        </p:nvGrpSpPr>
        <p:grpSpPr>
          <a:xfrm rot="10800000" flipH="1">
            <a:off x="4176800" y="32967"/>
            <a:ext cx="3842515" cy="4287499"/>
            <a:chOff x="0" y="14263"/>
            <a:chExt cx="1044275" cy="1165250"/>
          </a:xfrm>
        </p:grpSpPr>
        <p:sp>
          <p:nvSpPr>
            <p:cNvPr id="448" name="Google Shape;448;p2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2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2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2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2" name="Google Shape;452;p21"/>
          <p:cNvGrpSpPr/>
          <p:nvPr/>
        </p:nvGrpSpPr>
        <p:grpSpPr>
          <a:xfrm rot="10800000" flipH="1">
            <a:off x="8015385" y="32967"/>
            <a:ext cx="3842515" cy="4287499"/>
            <a:chOff x="0" y="14263"/>
            <a:chExt cx="1044275" cy="1165250"/>
          </a:xfrm>
        </p:grpSpPr>
        <p:sp>
          <p:nvSpPr>
            <p:cNvPr id="453" name="Google Shape;453;p2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2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2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2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7" name="Google Shape;457;p21"/>
          <p:cNvSpPr txBox="1">
            <a:spLocks noGrp="1"/>
          </p:cNvSpPr>
          <p:nvPr>
            <p:ph type="title"/>
          </p:nvPr>
        </p:nvSpPr>
        <p:spPr>
          <a:xfrm>
            <a:off x="7405133" y="1615100"/>
            <a:ext cx="3507200" cy="1577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8" name="Google Shape;458;p21"/>
          <p:cNvSpPr txBox="1">
            <a:spLocks noGrp="1"/>
          </p:cNvSpPr>
          <p:nvPr>
            <p:ph type="subTitle" idx="1"/>
          </p:nvPr>
        </p:nvSpPr>
        <p:spPr>
          <a:xfrm>
            <a:off x="7405300" y="3090600"/>
            <a:ext cx="3507200" cy="14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59" name="Google Shape;459;p21"/>
          <p:cNvSpPr>
            <a:spLocks noGrp="1"/>
          </p:cNvSpPr>
          <p:nvPr>
            <p:ph type="pic" idx="2"/>
          </p:nvPr>
        </p:nvSpPr>
        <p:spPr>
          <a:xfrm>
            <a:off x="2175851" y="1080991"/>
            <a:ext cx="2801600" cy="3702400"/>
          </a:xfrm>
          <a:prstGeom prst="rect">
            <a:avLst/>
          </a:prstGeom>
          <a:noFill/>
          <a:ln>
            <a:noFill/>
          </a:ln>
        </p:spPr>
      </p:sp>
    </p:spTree>
    <p:extLst>
      <p:ext uri="{BB962C8B-B14F-4D97-AF65-F5344CB8AC3E}">
        <p14:creationId xmlns:p14="http://schemas.microsoft.com/office/powerpoint/2010/main" val="3269508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460"/>
        <p:cNvGrpSpPr/>
        <p:nvPr/>
      </p:nvGrpSpPr>
      <p:grpSpPr>
        <a:xfrm>
          <a:off x="0" y="0"/>
          <a:ext cx="0" cy="0"/>
          <a:chOff x="0" y="0"/>
          <a:chExt cx="0" cy="0"/>
        </a:xfrm>
      </p:grpSpPr>
      <p:grpSp>
        <p:nvGrpSpPr>
          <p:cNvPr id="461" name="Google Shape;461;p22"/>
          <p:cNvGrpSpPr/>
          <p:nvPr/>
        </p:nvGrpSpPr>
        <p:grpSpPr>
          <a:xfrm>
            <a:off x="1" y="32968"/>
            <a:ext cx="4172644" cy="4655873"/>
            <a:chOff x="0" y="14263"/>
            <a:chExt cx="1044275" cy="1165250"/>
          </a:xfrm>
        </p:grpSpPr>
        <p:sp>
          <p:nvSpPr>
            <p:cNvPr id="462" name="Google Shape;462;p2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2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2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22"/>
          <p:cNvGrpSpPr/>
          <p:nvPr/>
        </p:nvGrpSpPr>
        <p:grpSpPr>
          <a:xfrm>
            <a:off x="4172823" y="32968"/>
            <a:ext cx="4172644" cy="4655873"/>
            <a:chOff x="0" y="14263"/>
            <a:chExt cx="1044275" cy="1165250"/>
          </a:xfrm>
        </p:grpSpPr>
        <p:sp>
          <p:nvSpPr>
            <p:cNvPr id="467" name="Google Shape;467;p2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2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2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1" name="Google Shape;471;p22"/>
          <p:cNvGrpSpPr/>
          <p:nvPr/>
        </p:nvGrpSpPr>
        <p:grpSpPr>
          <a:xfrm>
            <a:off x="4176800" y="2570497"/>
            <a:ext cx="3842515" cy="4287499"/>
            <a:chOff x="0" y="14263"/>
            <a:chExt cx="1044275" cy="1165250"/>
          </a:xfrm>
        </p:grpSpPr>
        <p:sp>
          <p:nvSpPr>
            <p:cNvPr id="472" name="Google Shape;472;p2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2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2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2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6" name="Google Shape;476;p22"/>
          <p:cNvGrpSpPr/>
          <p:nvPr/>
        </p:nvGrpSpPr>
        <p:grpSpPr>
          <a:xfrm>
            <a:off x="8015385" y="2570497"/>
            <a:ext cx="3842515" cy="4287499"/>
            <a:chOff x="0" y="14263"/>
            <a:chExt cx="1044275" cy="1165250"/>
          </a:xfrm>
        </p:grpSpPr>
        <p:sp>
          <p:nvSpPr>
            <p:cNvPr id="477" name="Google Shape;477;p2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2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2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2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1" name="Google Shape;481;p22"/>
          <p:cNvSpPr txBox="1">
            <a:spLocks noGrp="1"/>
          </p:cNvSpPr>
          <p:nvPr>
            <p:ph type="title"/>
          </p:nvPr>
        </p:nvSpPr>
        <p:spPr>
          <a:xfrm>
            <a:off x="950967" y="1628900"/>
            <a:ext cx="3507200" cy="15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2" name="Google Shape;482;p22"/>
          <p:cNvSpPr txBox="1">
            <a:spLocks noGrp="1"/>
          </p:cNvSpPr>
          <p:nvPr>
            <p:ph type="subTitle" idx="1"/>
          </p:nvPr>
        </p:nvSpPr>
        <p:spPr>
          <a:xfrm>
            <a:off x="951133" y="3090600"/>
            <a:ext cx="3507200" cy="144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483" name="Google Shape;483;p22"/>
          <p:cNvSpPr>
            <a:spLocks noGrp="1"/>
          </p:cNvSpPr>
          <p:nvPr>
            <p:ph type="pic" idx="2"/>
          </p:nvPr>
        </p:nvSpPr>
        <p:spPr>
          <a:xfrm>
            <a:off x="8020333" y="1449467"/>
            <a:ext cx="2360400" cy="3906800"/>
          </a:xfrm>
          <a:prstGeom prst="rect">
            <a:avLst/>
          </a:prstGeom>
          <a:noFill/>
          <a:ln>
            <a:noFill/>
          </a:ln>
        </p:spPr>
      </p:sp>
    </p:spTree>
    <p:extLst>
      <p:ext uri="{BB962C8B-B14F-4D97-AF65-F5344CB8AC3E}">
        <p14:creationId xmlns:p14="http://schemas.microsoft.com/office/powerpoint/2010/main" val="3849650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484"/>
        <p:cNvGrpSpPr/>
        <p:nvPr/>
      </p:nvGrpSpPr>
      <p:grpSpPr>
        <a:xfrm>
          <a:off x="0" y="0"/>
          <a:ext cx="0" cy="0"/>
          <a:chOff x="0" y="0"/>
          <a:chExt cx="0" cy="0"/>
        </a:xfrm>
      </p:grpSpPr>
      <p:grpSp>
        <p:nvGrpSpPr>
          <p:cNvPr id="485" name="Google Shape;485;p23"/>
          <p:cNvGrpSpPr/>
          <p:nvPr/>
        </p:nvGrpSpPr>
        <p:grpSpPr>
          <a:xfrm>
            <a:off x="1" y="32968"/>
            <a:ext cx="4172644" cy="4655873"/>
            <a:chOff x="0" y="14263"/>
            <a:chExt cx="1044275" cy="1165250"/>
          </a:xfrm>
        </p:grpSpPr>
        <p:sp>
          <p:nvSpPr>
            <p:cNvPr id="486" name="Google Shape;486;p2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23"/>
          <p:cNvGrpSpPr/>
          <p:nvPr/>
        </p:nvGrpSpPr>
        <p:grpSpPr>
          <a:xfrm>
            <a:off x="4172823" y="32968"/>
            <a:ext cx="4172644" cy="4655873"/>
            <a:chOff x="0" y="14263"/>
            <a:chExt cx="1044275" cy="1165250"/>
          </a:xfrm>
        </p:grpSpPr>
        <p:sp>
          <p:nvSpPr>
            <p:cNvPr id="491" name="Google Shape;491;p2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2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5" name="Google Shape;495;p23"/>
          <p:cNvGrpSpPr/>
          <p:nvPr/>
        </p:nvGrpSpPr>
        <p:grpSpPr>
          <a:xfrm>
            <a:off x="4176800" y="2570497"/>
            <a:ext cx="3842515" cy="4287499"/>
            <a:chOff x="0" y="14263"/>
            <a:chExt cx="1044275" cy="1165250"/>
          </a:xfrm>
        </p:grpSpPr>
        <p:sp>
          <p:nvSpPr>
            <p:cNvPr id="496" name="Google Shape;496;p2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2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2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2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0" name="Google Shape;500;p23"/>
          <p:cNvGrpSpPr/>
          <p:nvPr/>
        </p:nvGrpSpPr>
        <p:grpSpPr>
          <a:xfrm>
            <a:off x="8015385" y="2570497"/>
            <a:ext cx="3842515" cy="4287499"/>
            <a:chOff x="0" y="14263"/>
            <a:chExt cx="1044275" cy="1165250"/>
          </a:xfrm>
        </p:grpSpPr>
        <p:sp>
          <p:nvSpPr>
            <p:cNvPr id="501" name="Google Shape;501;p2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2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2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2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05" name="Google Shape;505;p23"/>
          <p:cNvSpPr txBox="1">
            <a:spLocks noGrp="1"/>
          </p:cNvSpPr>
          <p:nvPr>
            <p:ph type="subTitle" idx="1"/>
          </p:nvPr>
        </p:nvSpPr>
        <p:spPr>
          <a:xfrm>
            <a:off x="951133" y="1547100"/>
            <a:ext cx="10272000" cy="449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2133"/>
              </a:spcBef>
              <a:spcAft>
                <a:spcPts val="0"/>
              </a:spcAft>
              <a:buSzPts val="1400"/>
              <a:buChar char="■"/>
              <a:defRPr/>
            </a:lvl3pPr>
            <a:lvl4pPr lvl="3" algn="ctr" rtl="0">
              <a:lnSpc>
                <a:spcPct val="100000"/>
              </a:lnSpc>
              <a:spcBef>
                <a:spcPts val="2133"/>
              </a:spcBef>
              <a:spcAft>
                <a:spcPts val="0"/>
              </a:spcAft>
              <a:buSzPts val="1400"/>
              <a:buChar char="●"/>
              <a:defRPr/>
            </a:lvl4pPr>
            <a:lvl5pPr lvl="4" algn="ctr" rtl="0">
              <a:lnSpc>
                <a:spcPct val="100000"/>
              </a:lnSpc>
              <a:spcBef>
                <a:spcPts val="2133"/>
              </a:spcBef>
              <a:spcAft>
                <a:spcPts val="0"/>
              </a:spcAft>
              <a:buSzPts val="1400"/>
              <a:buChar char="○"/>
              <a:defRPr/>
            </a:lvl5pPr>
            <a:lvl6pPr lvl="5" algn="ctr" rtl="0">
              <a:lnSpc>
                <a:spcPct val="100000"/>
              </a:lnSpc>
              <a:spcBef>
                <a:spcPts val="2133"/>
              </a:spcBef>
              <a:spcAft>
                <a:spcPts val="0"/>
              </a:spcAft>
              <a:buSzPts val="1400"/>
              <a:buChar char="■"/>
              <a:defRPr/>
            </a:lvl6pPr>
            <a:lvl7pPr lvl="6" algn="ctr" rtl="0">
              <a:lnSpc>
                <a:spcPct val="100000"/>
              </a:lnSpc>
              <a:spcBef>
                <a:spcPts val="2133"/>
              </a:spcBef>
              <a:spcAft>
                <a:spcPts val="0"/>
              </a:spcAft>
              <a:buSzPts val="1400"/>
              <a:buChar char="●"/>
              <a:defRPr/>
            </a:lvl7pPr>
            <a:lvl8pPr lvl="7" algn="ctr" rtl="0">
              <a:lnSpc>
                <a:spcPct val="100000"/>
              </a:lnSpc>
              <a:spcBef>
                <a:spcPts val="2133"/>
              </a:spcBef>
              <a:spcAft>
                <a:spcPts val="0"/>
              </a:spcAft>
              <a:buSzPts val="1400"/>
              <a:buChar char="○"/>
              <a:defRPr/>
            </a:lvl8pPr>
            <a:lvl9pPr lvl="8" algn="ctr" rtl="0">
              <a:lnSpc>
                <a:spcPct val="100000"/>
              </a:lnSpc>
              <a:spcBef>
                <a:spcPts val="2133"/>
              </a:spcBef>
              <a:spcAft>
                <a:spcPts val="2133"/>
              </a:spcAft>
              <a:buSzPts val="1400"/>
              <a:buChar char="■"/>
              <a:defRPr/>
            </a:lvl9pPr>
          </a:lstStyle>
          <a:p>
            <a:endParaRPr/>
          </a:p>
        </p:txBody>
      </p:sp>
      <p:sp>
        <p:nvSpPr>
          <p:cNvPr id="506" name="Google Shape;506;p2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86803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9F50-E13E-2B45-87E9-2AB8CDAD0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BF9BDB08-4F76-6A46-B1AB-F0A48F2CF8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7CF683-9DDE-6F4E-A05B-68C4850C9783}"/>
              </a:ext>
            </a:extLst>
          </p:cNvPr>
          <p:cNvSpPr>
            <a:spLocks noGrp="1"/>
          </p:cNvSpPr>
          <p:nvPr>
            <p:ph type="dt" sz="half" idx="10"/>
          </p:nvPr>
        </p:nvSpPr>
        <p:spPr/>
        <p:txBody>
          <a:bodyPr/>
          <a:lstStyle/>
          <a:p>
            <a:fld id="{7B34CB84-DF06-E043-99AE-F4C4409C8579}" type="datetime1">
              <a:rPr lang="en-US" smtClean="0"/>
              <a:t>4/18/25</a:t>
            </a:fld>
            <a:endParaRPr lang="en-JP"/>
          </a:p>
        </p:txBody>
      </p:sp>
      <p:sp>
        <p:nvSpPr>
          <p:cNvPr id="5" name="Footer Placeholder 4">
            <a:extLst>
              <a:ext uri="{FF2B5EF4-FFF2-40B4-BE49-F238E27FC236}">
                <a16:creationId xmlns:a16="http://schemas.microsoft.com/office/drawing/2014/main" id="{2166135D-85B9-8A42-BC18-47DA76560D8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FD8C37E8-5C19-3E42-AEDB-74B65E6A4365}"/>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41944710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07"/>
        <p:cNvGrpSpPr/>
        <p:nvPr/>
      </p:nvGrpSpPr>
      <p:grpSpPr>
        <a:xfrm>
          <a:off x="0" y="0"/>
          <a:ext cx="0" cy="0"/>
          <a:chOff x="0" y="0"/>
          <a:chExt cx="0" cy="0"/>
        </a:xfrm>
      </p:grpSpPr>
      <p:grpSp>
        <p:nvGrpSpPr>
          <p:cNvPr id="508" name="Google Shape;508;p24"/>
          <p:cNvGrpSpPr/>
          <p:nvPr/>
        </p:nvGrpSpPr>
        <p:grpSpPr>
          <a:xfrm>
            <a:off x="0" y="30"/>
            <a:ext cx="12192232" cy="6857911"/>
            <a:chOff x="0" y="22"/>
            <a:chExt cx="9144174" cy="5143433"/>
          </a:xfrm>
        </p:grpSpPr>
        <p:grpSp>
          <p:nvGrpSpPr>
            <p:cNvPr id="509" name="Google Shape;509;p24"/>
            <p:cNvGrpSpPr/>
            <p:nvPr/>
          </p:nvGrpSpPr>
          <p:grpSpPr>
            <a:xfrm rot="10800000">
              <a:off x="6524192" y="2266219"/>
              <a:ext cx="2619982" cy="2877235"/>
              <a:chOff x="0" y="14263"/>
              <a:chExt cx="1044275" cy="1165250"/>
            </a:xfrm>
          </p:grpSpPr>
          <p:sp>
            <p:nvSpPr>
              <p:cNvPr id="510" name="Google Shape;510;p2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2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2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2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4" name="Google Shape;514;p24"/>
            <p:cNvGrpSpPr/>
            <p:nvPr/>
          </p:nvGrpSpPr>
          <p:grpSpPr>
            <a:xfrm rot="10800000">
              <a:off x="3904513" y="2266219"/>
              <a:ext cx="2619982" cy="2877235"/>
              <a:chOff x="0" y="14263"/>
              <a:chExt cx="1044275" cy="1165250"/>
            </a:xfrm>
          </p:grpSpPr>
          <p:sp>
            <p:nvSpPr>
              <p:cNvPr id="515" name="Google Shape;515;p2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2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2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8" name="Google Shape;518;p2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9" name="Google Shape;519;p24"/>
            <p:cNvGrpSpPr/>
            <p:nvPr/>
          </p:nvGrpSpPr>
          <p:grpSpPr>
            <a:xfrm rot="10800000">
              <a:off x="2619679" y="22"/>
              <a:ext cx="2619982" cy="2877235"/>
              <a:chOff x="0" y="14263"/>
              <a:chExt cx="1044275" cy="1165250"/>
            </a:xfrm>
          </p:grpSpPr>
          <p:sp>
            <p:nvSpPr>
              <p:cNvPr id="520" name="Google Shape;520;p2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2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2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2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4" name="Google Shape;524;p24"/>
            <p:cNvGrpSpPr/>
            <p:nvPr/>
          </p:nvGrpSpPr>
          <p:grpSpPr>
            <a:xfrm rot="10800000">
              <a:off x="0" y="22"/>
              <a:ext cx="2619982" cy="2877235"/>
              <a:chOff x="0" y="14263"/>
              <a:chExt cx="1044275" cy="1165250"/>
            </a:xfrm>
          </p:grpSpPr>
          <p:sp>
            <p:nvSpPr>
              <p:cNvPr id="525" name="Google Shape;525;p2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2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2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2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29" name="Google Shape;529;p24"/>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0" name="Google Shape;530;p24"/>
          <p:cNvSpPr txBox="1">
            <a:spLocks noGrp="1"/>
          </p:cNvSpPr>
          <p:nvPr>
            <p:ph type="subTitle" idx="1"/>
          </p:nvPr>
        </p:nvSpPr>
        <p:spPr>
          <a:xfrm>
            <a:off x="6601624" y="4033363"/>
            <a:ext cx="36092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1" name="Google Shape;531;p24"/>
          <p:cNvSpPr txBox="1">
            <a:spLocks noGrp="1"/>
          </p:cNvSpPr>
          <p:nvPr>
            <p:ph type="subTitle" idx="2"/>
          </p:nvPr>
        </p:nvSpPr>
        <p:spPr>
          <a:xfrm>
            <a:off x="1981176" y="4033363"/>
            <a:ext cx="36092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2" name="Google Shape;532;p24"/>
          <p:cNvSpPr txBox="1">
            <a:spLocks noGrp="1"/>
          </p:cNvSpPr>
          <p:nvPr>
            <p:ph type="subTitle" idx="3"/>
          </p:nvPr>
        </p:nvSpPr>
        <p:spPr>
          <a:xfrm>
            <a:off x="1981176" y="3383200"/>
            <a:ext cx="3609200" cy="7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533" name="Google Shape;533;p24"/>
          <p:cNvSpPr txBox="1">
            <a:spLocks noGrp="1"/>
          </p:cNvSpPr>
          <p:nvPr>
            <p:ph type="subTitle" idx="4"/>
          </p:nvPr>
        </p:nvSpPr>
        <p:spPr>
          <a:xfrm>
            <a:off x="6601624" y="3383200"/>
            <a:ext cx="3609200" cy="7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309110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534"/>
        <p:cNvGrpSpPr/>
        <p:nvPr/>
      </p:nvGrpSpPr>
      <p:grpSpPr>
        <a:xfrm>
          <a:off x="0" y="0"/>
          <a:ext cx="0" cy="0"/>
          <a:chOff x="0" y="0"/>
          <a:chExt cx="0" cy="0"/>
        </a:xfrm>
      </p:grpSpPr>
      <p:grpSp>
        <p:nvGrpSpPr>
          <p:cNvPr id="535" name="Google Shape;535;p25"/>
          <p:cNvGrpSpPr/>
          <p:nvPr/>
        </p:nvGrpSpPr>
        <p:grpSpPr>
          <a:xfrm rot="10800000">
            <a:off x="5643768" y="3174434"/>
            <a:ext cx="6548195" cy="3683583"/>
            <a:chOff x="0" y="-5"/>
            <a:chExt cx="8219491" cy="4697648"/>
          </a:xfrm>
        </p:grpSpPr>
        <p:grpSp>
          <p:nvGrpSpPr>
            <p:cNvPr id="536" name="Google Shape;536;p25"/>
            <p:cNvGrpSpPr/>
            <p:nvPr/>
          </p:nvGrpSpPr>
          <p:grpSpPr>
            <a:xfrm>
              <a:off x="0" y="-5"/>
              <a:ext cx="2355049" cy="2627872"/>
              <a:chOff x="0" y="14263"/>
              <a:chExt cx="1044275" cy="1165250"/>
            </a:xfrm>
          </p:grpSpPr>
          <p:sp>
            <p:nvSpPr>
              <p:cNvPr id="537" name="Google Shape;537;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25"/>
            <p:cNvGrpSpPr/>
            <p:nvPr/>
          </p:nvGrpSpPr>
          <p:grpSpPr>
            <a:xfrm>
              <a:off x="2354767" y="-5"/>
              <a:ext cx="2355049" cy="2627872"/>
              <a:chOff x="0" y="14263"/>
              <a:chExt cx="1044275" cy="1165250"/>
            </a:xfrm>
          </p:grpSpPr>
          <p:sp>
            <p:nvSpPr>
              <p:cNvPr id="542" name="Google Shape;542;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6" name="Google Shape;546;p25"/>
            <p:cNvGrpSpPr/>
            <p:nvPr/>
          </p:nvGrpSpPr>
          <p:grpSpPr>
            <a:xfrm>
              <a:off x="3509675" y="2069771"/>
              <a:ext cx="2355049" cy="2627872"/>
              <a:chOff x="0" y="14263"/>
              <a:chExt cx="1044275" cy="1165250"/>
            </a:xfrm>
          </p:grpSpPr>
          <p:sp>
            <p:nvSpPr>
              <p:cNvPr id="547" name="Google Shape;547;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5"/>
            <p:cNvGrpSpPr/>
            <p:nvPr/>
          </p:nvGrpSpPr>
          <p:grpSpPr>
            <a:xfrm>
              <a:off x="5864442" y="2069771"/>
              <a:ext cx="2355049" cy="2627872"/>
              <a:chOff x="0" y="14263"/>
              <a:chExt cx="1044275" cy="1165250"/>
            </a:xfrm>
          </p:grpSpPr>
          <p:sp>
            <p:nvSpPr>
              <p:cNvPr id="552" name="Google Shape;552;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6" name="Google Shape;556;p25"/>
          <p:cNvGrpSpPr/>
          <p:nvPr/>
        </p:nvGrpSpPr>
        <p:grpSpPr>
          <a:xfrm rot="10800000">
            <a:off x="34" y="1"/>
            <a:ext cx="8442196" cy="3802609"/>
            <a:chOff x="0" y="-151799"/>
            <a:chExt cx="10596899" cy="4849442"/>
          </a:xfrm>
        </p:grpSpPr>
        <p:grpSp>
          <p:nvGrpSpPr>
            <p:cNvPr id="557" name="Google Shape;557;p25"/>
            <p:cNvGrpSpPr/>
            <p:nvPr/>
          </p:nvGrpSpPr>
          <p:grpSpPr>
            <a:xfrm>
              <a:off x="0" y="-5"/>
              <a:ext cx="2355049" cy="2627872"/>
              <a:chOff x="0" y="14263"/>
              <a:chExt cx="1044275" cy="1165250"/>
            </a:xfrm>
          </p:grpSpPr>
          <p:sp>
            <p:nvSpPr>
              <p:cNvPr id="558" name="Google Shape;558;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25"/>
            <p:cNvGrpSpPr/>
            <p:nvPr/>
          </p:nvGrpSpPr>
          <p:grpSpPr>
            <a:xfrm>
              <a:off x="2354767" y="-5"/>
              <a:ext cx="2355049" cy="2627872"/>
              <a:chOff x="0" y="14263"/>
              <a:chExt cx="1044275" cy="1165250"/>
            </a:xfrm>
          </p:grpSpPr>
          <p:sp>
            <p:nvSpPr>
              <p:cNvPr id="563" name="Google Shape;563;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25"/>
            <p:cNvGrpSpPr/>
            <p:nvPr/>
          </p:nvGrpSpPr>
          <p:grpSpPr>
            <a:xfrm>
              <a:off x="3509675" y="2069771"/>
              <a:ext cx="2355049" cy="2627872"/>
              <a:chOff x="0" y="14263"/>
              <a:chExt cx="1044275" cy="1165250"/>
            </a:xfrm>
          </p:grpSpPr>
          <p:sp>
            <p:nvSpPr>
              <p:cNvPr id="568" name="Google Shape;568;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5"/>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25"/>
            <p:cNvGrpSpPr/>
            <p:nvPr/>
          </p:nvGrpSpPr>
          <p:grpSpPr>
            <a:xfrm>
              <a:off x="5864428" y="-151799"/>
              <a:ext cx="4732471" cy="4849442"/>
              <a:chOff x="-6" y="-970825"/>
              <a:chExt cx="2098471" cy="2150338"/>
            </a:xfrm>
          </p:grpSpPr>
          <p:sp>
            <p:nvSpPr>
              <p:cNvPr id="573" name="Google Shape;573;p25"/>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5"/>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5"/>
              <p:cNvSpPr/>
              <p:nvPr/>
            </p:nvSpPr>
            <p:spPr>
              <a:xfrm>
                <a:off x="-6" y="-970825"/>
                <a:ext cx="2098471" cy="985057"/>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5"/>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77" name="Google Shape;577;p25"/>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8" name="Google Shape;578;p25"/>
          <p:cNvSpPr txBox="1">
            <a:spLocks noGrp="1"/>
          </p:cNvSpPr>
          <p:nvPr>
            <p:ph type="subTitle" idx="1"/>
          </p:nvPr>
        </p:nvSpPr>
        <p:spPr>
          <a:xfrm>
            <a:off x="6661656" y="1994900"/>
            <a:ext cx="4036800" cy="38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9" name="Google Shape;579;p25"/>
          <p:cNvSpPr txBox="1">
            <a:spLocks noGrp="1"/>
          </p:cNvSpPr>
          <p:nvPr>
            <p:ph type="subTitle" idx="2"/>
          </p:nvPr>
        </p:nvSpPr>
        <p:spPr>
          <a:xfrm>
            <a:off x="1493544" y="1994900"/>
            <a:ext cx="4036800" cy="38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3491370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580"/>
        <p:cNvGrpSpPr/>
        <p:nvPr/>
      </p:nvGrpSpPr>
      <p:grpSpPr>
        <a:xfrm>
          <a:off x="0" y="0"/>
          <a:ext cx="0" cy="0"/>
          <a:chOff x="0" y="0"/>
          <a:chExt cx="0" cy="0"/>
        </a:xfrm>
      </p:grpSpPr>
      <p:grpSp>
        <p:nvGrpSpPr>
          <p:cNvPr id="581" name="Google Shape;581;p26"/>
          <p:cNvGrpSpPr/>
          <p:nvPr/>
        </p:nvGrpSpPr>
        <p:grpSpPr>
          <a:xfrm rot="10800000" flipH="1">
            <a:off x="0" y="3021626"/>
            <a:ext cx="3493309" cy="3836313"/>
            <a:chOff x="0" y="14263"/>
            <a:chExt cx="1044275" cy="1165250"/>
          </a:xfrm>
        </p:grpSpPr>
        <p:sp>
          <p:nvSpPr>
            <p:cNvPr id="582" name="Google Shape;582;p2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6" name="Google Shape;586;p26"/>
          <p:cNvGrpSpPr/>
          <p:nvPr/>
        </p:nvGrpSpPr>
        <p:grpSpPr>
          <a:xfrm rot="10800000" flipH="1">
            <a:off x="3492906" y="3021626"/>
            <a:ext cx="3493309" cy="3836313"/>
            <a:chOff x="0" y="14263"/>
            <a:chExt cx="1044275" cy="1165250"/>
          </a:xfrm>
        </p:grpSpPr>
        <p:sp>
          <p:nvSpPr>
            <p:cNvPr id="587" name="Google Shape;587;p2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2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2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1" name="Google Shape;591;p26"/>
          <p:cNvGrpSpPr/>
          <p:nvPr/>
        </p:nvGrpSpPr>
        <p:grpSpPr>
          <a:xfrm rot="10800000" flipH="1">
            <a:off x="5206018" y="30"/>
            <a:ext cx="3493309" cy="3836313"/>
            <a:chOff x="0" y="14263"/>
            <a:chExt cx="1044275" cy="1165250"/>
          </a:xfrm>
        </p:grpSpPr>
        <p:sp>
          <p:nvSpPr>
            <p:cNvPr id="592" name="Google Shape;592;p2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2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2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2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6" name="Google Shape;596;p26"/>
          <p:cNvGrpSpPr/>
          <p:nvPr/>
        </p:nvGrpSpPr>
        <p:grpSpPr>
          <a:xfrm rot="10800000" flipH="1">
            <a:off x="8698923" y="30"/>
            <a:ext cx="3493309" cy="3836313"/>
            <a:chOff x="0" y="14263"/>
            <a:chExt cx="1044275" cy="1165250"/>
          </a:xfrm>
        </p:grpSpPr>
        <p:sp>
          <p:nvSpPr>
            <p:cNvPr id="597" name="Google Shape;597;p26"/>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26"/>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6"/>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26"/>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1" name="Google Shape;601;p26"/>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2" name="Google Shape;602;p26"/>
          <p:cNvSpPr txBox="1">
            <a:spLocks noGrp="1"/>
          </p:cNvSpPr>
          <p:nvPr>
            <p:ph type="subTitle" idx="1"/>
          </p:nvPr>
        </p:nvSpPr>
        <p:spPr>
          <a:xfrm>
            <a:off x="1250168" y="4025971"/>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03" name="Google Shape;603;p26"/>
          <p:cNvSpPr txBox="1">
            <a:spLocks noGrp="1"/>
          </p:cNvSpPr>
          <p:nvPr>
            <p:ph type="subTitle" idx="2"/>
          </p:nvPr>
        </p:nvSpPr>
        <p:spPr>
          <a:xfrm>
            <a:off x="4645796" y="4025971"/>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04" name="Google Shape;604;p26"/>
          <p:cNvSpPr txBox="1">
            <a:spLocks noGrp="1"/>
          </p:cNvSpPr>
          <p:nvPr>
            <p:ph type="subTitle" idx="3"/>
          </p:nvPr>
        </p:nvSpPr>
        <p:spPr>
          <a:xfrm>
            <a:off x="8041432" y="4025971"/>
            <a:ext cx="2900400" cy="115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05" name="Google Shape;605;p26"/>
          <p:cNvSpPr txBox="1">
            <a:spLocks noGrp="1"/>
          </p:cNvSpPr>
          <p:nvPr>
            <p:ph type="subTitle" idx="4"/>
          </p:nvPr>
        </p:nvSpPr>
        <p:spPr>
          <a:xfrm>
            <a:off x="1250167" y="3404001"/>
            <a:ext cx="2900400" cy="70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06" name="Google Shape;606;p26"/>
          <p:cNvSpPr txBox="1">
            <a:spLocks noGrp="1"/>
          </p:cNvSpPr>
          <p:nvPr>
            <p:ph type="subTitle" idx="5"/>
          </p:nvPr>
        </p:nvSpPr>
        <p:spPr>
          <a:xfrm>
            <a:off x="4645800" y="3404001"/>
            <a:ext cx="2900400" cy="70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07" name="Google Shape;607;p26"/>
          <p:cNvSpPr txBox="1">
            <a:spLocks noGrp="1"/>
          </p:cNvSpPr>
          <p:nvPr>
            <p:ph type="subTitle" idx="6"/>
          </p:nvPr>
        </p:nvSpPr>
        <p:spPr>
          <a:xfrm>
            <a:off x="8041433" y="3404001"/>
            <a:ext cx="2900400" cy="70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1542215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08"/>
        <p:cNvGrpSpPr/>
        <p:nvPr/>
      </p:nvGrpSpPr>
      <p:grpSpPr>
        <a:xfrm>
          <a:off x="0" y="0"/>
          <a:ext cx="0" cy="0"/>
          <a:chOff x="0" y="0"/>
          <a:chExt cx="0" cy="0"/>
        </a:xfrm>
      </p:grpSpPr>
      <p:grpSp>
        <p:nvGrpSpPr>
          <p:cNvPr id="609" name="Google Shape;609;p27"/>
          <p:cNvGrpSpPr/>
          <p:nvPr/>
        </p:nvGrpSpPr>
        <p:grpSpPr>
          <a:xfrm>
            <a:off x="5388685" y="-17"/>
            <a:ext cx="6803515" cy="3826916"/>
            <a:chOff x="4041514" y="-13"/>
            <a:chExt cx="5102636" cy="2870187"/>
          </a:xfrm>
        </p:grpSpPr>
        <p:grpSp>
          <p:nvGrpSpPr>
            <p:cNvPr id="610" name="Google Shape;610;p27"/>
            <p:cNvGrpSpPr/>
            <p:nvPr/>
          </p:nvGrpSpPr>
          <p:grpSpPr>
            <a:xfrm rot="10800000" flipH="1">
              <a:off x="4041514" y="1264575"/>
              <a:ext cx="1461985" cy="1605598"/>
              <a:chOff x="0" y="14263"/>
              <a:chExt cx="1044275" cy="1165250"/>
            </a:xfrm>
          </p:grpSpPr>
          <p:sp>
            <p:nvSpPr>
              <p:cNvPr id="611" name="Google Shape;611;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5" name="Google Shape;615;p27"/>
            <p:cNvGrpSpPr/>
            <p:nvPr/>
          </p:nvGrpSpPr>
          <p:grpSpPr>
            <a:xfrm rot="10800000" flipH="1">
              <a:off x="5503355" y="1264575"/>
              <a:ext cx="1461985" cy="1605598"/>
              <a:chOff x="0" y="14263"/>
              <a:chExt cx="1044275" cy="1165250"/>
            </a:xfrm>
          </p:grpSpPr>
          <p:sp>
            <p:nvSpPr>
              <p:cNvPr id="616" name="Google Shape;616;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0" name="Google Shape;620;p27"/>
            <p:cNvGrpSpPr/>
            <p:nvPr/>
          </p:nvGrpSpPr>
          <p:grpSpPr>
            <a:xfrm rot="10800000" flipH="1">
              <a:off x="6220323" y="-13"/>
              <a:ext cx="1461985" cy="1605598"/>
              <a:chOff x="0" y="14263"/>
              <a:chExt cx="1044275" cy="1165250"/>
            </a:xfrm>
          </p:grpSpPr>
          <p:sp>
            <p:nvSpPr>
              <p:cNvPr id="621" name="Google Shape;621;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5" name="Google Shape;625;p27"/>
            <p:cNvGrpSpPr/>
            <p:nvPr/>
          </p:nvGrpSpPr>
          <p:grpSpPr>
            <a:xfrm rot="10800000" flipH="1">
              <a:off x="7682164" y="-13"/>
              <a:ext cx="1461985" cy="1605598"/>
              <a:chOff x="0" y="14263"/>
              <a:chExt cx="1044275" cy="1165250"/>
            </a:xfrm>
          </p:grpSpPr>
          <p:sp>
            <p:nvSpPr>
              <p:cNvPr id="626" name="Google Shape;626;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0" name="Google Shape;630;p27"/>
          <p:cNvGrpSpPr/>
          <p:nvPr/>
        </p:nvGrpSpPr>
        <p:grpSpPr>
          <a:xfrm>
            <a:off x="-15" y="3031083"/>
            <a:ext cx="6803515" cy="3826916"/>
            <a:chOff x="-11" y="2273312"/>
            <a:chExt cx="5102636" cy="2870187"/>
          </a:xfrm>
        </p:grpSpPr>
        <p:grpSp>
          <p:nvGrpSpPr>
            <p:cNvPr id="631" name="Google Shape;631;p27"/>
            <p:cNvGrpSpPr/>
            <p:nvPr/>
          </p:nvGrpSpPr>
          <p:grpSpPr>
            <a:xfrm rot="10800000">
              <a:off x="3640639" y="3537900"/>
              <a:ext cx="1461985" cy="1605598"/>
              <a:chOff x="0" y="14263"/>
              <a:chExt cx="1044275" cy="1165250"/>
            </a:xfrm>
          </p:grpSpPr>
          <p:sp>
            <p:nvSpPr>
              <p:cNvPr id="632" name="Google Shape;632;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6" name="Google Shape;636;p27"/>
            <p:cNvGrpSpPr/>
            <p:nvPr/>
          </p:nvGrpSpPr>
          <p:grpSpPr>
            <a:xfrm rot="10800000">
              <a:off x="2178798" y="3537900"/>
              <a:ext cx="1461985" cy="1605598"/>
              <a:chOff x="0" y="14263"/>
              <a:chExt cx="1044275" cy="1165250"/>
            </a:xfrm>
          </p:grpSpPr>
          <p:sp>
            <p:nvSpPr>
              <p:cNvPr id="637" name="Google Shape;637;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1" name="Google Shape;641;p27"/>
            <p:cNvGrpSpPr/>
            <p:nvPr/>
          </p:nvGrpSpPr>
          <p:grpSpPr>
            <a:xfrm rot="10800000">
              <a:off x="1461830" y="2273312"/>
              <a:ext cx="1461985" cy="1605598"/>
              <a:chOff x="0" y="14263"/>
              <a:chExt cx="1044275" cy="1165250"/>
            </a:xfrm>
          </p:grpSpPr>
          <p:sp>
            <p:nvSpPr>
              <p:cNvPr id="642" name="Google Shape;642;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6" name="Google Shape;646;p27"/>
            <p:cNvGrpSpPr/>
            <p:nvPr/>
          </p:nvGrpSpPr>
          <p:grpSpPr>
            <a:xfrm rot="10800000">
              <a:off x="-11" y="2273312"/>
              <a:ext cx="1461985" cy="1605598"/>
              <a:chOff x="0" y="14263"/>
              <a:chExt cx="1044275" cy="1165250"/>
            </a:xfrm>
          </p:grpSpPr>
          <p:sp>
            <p:nvSpPr>
              <p:cNvPr id="647" name="Google Shape;647;p27"/>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27"/>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27"/>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27"/>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51" name="Google Shape;651;p27"/>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2" name="Google Shape;652;p27"/>
          <p:cNvSpPr txBox="1">
            <a:spLocks noGrp="1"/>
          </p:cNvSpPr>
          <p:nvPr>
            <p:ph type="subTitle" idx="1"/>
          </p:nvPr>
        </p:nvSpPr>
        <p:spPr>
          <a:xfrm>
            <a:off x="3233133" y="2765233"/>
            <a:ext cx="2637600" cy="8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3" name="Google Shape;653;p27"/>
          <p:cNvSpPr txBox="1">
            <a:spLocks noGrp="1"/>
          </p:cNvSpPr>
          <p:nvPr>
            <p:ph type="subTitle" idx="2"/>
          </p:nvPr>
        </p:nvSpPr>
        <p:spPr>
          <a:xfrm>
            <a:off x="6321272" y="2765233"/>
            <a:ext cx="2637600" cy="88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4" name="Google Shape;654;p27"/>
          <p:cNvSpPr txBox="1">
            <a:spLocks noGrp="1"/>
          </p:cNvSpPr>
          <p:nvPr>
            <p:ph type="subTitle" idx="3"/>
          </p:nvPr>
        </p:nvSpPr>
        <p:spPr>
          <a:xfrm>
            <a:off x="3233133" y="4778033"/>
            <a:ext cx="2637600" cy="8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5" name="Google Shape;655;p27"/>
          <p:cNvSpPr txBox="1">
            <a:spLocks noGrp="1"/>
          </p:cNvSpPr>
          <p:nvPr>
            <p:ph type="subTitle" idx="4"/>
          </p:nvPr>
        </p:nvSpPr>
        <p:spPr>
          <a:xfrm>
            <a:off x="6321272" y="4778033"/>
            <a:ext cx="2637600" cy="88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656" name="Google Shape;656;p27"/>
          <p:cNvSpPr txBox="1">
            <a:spLocks noGrp="1"/>
          </p:cNvSpPr>
          <p:nvPr>
            <p:ph type="subTitle" idx="5"/>
          </p:nvPr>
        </p:nvSpPr>
        <p:spPr>
          <a:xfrm>
            <a:off x="3233133" y="23871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57" name="Google Shape;657;p27"/>
          <p:cNvSpPr txBox="1">
            <a:spLocks noGrp="1"/>
          </p:cNvSpPr>
          <p:nvPr>
            <p:ph type="subTitle" idx="6"/>
          </p:nvPr>
        </p:nvSpPr>
        <p:spPr>
          <a:xfrm>
            <a:off x="3233133" y="4400000"/>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58" name="Google Shape;658;p27"/>
          <p:cNvSpPr txBox="1">
            <a:spLocks noGrp="1"/>
          </p:cNvSpPr>
          <p:nvPr>
            <p:ph type="subTitle" idx="7"/>
          </p:nvPr>
        </p:nvSpPr>
        <p:spPr>
          <a:xfrm>
            <a:off x="6321267" y="2387100"/>
            <a:ext cx="2637600" cy="502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659" name="Google Shape;659;p27"/>
          <p:cNvSpPr txBox="1">
            <a:spLocks noGrp="1"/>
          </p:cNvSpPr>
          <p:nvPr>
            <p:ph type="subTitle" idx="8"/>
          </p:nvPr>
        </p:nvSpPr>
        <p:spPr>
          <a:xfrm>
            <a:off x="6321267" y="4400000"/>
            <a:ext cx="2637600" cy="502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339635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60"/>
        <p:cNvGrpSpPr/>
        <p:nvPr/>
      </p:nvGrpSpPr>
      <p:grpSpPr>
        <a:xfrm>
          <a:off x="0" y="0"/>
          <a:ext cx="0" cy="0"/>
          <a:chOff x="0" y="0"/>
          <a:chExt cx="0" cy="0"/>
        </a:xfrm>
      </p:grpSpPr>
      <p:grpSp>
        <p:nvGrpSpPr>
          <p:cNvPr id="661" name="Google Shape;661;p28"/>
          <p:cNvGrpSpPr/>
          <p:nvPr/>
        </p:nvGrpSpPr>
        <p:grpSpPr>
          <a:xfrm rot="10800000" flipH="1">
            <a:off x="5388685" y="3031083"/>
            <a:ext cx="6803515" cy="3826916"/>
            <a:chOff x="4041514" y="-13"/>
            <a:chExt cx="5102636" cy="2870187"/>
          </a:xfrm>
        </p:grpSpPr>
        <p:grpSp>
          <p:nvGrpSpPr>
            <p:cNvPr id="662" name="Google Shape;662;p28"/>
            <p:cNvGrpSpPr/>
            <p:nvPr/>
          </p:nvGrpSpPr>
          <p:grpSpPr>
            <a:xfrm rot="10800000" flipH="1">
              <a:off x="4041514" y="1264575"/>
              <a:ext cx="1461985" cy="1605598"/>
              <a:chOff x="0" y="14263"/>
              <a:chExt cx="1044275" cy="1165250"/>
            </a:xfrm>
          </p:grpSpPr>
          <p:sp>
            <p:nvSpPr>
              <p:cNvPr id="663" name="Google Shape;663;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5" name="Google Shape;665;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6" name="Google Shape;666;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7" name="Google Shape;667;p28"/>
            <p:cNvGrpSpPr/>
            <p:nvPr/>
          </p:nvGrpSpPr>
          <p:grpSpPr>
            <a:xfrm rot="10800000" flipH="1">
              <a:off x="5503355" y="1264575"/>
              <a:ext cx="1461985" cy="1605598"/>
              <a:chOff x="0" y="14263"/>
              <a:chExt cx="1044275" cy="1165250"/>
            </a:xfrm>
          </p:grpSpPr>
          <p:sp>
            <p:nvSpPr>
              <p:cNvPr id="668" name="Google Shape;668;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9" name="Google Shape;669;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0" name="Google Shape;670;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2" name="Google Shape;672;p28"/>
            <p:cNvGrpSpPr/>
            <p:nvPr/>
          </p:nvGrpSpPr>
          <p:grpSpPr>
            <a:xfrm rot="10800000" flipH="1">
              <a:off x="6220323" y="-13"/>
              <a:ext cx="1461985" cy="1605598"/>
              <a:chOff x="0" y="14263"/>
              <a:chExt cx="1044275" cy="1165250"/>
            </a:xfrm>
          </p:grpSpPr>
          <p:sp>
            <p:nvSpPr>
              <p:cNvPr id="673" name="Google Shape;673;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7" name="Google Shape;677;p28"/>
            <p:cNvGrpSpPr/>
            <p:nvPr/>
          </p:nvGrpSpPr>
          <p:grpSpPr>
            <a:xfrm rot="10800000" flipH="1">
              <a:off x="7682164" y="-13"/>
              <a:ext cx="1461985" cy="1605598"/>
              <a:chOff x="0" y="14263"/>
              <a:chExt cx="1044275" cy="1165250"/>
            </a:xfrm>
          </p:grpSpPr>
          <p:sp>
            <p:nvSpPr>
              <p:cNvPr id="678" name="Google Shape;678;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82" name="Google Shape;682;p28"/>
          <p:cNvGrpSpPr/>
          <p:nvPr/>
        </p:nvGrpSpPr>
        <p:grpSpPr>
          <a:xfrm rot="10800000" flipH="1">
            <a:off x="-15" y="-17"/>
            <a:ext cx="6803515" cy="3826916"/>
            <a:chOff x="-11" y="2273312"/>
            <a:chExt cx="5102636" cy="2870187"/>
          </a:xfrm>
        </p:grpSpPr>
        <p:grpSp>
          <p:nvGrpSpPr>
            <p:cNvPr id="683" name="Google Shape;683;p28"/>
            <p:cNvGrpSpPr/>
            <p:nvPr/>
          </p:nvGrpSpPr>
          <p:grpSpPr>
            <a:xfrm rot="10800000">
              <a:off x="3640639" y="3537900"/>
              <a:ext cx="1461985" cy="1605598"/>
              <a:chOff x="0" y="14263"/>
              <a:chExt cx="1044275" cy="1165250"/>
            </a:xfrm>
          </p:grpSpPr>
          <p:sp>
            <p:nvSpPr>
              <p:cNvPr id="684" name="Google Shape;684;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8" name="Google Shape;688;p28"/>
            <p:cNvGrpSpPr/>
            <p:nvPr/>
          </p:nvGrpSpPr>
          <p:grpSpPr>
            <a:xfrm rot="10800000">
              <a:off x="2178798" y="3537900"/>
              <a:ext cx="1461985" cy="1605598"/>
              <a:chOff x="0" y="14263"/>
              <a:chExt cx="1044275" cy="1165250"/>
            </a:xfrm>
          </p:grpSpPr>
          <p:sp>
            <p:nvSpPr>
              <p:cNvPr id="689" name="Google Shape;689;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3" name="Google Shape;693;p28"/>
            <p:cNvGrpSpPr/>
            <p:nvPr/>
          </p:nvGrpSpPr>
          <p:grpSpPr>
            <a:xfrm rot="10800000">
              <a:off x="1461830" y="2273312"/>
              <a:ext cx="1461985" cy="1605598"/>
              <a:chOff x="0" y="14263"/>
              <a:chExt cx="1044275" cy="1165250"/>
            </a:xfrm>
          </p:grpSpPr>
          <p:sp>
            <p:nvSpPr>
              <p:cNvPr id="694" name="Google Shape;694;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8" name="Google Shape;698;p28"/>
            <p:cNvGrpSpPr/>
            <p:nvPr/>
          </p:nvGrpSpPr>
          <p:grpSpPr>
            <a:xfrm rot="10800000">
              <a:off x="-11" y="2273312"/>
              <a:ext cx="1461985" cy="1605598"/>
              <a:chOff x="0" y="14263"/>
              <a:chExt cx="1044275" cy="1165250"/>
            </a:xfrm>
          </p:grpSpPr>
          <p:sp>
            <p:nvSpPr>
              <p:cNvPr id="699" name="Google Shape;699;p28"/>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28"/>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28"/>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28"/>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03" name="Google Shape;703;p28"/>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4" name="Google Shape;704;p28"/>
          <p:cNvSpPr txBox="1">
            <a:spLocks noGrp="1"/>
          </p:cNvSpPr>
          <p:nvPr>
            <p:ph type="subTitle" idx="1"/>
          </p:nvPr>
        </p:nvSpPr>
        <p:spPr>
          <a:xfrm>
            <a:off x="1478873"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5" name="Google Shape;705;p28"/>
          <p:cNvSpPr txBox="1">
            <a:spLocks noGrp="1"/>
          </p:cNvSpPr>
          <p:nvPr>
            <p:ph type="subTitle" idx="2"/>
          </p:nvPr>
        </p:nvSpPr>
        <p:spPr>
          <a:xfrm>
            <a:off x="4772000"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6" name="Google Shape;706;p28"/>
          <p:cNvSpPr txBox="1">
            <a:spLocks noGrp="1"/>
          </p:cNvSpPr>
          <p:nvPr>
            <p:ph type="subTitle" idx="3"/>
          </p:nvPr>
        </p:nvSpPr>
        <p:spPr>
          <a:xfrm>
            <a:off x="1478873"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7" name="Google Shape;707;p28"/>
          <p:cNvSpPr txBox="1">
            <a:spLocks noGrp="1"/>
          </p:cNvSpPr>
          <p:nvPr>
            <p:ph type="subTitle" idx="4"/>
          </p:nvPr>
        </p:nvSpPr>
        <p:spPr>
          <a:xfrm>
            <a:off x="4772000"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8" name="Google Shape;708;p28"/>
          <p:cNvSpPr txBox="1">
            <a:spLocks noGrp="1"/>
          </p:cNvSpPr>
          <p:nvPr>
            <p:ph type="subTitle" idx="5"/>
          </p:nvPr>
        </p:nvSpPr>
        <p:spPr>
          <a:xfrm>
            <a:off x="8065127"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09" name="Google Shape;709;p28"/>
          <p:cNvSpPr txBox="1">
            <a:spLocks noGrp="1"/>
          </p:cNvSpPr>
          <p:nvPr>
            <p:ph type="subTitle" idx="6"/>
          </p:nvPr>
        </p:nvSpPr>
        <p:spPr>
          <a:xfrm>
            <a:off x="8065127"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10" name="Google Shape;710;p28"/>
          <p:cNvSpPr txBox="1">
            <a:spLocks noGrp="1"/>
          </p:cNvSpPr>
          <p:nvPr>
            <p:ph type="subTitle" idx="7"/>
          </p:nvPr>
        </p:nvSpPr>
        <p:spPr>
          <a:xfrm>
            <a:off x="1484073"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1" name="Google Shape;711;p28"/>
          <p:cNvSpPr txBox="1">
            <a:spLocks noGrp="1"/>
          </p:cNvSpPr>
          <p:nvPr>
            <p:ph type="subTitle" idx="8"/>
          </p:nvPr>
        </p:nvSpPr>
        <p:spPr>
          <a:xfrm>
            <a:off x="4777200"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2" name="Google Shape;712;p28"/>
          <p:cNvSpPr txBox="1">
            <a:spLocks noGrp="1"/>
          </p:cNvSpPr>
          <p:nvPr>
            <p:ph type="subTitle" idx="9"/>
          </p:nvPr>
        </p:nvSpPr>
        <p:spPr>
          <a:xfrm>
            <a:off x="8070327"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3" name="Google Shape;713;p28"/>
          <p:cNvSpPr txBox="1">
            <a:spLocks noGrp="1"/>
          </p:cNvSpPr>
          <p:nvPr>
            <p:ph type="subTitle" idx="13"/>
          </p:nvPr>
        </p:nvSpPr>
        <p:spPr>
          <a:xfrm>
            <a:off x="1484073"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4" name="Google Shape;714;p28"/>
          <p:cNvSpPr txBox="1">
            <a:spLocks noGrp="1"/>
          </p:cNvSpPr>
          <p:nvPr>
            <p:ph type="subTitle" idx="14"/>
          </p:nvPr>
        </p:nvSpPr>
        <p:spPr>
          <a:xfrm>
            <a:off x="4777200"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15" name="Google Shape;715;p28"/>
          <p:cNvSpPr txBox="1">
            <a:spLocks noGrp="1"/>
          </p:cNvSpPr>
          <p:nvPr>
            <p:ph type="subTitle" idx="15"/>
          </p:nvPr>
        </p:nvSpPr>
        <p:spPr>
          <a:xfrm>
            <a:off x="8070327"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8319582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716"/>
        <p:cNvGrpSpPr/>
        <p:nvPr/>
      </p:nvGrpSpPr>
      <p:grpSpPr>
        <a:xfrm>
          <a:off x="0" y="0"/>
          <a:ext cx="0" cy="0"/>
          <a:chOff x="0" y="0"/>
          <a:chExt cx="0" cy="0"/>
        </a:xfrm>
      </p:grpSpPr>
      <p:grpSp>
        <p:nvGrpSpPr>
          <p:cNvPr id="717" name="Google Shape;717;p29"/>
          <p:cNvGrpSpPr/>
          <p:nvPr/>
        </p:nvGrpSpPr>
        <p:grpSpPr>
          <a:xfrm rot="10800000" flipH="1">
            <a:off x="5388685" y="3031083"/>
            <a:ext cx="6803515" cy="3826916"/>
            <a:chOff x="4041514" y="-13"/>
            <a:chExt cx="5102636" cy="2870187"/>
          </a:xfrm>
        </p:grpSpPr>
        <p:grpSp>
          <p:nvGrpSpPr>
            <p:cNvPr id="718" name="Google Shape;718;p29"/>
            <p:cNvGrpSpPr/>
            <p:nvPr/>
          </p:nvGrpSpPr>
          <p:grpSpPr>
            <a:xfrm rot="10800000" flipH="1">
              <a:off x="4041514" y="1264575"/>
              <a:ext cx="1461985" cy="1605598"/>
              <a:chOff x="0" y="14263"/>
              <a:chExt cx="1044275" cy="1165250"/>
            </a:xfrm>
          </p:grpSpPr>
          <p:sp>
            <p:nvSpPr>
              <p:cNvPr id="719" name="Google Shape;719;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3" name="Google Shape;723;p29"/>
            <p:cNvGrpSpPr/>
            <p:nvPr/>
          </p:nvGrpSpPr>
          <p:grpSpPr>
            <a:xfrm rot="10800000" flipH="1">
              <a:off x="5503355" y="1264575"/>
              <a:ext cx="1461985" cy="1605598"/>
              <a:chOff x="0" y="14263"/>
              <a:chExt cx="1044275" cy="1165250"/>
            </a:xfrm>
          </p:grpSpPr>
          <p:sp>
            <p:nvSpPr>
              <p:cNvPr id="724" name="Google Shape;724;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7" name="Google Shape;727;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8" name="Google Shape;728;p29"/>
            <p:cNvGrpSpPr/>
            <p:nvPr/>
          </p:nvGrpSpPr>
          <p:grpSpPr>
            <a:xfrm rot="10800000" flipH="1">
              <a:off x="6220323" y="-13"/>
              <a:ext cx="1461985" cy="1605598"/>
              <a:chOff x="0" y="14263"/>
              <a:chExt cx="1044275" cy="1165250"/>
            </a:xfrm>
          </p:grpSpPr>
          <p:sp>
            <p:nvSpPr>
              <p:cNvPr id="729" name="Google Shape;729;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0" name="Google Shape;730;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3" name="Google Shape;733;p29"/>
            <p:cNvGrpSpPr/>
            <p:nvPr/>
          </p:nvGrpSpPr>
          <p:grpSpPr>
            <a:xfrm rot="10800000" flipH="1">
              <a:off x="7682164" y="-13"/>
              <a:ext cx="1461985" cy="1605598"/>
              <a:chOff x="0" y="14263"/>
              <a:chExt cx="1044275" cy="1165250"/>
            </a:xfrm>
          </p:grpSpPr>
          <p:sp>
            <p:nvSpPr>
              <p:cNvPr id="734" name="Google Shape;734;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6" name="Google Shape;736;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7" name="Google Shape;737;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38" name="Google Shape;738;p29"/>
          <p:cNvGrpSpPr/>
          <p:nvPr/>
        </p:nvGrpSpPr>
        <p:grpSpPr>
          <a:xfrm rot="10800000" flipH="1">
            <a:off x="-15" y="-17"/>
            <a:ext cx="6803515" cy="3826916"/>
            <a:chOff x="-11" y="2273312"/>
            <a:chExt cx="5102636" cy="2870187"/>
          </a:xfrm>
        </p:grpSpPr>
        <p:grpSp>
          <p:nvGrpSpPr>
            <p:cNvPr id="739" name="Google Shape;739;p29"/>
            <p:cNvGrpSpPr/>
            <p:nvPr/>
          </p:nvGrpSpPr>
          <p:grpSpPr>
            <a:xfrm rot="10800000">
              <a:off x="3640639" y="3537900"/>
              <a:ext cx="1461985" cy="1605598"/>
              <a:chOff x="0" y="14263"/>
              <a:chExt cx="1044275" cy="1165250"/>
            </a:xfrm>
          </p:grpSpPr>
          <p:sp>
            <p:nvSpPr>
              <p:cNvPr id="740" name="Google Shape;740;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4" name="Google Shape;744;p29"/>
            <p:cNvGrpSpPr/>
            <p:nvPr/>
          </p:nvGrpSpPr>
          <p:grpSpPr>
            <a:xfrm rot="10800000">
              <a:off x="2178798" y="3537900"/>
              <a:ext cx="1461985" cy="1605598"/>
              <a:chOff x="0" y="14263"/>
              <a:chExt cx="1044275" cy="1165250"/>
            </a:xfrm>
          </p:grpSpPr>
          <p:sp>
            <p:nvSpPr>
              <p:cNvPr id="745" name="Google Shape;745;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9" name="Google Shape;749;p29"/>
            <p:cNvGrpSpPr/>
            <p:nvPr/>
          </p:nvGrpSpPr>
          <p:grpSpPr>
            <a:xfrm rot="10800000">
              <a:off x="1461830" y="2273312"/>
              <a:ext cx="1461985" cy="1605598"/>
              <a:chOff x="0" y="14263"/>
              <a:chExt cx="1044275" cy="1165250"/>
            </a:xfrm>
          </p:grpSpPr>
          <p:sp>
            <p:nvSpPr>
              <p:cNvPr id="750" name="Google Shape;750;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4" name="Google Shape;754;p29"/>
            <p:cNvGrpSpPr/>
            <p:nvPr/>
          </p:nvGrpSpPr>
          <p:grpSpPr>
            <a:xfrm rot="10800000">
              <a:off x="-11" y="2273312"/>
              <a:ext cx="1461985" cy="1605598"/>
              <a:chOff x="0" y="14263"/>
              <a:chExt cx="1044275" cy="1165250"/>
            </a:xfrm>
          </p:grpSpPr>
          <p:sp>
            <p:nvSpPr>
              <p:cNvPr id="755" name="Google Shape;755;p29"/>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29"/>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29"/>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29"/>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59" name="Google Shape;759;p29"/>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60" name="Google Shape;760;p29"/>
          <p:cNvSpPr txBox="1">
            <a:spLocks noGrp="1"/>
          </p:cNvSpPr>
          <p:nvPr>
            <p:ph type="subTitle" idx="1"/>
          </p:nvPr>
        </p:nvSpPr>
        <p:spPr>
          <a:xfrm>
            <a:off x="1478873"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1" name="Google Shape;761;p29"/>
          <p:cNvSpPr txBox="1">
            <a:spLocks noGrp="1"/>
          </p:cNvSpPr>
          <p:nvPr>
            <p:ph type="subTitle" idx="2"/>
          </p:nvPr>
        </p:nvSpPr>
        <p:spPr>
          <a:xfrm>
            <a:off x="4772000"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2" name="Google Shape;762;p29"/>
          <p:cNvSpPr txBox="1">
            <a:spLocks noGrp="1"/>
          </p:cNvSpPr>
          <p:nvPr>
            <p:ph type="subTitle" idx="3"/>
          </p:nvPr>
        </p:nvSpPr>
        <p:spPr>
          <a:xfrm>
            <a:off x="3125437"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3" name="Google Shape;763;p29"/>
          <p:cNvSpPr txBox="1">
            <a:spLocks noGrp="1"/>
          </p:cNvSpPr>
          <p:nvPr>
            <p:ph type="subTitle" idx="4"/>
          </p:nvPr>
        </p:nvSpPr>
        <p:spPr>
          <a:xfrm>
            <a:off x="6418563" y="5320888"/>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4" name="Google Shape;764;p29"/>
          <p:cNvSpPr txBox="1">
            <a:spLocks noGrp="1"/>
          </p:cNvSpPr>
          <p:nvPr>
            <p:ph type="subTitle" idx="5"/>
          </p:nvPr>
        </p:nvSpPr>
        <p:spPr>
          <a:xfrm>
            <a:off x="8065127" y="2996376"/>
            <a:ext cx="2648000" cy="6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765" name="Google Shape;765;p29"/>
          <p:cNvSpPr txBox="1">
            <a:spLocks noGrp="1"/>
          </p:cNvSpPr>
          <p:nvPr>
            <p:ph type="subTitle" idx="6"/>
          </p:nvPr>
        </p:nvSpPr>
        <p:spPr>
          <a:xfrm>
            <a:off x="1484073"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66" name="Google Shape;766;p29"/>
          <p:cNvSpPr txBox="1">
            <a:spLocks noGrp="1"/>
          </p:cNvSpPr>
          <p:nvPr>
            <p:ph type="subTitle" idx="7"/>
          </p:nvPr>
        </p:nvSpPr>
        <p:spPr>
          <a:xfrm>
            <a:off x="4777200"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67" name="Google Shape;767;p29"/>
          <p:cNvSpPr txBox="1">
            <a:spLocks noGrp="1"/>
          </p:cNvSpPr>
          <p:nvPr>
            <p:ph type="subTitle" idx="8"/>
          </p:nvPr>
        </p:nvSpPr>
        <p:spPr>
          <a:xfrm>
            <a:off x="8070327" y="2647717"/>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68" name="Google Shape;768;p29"/>
          <p:cNvSpPr txBox="1">
            <a:spLocks noGrp="1"/>
          </p:cNvSpPr>
          <p:nvPr>
            <p:ph type="subTitle" idx="9"/>
          </p:nvPr>
        </p:nvSpPr>
        <p:spPr>
          <a:xfrm>
            <a:off x="3130637"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769" name="Google Shape;769;p29"/>
          <p:cNvSpPr txBox="1">
            <a:spLocks noGrp="1"/>
          </p:cNvSpPr>
          <p:nvPr>
            <p:ph type="subTitle" idx="13"/>
          </p:nvPr>
        </p:nvSpPr>
        <p:spPr>
          <a:xfrm>
            <a:off x="6423763" y="4970713"/>
            <a:ext cx="2637600" cy="50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583588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770"/>
        <p:cNvGrpSpPr/>
        <p:nvPr/>
      </p:nvGrpSpPr>
      <p:grpSpPr>
        <a:xfrm>
          <a:off x="0" y="0"/>
          <a:ext cx="0" cy="0"/>
          <a:chOff x="0" y="0"/>
          <a:chExt cx="0" cy="0"/>
        </a:xfrm>
      </p:grpSpPr>
      <p:grpSp>
        <p:nvGrpSpPr>
          <p:cNvPr id="771" name="Google Shape;771;p30"/>
          <p:cNvGrpSpPr/>
          <p:nvPr/>
        </p:nvGrpSpPr>
        <p:grpSpPr>
          <a:xfrm rot="10800000">
            <a:off x="6751" y="7450"/>
            <a:ext cx="6212183" cy="6822151"/>
            <a:chOff x="0" y="14263"/>
            <a:chExt cx="1044275" cy="1165250"/>
          </a:xfrm>
        </p:grpSpPr>
        <p:sp>
          <p:nvSpPr>
            <p:cNvPr id="772" name="Google Shape;772;p30"/>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30"/>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30"/>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30"/>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6" name="Google Shape;776;p30"/>
          <p:cNvSpPr txBox="1">
            <a:spLocks noGrp="1"/>
          </p:cNvSpPr>
          <p:nvPr>
            <p:ph type="title" hasCustomPrompt="1"/>
          </p:nvPr>
        </p:nvSpPr>
        <p:spPr>
          <a:xfrm>
            <a:off x="950967" y="709921"/>
            <a:ext cx="51696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7" name="Google Shape;777;p30"/>
          <p:cNvSpPr txBox="1">
            <a:spLocks noGrp="1"/>
          </p:cNvSpPr>
          <p:nvPr>
            <p:ph type="subTitle" idx="1"/>
          </p:nvPr>
        </p:nvSpPr>
        <p:spPr>
          <a:xfrm>
            <a:off x="950967" y="1628397"/>
            <a:ext cx="5169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778" name="Google Shape;778;p30"/>
          <p:cNvSpPr txBox="1">
            <a:spLocks noGrp="1"/>
          </p:cNvSpPr>
          <p:nvPr>
            <p:ph type="title" idx="2" hasCustomPrompt="1"/>
          </p:nvPr>
        </p:nvSpPr>
        <p:spPr>
          <a:xfrm>
            <a:off x="950967" y="2724348"/>
            <a:ext cx="51696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79" name="Google Shape;779;p30"/>
          <p:cNvSpPr txBox="1">
            <a:spLocks noGrp="1"/>
          </p:cNvSpPr>
          <p:nvPr>
            <p:ph type="subTitle" idx="3"/>
          </p:nvPr>
        </p:nvSpPr>
        <p:spPr>
          <a:xfrm>
            <a:off x="950967" y="3636844"/>
            <a:ext cx="5169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780" name="Google Shape;780;p30"/>
          <p:cNvSpPr txBox="1">
            <a:spLocks noGrp="1"/>
          </p:cNvSpPr>
          <p:nvPr>
            <p:ph type="title" idx="4" hasCustomPrompt="1"/>
          </p:nvPr>
        </p:nvSpPr>
        <p:spPr>
          <a:xfrm>
            <a:off x="950967" y="4735353"/>
            <a:ext cx="51696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5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781" name="Google Shape;781;p30"/>
          <p:cNvSpPr txBox="1">
            <a:spLocks noGrp="1"/>
          </p:cNvSpPr>
          <p:nvPr>
            <p:ph type="subTitle" idx="5"/>
          </p:nvPr>
        </p:nvSpPr>
        <p:spPr>
          <a:xfrm>
            <a:off x="950967" y="5651279"/>
            <a:ext cx="5169600" cy="49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2133">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12884862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782"/>
        <p:cNvGrpSpPr/>
        <p:nvPr/>
      </p:nvGrpSpPr>
      <p:grpSpPr>
        <a:xfrm>
          <a:off x="0" y="0"/>
          <a:ext cx="0" cy="0"/>
          <a:chOff x="0" y="0"/>
          <a:chExt cx="0" cy="0"/>
        </a:xfrm>
      </p:grpSpPr>
      <p:grpSp>
        <p:nvGrpSpPr>
          <p:cNvPr id="783" name="Google Shape;783;p31"/>
          <p:cNvGrpSpPr/>
          <p:nvPr/>
        </p:nvGrpSpPr>
        <p:grpSpPr>
          <a:xfrm>
            <a:off x="2687260" y="27787"/>
            <a:ext cx="8553765" cy="6823436"/>
            <a:chOff x="61045" y="20840"/>
            <a:chExt cx="6415324" cy="5117577"/>
          </a:xfrm>
        </p:grpSpPr>
        <p:grpSp>
          <p:nvGrpSpPr>
            <p:cNvPr id="784" name="Google Shape;784;p31"/>
            <p:cNvGrpSpPr/>
            <p:nvPr/>
          </p:nvGrpSpPr>
          <p:grpSpPr>
            <a:xfrm rot="10800000">
              <a:off x="1344560" y="20840"/>
              <a:ext cx="5131809" cy="2862860"/>
              <a:chOff x="713225" y="3151224"/>
              <a:chExt cx="1547357" cy="863217"/>
            </a:xfrm>
          </p:grpSpPr>
          <p:grpSp>
            <p:nvGrpSpPr>
              <p:cNvPr id="785" name="Google Shape;785;p31"/>
              <p:cNvGrpSpPr/>
              <p:nvPr/>
            </p:nvGrpSpPr>
            <p:grpSpPr>
              <a:xfrm>
                <a:off x="713225" y="3151224"/>
                <a:ext cx="773703" cy="863217"/>
                <a:chOff x="0" y="14263"/>
                <a:chExt cx="1044275" cy="1165250"/>
              </a:xfrm>
            </p:grpSpPr>
            <p:sp>
              <p:nvSpPr>
                <p:cNvPr id="786" name="Google Shape;786;p3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31"/>
              <p:cNvGrpSpPr/>
              <p:nvPr/>
            </p:nvGrpSpPr>
            <p:grpSpPr>
              <a:xfrm>
                <a:off x="1486878" y="3151224"/>
                <a:ext cx="773703" cy="863217"/>
                <a:chOff x="0" y="14263"/>
                <a:chExt cx="1044275" cy="1165250"/>
              </a:xfrm>
            </p:grpSpPr>
            <p:sp>
              <p:nvSpPr>
                <p:cNvPr id="791" name="Google Shape;791;p3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3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95" name="Google Shape;795;p31"/>
            <p:cNvGrpSpPr/>
            <p:nvPr/>
          </p:nvGrpSpPr>
          <p:grpSpPr>
            <a:xfrm rot="10800000">
              <a:off x="61045" y="2275557"/>
              <a:ext cx="5131809" cy="2862860"/>
              <a:chOff x="713225" y="3151224"/>
              <a:chExt cx="1547357" cy="863217"/>
            </a:xfrm>
          </p:grpSpPr>
          <p:grpSp>
            <p:nvGrpSpPr>
              <p:cNvPr id="796" name="Google Shape;796;p31"/>
              <p:cNvGrpSpPr/>
              <p:nvPr/>
            </p:nvGrpSpPr>
            <p:grpSpPr>
              <a:xfrm>
                <a:off x="713225" y="3151224"/>
                <a:ext cx="773703" cy="863217"/>
                <a:chOff x="0" y="14263"/>
                <a:chExt cx="1044275" cy="1165250"/>
              </a:xfrm>
            </p:grpSpPr>
            <p:sp>
              <p:nvSpPr>
                <p:cNvPr id="797" name="Google Shape;797;p3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3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1" name="Google Shape;801;p31"/>
              <p:cNvGrpSpPr/>
              <p:nvPr/>
            </p:nvGrpSpPr>
            <p:grpSpPr>
              <a:xfrm>
                <a:off x="1486878" y="3151224"/>
                <a:ext cx="773703" cy="863217"/>
                <a:chOff x="0" y="14263"/>
                <a:chExt cx="1044275" cy="1165250"/>
              </a:xfrm>
            </p:grpSpPr>
            <p:sp>
              <p:nvSpPr>
                <p:cNvPr id="802" name="Google Shape;802;p31"/>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1"/>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1"/>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1"/>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806" name="Google Shape;806;p31"/>
          <p:cNvSpPr txBox="1">
            <a:spLocks noGrp="1"/>
          </p:cNvSpPr>
          <p:nvPr>
            <p:ph type="title" hasCustomPrompt="1"/>
          </p:nvPr>
        </p:nvSpPr>
        <p:spPr>
          <a:xfrm>
            <a:off x="1723644" y="2616200"/>
            <a:ext cx="18652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807" name="Google Shape;807;p31"/>
          <p:cNvSpPr txBox="1">
            <a:spLocks noGrp="1"/>
          </p:cNvSpPr>
          <p:nvPr>
            <p:ph type="subTitle" idx="1"/>
          </p:nvPr>
        </p:nvSpPr>
        <p:spPr>
          <a:xfrm>
            <a:off x="1188644" y="4838900"/>
            <a:ext cx="29352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808" name="Google Shape;808;p31"/>
          <p:cNvSpPr txBox="1">
            <a:spLocks noGrp="1"/>
          </p:cNvSpPr>
          <p:nvPr>
            <p:ph type="subTitle" idx="2"/>
          </p:nvPr>
        </p:nvSpPr>
        <p:spPr>
          <a:xfrm>
            <a:off x="1188644" y="4262800"/>
            <a:ext cx="2935200" cy="5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809" name="Google Shape;809;p31"/>
          <p:cNvSpPr txBox="1">
            <a:spLocks noGrp="1"/>
          </p:cNvSpPr>
          <p:nvPr>
            <p:ph type="title" idx="3" hasCustomPrompt="1"/>
          </p:nvPr>
        </p:nvSpPr>
        <p:spPr>
          <a:xfrm>
            <a:off x="5164200" y="2616200"/>
            <a:ext cx="1863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810" name="Google Shape;810;p31"/>
          <p:cNvSpPr txBox="1">
            <a:spLocks noGrp="1"/>
          </p:cNvSpPr>
          <p:nvPr>
            <p:ph type="subTitle" idx="4"/>
          </p:nvPr>
        </p:nvSpPr>
        <p:spPr>
          <a:xfrm>
            <a:off x="4628400" y="4838900"/>
            <a:ext cx="29352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811" name="Google Shape;811;p31"/>
          <p:cNvSpPr txBox="1">
            <a:spLocks noGrp="1"/>
          </p:cNvSpPr>
          <p:nvPr>
            <p:ph type="subTitle" idx="5"/>
          </p:nvPr>
        </p:nvSpPr>
        <p:spPr>
          <a:xfrm>
            <a:off x="4628400" y="4262800"/>
            <a:ext cx="2935200" cy="5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812" name="Google Shape;812;p31"/>
          <p:cNvSpPr txBox="1">
            <a:spLocks noGrp="1"/>
          </p:cNvSpPr>
          <p:nvPr>
            <p:ph type="title" idx="6" hasCustomPrompt="1"/>
          </p:nvPr>
        </p:nvSpPr>
        <p:spPr>
          <a:xfrm>
            <a:off x="8603956" y="2616200"/>
            <a:ext cx="1863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333"/>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813" name="Google Shape;813;p31"/>
          <p:cNvSpPr txBox="1">
            <a:spLocks noGrp="1"/>
          </p:cNvSpPr>
          <p:nvPr>
            <p:ph type="subTitle" idx="7"/>
          </p:nvPr>
        </p:nvSpPr>
        <p:spPr>
          <a:xfrm>
            <a:off x="8068156" y="4838900"/>
            <a:ext cx="29352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814" name="Google Shape;814;p31"/>
          <p:cNvSpPr txBox="1">
            <a:spLocks noGrp="1"/>
          </p:cNvSpPr>
          <p:nvPr>
            <p:ph type="subTitle" idx="8"/>
          </p:nvPr>
        </p:nvSpPr>
        <p:spPr>
          <a:xfrm>
            <a:off x="8068156" y="4262800"/>
            <a:ext cx="2935200" cy="5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667">
                <a:solidFill>
                  <a:schemeClr val="dk1"/>
                </a:solidFill>
                <a:latin typeface="BioRhyme"/>
                <a:ea typeface="BioRhyme"/>
                <a:cs typeface="BioRhyme"/>
                <a:sym typeface="BioRhyme"/>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815" name="Google Shape;815;p31"/>
          <p:cNvSpPr txBox="1">
            <a:spLocks noGrp="1"/>
          </p:cNvSpPr>
          <p:nvPr>
            <p:ph type="title" idx="9"/>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8721959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816"/>
        <p:cNvGrpSpPr/>
        <p:nvPr/>
      </p:nvGrpSpPr>
      <p:grpSpPr>
        <a:xfrm>
          <a:off x="0" y="0"/>
          <a:ext cx="0" cy="0"/>
          <a:chOff x="0" y="0"/>
          <a:chExt cx="0" cy="0"/>
        </a:xfrm>
      </p:grpSpPr>
      <p:grpSp>
        <p:nvGrpSpPr>
          <p:cNvPr id="817" name="Google Shape;817;p32"/>
          <p:cNvGrpSpPr/>
          <p:nvPr/>
        </p:nvGrpSpPr>
        <p:grpSpPr>
          <a:xfrm>
            <a:off x="3967" y="32964"/>
            <a:ext cx="6026720" cy="6724736"/>
            <a:chOff x="0" y="14263"/>
            <a:chExt cx="1044275" cy="1165250"/>
          </a:xfrm>
        </p:grpSpPr>
        <p:sp>
          <p:nvSpPr>
            <p:cNvPr id="818" name="Google Shape;818;p3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3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3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3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2" name="Google Shape;822;p32"/>
          <p:cNvGrpSpPr/>
          <p:nvPr/>
        </p:nvGrpSpPr>
        <p:grpSpPr>
          <a:xfrm>
            <a:off x="6030748" y="32964"/>
            <a:ext cx="6026720" cy="6724736"/>
            <a:chOff x="0" y="14263"/>
            <a:chExt cx="1044275" cy="1165250"/>
          </a:xfrm>
        </p:grpSpPr>
        <p:sp>
          <p:nvSpPr>
            <p:cNvPr id="823" name="Google Shape;823;p32"/>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2"/>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2"/>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2"/>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7" name="Google Shape;827;p32"/>
          <p:cNvSpPr txBox="1">
            <a:spLocks noGrp="1"/>
          </p:cNvSpPr>
          <p:nvPr>
            <p:ph type="title"/>
          </p:nvPr>
        </p:nvSpPr>
        <p:spPr>
          <a:xfrm>
            <a:off x="3130584" y="720000"/>
            <a:ext cx="59308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133"/>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8" name="Google Shape;828;p32"/>
          <p:cNvSpPr txBox="1">
            <a:spLocks noGrp="1"/>
          </p:cNvSpPr>
          <p:nvPr>
            <p:ph type="subTitle" idx="1"/>
          </p:nvPr>
        </p:nvSpPr>
        <p:spPr>
          <a:xfrm>
            <a:off x="3130533" y="2330833"/>
            <a:ext cx="5930800" cy="1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829" name="Google Shape;829;p32"/>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a:solidFill>
                  <a:schemeClr val="dk1"/>
                </a:solidFill>
                <a:latin typeface="Albert Sans"/>
                <a:ea typeface="Albert Sans"/>
                <a:cs typeface="Albert Sans"/>
                <a:sym typeface="Albert Sans"/>
              </a:rPr>
              <a:t>CREDITS: This presentation template was created by </a:t>
            </a:r>
            <a:r>
              <a:rPr lang="en" sz="1600"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600">
                <a:solidFill>
                  <a:schemeClr val="dk1"/>
                </a:solidFill>
                <a:latin typeface="Albert Sans"/>
                <a:ea typeface="Albert Sans"/>
                <a:cs typeface="Albert Sans"/>
                <a:sym typeface="Albert Sans"/>
              </a:rPr>
              <a:t>, and includes icons by </a:t>
            </a:r>
            <a:r>
              <a:rPr lang="en" sz="1600"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600">
                <a:solidFill>
                  <a:schemeClr val="dk1"/>
                </a:solidFill>
                <a:latin typeface="Albert Sans"/>
                <a:ea typeface="Albert Sans"/>
                <a:cs typeface="Albert Sans"/>
                <a:sym typeface="Albert Sans"/>
              </a:rPr>
              <a:t>, and infographics &amp; images by </a:t>
            </a:r>
            <a:r>
              <a:rPr lang="en" sz="1600"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600" u="sng">
                <a:solidFill>
                  <a:schemeClr val="dk1"/>
                </a:solidFill>
                <a:latin typeface="Albert Sans"/>
                <a:ea typeface="Albert Sans"/>
                <a:cs typeface="Albert Sans"/>
                <a:sym typeface="Albert Sans"/>
              </a:rPr>
              <a:t> </a:t>
            </a:r>
            <a:endParaRPr sz="1600" u="sng">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188049148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30"/>
        <p:cNvGrpSpPr/>
        <p:nvPr/>
      </p:nvGrpSpPr>
      <p:grpSpPr>
        <a:xfrm>
          <a:off x="0" y="0"/>
          <a:ext cx="0" cy="0"/>
          <a:chOff x="0" y="0"/>
          <a:chExt cx="0" cy="0"/>
        </a:xfrm>
      </p:grpSpPr>
      <p:grpSp>
        <p:nvGrpSpPr>
          <p:cNvPr id="831" name="Google Shape;831;p33"/>
          <p:cNvGrpSpPr/>
          <p:nvPr/>
        </p:nvGrpSpPr>
        <p:grpSpPr>
          <a:xfrm>
            <a:off x="-724527" y="-344401"/>
            <a:ext cx="6500304" cy="2899295"/>
            <a:chOff x="-538478" y="-253227"/>
            <a:chExt cx="4875228" cy="2174471"/>
          </a:xfrm>
        </p:grpSpPr>
        <p:grpSp>
          <p:nvGrpSpPr>
            <p:cNvPr id="832" name="Google Shape;832;p33"/>
            <p:cNvGrpSpPr/>
            <p:nvPr/>
          </p:nvGrpSpPr>
          <p:grpSpPr>
            <a:xfrm rot="10800000">
              <a:off x="47" y="-253227"/>
              <a:ext cx="1084166" cy="1209646"/>
              <a:chOff x="0" y="14263"/>
              <a:chExt cx="1044275" cy="1165250"/>
            </a:xfrm>
          </p:grpSpPr>
          <p:sp>
            <p:nvSpPr>
              <p:cNvPr id="833" name="Google Shape;833;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7" name="Google Shape;837;p33"/>
            <p:cNvGrpSpPr/>
            <p:nvPr/>
          </p:nvGrpSpPr>
          <p:grpSpPr>
            <a:xfrm rot="10800000">
              <a:off x="1084234" y="-253227"/>
              <a:ext cx="1084166" cy="1209646"/>
              <a:chOff x="0" y="14263"/>
              <a:chExt cx="1044275" cy="1165250"/>
            </a:xfrm>
          </p:grpSpPr>
          <p:sp>
            <p:nvSpPr>
              <p:cNvPr id="838" name="Google Shape;838;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2" name="Google Shape;842;p33"/>
            <p:cNvGrpSpPr/>
            <p:nvPr/>
          </p:nvGrpSpPr>
          <p:grpSpPr>
            <a:xfrm rot="10800000">
              <a:off x="2168397" y="-253227"/>
              <a:ext cx="1084166" cy="1209646"/>
              <a:chOff x="0" y="14263"/>
              <a:chExt cx="1044275" cy="1165250"/>
            </a:xfrm>
          </p:grpSpPr>
          <p:sp>
            <p:nvSpPr>
              <p:cNvPr id="843" name="Google Shape;843;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7" name="Google Shape;847;p33"/>
            <p:cNvGrpSpPr/>
            <p:nvPr/>
          </p:nvGrpSpPr>
          <p:grpSpPr>
            <a:xfrm rot="10800000">
              <a:off x="3252584" y="-253227"/>
              <a:ext cx="1084166" cy="1209646"/>
              <a:chOff x="0" y="14263"/>
              <a:chExt cx="1044275" cy="1165250"/>
            </a:xfrm>
          </p:grpSpPr>
          <p:sp>
            <p:nvSpPr>
              <p:cNvPr id="848" name="Google Shape;848;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2" name="Google Shape;852;p33"/>
            <p:cNvGrpSpPr/>
            <p:nvPr/>
          </p:nvGrpSpPr>
          <p:grpSpPr>
            <a:xfrm rot="10800000">
              <a:off x="545697" y="711598"/>
              <a:ext cx="1084166" cy="1209646"/>
              <a:chOff x="0" y="14263"/>
              <a:chExt cx="1044275" cy="1165250"/>
            </a:xfrm>
          </p:grpSpPr>
          <p:sp>
            <p:nvSpPr>
              <p:cNvPr id="853" name="Google Shape;853;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7" name="Google Shape;857;p33"/>
            <p:cNvGrpSpPr/>
            <p:nvPr/>
          </p:nvGrpSpPr>
          <p:grpSpPr>
            <a:xfrm rot="10800000">
              <a:off x="-538478" y="711598"/>
              <a:ext cx="1084166" cy="1209646"/>
              <a:chOff x="0" y="14263"/>
              <a:chExt cx="1044275" cy="1165250"/>
            </a:xfrm>
          </p:grpSpPr>
          <p:sp>
            <p:nvSpPr>
              <p:cNvPr id="858" name="Google Shape;858;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862" name="Google Shape;862;p33"/>
          <p:cNvGrpSpPr/>
          <p:nvPr/>
        </p:nvGrpSpPr>
        <p:grpSpPr>
          <a:xfrm rot="10800000">
            <a:off x="5691707" y="4296994"/>
            <a:ext cx="6500304" cy="2899295"/>
            <a:chOff x="-538478" y="-253227"/>
            <a:chExt cx="4875228" cy="2174471"/>
          </a:xfrm>
        </p:grpSpPr>
        <p:grpSp>
          <p:nvGrpSpPr>
            <p:cNvPr id="863" name="Google Shape;863;p33"/>
            <p:cNvGrpSpPr/>
            <p:nvPr/>
          </p:nvGrpSpPr>
          <p:grpSpPr>
            <a:xfrm rot="10800000">
              <a:off x="47" y="-253227"/>
              <a:ext cx="1084166" cy="1209646"/>
              <a:chOff x="0" y="14263"/>
              <a:chExt cx="1044275" cy="1165250"/>
            </a:xfrm>
          </p:grpSpPr>
          <p:sp>
            <p:nvSpPr>
              <p:cNvPr id="864" name="Google Shape;864;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8" name="Google Shape;868;p33"/>
            <p:cNvGrpSpPr/>
            <p:nvPr/>
          </p:nvGrpSpPr>
          <p:grpSpPr>
            <a:xfrm rot="10800000">
              <a:off x="1084234" y="-253227"/>
              <a:ext cx="1084166" cy="1209646"/>
              <a:chOff x="0" y="14263"/>
              <a:chExt cx="1044275" cy="1165250"/>
            </a:xfrm>
          </p:grpSpPr>
          <p:sp>
            <p:nvSpPr>
              <p:cNvPr id="869" name="Google Shape;869;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3" name="Google Shape;873;p33"/>
            <p:cNvGrpSpPr/>
            <p:nvPr/>
          </p:nvGrpSpPr>
          <p:grpSpPr>
            <a:xfrm rot="10800000">
              <a:off x="2168397" y="-253227"/>
              <a:ext cx="1084166" cy="1209646"/>
              <a:chOff x="0" y="14263"/>
              <a:chExt cx="1044275" cy="1165250"/>
            </a:xfrm>
          </p:grpSpPr>
          <p:sp>
            <p:nvSpPr>
              <p:cNvPr id="874" name="Google Shape;874;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8" name="Google Shape;878;p33"/>
            <p:cNvGrpSpPr/>
            <p:nvPr/>
          </p:nvGrpSpPr>
          <p:grpSpPr>
            <a:xfrm rot="10800000">
              <a:off x="3252584" y="-253227"/>
              <a:ext cx="1084166" cy="1209646"/>
              <a:chOff x="0" y="14263"/>
              <a:chExt cx="1044275" cy="1165250"/>
            </a:xfrm>
          </p:grpSpPr>
          <p:sp>
            <p:nvSpPr>
              <p:cNvPr id="879" name="Google Shape;879;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2" name="Google Shape;882;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3" name="Google Shape;883;p33"/>
            <p:cNvGrpSpPr/>
            <p:nvPr/>
          </p:nvGrpSpPr>
          <p:grpSpPr>
            <a:xfrm rot="10800000">
              <a:off x="545697" y="711598"/>
              <a:ext cx="1084166" cy="1209646"/>
              <a:chOff x="0" y="14263"/>
              <a:chExt cx="1044275" cy="1165250"/>
            </a:xfrm>
          </p:grpSpPr>
          <p:sp>
            <p:nvSpPr>
              <p:cNvPr id="884" name="Google Shape;884;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8" name="Google Shape;888;p33"/>
            <p:cNvGrpSpPr/>
            <p:nvPr/>
          </p:nvGrpSpPr>
          <p:grpSpPr>
            <a:xfrm rot="10800000">
              <a:off x="-538478" y="711598"/>
              <a:ext cx="1084166" cy="1209646"/>
              <a:chOff x="0" y="14263"/>
              <a:chExt cx="1044275" cy="1165250"/>
            </a:xfrm>
          </p:grpSpPr>
          <p:sp>
            <p:nvSpPr>
              <p:cNvPr id="889" name="Google Shape;889;p33"/>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0" name="Google Shape;890;p33"/>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1" name="Google Shape;891;p33"/>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33"/>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21394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BA9E-FB12-7E47-94E8-5303AE28B480}"/>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6FBECBD8-DE39-FB42-BE66-0E9908F49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088E110C-4543-ED4D-89CC-FF418A6415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C9ED8DC2-8F89-4944-85B2-2E47339BCFF4}"/>
              </a:ext>
            </a:extLst>
          </p:cNvPr>
          <p:cNvSpPr>
            <a:spLocks noGrp="1"/>
          </p:cNvSpPr>
          <p:nvPr>
            <p:ph type="dt" sz="half" idx="10"/>
          </p:nvPr>
        </p:nvSpPr>
        <p:spPr/>
        <p:txBody>
          <a:bodyPr/>
          <a:lstStyle/>
          <a:p>
            <a:fld id="{3999B2F5-1115-8C4A-94AB-6E213558C6BA}" type="datetime1">
              <a:rPr lang="en-US" smtClean="0"/>
              <a:t>4/18/25</a:t>
            </a:fld>
            <a:endParaRPr lang="en-JP"/>
          </a:p>
        </p:txBody>
      </p:sp>
      <p:sp>
        <p:nvSpPr>
          <p:cNvPr id="6" name="Footer Placeholder 5">
            <a:extLst>
              <a:ext uri="{FF2B5EF4-FFF2-40B4-BE49-F238E27FC236}">
                <a16:creationId xmlns:a16="http://schemas.microsoft.com/office/drawing/2014/main" id="{2B0F694E-593E-5246-B5E5-D52DB938BF1D}"/>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F82A5D66-17EC-F04D-969C-8DCB3CFF531F}"/>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14996394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893"/>
        <p:cNvGrpSpPr/>
        <p:nvPr/>
      </p:nvGrpSpPr>
      <p:grpSpPr>
        <a:xfrm>
          <a:off x="0" y="0"/>
          <a:ext cx="0" cy="0"/>
          <a:chOff x="0" y="0"/>
          <a:chExt cx="0" cy="0"/>
        </a:xfrm>
      </p:grpSpPr>
      <p:grpSp>
        <p:nvGrpSpPr>
          <p:cNvPr id="894" name="Google Shape;894;p34"/>
          <p:cNvGrpSpPr/>
          <p:nvPr/>
        </p:nvGrpSpPr>
        <p:grpSpPr>
          <a:xfrm rot="10800000">
            <a:off x="4" y="9163"/>
            <a:ext cx="4063977" cy="2239071"/>
            <a:chOff x="713225" y="3151224"/>
            <a:chExt cx="1547357" cy="863217"/>
          </a:xfrm>
        </p:grpSpPr>
        <p:grpSp>
          <p:nvGrpSpPr>
            <p:cNvPr id="895" name="Google Shape;895;p34"/>
            <p:cNvGrpSpPr/>
            <p:nvPr/>
          </p:nvGrpSpPr>
          <p:grpSpPr>
            <a:xfrm>
              <a:off x="713225" y="3151224"/>
              <a:ext cx="773703" cy="863217"/>
              <a:chOff x="0" y="14263"/>
              <a:chExt cx="1044275" cy="1165250"/>
            </a:xfrm>
          </p:grpSpPr>
          <p:sp>
            <p:nvSpPr>
              <p:cNvPr id="896" name="Google Shape;896;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34"/>
            <p:cNvGrpSpPr/>
            <p:nvPr/>
          </p:nvGrpSpPr>
          <p:grpSpPr>
            <a:xfrm>
              <a:off x="1486878" y="3151224"/>
              <a:ext cx="773703" cy="863217"/>
              <a:chOff x="0" y="14263"/>
              <a:chExt cx="1044275" cy="1165250"/>
            </a:xfrm>
          </p:grpSpPr>
          <p:sp>
            <p:nvSpPr>
              <p:cNvPr id="901" name="Google Shape;901;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05" name="Google Shape;905;p34"/>
          <p:cNvGrpSpPr/>
          <p:nvPr/>
        </p:nvGrpSpPr>
        <p:grpSpPr>
          <a:xfrm rot="10800000">
            <a:off x="4039790" y="76"/>
            <a:ext cx="4063977" cy="2239071"/>
            <a:chOff x="713225" y="3151224"/>
            <a:chExt cx="1547357" cy="863217"/>
          </a:xfrm>
        </p:grpSpPr>
        <p:grpSp>
          <p:nvGrpSpPr>
            <p:cNvPr id="906" name="Google Shape;906;p34"/>
            <p:cNvGrpSpPr/>
            <p:nvPr/>
          </p:nvGrpSpPr>
          <p:grpSpPr>
            <a:xfrm>
              <a:off x="713225" y="3151224"/>
              <a:ext cx="773703" cy="863217"/>
              <a:chOff x="0" y="14263"/>
              <a:chExt cx="1044275" cy="1165250"/>
            </a:xfrm>
          </p:grpSpPr>
          <p:sp>
            <p:nvSpPr>
              <p:cNvPr id="907" name="Google Shape;907;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1" name="Google Shape;911;p34"/>
            <p:cNvGrpSpPr/>
            <p:nvPr/>
          </p:nvGrpSpPr>
          <p:grpSpPr>
            <a:xfrm>
              <a:off x="1486878" y="3151224"/>
              <a:ext cx="773703" cy="863217"/>
              <a:chOff x="0" y="14263"/>
              <a:chExt cx="1044275" cy="1165250"/>
            </a:xfrm>
          </p:grpSpPr>
          <p:sp>
            <p:nvSpPr>
              <p:cNvPr id="912" name="Google Shape;912;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16" name="Google Shape;916;p34"/>
          <p:cNvGrpSpPr/>
          <p:nvPr/>
        </p:nvGrpSpPr>
        <p:grpSpPr>
          <a:xfrm rot="10800000">
            <a:off x="8103790" y="76"/>
            <a:ext cx="4063977" cy="2239071"/>
            <a:chOff x="713225" y="3151224"/>
            <a:chExt cx="1547357" cy="863217"/>
          </a:xfrm>
        </p:grpSpPr>
        <p:grpSp>
          <p:nvGrpSpPr>
            <p:cNvPr id="917" name="Google Shape;917;p34"/>
            <p:cNvGrpSpPr/>
            <p:nvPr/>
          </p:nvGrpSpPr>
          <p:grpSpPr>
            <a:xfrm>
              <a:off x="713225" y="3151224"/>
              <a:ext cx="773703" cy="863217"/>
              <a:chOff x="0" y="14263"/>
              <a:chExt cx="1044275" cy="1165250"/>
            </a:xfrm>
          </p:grpSpPr>
          <p:sp>
            <p:nvSpPr>
              <p:cNvPr id="918" name="Google Shape;918;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2" name="Google Shape;922;p34"/>
            <p:cNvGrpSpPr/>
            <p:nvPr/>
          </p:nvGrpSpPr>
          <p:grpSpPr>
            <a:xfrm>
              <a:off x="1486878" y="3151224"/>
              <a:ext cx="773703" cy="863217"/>
              <a:chOff x="0" y="14263"/>
              <a:chExt cx="1044275" cy="1165250"/>
            </a:xfrm>
          </p:grpSpPr>
          <p:sp>
            <p:nvSpPr>
              <p:cNvPr id="923" name="Google Shape;923;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27" name="Google Shape;927;p34"/>
          <p:cNvGrpSpPr/>
          <p:nvPr/>
        </p:nvGrpSpPr>
        <p:grpSpPr>
          <a:xfrm rot="10800000">
            <a:off x="4" y="2370905"/>
            <a:ext cx="4063977" cy="2239071"/>
            <a:chOff x="713225" y="3151224"/>
            <a:chExt cx="1547357" cy="863217"/>
          </a:xfrm>
        </p:grpSpPr>
        <p:grpSp>
          <p:nvGrpSpPr>
            <p:cNvPr id="928" name="Google Shape;928;p34"/>
            <p:cNvGrpSpPr/>
            <p:nvPr/>
          </p:nvGrpSpPr>
          <p:grpSpPr>
            <a:xfrm>
              <a:off x="713225" y="3151224"/>
              <a:ext cx="773703" cy="863217"/>
              <a:chOff x="0" y="14263"/>
              <a:chExt cx="1044275" cy="1165250"/>
            </a:xfrm>
          </p:grpSpPr>
          <p:sp>
            <p:nvSpPr>
              <p:cNvPr id="929" name="Google Shape;929;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1" name="Google Shape;931;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3" name="Google Shape;933;p34"/>
            <p:cNvGrpSpPr/>
            <p:nvPr/>
          </p:nvGrpSpPr>
          <p:grpSpPr>
            <a:xfrm>
              <a:off x="1486878" y="3151224"/>
              <a:ext cx="773703" cy="863217"/>
              <a:chOff x="0" y="14263"/>
              <a:chExt cx="1044275" cy="1165250"/>
            </a:xfrm>
          </p:grpSpPr>
          <p:sp>
            <p:nvSpPr>
              <p:cNvPr id="934" name="Google Shape;934;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6" name="Google Shape;936;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38" name="Google Shape;938;p34"/>
          <p:cNvGrpSpPr/>
          <p:nvPr/>
        </p:nvGrpSpPr>
        <p:grpSpPr>
          <a:xfrm rot="10800000">
            <a:off x="4064023" y="2361818"/>
            <a:ext cx="4063977" cy="2239071"/>
            <a:chOff x="713225" y="3151224"/>
            <a:chExt cx="1547357" cy="863217"/>
          </a:xfrm>
        </p:grpSpPr>
        <p:grpSp>
          <p:nvGrpSpPr>
            <p:cNvPr id="939" name="Google Shape;939;p34"/>
            <p:cNvGrpSpPr/>
            <p:nvPr/>
          </p:nvGrpSpPr>
          <p:grpSpPr>
            <a:xfrm>
              <a:off x="713225" y="3151224"/>
              <a:ext cx="773703" cy="863217"/>
              <a:chOff x="0" y="14263"/>
              <a:chExt cx="1044275" cy="1165250"/>
            </a:xfrm>
          </p:grpSpPr>
          <p:sp>
            <p:nvSpPr>
              <p:cNvPr id="940" name="Google Shape;940;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4" name="Google Shape;944;p34"/>
            <p:cNvGrpSpPr/>
            <p:nvPr/>
          </p:nvGrpSpPr>
          <p:grpSpPr>
            <a:xfrm>
              <a:off x="1486878" y="3151224"/>
              <a:ext cx="773703" cy="863217"/>
              <a:chOff x="0" y="14263"/>
              <a:chExt cx="1044275" cy="1165250"/>
            </a:xfrm>
          </p:grpSpPr>
          <p:sp>
            <p:nvSpPr>
              <p:cNvPr id="945" name="Google Shape;945;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49" name="Google Shape;949;p34"/>
          <p:cNvGrpSpPr/>
          <p:nvPr/>
        </p:nvGrpSpPr>
        <p:grpSpPr>
          <a:xfrm rot="10800000">
            <a:off x="8128024" y="2361818"/>
            <a:ext cx="4063977" cy="2239071"/>
            <a:chOff x="713225" y="3151224"/>
            <a:chExt cx="1547357" cy="863217"/>
          </a:xfrm>
        </p:grpSpPr>
        <p:grpSp>
          <p:nvGrpSpPr>
            <p:cNvPr id="950" name="Google Shape;950;p34"/>
            <p:cNvGrpSpPr/>
            <p:nvPr/>
          </p:nvGrpSpPr>
          <p:grpSpPr>
            <a:xfrm>
              <a:off x="713225" y="3151224"/>
              <a:ext cx="773703" cy="863217"/>
              <a:chOff x="0" y="14263"/>
              <a:chExt cx="1044275" cy="1165250"/>
            </a:xfrm>
          </p:grpSpPr>
          <p:sp>
            <p:nvSpPr>
              <p:cNvPr id="951" name="Google Shape;951;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5" name="Google Shape;955;p34"/>
            <p:cNvGrpSpPr/>
            <p:nvPr/>
          </p:nvGrpSpPr>
          <p:grpSpPr>
            <a:xfrm>
              <a:off x="1486878" y="3151224"/>
              <a:ext cx="773703" cy="863217"/>
              <a:chOff x="0" y="14263"/>
              <a:chExt cx="1044275" cy="1165250"/>
            </a:xfrm>
          </p:grpSpPr>
          <p:sp>
            <p:nvSpPr>
              <p:cNvPr id="956" name="Google Shape;956;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60" name="Google Shape;960;p34"/>
          <p:cNvGrpSpPr/>
          <p:nvPr/>
        </p:nvGrpSpPr>
        <p:grpSpPr>
          <a:xfrm rot="10800000">
            <a:off x="4" y="4619039"/>
            <a:ext cx="4063977" cy="2239071"/>
            <a:chOff x="713225" y="3151224"/>
            <a:chExt cx="1547357" cy="863217"/>
          </a:xfrm>
        </p:grpSpPr>
        <p:grpSp>
          <p:nvGrpSpPr>
            <p:cNvPr id="961" name="Google Shape;961;p34"/>
            <p:cNvGrpSpPr/>
            <p:nvPr/>
          </p:nvGrpSpPr>
          <p:grpSpPr>
            <a:xfrm>
              <a:off x="713225" y="3151224"/>
              <a:ext cx="773703" cy="863217"/>
              <a:chOff x="0" y="14263"/>
              <a:chExt cx="1044275" cy="1165250"/>
            </a:xfrm>
          </p:grpSpPr>
          <p:sp>
            <p:nvSpPr>
              <p:cNvPr id="962" name="Google Shape;962;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6" name="Google Shape;966;p34"/>
            <p:cNvGrpSpPr/>
            <p:nvPr/>
          </p:nvGrpSpPr>
          <p:grpSpPr>
            <a:xfrm>
              <a:off x="1486878" y="3151224"/>
              <a:ext cx="773703" cy="863217"/>
              <a:chOff x="0" y="14263"/>
              <a:chExt cx="1044275" cy="1165250"/>
            </a:xfrm>
          </p:grpSpPr>
          <p:sp>
            <p:nvSpPr>
              <p:cNvPr id="967" name="Google Shape;967;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71" name="Google Shape;971;p34"/>
          <p:cNvGrpSpPr/>
          <p:nvPr/>
        </p:nvGrpSpPr>
        <p:grpSpPr>
          <a:xfrm rot="10800000">
            <a:off x="4064023" y="4609954"/>
            <a:ext cx="4063977" cy="2239071"/>
            <a:chOff x="713225" y="3151224"/>
            <a:chExt cx="1547357" cy="863217"/>
          </a:xfrm>
        </p:grpSpPr>
        <p:grpSp>
          <p:nvGrpSpPr>
            <p:cNvPr id="972" name="Google Shape;972;p34"/>
            <p:cNvGrpSpPr/>
            <p:nvPr/>
          </p:nvGrpSpPr>
          <p:grpSpPr>
            <a:xfrm>
              <a:off x="713225" y="3151224"/>
              <a:ext cx="773703" cy="863217"/>
              <a:chOff x="0" y="14263"/>
              <a:chExt cx="1044275" cy="1165250"/>
            </a:xfrm>
          </p:grpSpPr>
          <p:sp>
            <p:nvSpPr>
              <p:cNvPr id="973" name="Google Shape;973;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34"/>
            <p:cNvGrpSpPr/>
            <p:nvPr/>
          </p:nvGrpSpPr>
          <p:grpSpPr>
            <a:xfrm>
              <a:off x="1486878" y="3151224"/>
              <a:ext cx="773703" cy="863217"/>
              <a:chOff x="0" y="14263"/>
              <a:chExt cx="1044275" cy="1165250"/>
            </a:xfrm>
          </p:grpSpPr>
          <p:sp>
            <p:nvSpPr>
              <p:cNvPr id="978" name="Google Shape;978;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82" name="Google Shape;982;p34"/>
          <p:cNvGrpSpPr/>
          <p:nvPr/>
        </p:nvGrpSpPr>
        <p:grpSpPr>
          <a:xfrm rot="10800000">
            <a:off x="8128024" y="4609954"/>
            <a:ext cx="4063977" cy="2239071"/>
            <a:chOff x="713225" y="3151224"/>
            <a:chExt cx="1547357" cy="863217"/>
          </a:xfrm>
        </p:grpSpPr>
        <p:grpSp>
          <p:nvGrpSpPr>
            <p:cNvPr id="983" name="Google Shape;983;p34"/>
            <p:cNvGrpSpPr/>
            <p:nvPr/>
          </p:nvGrpSpPr>
          <p:grpSpPr>
            <a:xfrm>
              <a:off x="713225" y="3151224"/>
              <a:ext cx="773703" cy="863217"/>
              <a:chOff x="0" y="14263"/>
              <a:chExt cx="1044275" cy="1165250"/>
            </a:xfrm>
          </p:grpSpPr>
          <p:sp>
            <p:nvSpPr>
              <p:cNvPr id="984" name="Google Shape;984;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8" name="Google Shape;988;p34"/>
            <p:cNvGrpSpPr/>
            <p:nvPr/>
          </p:nvGrpSpPr>
          <p:grpSpPr>
            <a:xfrm>
              <a:off x="1486878" y="3151224"/>
              <a:ext cx="773703" cy="863217"/>
              <a:chOff x="0" y="14263"/>
              <a:chExt cx="1044275" cy="1165250"/>
            </a:xfrm>
          </p:grpSpPr>
          <p:sp>
            <p:nvSpPr>
              <p:cNvPr id="989" name="Google Shape;989;p34"/>
              <p:cNvSpPr/>
              <p:nvPr/>
            </p:nvSpPr>
            <p:spPr>
              <a:xfrm>
                <a:off x="522125" y="259063"/>
                <a:ext cx="522150" cy="920450"/>
              </a:xfrm>
              <a:custGeom>
                <a:avLst/>
                <a:gdLst/>
                <a:ahLst/>
                <a:cxnLst/>
                <a:rect l="l" t="t" r="r" b="b"/>
                <a:pathLst>
                  <a:path w="20886" h="36818" extrusionOk="0">
                    <a:moveTo>
                      <a:pt x="0" y="36818"/>
                    </a:moveTo>
                    <a:lnTo>
                      <a:pt x="0" y="9815"/>
                    </a:lnTo>
                    <a:lnTo>
                      <a:pt x="20886" y="0"/>
                    </a:lnTo>
                    <a:lnTo>
                      <a:pt x="20886"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34"/>
              <p:cNvSpPr/>
              <p:nvPr/>
            </p:nvSpPr>
            <p:spPr>
              <a:xfrm>
                <a:off x="0" y="688738"/>
                <a:ext cx="1044275" cy="490775"/>
              </a:xfrm>
              <a:custGeom>
                <a:avLst/>
                <a:gdLst/>
                <a:ahLst/>
                <a:cxnLst/>
                <a:rect l="l" t="t" r="r" b="b"/>
                <a:pathLst>
                  <a:path w="41771" h="19631" extrusionOk="0">
                    <a:moveTo>
                      <a:pt x="20885" y="1"/>
                    </a:moveTo>
                    <a:lnTo>
                      <a:pt x="0" y="9816"/>
                    </a:lnTo>
                    <a:lnTo>
                      <a:pt x="20885" y="19631"/>
                    </a:lnTo>
                    <a:lnTo>
                      <a:pt x="41771" y="9816"/>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34"/>
              <p:cNvSpPr/>
              <p:nvPr/>
            </p:nvSpPr>
            <p:spPr>
              <a:xfrm>
                <a:off x="0" y="14263"/>
                <a:ext cx="1044275" cy="490200"/>
              </a:xfrm>
              <a:custGeom>
                <a:avLst/>
                <a:gdLst/>
                <a:ahLst/>
                <a:cxnLst/>
                <a:rect l="l" t="t" r="r" b="b"/>
                <a:pathLst>
                  <a:path w="41771" h="19608" extrusionOk="0">
                    <a:moveTo>
                      <a:pt x="20885" y="0"/>
                    </a:moveTo>
                    <a:lnTo>
                      <a:pt x="0" y="9792"/>
                    </a:lnTo>
                    <a:lnTo>
                      <a:pt x="20885" y="19607"/>
                    </a:lnTo>
                    <a:lnTo>
                      <a:pt x="41771" y="9792"/>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34"/>
              <p:cNvSpPr/>
              <p:nvPr/>
            </p:nvSpPr>
            <p:spPr>
              <a:xfrm>
                <a:off x="0" y="259063"/>
                <a:ext cx="522150" cy="920450"/>
              </a:xfrm>
              <a:custGeom>
                <a:avLst/>
                <a:gdLst/>
                <a:ahLst/>
                <a:cxnLst/>
                <a:rect l="l" t="t" r="r" b="b"/>
                <a:pathLst>
                  <a:path w="20886" h="36818" extrusionOk="0">
                    <a:moveTo>
                      <a:pt x="20885" y="36818"/>
                    </a:moveTo>
                    <a:lnTo>
                      <a:pt x="20885" y="9815"/>
                    </a:lnTo>
                    <a:lnTo>
                      <a:pt x="0" y="0"/>
                    </a:lnTo>
                    <a:lnTo>
                      <a:pt x="0" y="27003"/>
                    </a:lnTo>
                    <a:close/>
                  </a:path>
                </a:pathLst>
              </a:custGeom>
              <a:gradFill>
                <a:gsLst>
                  <a:gs pos="0">
                    <a:schemeClr val="lt1"/>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0327024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158F-F291-4BA9-94B5-228AFDCE6C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43612C-13CA-41E7-91CB-52AC6B3058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A5648-0B04-4703-8440-7CD6A4E7E909}"/>
              </a:ext>
            </a:extLst>
          </p:cNvPr>
          <p:cNvSpPr>
            <a:spLocks noGrp="1"/>
          </p:cNvSpPr>
          <p:nvPr>
            <p:ph type="dt" sz="half" idx="10"/>
          </p:nvPr>
        </p:nvSpPr>
        <p:spPr/>
        <p:txBody>
          <a:bodyPr/>
          <a:lstStyle/>
          <a:p>
            <a:fld id="{F537BAC3-55E8-F34F-B9EB-6753B3F9D291}" type="datetime1">
              <a:rPr lang="en-US" smtClean="0"/>
              <a:t>4/18/25</a:t>
            </a:fld>
            <a:endParaRPr lang="en-US"/>
          </a:p>
        </p:txBody>
      </p:sp>
      <p:sp>
        <p:nvSpPr>
          <p:cNvPr id="5" name="Footer Placeholder 4">
            <a:extLst>
              <a:ext uri="{FF2B5EF4-FFF2-40B4-BE49-F238E27FC236}">
                <a16:creationId xmlns:a16="http://schemas.microsoft.com/office/drawing/2014/main" id="{5879D995-4955-4FAB-91C6-A3751F782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6671B-A8C4-4C7A-AE3D-3AE103DF004E}"/>
              </a:ext>
            </a:extLst>
          </p:cNvPr>
          <p:cNvSpPr>
            <a:spLocks noGrp="1"/>
          </p:cNvSpPr>
          <p:nvPr>
            <p:ph type="sldNum" sz="quarter" idx="12"/>
          </p:nvPr>
        </p:nvSpPr>
        <p:spPr/>
        <p:txBody>
          <a:bodyPr/>
          <a:lstStyle/>
          <a:p>
            <a:fld id="{669B4FED-D76B-4675-8AC4-4D35A1429487}" type="slidenum">
              <a:rPr lang="en-US" smtClean="0"/>
              <a:t>‹#›</a:t>
            </a:fld>
            <a:endParaRPr lang="en-US"/>
          </a:p>
        </p:txBody>
      </p:sp>
    </p:spTree>
    <p:extLst>
      <p:ext uri="{BB962C8B-B14F-4D97-AF65-F5344CB8AC3E}">
        <p14:creationId xmlns:p14="http://schemas.microsoft.com/office/powerpoint/2010/main" val="5649757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BDF6A25-C25A-A9F0-317D-8E92DBA3F777}"/>
              </a:ext>
            </a:extLst>
          </p:cNvPr>
          <p:cNvSpPr>
            <a:spLocks noGrp="1" noChangeArrowheads="1"/>
          </p:cNvSpPr>
          <p:nvPr>
            <p:ph type="dt" sz="half" idx="10"/>
          </p:nvPr>
        </p:nvSpPr>
        <p:spPr>
          <a:ln/>
        </p:spPr>
        <p:txBody>
          <a:bodyPr/>
          <a:lstStyle>
            <a:lvl1pPr>
              <a:defRPr/>
            </a:lvl1pPr>
          </a:lstStyle>
          <a:p>
            <a:pPr>
              <a:defRPr/>
            </a:pPr>
            <a:fld id="{157F6C2E-FD4C-534E-AACA-83C8EEDFF858}" type="datetime1">
              <a:rPr lang="en-US" altLang="ja-JP" smtClean="0"/>
              <a:t>4/18/25</a:t>
            </a:fld>
            <a:endParaRPr lang="en-US" altLang="ja-JP"/>
          </a:p>
        </p:txBody>
      </p:sp>
      <p:sp>
        <p:nvSpPr>
          <p:cNvPr id="6" name="Rectangle 5">
            <a:extLst>
              <a:ext uri="{FF2B5EF4-FFF2-40B4-BE49-F238E27FC236}">
                <a16:creationId xmlns:a16="http://schemas.microsoft.com/office/drawing/2014/main" id="{986D5108-DDA7-1DF6-D2E3-F578E540744E}"/>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8">
            <a:extLst>
              <a:ext uri="{FF2B5EF4-FFF2-40B4-BE49-F238E27FC236}">
                <a16:creationId xmlns:a16="http://schemas.microsoft.com/office/drawing/2014/main" id="{E3EB8A79-E7F1-4A30-E612-03004C529107}"/>
              </a:ext>
            </a:extLst>
          </p:cNvPr>
          <p:cNvSpPr>
            <a:spLocks noGrp="1" noChangeArrowheads="1"/>
          </p:cNvSpPr>
          <p:nvPr>
            <p:ph type="sldNum" sz="quarter" idx="12"/>
          </p:nvPr>
        </p:nvSpPr>
        <p:spPr>
          <a:ln/>
        </p:spPr>
        <p:txBody>
          <a:bodyPr/>
          <a:lstStyle>
            <a:lvl1pPr>
              <a:defRPr/>
            </a:lvl1pPr>
          </a:lstStyle>
          <a:p>
            <a:pPr>
              <a:defRPr/>
            </a:pPr>
            <a:fld id="{0DED0573-CC97-9D4F-8CE0-DA5E138D0F79}" type="slidenum">
              <a:rPr lang="ko-KR" altLang="en-US"/>
              <a:pPr>
                <a:defRPr/>
              </a:pPr>
              <a:t>‹#›</a:t>
            </a:fld>
            <a:r>
              <a:rPr lang="en-US" altLang="ko-KR">
                <a:latin typeface="굴림" panose="020B0600000101010101" pitchFamily="34" charset="-127"/>
              </a:rPr>
              <a:t> </a:t>
            </a:r>
          </a:p>
        </p:txBody>
      </p:sp>
    </p:spTree>
    <p:extLst>
      <p:ext uri="{BB962C8B-B14F-4D97-AF65-F5344CB8AC3E}">
        <p14:creationId xmlns:p14="http://schemas.microsoft.com/office/powerpoint/2010/main" val="426583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6FA-23A6-2246-ABDD-CC0746C118CF}"/>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A3B88712-D9B2-464B-86FA-D5D4F67E11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04605-5C76-E844-9E2F-3E91CE255C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D6EDADDE-2BB5-744B-8EB2-060AA47B03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D09DF-0EC8-2A47-8078-5FDC3E330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855B3F00-B30A-2743-9156-BE36F4F95C6F}"/>
              </a:ext>
            </a:extLst>
          </p:cNvPr>
          <p:cNvSpPr>
            <a:spLocks noGrp="1"/>
          </p:cNvSpPr>
          <p:nvPr>
            <p:ph type="dt" sz="half" idx="10"/>
          </p:nvPr>
        </p:nvSpPr>
        <p:spPr/>
        <p:txBody>
          <a:bodyPr/>
          <a:lstStyle/>
          <a:p>
            <a:fld id="{2158E395-024E-F740-B36D-6214E234D625}" type="datetime1">
              <a:rPr lang="en-US" smtClean="0"/>
              <a:t>4/18/25</a:t>
            </a:fld>
            <a:endParaRPr lang="en-JP"/>
          </a:p>
        </p:txBody>
      </p:sp>
      <p:sp>
        <p:nvSpPr>
          <p:cNvPr id="8" name="Footer Placeholder 7">
            <a:extLst>
              <a:ext uri="{FF2B5EF4-FFF2-40B4-BE49-F238E27FC236}">
                <a16:creationId xmlns:a16="http://schemas.microsoft.com/office/drawing/2014/main" id="{9FF90FE9-E2D3-8F43-B3D2-E84C8D80AD13}"/>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C9054175-1009-4140-A56A-2891F08EA2CA}"/>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266613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05E8-F5AC-104E-9AE9-49360139A046}"/>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222F00D8-96D5-6247-8564-E34C86386AF8}"/>
              </a:ext>
            </a:extLst>
          </p:cNvPr>
          <p:cNvSpPr>
            <a:spLocks noGrp="1"/>
          </p:cNvSpPr>
          <p:nvPr>
            <p:ph type="dt" sz="half" idx="10"/>
          </p:nvPr>
        </p:nvSpPr>
        <p:spPr/>
        <p:txBody>
          <a:bodyPr/>
          <a:lstStyle/>
          <a:p>
            <a:fld id="{8A70C345-6D95-5A45-8BAD-7230E763F7D3}" type="datetime1">
              <a:rPr lang="en-US" smtClean="0"/>
              <a:t>4/18/25</a:t>
            </a:fld>
            <a:endParaRPr lang="en-JP"/>
          </a:p>
        </p:txBody>
      </p:sp>
      <p:sp>
        <p:nvSpPr>
          <p:cNvPr id="4" name="Footer Placeholder 3">
            <a:extLst>
              <a:ext uri="{FF2B5EF4-FFF2-40B4-BE49-F238E27FC236}">
                <a16:creationId xmlns:a16="http://schemas.microsoft.com/office/drawing/2014/main" id="{A0485FC2-EBA0-474F-85A1-8DE8D127DBA6}"/>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07E71598-C45D-804D-93B7-A20B9AAB7118}"/>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1493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C3EBC9-C2A2-1A40-A59B-22D7A2697D43}"/>
              </a:ext>
            </a:extLst>
          </p:cNvPr>
          <p:cNvSpPr>
            <a:spLocks noGrp="1"/>
          </p:cNvSpPr>
          <p:nvPr>
            <p:ph type="dt" sz="half" idx="10"/>
          </p:nvPr>
        </p:nvSpPr>
        <p:spPr/>
        <p:txBody>
          <a:bodyPr/>
          <a:lstStyle/>
          <a:p>
            <a:fld id="{9E6A7D7A-28DA-AC45-BDF4-860A6A3FCC84}" type="datetime1">
              <a:rPr lang="en-US" smtClean="0"/>
              <a:t>4/18/25</a:t>
            </a:fld>
            <a:endParaRPr lang="en-JP"/>
          </a:p>
        </p:txBody>
      </p:sp>
      <p:sp>
        <p:nvSpPr>
          <p:cNvPr id="3" name="Footer Placeholder 2">
            <a:extLst>
              <a:ext uri="{FF2B5EF4-FFF2-40B4-BE49-F238E27FC236}">
                <a16:creationId xmlns:a16="http://schemas.microsoft.com/office/drawing/2014/main" id="{2EC6F8F8-1F9B-9247-B3F6-84484420871F}"/>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07588EE2-0BAC-294B-863B-F7DC72B2EC76}"/>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535790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7DF4-EAFC-CE47-A744-A500AA74A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A66E7B08-21D9-D243-A714-2435A8CD1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1139608F-BA24-ED41-B359-CB66E5022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78615-39EA-3443-9320-C18F4E537669}"/>
              </a:ext>
            </a:extLst>
          </p:cNvPr>
          <p:cNvSpPr>
            <a:spLocks noGrp="1"/>
          </p:cNvSpPr>
          <p:nvPr>
            <p:ph type="dt" sz="half" idx="10"/>
          </p:nvPr>
        </p:nvSpPr>
        <p:spPr/>
        <p:txBody>
          <a:bodyPr/>
          <a:lstStyle/>
          <a:p>
            <a:fld id="{38A647BF-9DAB-3342-BB05-10320F67EB44}" type="datetime1">
              <a:rPr lang="en-US" smtClean="0"/>
              <a:t>4/18/25</a:t>
            </a:fld>
            <a:endParaRPr lang="en-JP"/>
          </a:p>
        </p:txBody>
      </p:sp>
      <p:sp>
        <p:nvSpPr>
          <p:cNvPr id="6" name="Footer Placeholder 5">
            <a:extLst>
              <a:ext uri="{FF2B5EF4-FFF2-40B4-BE49-F238E27FC236}">
                <a16:creationId xmlns:a16="http://schemas.microsoft.com/office/drawing/2014/main" id="{54F7E7C2-3485-3B4A-980F-77AC15AC847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1F20B48-91B2-AA46-A90D-13A6913F533E}"/>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423754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BFB8-0EE6-164F-B24B-DFD98F46B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E8467400-476A-784D-BD86-350604370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E4BF7466-440A-3247-AD4C-2806E848F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6E0B5-867B-1443-89FE-7BB6B47F078A}"/>
              </a:ext>
            </a:extLst>
          </p:cNvPr>
          <p:cNvSpPr>
            <a:spLocks noGrp="1"/>
          </p:cNvSpPr>
          <p:nvPr>
            <p:ph type="dt" sz="half" idx="10"/>
          </p:nvPr>
        </p:nvSpPr>
        <p:spPr/>
        <p:txBody>
          <a:bodyPr/>
          <a:lstStyle/>
          <a:p>
            <a:fld id="{CCFEFD9A-EC97-F646-973B-679F5587CA8C}" type="datetime1">
              <a:rPr lang="en-US" smtClean="0"/>
              <a:t>4/18/25</a:t>
            </a:fld>
            <a:endParaRPr lang="en-JP"/>
          </a:p>
        </p:txBody>
      </p:sp>
      <p:sp>
        <p:nvSpPr>
          <p:cNvPr id="6" name="Footer Placeholder 5">
            <a:extLst>
              <a:ext uri="{FF2B5EF4-FFF2-40B4-BE49-F238E27FC236}">
                <a16:creationId xmlns:a16="http://schemas.microsoft.com/office/drawing/2014/main" id="{B8F7696A-3D5C-CF48-B1E3-305982E953C4}"/>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87DAB0AE-E129-0A47-B200-B35DF4550A2A}"/>
              </a:ext>
            </a:extLst>
          </p:cNvPr>
          <p:cNvSpPr>
            <a:spLocks noGrp="1"/>
          </p:cNvSpPr>
          <p:nvPr>
            <p:ph type="sldNum" sz="quarter" idx="12"/>
          </p:nvPr>
        </p:nvSpPr>
        <p:spPr/>
        <p:txBody>
          <a:bodyPr/>
          <a:lstStyle/>
          <a:p>
            <a:fld id="{1F783C69-ECC4-5244-909A-AB3C2F4F6D91}" type="slidenum">
              <a:rPr lang="en-JP" smtClean="0"/>
              <a:t>‹#›</a:t>
            </a:fld>
            <a:endParaRPr lang="en-JP"/>
          </a:p>
        </p:txBody>
      </p:sp>
    </p:spTree>
    <p:extLst>
      <p:ext uri="{BB962C8B-B14F-4D97-AF65-F5344CB8AC3E}">
        <p14:creationId xmlns:p14="http://schemas.microsoft.com/office/powerpoint/2010/main" val="96179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C173F-5F61-FE49-8270-708F31204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1A18A6EC-62EB-D447-AD31-D866EDB49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11E783D4-C2EE-1B42-9B0A-6587C9F4C8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4020-2ACE-D64B-B4F5-94BDC1431E5C}" type="datetime1">
              <a:rPr lang="en-US" smtClean="0"/>
              <a:t>4/18/25</a:t>
            </a:fld>
            <a:endParaRPr lang="en-JP"/>
          </a:p>
        </p:txBody>
      </p:sp>
      <p:sp>
        <p:nvSpPr>
          <p:cNvPr id="5" name="Footer Placeholder 4">
            <a:extLst>
              <a:ext uri="{FF2B5EF4-FFF2-40B4-BE49-F238E27FC236}">
                <a16:creationId xmlns:a16="http://schemas.microsoft.com/office/drawing/2014/main" id="{D2814DCC-CB17-604F-9695-A542E36D7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191EEF58-BE82-3E43-80A7-4D8003B9DA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83C69-ECC4-5244-909A-AB3C2F4F6D91}" type="slidenum">
              <a:rPr lang="en-JP" smtClean="0"/>
              <a:t>‹#›</a:t>
            </a:fld>
            <a:endParaRPr lang="en-JP"/>
          </a:p>
        </p:txBody>
      </p:sp>
    </p:spTree>
    <p:extLst>
      <p:ext uri="{BB962C8B-B14F-4D97-AF65-F5344CB8AC3E}">
        <p14:creationId xmlns:p14="http://schemas.microsoft.com/office/powerpoint/2010/main" val="317333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ioRhyme"/>
              <a:buNone/>
              <a:defRPr sz="3000">
                <a:solidFill>
                  <a:schemeClr val="dk1"/>
                </a:solidFill>
                <a:latin typeface="BioRhyme"/>
                <a:ea typeface="BioRhyme"/>
                <a:cs typeface="BioRhyme"/>
                <a:sym typeface="BioRhym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28205562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4.jpe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customXml" Target="../ink/ink3.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customXml" Target="../ink/ink4.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customXml" Target="../ink/ink6.xml"/><Relationship Id="rId4" Type="http://schemas.openxmlformats.org/officeDocument/2006/relationships/image" Target="../media/image18.jpeg"/></Relationships>
</file>

<file path=ppt/slides/_rels/slide5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6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4.jpeg"/></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40.png"/></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40.png"/></Relationships>
</file>

<file path=ppt/slides/_rels/slide67.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7.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1.png"/></Relationships>
</file>

<file path=ppt/slides/_rels/slide6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18.jpeg"/><Relationship Id="rId4" Type="http://schemas.openxmlformats.org/officeDocument/2006/relationships/image" Target="../media/image40.png"/></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18.jpeg"/><Relationship Id="rId4" Type="http://schemas.openxmlformats.org/officeDocument/2006/relationships/image" Target="../media/image40.png"/></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18.jpeg"/><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3" name="TextBox 2">
            <a:extLst>
              <a:ext uri="{FF2B5EF4-FFF2-40B4-BE49-F238E27FC236}">
                <a16:creationId xmlns:a16="http://schemas.microsoft.com/office/drawing/2014/main" id="{5CC8EB25-C817-F6CC-1632-A918F943CC04}"/>
              </a:ext>
            </a:extLst>
          </p:cNvPr>
          <p:cNvSpPr txBox="1"/>
          <p:nvPr/>
        </p:nvSpPr>
        <p:spPr>
          <a:xfrm>
            <a:off x="77797" y="94933"/>
            <a:ext cx="3863558" cy="707886"/>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FFFFFF"/>
                </a:solidFill>
                <a:effectLst/>
                <a:uLnTx/>
                <a:uFillTx/>
                <a:latin typeface="Arial"/>
                <a:ea typeface="+mn-ea"/>
                <a:cs typeface="+mn-cs"/>
              </a:rPr>
              <a:t>Basics: In-depth</a:t>
            </a:r>
          </a:p>
        </p:txBody>
      </p:sp>
      <p:sp>
        <p:nvSpPr>
          <p:cNvPr id="9" name="TextBox 8">
            <a:extLst>
              <a:ext uri="{FF2B5EF4-FFF2-40B4-BE49-F238E27FC236}">
                <a16:creationId xmlns:a16="http://schemas.microsoft.com/office/drawing/2014/main" id="{1A180EF4-000D-659B-2C85-52E9D64E5ED7}"/>
              </a:ext>
            </a:extLst>
          </p:cNvPr>
          <p:cNvSpPr txBox="1"/>
          <p:nvPr/>
        </p:nvSpPr>
        <p:spPr>
          <a:xfrm>
            <a:off x="1298853" y="2623768"/>
            <a:ext cx="9594293" cy="132343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0" dirty="0">
                <a:solidFill>
                  <a:srgbClr val="FFFFFF"/>
                </a:solidFill>
              </a:rPr>
              <a:t>Classes and Objects</a:t>
            </a:r>
            <a:endParaRPr kumimoji="0" lang="en-JP" sz="8000" b="0" i="0" u="none" strike="noStrike" kern="1200" cap="none" spc="0" normalizeH="0" baseline="0" noProof="0" dirty="0">
              <a:ln>
                <a:noFill/>
              </a:ln>
              <a:solidFill>
                <a:srgbClr val="FFFFFF"/>
              </a:solidFill>
              <a:effectLst/>
              <a:uLnTx/>
              <a:uFillTx/>
              <a:latin typeface="Arial"/>
              <a:ea typeface="+mn-ea"/>
              <a:cs typeface="+mn-cs"/>
            </a:endParaRPr>
          </a:p>
        </p:txBody>
      </p:sp>
      <p:pic>
        <p:nvPicPr>
          <p:cNvPr id="7" name="Picture 2" descr="Man with magnifying glass">
            <a:extLst>
              <a:ext uri="{FF2B5EF4-FFF2-40B4-BE49-F238E27FC236}">
                <a16:creationId xmlns:a16="http://schemas.microsoft.com/office/drawing/2014/main" id="{1252E7CD-A0A1-6495-E469-2A4ED29A7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9054" y="94933"/>
            <a:ext cx="678391" cy="70788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CF973F2-3E2E-F88A-7200-805DA50A9AE1}"/>
              </a:ext>
            </a:extLst>
          </p:cNvPr>
          <p:cNvPicPr>
            <a:picLocks noChangeAspect="1"/>
          </p:cNvPicPr>
          <p:nvPr/>
        </p:nvPicPr>
        <p:blipFill>
          <a:blip r:embed="rId4"/>
          <a:stretch>
            <a:fillRect/>
          </a:stretch>
        </p:blipFill>
        <p:spPr>
          <a:xfrm>
            <a:off x="77797" y="3947207"/>
            <a:ext cx="3084853" cy="3084853"/>
          </a:xfrm>
          <a:prstGeom prst="rect">
            <a:avLst/>
          </a:prstGeom>
        </p:spPr>
      </p:pic>
      <p:pic>
        <p:nvPicPr>
          <p:cNvPr id="12" name="Picture 11">
            <a:extLst>
              <a:ext uri="{FF2B5EF4-FFF2-40B4-BE49-F238E27FC236}">
                <a16:creationId xmlns:a16="http://schemas.microsoft.com/office/drawing/2014/main" id="{5F3E6243-C5B1-FF8E-A282-6D06EF06B357}"/>
              </a:ext>
            </a:extLst>
          </p:cNvPr>
          <p:cNvPicPr>
            <a:picLocks noChangeAspect="1"/>
          </p:cNvPicPr>
          <p:nvPr/>
        </p:nvPicPr>
        <p:blipFill>
          <a:blip r:embed="rId5"/>
          <a:stretch>
            <a:fillRect/>
          </a:stretch>
        </p:blipFill>
        <p:spPr>
          <a:xfrm>
            <a:off x="9203477" y="4571382"/>
            <a:ext cx="2255704" cy="2255704"/>
          </a:xfrm>
          <a:prstGeom prst="rect">
            <a:avLst/>
          </a:prstGeom>
        </p:spPr>
      </p:pic>
      <p:sp>
        <p:nvSpPr>
          <p:cNvPr id="2" name="TextBox 1">
            <a:extLst>
              <a:ext uri="{FF2B5EF4-FFF2-40B4-BE49-F238E27FC236}">
                <a16:creationId xmlns:a16="http://schemas.microsoft.com/office/drawing/2014/main" id="{AAD79D4F-60B7-0275-6FEE-D80E5664011C}"/>
              </a:ext>
            </a:extLst>
          </p:cNvPr>
          <p:cNvSpPr txBox="1"/>
          <p:nvPr/>
        </p:nvSpPr>
        <p:spPr>
          <a:xfrm>
            <a:off x="5310231" y="2439102"/>
            <a:ext cx="1210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JP" sz="1800" b="0" i="0" u="none" strike="noStrike" kern="1200" cap="none" spc="0" normalizeH="0" baseline="0" noProof="0" dirty="0">
                <a:ln>
                  <a:noFill/>
                </a:ln>
                <a:solidFill>
                  <a:srgbClr val="FFFFFF"/>
                </a:solidFill>
                <a:effectLst/>
                <a:uLnTx/>
                <a:uFillTx/>
                <a:latin typeface="Arial"/>
                <a:ea typeface="+mn-ea"/>
                <a:cs typeface="+mn-cs"/>
              </a:rPr>
              <a:t>Lecture: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357A03-86BF-4549-A782-24C429623CBD}"/>
              </a:ext>
            </a:extLst>
          </p:cNvPr>
          <p:cNvSpPr txBox="1"/>
          <p:nvPr/>
        </p:nvSpPr>
        <p:spPr>
          <a:xfrm>
            <a:off x="1744716" y="3578975"/>
            <a:ext cx="2116083" cy="923330"/>
          </a:xfrm>
          <a:prstGeom prst="rect">
            <a:avLst/>
          </a:prstGeom>
          <a:noFill/>
        </p:spPr>
        <p:txBody>
          <a:bodyPr wrap="square" rtlCol="0">
            <a:spAutoFit/>
          </a:bodyPr>
          <a:lstStyle/>
          <a:p>
            <a:r>
              <a:rPr lang="en-JP" dirty="0"/>
              <a:t>Signed integers with a maximum value equal to 100,000</a:t>
            </a:r>
            <a:endParaRPr lang="en-JP" b="1" dirty="0"/>
          </a:p>
        </p:txBody>
      </p:sp>
      <p:pic>
        <p:nvPicPr>
          <p:cNvPr id="1028" name="Picture 4" descr="Cartoon Classics #4 – Dexter's Laboratory | Dexter's laboratory, Dexter  cartoon, Dexter laboratory">
            <a:extLst>
              <a:ext uri="{FF2B5EF4-FFF2-40B4-BE49-F238E27FC236}">
                <a16:creationId xmlns:a16="http://schemas.microsoft.com/office/drawing/2014/main" id="{64D8FE40-2D76-3949-B18B-F3FA525A8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693598" y="5288693"/>
            <a:ext cx="1495794" cy="12478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BF23E5D6-DA89-C943-8C09-5A6C3D205A79}"/>
              </a:ext>
            </a:extLst>
          </p:cNvPr>
          <p:cNvSpPr/>
          <p:nvPr/>
        </p:nvSpPr>
        <p:spPr>
          <a:xfrm>
            <a:off x="1744717" y="3311611"/>
            <a:ext cx="2116083" cy="1181060"/>
          </a:xfrm>
          <a:prstGeom prst="wedgeRectCallout">
            <a:avLst>
              <a:gd name="adj1" fmla="val -46405"/>
              <a:gd name="adj2" fmla="val 721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ular Callout 8">
            <a:extLst>
              <a:ext uri="{FF2B5EF4-FFF2-40B4-BE49-F238E27FC236}">
                <a16:creationId xmlns:a16="http://schemas.microsoft.com/office/drawing/2014/main" id="{C955DF8B-F28F-2A43-AB80-797D064C2710}"/>
              </a:ext>
            </a:extLst>
          </p:cNvPr>
          <p:cNvSpPr/>
          <p:nvPr/>
        </p:nvSpPr>
        <p:spPr>
          <a:xfrm>
            <a:off x="6893589" y="3581081"/>
            <a:ext cx="2547906" cy="1440551"/>
          </a:xfrm>
          <a:prstGeom prst="wedgeRectCallout">
            <a:avLst>
              <a:gd name="adj1" fmla="val 18097"/>
              <a:gd name="adj2" fmla="val 721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1482590E-D472-AA4E-8911-7E214C91A15D}"/>
              </a:ext>
            </a:extLst>
          </p:cNvPr>
          <p:cNvSpPr txBox="1"/>
          <p:nvPr/>
        </p:nvSpPr>
        <p:spPr>
          <a:xfrm>
            <a:off x="6986636" y="3839691"/>
            <a:ext cx="2361812" cy="923330"/>
          </a:xfrm>
          <a:prstGeom prst="rect">
            <a:avLst/>
          </a:prstGeom>
          <a:noFill/>
        </p:spPr>
        <p:txBody>
          <a:bodyPr wrap="square" rtlCol="0">
            <a:spAutoFit/>
          </a:bodyPr>
          <a:lstStyle/>
          <a:p>
            <a:r>
              <a:rPr lang="en-JP"/>
              <a:t>What is the maximum value each of your variables can have?</a:t>
            </a:r>
          </a:p>
        </p:txBody>
      </p:sp>
      <p:pic>
        <p:nvPicPr>
          <p:cNvPr id="10" name="Picture 4" descr="How to draw Dee Dee | Dexter's Laboratory - Sketchok">
            <a:extLst>
              <a:ext uri="{FF2B5EF4-FFF2-40B4-BE49-F238E27FC236}">
                <a16:creationId xmlns:a16="http://schemas.microsoft.com/office/drawing/2014/main" id="{1645127A-9E91-9248-885B-6786E1B9F8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78" r="6828"/>
          <a:stretch/>
        </p:blipFill>
        <p:spPr bwMode="auto">
          <a:xfrm>
            <a:off x="693141" y="4322134"/>
            <a:ext cx="1051575" cy="215072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B01924C-E3D3-941A-37BF-472C24626E31}"/>
              </a:ext>
            </a:extLst>
          </p:cNvPr>
          <p:cNvSpPr>
            <a:spLocks noGrp="1"/>
          </p:cNvSpPr>
          <p:nvPr>
            <p:ph type="sldNum" sz="quarter" idx="12"/>
          </p:nvPr>
        </p:nvSpPr>
        <p:spPr/>
        <p:txBody>
          <a:bodyPr/>
          <a:lstStyle/>
          <a:p>
            <a:fld id="{1F783C69-ECC4-5244-909A-AB3C2F4F6D91}" type="slidenum">
              <a:rPr lang="en-JP" smtClean="0"/>
              <a:t>10</a:t>
            </a:fld>
            <a:endParaRPr lang="en-JP"/>
          </a:p>
        </p:txBody>
      </p:sp>
    </p:spTree>
    <p:extLst>
      <p:ext uri="{BB962C8B-B14F-4D97-AF65-F5344CB8AC3E}">
        <p14:creationId xmlns:p14="http://schemas.microsoft.com/office/powerpoint/2010/main" val="54435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Dexter Laboratory (TV Show) Fan Casting on myCast">
            <a:extLst>
              <a:ext uri="{FF2B5EF4-FFF2-40B4-BE49-F238E27FC236}">
                <a16:creationId xmlns:a16="http://schemas.microsoft.com/office/drawing/2014/main" id="{73BA968F-32B9-C442-AA91-8E5BBDC31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106" y="1631517"/>
            <a:ext cx="2400300" cy="3390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a:extLst>
              <a:ext uri="{FF2B5EF4-FFF2-40B4-BE49-F238E27FC236}">
                <a16:creationId xmlns:a16="http://schemas.microsoft.com/office/drawing/2014/main" id="{DCF95CAF-5B37-494A-B4BA-ACECDE8540EA}"/>
              </a:ext>
            </a:extLst>
          </p:cNvPr>
          <p:cNvSpPr/>
          <p:nvPr/>
        </p:nvSpPr>
        <p:spPr>
          <a:xfrm>
            <a:off x="6751781" y="812800"/>
            <a:ext cx="3075709" cy="1018309"/>
          </a:xfrm>
          <a:prstGeom prst="wedgeRectCallout">
            <a:avLst>
              <a:gd name="adj1" fmla="val -50654"/>
              <a:gd name="adj2" fmla="val 1544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800">
                <a:solidFill>
                  <a:schemeClr val="tx1"/>
                </a:solidFill>
              </a:rPr>
              <a:t>TASK 1: choosing data types</a:t>
            </a:r>
          </a:p>
        </p:txBody>
      </p:sp>
      <p:sp>
        <p:nvSpPr>
          <p:cNvPr id="2" name="Slide Number Placeholder 1">
            <a:extLst>
              <a:ext uri="{FF2B5EF4-FFF2-40B4-BE49-F238E27FC236}">
                <a16:creationId xmlns:a16="http://schemas.microsoft.com/office/drawing/2014/main" id="{FAC3646A-58D1-0AD5-A4F1-944B76D723D3}"/>
              </a:ext>
            </a:extLst>
          </p:cNvPr>
          <p:cNvSpPr>
            <a:spLocks noGrp="1"/>
          </p:cNvSpPr>
          <p:nvPr>
            <p:ph type="sldNum" sz="quarter" idx="12"/>
          </p:nvPr>
        </p:nvSpPr>
        <p:spPr/>
        <p:txBody>
          <a:bodyPr/>
          <a:lstStyle/>
          <a:p>
            <a:fld id="{1F783C69-ECC4-5244-909A-AB3C2F4F6D91}" type="slidenum">
              <a:rPr lang="en-JP" smtClean="0"/>
              <a:t>11</a:t>
            </a:fld>
            <a:endParaRPr lang="en-JP"/>
          </a:p>
        </p:txBody>
      </p:sp>
    </p:spTree>
    <p:extLst>
      <p:ext uri="{BB962C8B-B14F-4D97-AF65-F5344CB8AC3E}">
        <p14:creationId xmlns:p14="http://schemas.microsoft.com/office/powerpoint/2010/main" val="2629832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ular Callout 6">
            <a:extLst>
              <a:ext uri="{FF2B5EF4-FFF2-40B4-BE49-F238E27FC236}">
                <a16:creationId xmlns:a16="http://schemas.microsoft.com/office/drawing/2014/main" id="{10A4099F-C4A8-E741-88AF-7FE7400CEFA3}"/>
              </a:ext>
            </a:extLst>
          </p:cNvPr>
          <p:cNvSpPr/>
          <p:nvPr/>
        </p:nvSpPr>
        <p:spPr>
          <a:xfrm>
            <a:off x="8203405" y="3272162"/>
            <a:ext cx="2547906" cy="1440551"/>
          </a:xfrm>
          <a:prstGeom prst="wedgeRectCallout">
            <a:avLst>
              <a:gd name="adj1" fmla="val -30886"/>
              <a:gd name="adj2" fmla="val 661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33CDCEFE-D070-7A48-89C0-6B2166737603}"/>
              </a:ext>
            </a:extLst>
          </p:cNvPr>
          <p:cNvSpPr txBox="1"/>
          <p:nvPr/>
        </p:nvSpPr>
        <p:spPr>
          <a:xfrm>
            <a:off x="8296452" y="3530772"/>
            <a:ext cx="2361812" cy="923330"/>
          </a:xfrm>
          <a:prstGeom prst="rect">
            <a:avLst/>
          </a:prstGeom>
          <a:noFill/>
        </p:spPr>
        <p:txBody>
          <a:bodyPr wrap="square" rtlCol="0">
            <a:spAutoFit/>
          </a:bodyPr>
          <a:lstStyle/>
          <a:p>
            <a:r>
              <a:rPr lang="en-JP"/>
              <a:t>Help me, in choosing right data types for calculator?</a:t>
            </a:r>
          </a:p>
        </p:txBody>
      </p:sp>
      <p:graphicFrame>
        <p:nvGraphicFramePr>
          <p:cNvPr id="9" name="Group 151">
            <a:extLst>
              <a:ext uri="{FF2B5EF4-FFF2-40B4-BE49-F238E27FC236}">
                <a16:creationId xmlns:a16="http://schemas.microsoft.com/office/drawing/2014/main" id="{7691DA9E-5129-1247-8EFD-8D4354A11ED3}"/>
              </a:ext>
            </a:extLst>
          </p:cNvPr>
          <p:cNvGraphicFramePr>
            <a:graphicFrameLocks/>
          </p:cNvGraphicFramePr>
          <p:nvPr>
            <p:extLst>
              <p:ext uri="{D42A27DB-BD31-4B8C-83A1-F6EECF244321}">
                <p14:modId xmlns:p14="http://schemas.microsoft.com/office/powerpoint/2010/main" val="954099021"/>
              </p:ext>
            </p:extLst>
          </p:nvPr>
        </p:nvGraphicFramePr>
        <p:xfrm>
          <a:off x="531340" y="805893"/>
          <a:ext cx="4800600" cy="5634036"/>
        </p:xfrm>
        <a:graphic>
          <a:graphicData uri="http://schemas.openxmlformats.org/drawingml/2006/table">
            <a:tbl>
              <a:tblPr/>
              <a:tblGrid>
                <a:gridCol w="1309688">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tblGrid>
              <a:tr h="914503">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Primitive Type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Definition</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Default Value for Fields</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86">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boolean</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either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true</a:t>
                      </a: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 or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99">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byte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8-bit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char</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Unicode UTF-16 character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‘u0000’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short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int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long</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0L</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float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0.0F</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double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0.0D</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5122" name="Picture 2" descr="Dexter Laboratory Dexter thinking illustration, Cartoon Character  Animation, Dexters Laboratory Background, laboratory, cartoons png | PNGEgg">
            <a:extLst>
              <a:ext uri="{FF2B5EF4-FFF2-40B4-BE49-F238E27FC236}">
                <a16:creationId xmlns:a16="http://schemas.microsoft.com/office/drawing/2014/main" id="{3EED31FD-B97E-8349-A350-E6AEBAA50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551" y="4926999"/>
            <a:ext cx="1541163" cy="160421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E53F811-731D-884E-B4AC-14DA592F98C1}"/>
              </a:ext>
            </a:extLst>
          </p:cNvPr>
          <p:cNvSpPr>
            <a:spLocks noGrp="1"/>
          </p:cNvSpPr>
          <p:nvPr>
            <p:ph type="sldNum" sz="quarter" idx="12"/>
          </p:nvPr>
        </p:nvSpPr>
        <p:spPr/>
        <p:txBody>
          <a:bodyPr/>
          <a:lstStyle/>
          <a:p>
            <a:fld id="{1F783C69-ECC4-5244-909A-AB3C2F4F6D91}" type="slidenum">
              <a:rPr lang="en-JP" smtClean="0"/>
              <a:t>12</a:t>
            </a:fld>
            <a:endParaRPr lang="en-JP"/>
          </a:p>
        </p:txBody>
      </p:sp>
    </p:spTree>
    <p:extLst>
      <p:ext uri="{BB962C8B-B14F-4D97-AF65-F5344CB8AC3E}">
        <p14:creationId xmlns:p14="http://schemas.microsoft.com/office/powerpoint/2010/main" val="7479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3CDCEFE-D070-7A48-89C0-6B2166737603}"/>
              </a:ext>
            </a:extLst>
          </p:cNvPr>
          <p:cNvSpPr txBox="1"/>
          <p:nvPr/>
        </p:nvSpPr>
        <p:spPr>
          <a:xfrm>
            <a:off x="7099364" y="1637613"/>
            <a:ext cx="2547905" cy="1169551"/>
          </a:xfrm>
          <a:prstGeom prst="rect">
            <a:avLst/>
          </a:prstGeom>
          <a:noFill/>
        </p:spPr>
        <p:txBody>
          <a:bodyPr wrap="square" rtlCol="0">
            <a:spAutoFit/>
          </a:bodyPr>
          <a:lstStyle/>
          <a:p>
            <a:r>
              <a:rPr lang="en-JP"/>
              <a:t>How about using double?</a:t>
            </a:r>
          </a:p>
          <a:p>
            <a:endParaRPr lang="en-JP"/>
          </a:p>
          <a:p>
            <a:r>
              <a:rPr lang="en-JP" sz="1600" b="1">
                <a:solidFill>
                  <a:srgbClr val="FF0000"/>
                </a:solidFill>
              </a:rPr>
              <a:t>It is the biggest data type</a:t>
            </a:r>
          </a:p>
        </p:txBody>
      </p:sp>
      <p:graphicFrame>
        <p:nvGraphicFramePr>
          <p:cNvPr id="9" name="Group 151">
            <a:extLst>
              <a:ext uri="{FF2B5EF4-FFF2-40B4-BE49-F238E27FC236}">
                <a16:creationId xmlns:a16="http://schemas.microsoft.com/office/drawing/2014/main" id="{7691DA9E-5129-1247-8EFD-8D4354A11ED3}"/>
              </a:ext>
            </a:extLst>
          </p:cNvPr>
          <p:cNvGraphicFramePr>
            <a:graphicFrameLocks/>
          </p:cNvGraphicFramePr>
          <p:nvPr/>
        </p:nvGraphicFramePr>
        <p:xfrm>
          <a:off x="531340" y="805893"/>
          <a:ext cx="4800600" cy="5634036"/>
        </p:xfrm>
        <a:graphic>
          <a:graphicData uri="http://schemas.openxmlformats.org/drawingml/2006/table">
            <a:tbl>
              <a:tblPr/>
              <a:tblGrid>
                <a:gridCol w="1309688">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tblGrid>
              <a:tr h="914503">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Primitive Type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Definition</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Default Value for Fields</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86">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boolean</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either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true</a:t>
                      </a: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 or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99">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byte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8-bit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char</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Unicode UTF-16 character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‘u0000’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short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int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long</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0L</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float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0.0F</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double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0.0D</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6146" name="Picture 2" descr="Dexter Morgan Cartoon Network Drawing, dexter's laboratory, television,  food png | PNGEgg">
            <a:extLst>
              <a:ext uri="{FF2B5EF4-FFF2-40B4-BE49-F238E27FC236}">
                <a16:creationId xmlns:a16="http://schemas.microsoft.com/office/drawing/2014/main" id="{2F28364A-48C6-6B44-AA0F-47CCC4B8D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112" y="3257911"/>
            <a:ext cx="2578100" cy="3162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ular Callout 6">
            <a:extLst>
              <a:ext uri="{FF2B5EF4-FFF2-40B4-BE49-F238E27FC236}">
                <a16:creationId xmlns:a16="http://schemas.microsoft.com/office/drawing/2014/main" id="{10A4099F-C4A8-E741-88AF-7FE7400CEFA3}"/>
              </a:ext>
            </a:extLst>
          </p:cNvPr>
          <p:cNvSpPr/>
          <p:nvPr/>
        </p:nvSpPr>
        <p:spPr>
          <a:xfrm>
            <a:off x="7054227" y="1517503"/>
            <a:ext cx="2547906" cy="1440551"/>
          </a:xfrm>
          <a:prstGeom prst="wedgeRectCallout">
            <a:avLst>
              <a:gd name="adj1" fmla="val -30401"/>
              <a:gd name="adj2" fmla="val 927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59169126-0205-6645-DF8A-1DBBEFE4555B}"/>
              </a:ext>
            </a:extLst>
          </p:cNvPr>
          <p:cNvSpPr>
            <a:spLocks noGrp="1"/>
          </p:cNvSpPr>
          <p:nvPr>
            <p:ph type="sldNum" sz="quarter" idx="12"/>
          </p:nvPr>
        </p:nvSpPr>
        <p:spPr/>
        <p:txBody>
          <a:bodyPr/>
          <a:lstStyle/>
          <a:p>
            <a:fld id="{1F783C69-ECC4-5244-909A-AB3C2F4F6D91}" type="slidenum">
              <a:rPr lang="en-JP" smtClean="0"/>
              <a:t>13</a:t>
            </a:fld>
            <a:endParaRPr lang="en-JP"/>
          </a:p>
        </p:txBody>
      </p:sp>
    </p:spTree>
    <p:extLst>
      <p:ext uri="{BB962C8B-B14F-4D97-AF65-F5344CB8AC3E}">
        <p14:creationId xmlns:p14="http://schemas.microsoft.com/office/powerpoint/2010/main" val="81435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3CDCEFE-D070-7A48-89C0-6B2166737603}"/>
              </a:ext>
            </a:extLst>
          </p:cNvPr>
          <p:cNvSpPr txBox="1"/>
          <p:nvPr/>
        </p:nvSpPr>
        <p:spPr>
          <a:xfrm>
            <a:off x="8932455" y="2144239"/>
            <a:ext cx="2547905" cy="830997"/>
          </a:xfrm>
          <a:prstGeom prst="rect">
            <a:avLst/>
          </a:prstGeom>
          <a:noFill/>
        </p:spPr>
        <p:txBody>
          <a:bodyPr wrap="square" rtlCol="0">
            <a:spAutoFit/>
          </a:bodyPr>
          <a:lstStyle/>
          <a:p>
            <a:r>
              <a:rPr lang="en-JP" sz="1600" b="1">
                <a:solidFill>
                  <a:srgbClr val="FF0000"/>
                </a:solidFill>
              </a:rPr>
              <a:t>You are wasting a lot of VALUABLE memory, time, and electricity</a:t>
            </a:r>
          </a:p>
        </p:txBody>
      </p:sp>
      <p:graphicFrame>
        <p:nvGraphicFramePr>
          <p:cNvPr id="9" name="Group 151">
            <a:extLst>
              <a:ext uri="{FF2B5EF4-FFF2-40B4-BE49-F238E27FC236}">
                <a16:creationId xmlns:a16="http://schemas.microsoft.com/office/drawing/2014/main" id="{7691DA9E-5129-1247-8EFD-8D4354A11ED3}"/>
              </a:ext>
            </a:extLst>
          </p:cNvPr>
          <p:cNvGraphicFramePr>
            <a:graphicFrameLocks/>
          </p:cNvGraphicFramePr>
          <p:nvPr/>
        </p:nvGraphicFramePr>
        <p:xfrm>
          <a:off x="531340" y="805893"/>
          <a:ext cx="4800600" cy="5634036"/>
        </p:xfrm>
        <a:graphic>
          <a:graphicData uri="http://schemas.openxmlformats.org/drawingml/2006/table">
            <a:tbl>
              <a:tblPr/>
              <a:tblGrid>
                <a:gridCol w="1309688">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tblGrid>
              <a:tr h="914503">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Primitive Type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Definition</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Default Value for Fields</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86">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boolean</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either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true</a:t>
                      </a: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 or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99">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byte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8-bit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char</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Unicode UTF-16 character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‘u0000’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short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int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long</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0L</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float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0.0F</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double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0.0D</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Rectangular Callout 6">
            <a:extLst>
              <a:ext uri="{FF2B5EF4-FFF2-40B4-BE49-F238E27FC236}">
                <a16:creationId xmlns:a16="http://schemas.microsoft.com/office/drawing/2014/main" id="{10A4099F-C4A8-E741-88AF-7FE7400CEFA3}"/>
              </a:ext>
            </a:extLst>
          </p:cNvPr>
          <p:cNvSpPr/>
          <p:nvPr/>
        </p:nvSpPr>
        <p:spPr>
          <a:xfrm>
            <a:off x="8932454" y="1977081"/>
            <a:ext cx="2363922" cy="1042756"/>
          </a:xfrm>
          <a:prstGeom prst="wedgeRectCallout">
            <a:avLst>
              <a:gd name="adj1" fmla="val -4212"/>
              <a:gd name="adj2" fmla="val 909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170" name="Picture 2" descr="Dexter Laboratory Angry Kids Cartoon – Stock Editorial Photo ©  chutimakuanamon #196002692">
            <a:extLst>
              <a:ext uri="{FF2B5EF4-FFF2-40B4-BE49-F238E27FC236}">
                <a16:creationId xmlns:a16="http://schemas.microsoft.com/office/drawing/2014/main" id="{678E697A-5192-2B4A-B6E5-9A0F68601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7269" y="3622911"/>
            <a:ext cx="1649107" cy="224687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ow to draw Dee Dee | Dexter's Laboratory - Sketchok">
            <a:extLst>
              <a:ext uri="{FF2B5EF4-FFF2-40B4-BE49-F238E27FC236}">
                <a16:creationId xmlns:a16="http://schemas.microsoft.com/office/drawing/2014/main" id="{B03DDCBF-CFF4-E84B-BD05-1C8659F34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78" r="6828"/>
          <a:stretch/>
        </p:blipFill>
        <p:spPr bwMode="auto">
          <a:xfrm>
            <a:off x="5671751" y="3341420"/>
            <a:ext cx="2088292" cy="25283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4BD494E-0016-0BC7-D5C1-975912E9A2CD}"/>
              </a:ext>
            </a:extLst>
          </p:cNvPr>
          <p:cNvSpPr>
            <a:spLocks noGrp="1"/>
          </p:cNvSpPr>
          <p:nvPr>
            <p:ph type="sldNum" sz="quarter" idx="12"/>
          </p:nvPr>
        </p:nvSpPr>
        <p:spPr/>
        <p:txBody>
          <a:bodyPr/>
          <a:lstStyle/>
          <a:p>
            <a:fld id="{1F783C69-ECC4-5244-909A-AB3C2F4F6D91}" type="slidenum">
              <a:rPr lang="en-JP" smtClean="0"/>
              <a:t>14</a:t>
            </a:fld>
            <a:endParaRPr lang="en-JP"/>
          </a:p>
        </p:txBody>
      </p:sp>
    </p:spTree>
    <p:extLst>
      <p:ext uri="{BB962C8B-B14F-4D97-AF65-F5344CB8AC3E}">
        <p14:creationId xmlns:p14="http://schemas.microsoft.com/office/powerpoint/2010/main" val="1858400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151">
            <a:extLst>
              <a:ext uri="{FF2B5EF4-FFF2-40B4-BE49-F238E27FC236}">
                <a16:creationId xmlns:a16="http://schemas.microsoft.com/office/drawing/2014/main" id="{7691DA9E-5129-1247-8EFD-8D4354A11ED3}"/>
              </a:ext>
            </a:extLst>
          </p:cNvPr>
          <p:cNvGraphicFramePr>
            <a:graphicFrameLocks/>
          </p:cNvGraphicFramePr>
          <p:nvPr/>
        </p:nvGraphicFramePr>
        <p:xfrm>
          <a:off x="531340" y="805893"/>
          <a:ext cx="4800600" cy="5634036"/>
        </p:xfrm>
        <a:graphic>
          <a:graphicData uri="http://schemas.openxmlformats.org/drawingml/2006/table">
            <a:tbl>
              <a:tblPr/>
              <a:tblGrid>
                <a:gridCol w="1309688">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tblGrid>
              <a:tr h="914503">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Primitive Type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Definition</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Default Value for Fields</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86">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boolean</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either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true</a:t>
                      </a: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 or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99">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byte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8-bit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char</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Unicode UTF-16 character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‘u0000’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short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int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long</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0L</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float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0.0F</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double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0.0D</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8194" name="Picture 2" descr="Dexter's Laboratory - TV Show Reviews - Metacritic">
            <a:extLst>
              <a:ext uri="{FF2B5EF4-FFF2-40B4-BE49-F238E27FC236}">
                <a16:creationId xmlns:a16="http://schemas.microsoft.com/office/drawing/2014/main" id="{DFE35BF8-18A2-E242-BA49-314871C897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55" r="17889"/>
          <a:stretch/>
        </p:blipFill>
        <p:spPr bwMode="auto">
          <a:xfrm>
            <a:off x="8748584" y="3779431"/>
            <a:ext cx="2458994" cy="2133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3CDCEFE-D070-7A48-89C0-6B2166737603}"/>
              </a:ext>
            </a:extLst>
          </p:cNvPr>
          <p:cNvSpPr txBox="1"/>
          <p:nvPr/>
        </p:nvSpPr>
        <p:spPr>
          <a:xfrm>
            <a:off x="8843657" y="2557191"/>
            <a:ext cx="2363922" cy="1077218"/>
          </a:xfrm>
          <a:prstGeom prst="rect">
            <a:avLst/>
          </a:prstGeom>
          <a:noFill/>
        </p:spPr>
        <p:txBody>
          <a:bodyPr wrap="square" rtlCol="0">
            <a:spAutoFit/>
          </a:bodyPr>
          <a:lstStyle/>
          <a:p>
            <a:r>
              <a:rPr lang="en-JP" sz="1600" b="1">
                <a:solidFill>
                  <a:srgbClr val="FF0000"/>
                </a:solidFill>
              </a:rPr>
              <a:t>DiDi is useless.</a:t>
            </a:r>
          </a:p>
          <a:p>
            <a:endParaRPr lang="en-JP" sz="1600" b="1">
              <a:solidFill>
                <a:srgbClr val="FF0000"/>
              </a:solidFill>
            </a:endParaRPr>
          </a:p>
          <a:p>
            <a:r>
              <a:rPr lang="en-JP" sz="1600" b="1">
                <a:solidFill>
                  <a:srgbClr val="FF0000"/>
                </a:solidFill>
              </a:rPr>
              <a:t>Can you guys recommend a suitable data type?</a:t>
            </a:r>
          </a:p>
        </p:txBody>
      </p:sp>
      <p:sp>
        <p:nvSpPr>
          <p:cNvPr id="7" name="Rectangular Callout 6">
            <a:extLst>
              <a:ext uri="{FF2B5EF4-FFF2-40B4-BE49-F238E27FC236}">
                <a16:creationId xmlns:a16="http://schemas.microsoft.com/office/drawing/2014/main" id="{10A4099F-C4A8-E741-88AF-7FE7400CEFA3}"/>
              </a:ext>
            </a:extLst>
          </p:cNvPr>
          <p:cNvSpPr/>
          <p:nvPr/>
        </p:nvSpPr>
        <p:spPr>
          <a:xfrm>
            <a:off x="8843656" y="2557191"/>
            <a:ext cx="2363922" cy="1042756"/>
          </a:xfrm>
          <a:prstGeom prst="wedgeRectCallout">
            <a:avLst>
              <a:gd name="adj1" fmla="val -4212"/>
              <a:gd name="adj2" fmla="val 909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8196" name="Picture 4" descr="dexter's laboratory dee dee | Dexter cartoon, Cartoon drawings, Old cartoon  network">
            <a:extLst>
              <a:ext uri="{FF2B5EF4-FFF2-40B4-BE49-F238E27FC236}">
                <a16:creationId xmlns:a16="http://schemas.microsoft.com/office/drawing/2014/main" id="{05C071FA-C469-8A42-BAA6-43592A9D2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8962" y="3078569"/>
            <a:ext cx="3022600" cy="269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F1BEA2C-8D4E-AC46-A668-09C1E08C4B25}"/>
              </a:ext>
            </a:extLst>
          </p:cNvPr>
          <p:cNvSpPr/>
          <p:nvPr/>
        </p:nvSpPr>
        <p:spPr>
          <a:xfrm>
            <a:off x="7624119" y="4411362"/>
            <a:ext cx="1124465" cy="1359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5D4DB43F-6E91-5B81-5DD5-335A5F2CAD4C}"/>
              </a:ext>
            </a:extLst>
          </p:cNvPr>
          <p:cNvSpPr>
            <a:spLocks noGrp="1"/>
          </p:cNvSpPr>
          <p:nvPr>
            <p:ph type="sldNum" sz="quarter" idx="12"/>
          </p:nvPr>
        </p:nvSpPr>
        <p:spPr/>
        <p:txBody>
          <a:bodyPr/>
          <a:lstStyle/>
          <a:p>
            <a:fld id="{1F783C69-ECC4-5244-909A-AB3C2F4F6D91}" type="slidenum">
              <a:rPr lang="en-JP" smtClean="0"/>
              <a:t>15</a:t>
            </a:fld>
            <a:endParaRPr lang="en-JP"/>
          </a:p>
        </p:txBody>
      </p:sp>
    </p:spTree>
    <p:extLst>
      <p:ext uri="{BB962C8B-B14F-4D97-AF65-F5344CB8AC3E}">
        <p14:creationId xmlns:p14="http://schemas.microsoft.com/office/powerpoint/2010/main" val="202494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51">
            <a:extLst>
              <a:ext uri="{FF2B5EF4-FFF2-40B4-BE49-F238E27FC236}">
                <a16:creationId xmlns:a16="http://schemas.microsoft.com/office/drawing/2014/main" id="{9C849B5E-2DB1-9D4D-B2CC-7EA9D7C2A4C6}"/>
              </a:ext>
            </a:extLst>
          </p:cNvPr>
          <p:cNvGraphicFramePr>
            <a:graphicFrameLocks/>
          </p:cNvGraphicFramePr>
          <p:nvPr>
            <p:extLst>
              <p:ext uri="{D42A27DB-BD31-4B8C-83A1-F6EECF244321}">
                <p14:modId xmlns:p14="http://schemas.microsoft.com/office/powerpoint/2010/main" val="4075252691"/>
              </p:ext>
            </p:extLst>
          </p:nvPr>
        </p:nvGraphicFramePr>
        <p:xfrm>
          <a:off x="247135" y="768823"/>
          <a:ext cx="4800600" cy="5634036"/>
        </p:xfrm>
        <a:graphic>
          <a:graphicData uri="http://schemas.openxmlformats.org/drawingml/2006/table">
            <a:tbl>
              <a:tblPr/>
              <a:tblGrid>
                <a:gridCol w="1309688">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tblGrid>
              <a:tr h="914503">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Primitive Type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Definition</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Default Value for Fields</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86">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boolean</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either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true</a:t>
                      </a: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 or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99">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byte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8-bit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char</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Unicode UTF-16 character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‘u0000’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short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int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long</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0L</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float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0.0F</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double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0.0D</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9218" name="Picture 2" descr="Dexter (Dexter's Laboratory) | Heroes Wiki | Fandom">
            <a:extLst>
              <a:ext uri="{FF2B5EF4-FFF2-40B4-BE49-F238E27FC236}">
                <a16:creationId xmlns:a16="http://schemas.microsoft.com/office/drawing/2014/main" id="{31996789-E8D4-1245-9399-438066A0F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0127" y="2947773"/>
            <a:ext cx="3022600" cy="2692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48E575-EEB5-AA43-BFEF-FA93598D32A2}"/>
              </a:ext>
            </a:extLst>
          </p:cNvPr>
          <p:cNvSpPr txBox="1"/>
          <p:nvPr/>
        </p:nvSpPr>
        <p:spPr>
          <a:xfrm>
            <a:off x="6920127" y="1995349"/>
            <a:ext cx="2363922" cy="584775"/>
          </a:xfrm>
          <a:prstGeom prst="rect">
            <a:avLst/>
          </a:prstGeom>
          <a:noFill/>
        </p:spPr>
        <p:txBody>
          <a:bodyPr wrap="square" rtlCol="0">
            <a:spAutoFit/>
          </a:bodyPr>
          <a:lstStyle/>
          <a:p>
            <a:r>
              <a:rPr lang="en-JP" sz="3200" b="1">
                <a:solidFill>
                  <a:srgbClr val="FF0000"/>
                </a:solidFill>
              </a:rPr>
              <a:t>I am waiting</a:t>
            </a:r>
          </a:p>
        </p:txBody>
      </p:sp>
      <p:sp>
        <p:nvSpPr>
          <p:cNvPr id="7" name="Rectangular Callout 6">
            <a:extLst>
              <a:ext uri="{FF2B5EF4-FFF2-40B4-BE49-F238E27FC236}">
                <a16:creationId xmlns:a16="http://schemas.microsoft.com/office/drawing/2014/main" id="{24A49C45-4F6D-794A-8ED9-4E2ABA048F42}"/>
              </a:ext>
            </a:extLst>
          </p:cNvPr>
          <p:cNvSpPr/>
          <p:nvPr/>
        </p:nvSpPr>
        <p:spPr>
          <a:xfrm>
            <a:off x="6920127" y="1766359"/>
            <a:ext cx="2363922" cy="1042756"/>
          </a:xfrm>
          <a:prstGeom prst="wedgeRectCallout">
            <a:avLst>
              <a:gd name="adj1" fmla="val -4212"/>
              <a:gd name="adj2" fmla="val 909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6907E7CA-BD00-8AE6-529F-03243B1FFF9F}"/>
              </a:ext>
            </a:extLst>
          </p:cNvPr>
          <p:cNvSpPr>
            <a:spLocks noGrp="1"/>
          </p:cNvSpPr>
          <p:nvPr>
            <p:ph type="sldNum" sz="quarter" idx="12"/>
          </p:nvPr>
        </p:nvSpPr>
        <p:spPr/>
        <p:txBody>
          <a:bodyPr/>
          <a:lstStyle/>
          <a:p>
            <a:fld id="{1F783C69-ECC4-5244-909A-AB3C2F4F6D91}" type="slidenum">
              <a:rPr lang="en-JP" smtClean="0"/>
              <a:t>16</a:t>
            </a:fld>
            <a:endParaRPr lang="en-JP"/>
          </a:p>
        </p:txBody>
      </p:sp>
    </p:spTree>
    <p:extLst>
      <p:ext uri="{BB962C8B-B14F-4D97-AF65-F5344CB8AC3E}">
        <p14:creationId xmlns:p14="http://schemas.microsoft.com/office/powerpoint/2010/main" val="1601623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51">
            <a:extLst>
              <a:ext uri="{FF2B5EF4-FFF2-40B4-BE49-F238E27FC236}">
                <a16:creationId xmlns:a16="http://schemas.microsoft.com/office/drawing/2014/main" id="{48EE655A-2D04-5342-94F4-52034D89F01A}"/>
              </a:ext>
            </a:extLst>
          </p:cNvPr>
          <p:cNvGraphicFramePr>
            <a:graphicFrameLocks/>
          </p:cNvGraphicFramePr>
          <p:nvPr>
            <p:extLst>
              <p:ext uri="{D42A27DB-BD31-4B8C-83A1-F6EECF244321}">
                <p14:modId xmlns:p14="http://schemas.microsoft.com/office/powerpoint/2010/main" val="2591726022"/>
              </p:ext>
            </p:extLst>
          </p:nvPr>
        </p:nvGraphicFramePr>
        <p:xfrm>
          <a:off x="247135" y="768823"/>
          <a:ext cx="4800600" cy="5634036"/>
        </p:xfrm>
        <a:graphic>
          <a:graphicData uri="http://schemas.openxmlformats.org/drawingml/2006/table">
            <a:tbl>
              <a:tblPr/>
              <a:tblGrid>
                <a:gridCol w="1309688">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tblGrid>
              <a:tr h="914503">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Primitive Type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Definition</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Default Value for Fields</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86">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boolean</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either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true</a:t>
                      </a: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 or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99">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byte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8-bit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char</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Unicode UTF-16 character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‘u0000’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short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int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long</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0L</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float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0.0F</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double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0.0D</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TextBox 5">
            <a:extLst>
              <a:ext uri="{FF2B5EF4-FFF2-40B4-BE49-F238E27FC236}">
                <a16:creationId xmlns:a16="http://schemas.microsoft.com/office/drawing/2014/main" id="{4AE0D706-ECBB-1649-B6B7-D922654327A1}"/>
              </a:ext>
            </a:extLst>
          </p:cNvPr>
          <p:cNvSpPr txBox="1"/>
          <p:nvPr/>
        </p:nvSpPr>
        <p:spPr>
          <a:xfrm>
            <a:off x="6215792" y="3182054"/>
            <a:ext cx="2363922" cy="830997"/>
          </a:xfrm>
          <a:prstGeom prst="rect">
            <a:avLst/>
          </a:prstGeom>
          <a:noFill/>
        </p:spPr>
        <p:txBody>
          <a:bodyPr wrap="square" rtlCol="0">
            <a:spAutoFit/>
          </a:bodyPr>
          <a:lstStyle/>
          <a:p>
            <a:r>
              <a:rPr lang="en-JP" sz="2400" b="1" dirty="0">
                <a:solidFill>
                  <a:srgbClr val="FF0000"/>
                </a:solidFill>
              </a:rPr>
              <a:t>int is right data type</a:t>
            </a:r>
          </a:p>
        </p:txBody>
      </p:sp>
      <p:pic>
        <p:nvPicPr>
          <p:cNvPr id="10242" name="Picture 2" descr="Dexter Cartoon png download - 600*600 - Free Transparent Mandark png  Download. - CleanPNG / KissPNG">
            <a:extLst>
              <a:ext uri="{FF2B5EF4-FFF2-40B4-BE49-F238E27FC236}">
                <a16:creationId xmlns:a16="http://schemas.microsoft.com/office/drawing/2014/main" id="{FD4F1F23-7750-1449-A8B3-6F8336014D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212" r="20010" b="1801"/>
          <a:stretch/>
        </p:blipFill>
        <p:spPr bwMode="auto">
          <a:xfrm>
            <a:off x="6439932" y="4118930"/>
            <a:ext cx="1408670" cy="159610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ular Callout 6">
            <a:extLst>
              <a:ext uri="{FF2B5EF4-FFF2-40B4-BE49-F238E27FC236}">
                <a16:creationId xmlns:a16="http://schemas.microsoft.com/office/drawing/2014/main" id="{8579CC0C-FC58-CC4B-B811-F5CE5A8ECA16}"/>
              </a:ext>
            </a:extLst>
          </p:cNvPr>
          <p:cNvSpPr/>
          <p:nvPr/>
        </p:nvSpPr>
        <p:spPr>
          <a:xfrm>
            <a:off x="6215792" y="3076175"/>
            <a:ext cx="2363922" cy="1042756"/>
          </a:xfrm>
          <a:prstGeom prst="wedgeRectCallout">
            <a:avLst>
              <a:gd name="adj1" fmla="val -4212"/>
              <a:gd name="adj2" fmla="val 9099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DBC51608-7305-4309-CB01-900651D73CA8}"/>
              </a:ext>
            </a:extLst>
          </p:cNvPr>
          <p:cNvSpPr>
            <a:spLocks noGrp="1"/>
          </p:cNvSpPr>
          <p:nvPr>
            <p:ph type="sldNum" sz="quarter" idx="12"/>
          </p:nvPr>
        </p:nvSpPr>
        <p:spPr/>
        <p:txBody>
          <a:bodyPr/>
          <a:lstStyle/>
          <a:p>
            <a:fld id="{1F783C69-ECC4-5244-909A-AB3C2F4F6D91}" type="slidenum">
              <a:rPr lang="en-JP" smtClean="0"/>
              <a:t>17</a:t>
            </a:fld>
            <a:endParaRPr lang="en-JP"/>
          </a:p>
        </p:txBody>
      </p:sp>
    </p:spTree>
    <p:extLst>
      <p:ext uri="{BB962C8B-B14F-4D97-AF65-F5344CB8AC3E}">
        <p14:creationId xmlns:p14="http://schemas.microsoft.com/office/powerpoint/2010/main" val="226813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51">
            <a:extLst>
              <a:ext uri="{FF2B5EF4-FFF2-40B4-BE49-F238E27FC236}">
                <a16:creationId xmlns:a16="http://schemas.microsoft.com/office/drawing/2014/main" id="{48EE655A-2D04-5342-94F4-52034D89F01A}"/>
              </a:ext>
            </a:extLst>
          </p:cNvPr>
          <p:cNvGraphicFramePr>
            <a:graphicFrameLocks/>
          </p:cNvGraphicFramePr>
          <p:nvPr/>
        </p:nvGraphicFramePr>
        <p:xfrm>
          <a:off x="247135" y="768823"/>
          <a:ext cx="4800600" cy="5634036"/>
        </p:xfrm>
        <a:graphic>
          <a:graphicData uri="http://schemas.openxmlformats.org/drawingml/2006/table">
            <a:tbl>
              <a:tblPr/>
              <a:tblGrid>
                <a:gridCol w="1309688">
                  <a:extLst>
                    <a:ext uri="{9D8B030D-6E8A-4147-A177-3AD203B41FA5}">
                      <a16:colId xmlns:a16="http://schemas.microsoft.com/office/drawing/2014/main" val="20000"/>
                    </a:ext>
                  </a:extLst>
                </a:gridCol>
                <a:gridCol w="2254250">
                  <a:extLst>
                    <a:ext uri="{9D8B030D-6E8A-4147-A177-3AD203B41FA5}">
                      <a16:colId xmlns:a16="http://schemas.microsoft.com/office/drawing/2014/main" val="20001"/>
                    </a:ext>
                  </a:extLst>
                </a:gridCol>
                <a:gridCol w="1236662">
                  <a:extLst>
                    <a:ext uri="{9D8B030D-6E8A-4147-A177-3AD203B41FA5}">
                      <a16:colId xmlns:a16="http://schemas.microsoft.com/office/drawing/2014/main" val="20002"/>
                    </a:ext>
                  </a:extLst>
                </a:gridCol>
              </a:tblGrid>
              <a:tr h="914503">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Primitive Type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Definition</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1"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Default Value for Fields</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86">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boolean</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either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true</a:t>
                      </a: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 or </a:t>
                      </a:r>
                      <a:r>
                        <a:rPr kumimoji="1" lang="en-US" altLang="en-US" sz="1800" b="0" i="1"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false</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99">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byte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8-bit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char</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Unicode UTF-16 character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‘u0000’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short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16-bit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int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64">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long</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integer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0L</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float</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32-bit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0.0F</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152">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double</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64-bit signed floating point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rgbClr val="0000FF"/>
                        </a:buClr>
                        <a:defRPr kumimoji="1" sz="2800">
                          <a:solidFill>
                            <a:schemeClr val="tx1"/>
                          </a:solidFill>
                          <a:latin typeface="Arial" panose="020B0604020202020204" pitchFamily="34" charset="0"/>
                          <a:ea typeface="ＭＳ Ｐゴシック" panose="020B0600070205080204" pitchFamily="34" charset="-128"/>
                        </a:defRPr>
                      </a:lvl1pPr>
                      <a:lvl2pPr marL="742950" indent="-285750" eaLnBrk="0" hangingPunct="0">
                        <a:buClr>
                          <a:srgbClr val="FF0066"/>
                        </a:buClr>
                        <a:defRPr kumimoji="1"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buSzPct val="80000"/>
                        <a:buFont typeface="Arial" panose="020B0604020202020204" pitchFamily="34" charset="0"/>
                        <a:defRPr kumimoji="1"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buSzPct val="65000"/>
                        <a:defRPr kumimoji="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SzPct val="70000"/>
                        <a:defRPr kumimoji="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
                          <a:srgbClr val="0000FF"/>
                        </a:buClr>
                        <a:buSzPct val="70000"/>
                        <a:buFont typeface="Wingdings" panose="05000000000000000000" pitchFamily="2" charset="2"/>
                        <a:buNone/>
                        <a:tabLst/>
                      </a:pPr>
                      <a:r>
                        <a:rPr kumimoji="1" lang="en-US" altLang="en-US" sz="1800" b="0" i="0" u="none" strike="noStrike" cap="none" normalizeH="0" baseline="0">
                          <a:ln>
                            <a:noFill/>
                          </a:ln>
                          <a:solidFill>
                            <a:schemeClr val="tx1"/>
                          </a:solidFill>
                          <a:effectLst/>
                          <a:latin typeface="Arial" panose="020B0604020202020204" pitchFamily="34" charset="0"/>
                          <a:ea typeface="ＭＳ Ｐゴシック" panose="020B0600070205080204" pitchFamily="34" charset="-128"/>
                        </a:rPr>
                        <a:t>0.0D</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11266" name="Picture 2" descr="Mandark Cartoon Network, dexter's laboratory, text, cartoon, dexter png |  PNGWing">
            <a:extLst>
              <a:ext uri="{FF2B5EF4-FFF2-40B4-BE49-F238E27FC236}">
                <a16:creationId xmlns:a16="http://schemas.microsoft.com/office/drawing/2014/main" id="{B856EBB5-E4B4-D040-A761-0A460F6A49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78" r="22578"/>
          <a:stretch/>
        </p:blipFill>
        <p:spPr bwMode="auto">
          <a:xfrm>
            <a:off x="5441265" y="3715254"/>
            <a:ext cx="2096532" cy="21209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ular Callout 6">
            <a:extLst>
              <a:ext uri="{FF2B5EF4-FFF2-40B4-BE49-F238E27FC236}">
                <a16:creationId xmlns:a16="http://schemas.microsoft.com/office/drawing/2014/main" id="{8579CC0C-FC58-CC4B-B811-F5CE5A8ECA16}"/>
              </a:ext>
            </a:extLst>
          </p:cNvPr>
          <p:cNvSpPr/>
          <p:nvPr/>
        </p:nvSpPr>
        <p:spPr>
          <a:xfrm>
            <a:off x="6353606" y="3159233"/>
            <a:ext cx="1581322" cy="461665"/>
          </a:xfrm>
          <a:prstGeom prst="wedgeRectCallout">
            <a:avLst>
              <a:gd name="adj1" fmla="val -35575"/>
              <a:gd name="adj2" fmla="val 1146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4AE0D706-ECBB-1649-B6B7-D922654327A1}"/>
              </a:ext>
            </a:extLst>
          </p:cNvPr>
          <p:cNvSpPr txBox="1"/>
          <p:nvPr/>
        </p:nvSpPr>
        <p:spPr>
          <a:xfrm>
            <a:off x="6355836" y="3159232"/>
            <a:ext cx="2363922" cy="461665"/>
          </a:xfrm>
          <a:prstGeom prst="rect">
            <a:avLst/>
          </a:prstGeom>
          <a:noFill/>
        </p:spPr>
        <p:txBody>
          <a:bodyPr wrap="square" rtlCol="0">
            <a:spAutoFit/>
          </a:bodyPr>
          <a:lstStyle/>
          <a:p>
            <a:r>
              <a:rPr lang="en-JP" sz="2400" b="1" dirty="0">
                <a:solidFill>
                  <a:srgbClr val="FF0000"/>
                </a:solidFill>
              </a:rPr>
              <a:t>Why int?</a:t>
            </a:r>
          </a:p>
        </p:txBody>
      </p:sp>
      <p:sp>
        <p:nvSpPr>
          <p:cNvPr id="8" name="Rectangular Callout 7">
            <a:extLst>
              <a:ext uri="{FF2B5EF4-FFF2-40B4-BE49-F238E27FC236}">
                <a16:creationId xmlns:a16="http://schemas.microsoft.com/office/drawing/2014/main" id="{C211D470-F173-5447-B512-BD4606166731}"/>
              </a:ext>
            </a:extLst>
          </p:cNvPr>
          <p:cNvSpPr/>
          <p:nvPr/>
        </p:nvSpPr>
        <p:spPr>
          <a:xfrm>
            <a:off x="7197984" y="4843871"/>
            <a:ext cx="2363921" cy="1200328"/>
          </a:xfrm>
          <a:prstGeom prst="wedgeRectCallout">
            <a:avLst>
              <a:gd name="adj1" fmla="val -67328"/>
              <a:gd name="adj2" fmla="val -53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TextBox 8">
            <a:extLst>
              <a:ext uri="{FF2B5EF4-FFF2-40B4-BE49-F238E27FC236}">
                <a16:creationId xmlns:a16="http://schemas.microsoft.com/office/drawing/2014/main" id="{9EABAEEA-6F91-E44E-B2D9-AD04ABC2F494}"/>
              </a:ext>
            </a:extLst>
          </p:cNvPr>
          <p:cNvSpPr txBox="1"/>
          <p:nvPr/>
        </p:nvSpPr>
        <p:spPr>
          <a:xfrm>
            <a:off x="7333910" y="4843870"/>
            <a:ext cx="2363922" cy="1200329"/>
          </a:xfrm>
          <a:prstGeom prst="rect">
            <a:avLst/>
          </a:prstGeom>
          <a:noFill/>
        </p:spPr>
        <p:txBody>
          <a:bodyPr wrap="square" rtlCol="0">
            <a:spAutoFit/>
          </a:bodyPr>
          <a:lstStyle/>
          <a:p>
            <a:r>
              <a:rPr lang="en-JP" sz="2400" b="1" dirty="0">
                <a:solidFill>
                  <a:srgbClr val="FF0000"/>
                </a:solidFill>
              </a:rPr>
              <a:t>with int, I can represent 2</a:t>
            </a:r>
            <a:r>
              <a:rPr lang="en-JP" sz="2400" b="1" baseline="30000" dirty="0">
                <a:solidFill>
                  <a:srgbClr val="FF0000"/>
                </a:solidFill>
              </a:rPr>
              <a:t>16 </a:t>
            </a:r>
            <a:r>
              <a:rPr lang="en-JP" sz="2400" b="1" dirty="0">
                <a:solidFill>
                  <a:srgbClr val="FF0000"/>
                </a:solidFill>
              </a:rPr>
              <a:t>values</a:t>
            </a:r>
          </a:p>
        </p:txBody>
      </p:sp>
      <p:sp>
        <p:nvSpPr>
          <p:cNvPr id="2" name="Slide Number Placeholder 1">
            <a:extLst>
              <a:ext uri="{FF2B5EF4-FFF2-40B4-BE49-F238E27FC236}">
                <a16:creationId xmlns:a16="http://schemas.microsoft.com/office/drawing/2014/main" id="{969A5734-8E6C-7CCB-79F1-690A30E0971E}"/>
              </a:ext>
            </a:extLst>
          </p:cNvPr>
          <p:cNvSpPr>
            <a:spLocks noGrp="1"/>
          </p:cNvSpPr>
          <p:nvPr>
            <p:ph type="sldNum" sz="quarter" idx="12"/>
          </p:nvPr>
        </p:nvSpPr>
        <p:spPr/>
        <p:txBody>
          <a:bodyPr/>
          <a:lstStyle/>
          <a:p>
            <a:fld id="{1F783C69-ECC4-5244-909A-AB3C2F4F6D91}" type="slidenum">
              <a:rPr lang="en-JP" smtClean="0"/>
              <a:t>18</a:t>
            </a:fld>
            <a:endParaRPr lang="en-JP"/>
          </a:p>
        </p:txBody>
      </p:sp>
    </p:spTree>
    <p:extLst>
      <p:ext uri="{BB962C8B-B14F-4D97-AF65-F5344CB8AC3E}">
        <p14:creationId xmlns:p14="http://schemas.microsoft.com/office/powerpoint/2010/main" val="77442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exter Laboratory (TV Show) Fan Casting on myCast">
            <a:extLst>
              <a:ext uri="{FF2B5EF4-FFF2-40B4-BE49-F238E27FC236}">
                <a16:creationId xmlns:a16="http://schemas.microsoft.com/office/drawing/2014/main" id="{134E011F-97EE-DC4A-B869-254F7C4D7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106" y="1631517"/>
            <a:ext cx="2400300" cy="3390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432D062D-BF50-D346-8590-6E5FD8A2DF15}"/>
              </a:ext>
            </a:extLst>
          </p:cNvPr>
          <p:cNvSpPr/>
          <p:nvPr/>
        </p:nvSpPr>
        <p:spPr>
          <a:xfrm>
            <a:off x="6751781" y="812800"/>
            <a:ext cx="3343564" cy="1018309"/>
          </a:xfrm>
          <a:prstGeom prst="wedgeRectCallout">
            <a:avLst>
              <a:gd name="adj1" fmla="val -50654"/>
              <a:gd name="adj2" fmla="val 1544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800">
                <a:solidFill>
                  <a:schemeClr val="tx1"/>
                </a:solidFill>
              </a:rPr>
              <a:t>TASK 2: Let us create Calculator class</a:t>
            </a:r>
          </a:p>
        </p:txBody>
      </p:sp>
      <p:sp>
        <p:nvSpPr>
          <p:cNvPr id="2" name="Slide Number Placeholder 1">
            <a:extLst>
              <a:ext uri="{FF2B5EF4-FFF2-40B4-BE49-F238E27FC236}">
                <a16:creationId xmlns:a16="http://schemas.microsoft.com/office/drawing/2014/main" id="{380F35CF-DAC6-78E4-02E5-5129301F3C3A}"/>
              </a:ext>
            </a:extLst>
          </p:cNvPr>
          <p:cNvSpPr>
            <a:spLocks noGrp="1"/>
          </p:cNvSpPr>
          <p:nvPr>
            <p:ph type="sldNum" sz="quarter" idx="12"/>
          </p:nvPr>
        </p:nvSpPr>
        <p:spPr/>
        <p:txBody>
          <a:bodyPr/>
          <a:lstStyle/>
          <a:p>
            <a:fld id="{1F783C69-ECC4-5244-909A-AB3C2F4F6D91}" type="slidenum">
              <a:rPr lang="en-JP" smtClean="0"/>
              <a:t>19</a:t>
            </a:fld>
            <a:endParaRPr lang="en-JP"/>
          </a:p>
        </p:txBody>
      </p:sp>
    </p:spTree>
    <p:extLst>
      <p:ext uri="{BB962C8B-B14F-4D97-AF65-F5344CB8AC3E}">
        <p14:creationId xmlns:p14="http://schemas.microsoft.com/office/powerpoint/2010/main" val="350014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A88CCEF-E703-3C4F-B593-0F30B651785A}"/>
              </a:ext>
            </a:extLst>
          </p:cNvPr>
          <p:cNvSpPr>
            <a:spLocks noGrp="1"/>
          </p:cNvSpPr>
          <p:nvPr>
            <p:ph type="title"/>
          </p:nvPr>
        </p:nvSpPr>
        <p:spPr>
          <a:xfrm>
            <a:off x="838200" y="365125"/>
            <a:ext cx="10515600" cy="1325563"/>
          </a:xfrm>
        </p:spPr>
        <p:txBody>
          <a:bodyPr/>
          <a:lstStyle/>
          <a:p>
            <a:r>
              <a:rPr lang="en-JP"/>
              <a:t>Previous Class</a:t>
            </a:r>
          </a:p>
        </p:txBody>
      </p:sp>
      <p:pic>
        <p:nvPicPr>
          <p:cNvPr id="2052" name="Picture 4" descr="Learn Student College Entrance Examination Review, Student Clipart, Sleep,  Doze Off PNG and Vector with Transparent Background for Free Download |  Classroom images, Student clipart, Classroom clipart">
            <a:extLst>
              <a:ext uri="{FF2B5EF4-FFF2-40B4-BE49-F238E27FC236}">
                <a16:creationId xmlns:a16="http://schemas.microsoft.com/office/drawing/2014/main" id="{A1B56937-9B06-B140-96D1-18D500FA0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35375"/>
            <a:ext cx="28448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te Teacher Cartoon Holding A Pointer - 1人のベクターアート素材や画像を多数ご用意 - iStock">
            <a:extLst>
              <a:ext uri="{FF2B5EF4-FFF2-40B4-BE49-F238E27FC236}">
                <a16:creationId xmlns:a16="http://schemas.microsoft.com/office/drawing/2014/main" id="{CD3F4AE4-325F-744E-822D-E7396BB21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702" y="2451389"/>
            <a:ext cx="2273300"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14DF6FEE-1B5A-F04A-AD50-EC8D6B43DB0B}"/>
              </a:ext>
            </a:extLst>
          </p:cNvPr>
          <p:cNvSpPr/>
          <p:nvPr/>
        </p:nvSpPr>
        <p:spPr>
          <a:xfrm>
            <a:off x="7857010" y="1613784"/>
            <a:ext cx="1673290" cy="699498"/>
          </a:xfrm>
          <a:prstGeom prst="wedgeRectCallout">
            <a:avLst>
              <a:gd name="adj1" fmla="val -35998"/>
              <a:gd name="adj2" fmla="val 760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Class seems to be boring</a:t>
            </a:r>
          </a:p>
        </p:txBody>
      </p:sp>
      <p:sp>
        <p:nvSpPr>
          <p:cNvPr id="2" name="Slide Number Placeholder 1">
            <a:extLst>
              <a:ext uri="{FF2B5EF4-FFF2-40B4-BE49-F238E27FC236}">
                <a16:creationId xmlns:a16="http://schemas.microsoft.com/office/drawing/2014/main" id="{B5DEF476-E512-114D-80E1-B44C1C05ABAC}"/>
              </a:ext>
            </a:extLst>
          </p:cNvPr>
          <p:cNvSpPr>
            <a:spLocks noGrp="1"/>
          </p:cNvSpPr>
          <p:nvPr>
            <p:ph type="sldNum" sz="quarter" idx="12"/>
          </p:nvPr>
        </p:nvSpPr>
        <p:spPr/>
        <p:txBody>
          <a:bodyPr/>
          <a:lstStyle/>
          <a:p>
            <a:fld id="{1F783C69-ECC4-5244-909A-AB3C2F4F6D91}" type="slidenum">
              <a:rPr lang="en-JP" smtClean="0"/>
              <a:t>2</a:t>
            </a:fld>
            <a:endParaRPr lang="en-JP"/>
          </a:p>
        </p:txBody>
      </p:sp>
    </p:spTree>
    <p:extLst>
      <p:ext uri="{BB962C8B-B14F-4D97-AF65-F5344CB8AC3E}">
        <p14:creationId xmlns:p14="http://schemas.microsoft.com/office/powerpoint/2010/main" val="419094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artoon Classics #4 – Dexter's Laboratory | Dexter's laboratory, Dexter  cartoon, Dexter laboratory">
            <a:extLst>
              <a:ext uri="{FF2B5EF4-FFF2-40B4-BE49-F238E27FC236}">
                <a16:creationId xmlns:a16="http://schemas.microsoft.com/office/drawing/2014/main" id="{B5B149AC-5DE7-2440-8DE1-713FF6847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4" y="4641476"/>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06EAE9-4DBC-6F40-A72C-E9E440D47A7D}"/>
              </a:ext>
            </a:extLst>
          </p:cNvPr>
          <p:cNvSpPr txBox="1"/>
          <p:nvPr/>
        </p:nvSpPr>
        <p:spPr>
          <a:xfrm>
            <a:off x="988011" y="3077462"/>
            <a:ext cx="2363922" cy="1200329"/>
          </a:xfrm>
          <a:prstGeom prst="rect">
            <a:avLst/>
          </a:prstGeom>
          <a:noFill/>
        </p:spPr>
        <p:txBody>
          <a:bodyPr wrap="square" rtlCol="0">
            <a:spAutoFit/>
          </a:bodyPr>
          <a:lstStyle/>
          <a:p>
            <a:r>
              <a:rPr lang="en-JP" sz="2400" b="1">
                <a:solidFill>
                  <a:srgbClr val="FF0000"/>
                </a:solidFill>
              </a:rPr>
              <a:t>create a file calculator.java and open it</a:t>
            </a:r>
          </a:p>
        </p:txBody>
      </p:sp>
      <p:sp>
        <p:nvSpPr>
          <p:cNvPr id="6" name="Rectangular Callout 5">
            <a:extLst>
              <a:ext uri="{FF2B5EF4-FFF2-40B4-BE49-F238E27FC236}">
                <a16:creationId xmlns:a16="http://schemas.microsoft.com/office/drawing/2014/main" id="{FDF28C16-1E4E-2A46-9195-50F0CB3658ED}"/>
              </a:ext>
            </a:extLst>
          </p:cNvPr>
          <p:cNvSpPr/>
          <p:nvPr/>
        </p:nvSpPr>
        <p:spPr>
          <a:xfrm>
            <a:off x="988011" y="3077463"/>
            <a:ext cx="2363922" cy="1200329"/>
          </a:xfrm>
          <a:prstGeom prst="wedgeRectCallout">
            <a:avLst>
              <a:gd name="adj1" fmla="val -38205"/>
              <a:gd name="adj2" fmla="val 945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4340" name="Picture 4" descr="dexter y didi - Buscar con Google | Dexter cartoon, Cartoon network  characters, Cartoon caracters">
            <a:extLst>
              <a:ext uri="{FF2B5EF4-FFF2-40B4-BE49-F238E27FC236}">
                <a16:creationId xmlns:a16="http://schemas.microsoft.com/office/drawing/2014/main" id="{9F0D77AE-B66D-2B4B-96E6-2DB8D8908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96809" y="4442738"/>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a:extLst>
              <a:ext uri="{FF2B5EF4-FFF2-40B4-BE49-F238E27FC236}">
                <a16:creationId xmlns:a16="http://schemas.microsoft.com/office/drawing/2014/main" id="{E7583BE3-36EF-654F-B328-0F54314174B3}"/>
              </a:ext>
            </a:extLst>
          </p:cNvPr>
          <p:cNvSpPr/>
          <p:nvPr/>
        </p:nvSpPr>
        <p:spPr>
          <a:xfrm>
            <a:off x="10863063" y="3677626"/>
            <a:ext cx="1145310" cy="552676"/>
          </a:xfrm>
          <a:prstGeom prst="wedgeRectCallout">
            <a:avLst>
              <a:gd name="adj1" fmla="val -26020"/>
              <a:gd name="adj2" fmla="val 1092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done</a:t>
            </a:r>
          </a:p>
        </p:txBody>
      </p:sp>
      <p:sp>
        <p:nvSpPr>
          <p:cNvPr id="2" name="Vertical Scroll 1">
            <a:extLst>
              <a:ext uri="{FF2B5EF4-FFF2-40B4-BE49-F238E27FC236}">
                <a16:creationId xmlns:a16="http://schemas.microsoft.com/office/drawing/2014/main" id="{579D5640-D854-5243-A785-DDD5E58E3B23}"/>
              </a:ext>
            </a:extLst>
          </p:cNvPr>
          <p:cNvSpPr/>
          <p:nvPr/>
        </p:nvSpPr>
        <p:spPr>
          <a:xfrm>
            <a:off x="4476924" y="2015582"/>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TextBox 2">
            <a:extLst>
              <a:ext uri="{FF2B5EF4-FFF2-40B4-BE49-F238E27FC236}">
                <a16:creationId xmlns:a16="http://schemas.microsoft.com/office/drawing/2014/main" id="{9C5CE280-779E-FE4A-9353-00512BFF58BA}"/>
              </a:ext>
            </a:extLst>
          </p:cNvPr>
          <p:cNvSpPr txBox="1"/>
          <p:nvPr/>
        </p:nvSpPr>
        <p:spPr>
          <a:xfrm>
            <a:off x="5931016" y="2015582"/>
            <a:ext cx="1508875" cy="369332"/>
          </a:xfrm>
          <a:prstGeom prst="rect">
            <a:avLst/>
          </a:prstGeom>
          <a:noFill/>
        </p:spPr>
        <p:txBody>
          <a:bodyPr wrap="none" rtlCol="0">
            <a:spAutoFit/>
          </a:bodyPr>
          <a:lstStyle/>
          <a:p>
            <a:r>
              <a:rPr lang="en-JP"/>
              <a:t>calculator.java</a:t>
            </a:r>
          </a:p>
        </p:txBody>
      </p:sp>
      <p:sp>
        <p:nvSpPr>
          <p:cNvPr id="7" name="Slide Number Placeholder 6">
            <a:extLst>
              <a:ext uri="{FF2B5EF4-FFF2-40B4-BE49-F238E27FC236}">
                <a16:creationId xmlns:a16="http://schemas.microsoft.com/office/drawing/2014/main" id="{73CE8BC5-4102-30E5-ADCD-AA0D425DFB0E}"/>
              </a:ext>
            </a:extLst>
          </p:cNvPr>
          <p:cNvSpPr>
            <a:spLocks noGrp="1"/>
          </p:cNvSpPr>
          <p:nvPr>
            <p:ph type="sldNum" sz="quarter" idx="12"/>
          </p:nvPr>
        </p:nvSpPr>
        <p:spPr/>
        <p:txBody>
          <a:bodyPr/>
          <a:lstStyle/>
          <a:p>
            <a:fld id="{1F783C69-ECC4-5244-909A-AB3C2F4F6D91}" type="slidenum">
              <a:rPr lang="en-JP" smtClean="0"/>
              <a:t>20</a:t>
            </a:fld>
            <a:endParaRPr lang="en-JP"/>
          </a:p>
        </p:txBody>
      </p:sp>
    </p:spTree>
    <p:extLst>
      <p:ext uri="{BB962C8B-B14F-4D97-AF65-F5344CB8AC3E}">
        <p14:creationId xmlns:p14="http://schemas.microsoft.com/office/powerpoint/2010/main" val="16219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artoon Classics #4 – Dexter's Laboratory | Dexter's laboratory, Dexter  cartoon, Dexter laboratory">
            <a:extLst>
              <a:ext uri="{FF2B5EF4-FFF2-40B4-BE49-F238E27FC236}">
                <a16:creationId xmlns:a16="http://schemas.microsoft.com/office/drawing/2014/main" id="{B5B149AC-5DE7-2440-8DE1-713FF6847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4" y="4641476"/>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06EAE9-4DBC-6F40-A72C-E9E440D47A7D}"/>
              </a:ext>
            </a:extLst>
          </p:cNvPr>
          <p:cNvSpPr txBox="1"/>
          <p:nvPr/>
        </p:nvSpPr>
        <p:spPr>
          <a:xfrm>
            <a:off x="988011" y="3077462"/>
            <a:ext cx="2363922" cy="1200329"/>
          </a:xfrm>
          <a:prstGeom prst="rect">
            <a:avLst/>
          </a:prstGeom>
          <a:noFill/>
        </p:spPr>
        <p:txBody>
          <a:bodyPr wrap="square" rtlCol="0">
            <a:spAutoFit/>
          </a:bodyPr>
          <a:lstStyle/>
          <a:p>
            <a:r>
              <a:rPr lang="en-JP" sz="2400" b="1">
                <a:solidFill>
                  <a:srgbClr val="FF0000"/>
                </a:solidFill>
              </a:rPr>
              <a:t>Is your calculator for private use or public use?</a:t>
            </a:r>
          </a:p>
        </p:txBody>
      </p:sp>
      <p:sp>
        <p:nvSpPr>
          <p:cNvPr id="6" name="Rectangular Callout 5">
            <a:extLst>
              <a:ext uri="{FF2B5EF4-FFF2-40B4-BE49-F238E27FC236}">
                <a16:creationId xmlns:a16="http://schemas.microsoft.com/office/drawing/2014/main" id="{FDF28C16-1E4E-2A46-9195-50F0CB3658ED}"/>
              </a:ext>
            </a:extLst>
          </p:cNvPr>
          <p:cNvSpPr/>
          <p:nvPr/>
        </p:nvSpPr>
        <p:spPr>
          <a:xfrm>
            <a:off x="988011" y="3077463"/>
            <a:ext cx="2363922" cy="1200329"/>
          </a:xfrm>
          <a:prstGeom prst="wedgeRectCallout">
            <a:avLst>
              <a:gd name="adj1" fmla="val -38205"/>
              <a:gd name="adj2" fmla="val 945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4340" name="Picture 4" descr="dexter y didi - Buscar con Google | Dexter cartoon, Cartoon network  characters, Cartoon caracters">
            <a:extLst>
              <a:ext uri="{FF2B5EF4-FFF2-40B4-BE49-F238E27FC236}">
                <a16:creationId xmlns:a16="http://schemas.microsoft.com/office/drawing/2014/main" id="{9F0D77AE-B66D-2B4B-96E6-2DB8D8908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88871" y="4499463"/>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a:extLst>
              <a:ext uri="{FF2B5EF4-FFF2-40B4-BE49-F238E27FC236}">
                <a16:creationId xmlns:a16="http://schemas.microsoft.com/office/drawing/2014/main" id="{E7583BE3-36EF-654F-B328-0F54314174B3}"/>
              </a:ext>
            </a:extLst>
          </p:cNvPr>
          <p:cNvSpPr/>
          <p:nvPr/>
        </p:nvSpPr>
        <p:spPr>
          <a:xfrm>
            <a:off x="4359562" y="3352800"/>
            <a:ext cx="1440873" cy="688848"/>
          </a:xfrm>
          <a:prstGeom prst="wedgeRectCallout">
            <a:avLst>
              <a:gd name="adj1" fmla="val -26020"/>
              <a:gd name="adj2" fmla="val 1092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Public use</a:t>
            </a:r>
          </a:p>
        </p:txBody>
      </p:sp>
      <p:sp>
        <p:nvSpPr>
          <p:cNvPr id="2" name="Slide Number Placeholder 1">
            <a:extLst>
              <a:ext uri="{FF2B5EF4-FFF2-40B4-BE49-F238E27FC236}">
                <a16:creationId xmlns:a16="http://schemas.microsoft.com/office/drawing/2014/main" id="{E2523351-71B0-593D-10AA-1C9E848A1D15}"/>
              </a:ext>
            </a:extLst>
          </p:cNvPr>
          <p:cNvSpPr>
            <a:spLocks noGrp="1"/>
          </p:cNvSpPr>
          <p:nvPr>
            <p:ph type="sldNum" sz="quarter" idx="12"/>
          </p:nvPr>
        </p:nvSpPr>
        <p:spPr/>
        <p:txBody>
          <a:bodyPr/>
          <a:lstStyle/>
          <a:p>
            <a:fld id="{1F783C69-ECC4-5244-909A-AB3C2F4F6D91}" type="slidenum">
              <a:rPr lang="en-JP" smtClean="0"/>
              <a:t>21</a:t>
            </a:fld>
            <a:endParaRPr lang="en-JP"/>
          </a:p>
        </p:txBody>
      </p:sp>
    </p:spTree>
    <p:extLst>
      <p:ext uri="{BB962C8B-B14F-4D97-AF65-F5344CB8AC3E}">
        <p14:creationId xmlns:p14="http://schemas.microsoft.com/office/powerpoint/2010/main" val="231998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artoon Classics #4 – Dexter's Laboratory | Dexter's laboratory, Dexter  cartoon, Dexter laboratory">
            <a:extLst>
              <a:ext uri="{FF2B5EF4-FFF2-40B4-BE49-F238E27FC236}">
                <a16:creationId xmlns:a16="http://schemas.microsoft.com/office/drawing/2014/main" id="{B5B149AC-5DE7-2440-8DE1-713FF6847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64" y="4641476"/>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06EAE9-4DBC-6F40-A72C-E9E440D47A7D}"/>
              </a:ext>
            </a:extLst>
          </p:cNvPr>
          <p:cNvSpPr txBox="1"/>
          <p:nvPr/>
        </p:nvSpPr>
        <p:spPr>
          <a:xfrm>
            <a:off x="988011" y="3077462"/>
            <a:ext cx="2363922" cy="1200329"/>
          </a:xfrm>
          <a:prstGeom prst="rect">
            <a:avLst/>
          </a:prstGeom>
          <a:noFill/>
        </p:spPr>
        <p:txBody>
          <a:bodyPr wrap="square" rtlCol="0">
            <a:spAutoFit/>
          </a:bodyPr>
          <a:lstStyle/>
          <a:p>
            <a:r>
              <a:rPr lang="en-JP" sz="2400" b="1">
                <a:solidFill>
                  <a:srgbClr val="FF0000"/>
                </a:solidFill>
              </a:rPr>
              <a:t>Ok. </a:t>
            </a:r>
          </a:p>
          <a:p>
            <a:r>
              <a:rPr lang="en-JP" sz="2400" b="1">
                <a:solidFill>
                  <a:srgbClr val="FF0000"/>
                </a:solidFill>
              </a:rPr>
              <a:t>create a public class calculator </a:t>
            </a:r>
          </a:p>
        </p:txBody>
      </p:sp>
      <p:sp>
        <p:nvSpPr>
          <p:cNvPr id="6" name="Rectangular Callout 5">
            <a:extLst>
              <a:ext uri="{FF2B5EF4-FFF2-40B4-BE49-F238E27FC236}">
                <a16:creationId xmlns:a16="http://schemas.microsoft.com/office/drawing/2014/main" id="{FDF28C16-1E4E-2A46-9195-50F0CB3658ED}"/>
              </a:ext>
            </a:extLst>
          </p:cNvPr>
          <p:cNvSpPr/>
          <p:nvPr/>
        </p:nvSpPr>
        <p:spPr>
          <a:xfrm>
            <a:off x="988011" y="3077463"/>
            <a:ext cx="2363922" cy="1200329"/>
          </a:xfrm>
          <a:prstGeom prst="wedgeRectCallout">
            <a:avLst>
              <a:gd name="adj1" fmla="val -38205"/>
              <a:gd name="adj2" fmla="val 945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4340" name="Picture 4" descr="dexter y didi - Buscar con Google | Dexter cartoon, Cartoon network  characters, Cartoon caracters">
            <a:extLst>
              <a:ext uri="{FF2B5EF4-FFF2-40B4-BE49-F238E27FC236}">
                <a16:creationId xmlns:a16="http://schemas.microsoft.com/office/drawing/2014/main" id="{9F0D77AE-B66D-2B4B-96E6-2DB8D8908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96809" y="4442738"/>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a:extLst>
              <a:ext uri="{FF2B5EF4-FFF2-40B4-BE49-F238E27FC236}">
                <a16:creationId xmlns:a16="http://schemas.microsoft.com/office/drawing/2014/main" id="{E7583BE3-36EF-654F-B328-0F54314174B3}"/>
              </a:ext>
            </a:extLst>
          </p:cNvPr>
          <p:cNvSpPr/>
          <p:nvPr/>
        </p:nvSpPr>
        <p:spPr>
          <a:xfrm>
            <a:off x="10863063" y="3677626"/>
            <a:ext cx="1145310" cy="552676"/>
          </a:xfrm>
          <a:prstGeom prst="wedgeRectCallout">
            <a:avLst>
              <a:gd name="adj1" fmla="val -26020"/>
              <a:gd name="adj2" fmla="val 1092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done</a:t>
            </a:r>
          </a:p>
        </p:txBody>
      </p:sp>
      <p:sp>
        <p:nvSpPr>
          <p:cNvPr id="2" name="Vertical Scroll 1">
            <a:extLst>
              <a:ext uri="{FF2B5EF4-FFF2-40B4-BE49-F238E27FC236}">
                <a16:creationId xmlns:a16="http://schemas.microsoft.com/office/drawing/2014/main" id="{579D5640-D854-5243-A785-DDD5E58E3B23}"/>
              </a:ext>
            </a:extLst>
          </p:cNvPr>
          <p:cNvSpPr/>
          <p:nvPr/>
        </p:nvSpPr>
        <p:spPr>
          <a:xfrm>
            <a:off x="4476924" y="2015582"/>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TextBox 2">
            <a:extLst>
              <a:ext uri="{FF2B5EF4-FFF2-40B4-BE49-F238E27FC236}">
                <a16:creationId xmlns:a16="http://schemas.microsoft.com/office/drawing/2014/main" id="{9C5CE280-779E-FE4A-9353-00512BFF58BA}"/>
              </a:ext>
            </a:extLst>
          </p:cNvPr>
          <p:cNvSpPr txBox="1"/>
          <p:nvPr/>
        </p:nvSpPr>
        <p:spPr>
          <a:xfrm>
            <a:off x="5931016" y="2015582"/>
            <a:ext cx="1508875" cy="369332"/>
          </a:xfrm>
          <a:prstGeom prst="rect">
            <a:avLst/>
          </a:prstGeom>
          <a:noFill/>
        </p:spPr>
        <p:txBody>
          <a:bodyPr wrap="none" rtlCol="0">
            <a:spAutoFit/>
          </a:bodyPr>
          <a:lstStyle/>
          <a:p>
            <a:r>
              <a:rPr lang="en-JP"/>
              <a:t>calculator.java</a:t>
            </a:r>
          </a:p>
        </p:txBody>
      </p:sp>
      <p:sp>
        <p:nvSpPr>
          <p:cNvPr id="7" name="TextBox 6">
            <a:extLst>
              <a:ext uri="{FF2B5EF4-FFF2-40B4-BE49-F238E27FC236}">
                <a16:creationId xmlns:a16="http://schemas.microsoft.com/office/drawing/2014/main" id="{0FC2D6EE-DE4C-4543-939A-9CD5BC695BCC}"/>
              </a:ext>
            </a:extLst>
          </p:cNvPr>
          <p:cNvSpPr txBox="1"/>
          <p:nvPr/>
        </p:nvSpPr>
        <p:spPr>
          <a:xfrm>
            <a:off x="5066195" y="2800463"/>
            <a:ext cx="1729641" cy="1754326"/>
          </a:xfrm>
          <a:prstGeom prst="rect">
            <a:avLst/>
          </a:prstGeom>
          <a:noFill/>
        </p:spPr>
        <p:txBody>
          <a:bodyPr wrap="none" rtlCol="0">
            <a:spAutoFit/>
          </a:bodyPr>
          <a:lstStyle/>
          <a:p>
            <a:r>
              <a:rPr lang="en-JP"/>
              <a:t>public class calc{</a:t>
            </a:r>
          </a:p>
          <a:p>
            <a:endParaRPr lang="en-JP"/>
          </a:p>
          <a:p>
            <a:endParaRPr lang="en-JP"/>
          </a:p>
          <a:p>
            <a:endParaRPr lang="en-JP"/>
          </a:p>
          <a:p>
            <a:endParaRPr lang="en-JP"/>
          </a:p>
          <a:p>
            <a:r>
              <a:rPr lang="en-JP"/>
              <a:t>}</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635D086E-B4DF-4FA7-BCF1-EDA78B6F56A5}"/>
                  </a:ext>
                </a:extLst>
              </p14:cNvPr>
              <p14:cNvContentPartPr/>
              <p14:nvPr/>
            </p14:nvContentPartPr>
            <p14:xfrm>
              <a:off x="6263640" y="3148560"/>
              <a:ext cx="414720" cy="61920"/>
            </p14:xfrm>
          </p:contentPart>
        </mc:Choice>
        <mc:Fallback xmlns="">
          <p:pic>
            <p:nvPicPr>
              <p:cNvPr id="9" name="Ink 8">
                <a:extLst>
                  <a:ext uri="{FF2B5EF4-FFF2-40B4-BE49-F238E27FC236}">
                    <a16:creationId xmlns:a16="http://schemas.microsoft.com/office/drawing/2014/main" id="{635D086E-B4DF-4FA7-BCF1-EDA78B6F56A5}"/>
                  </a:ext>
                </a:extLst>
              </p:cNvPr>
              <p:cNvPicPr/>
              <p:nvPr/>
            </p:nvPicPr>
            <p:blipFill>
              <a:blip r:embed="rId7"/>
              <a:stretch>
                <a:fillRect/>
              </a:stretch>
            </p:blipFill>
            <p:spPr>
              <a:xfrm>
                <a:off x="6254280" y="3139200"/>
                <a:ext cx="433440" cy="80640"/>
              </a:xfrm>
              <a:prstGeom prst="rect">
                <a:avLst/>
              </a:prstGeom>
            </p:spPr>
          </p:pic>
        </mc:Fallback>
      </mc:AlternateContent>
      <p:sp>
        <p:nvSpPr>
          <p:cNvPr id="8" name="Slide Number Placeholder 7">
            <a:extLst>
              <a:ext uri="{FF2B5EF4-FFF2-40B4-BE49-F238E27FC236}">
                <a16:creationId xmlns:a16="http://schemas.microsoft.com/office/drawing/2014/main" id="{EFCA99D3-D7E4-8299-ABAA-61D5D68270A0}"/>
              </a:ext>
            </a:extLst>
          </p:cNvPr>
          <p:cNvSpPr>
            <a:spLocks noGrp="1"/>
          </p:cNvSpPr>
          <p:nvPr>
            <p:ph type="sldNum" sz="quarter" idx="12"/>
          </p:nvPr>
        </p:nvSpPr>
        <p:spPr/>
        <p:txBody>
          <a:bodyPr/>
          <a:lstStyle/>
          <a:p>
            <a:fld id="{1F783C69-ECC4-5244-909A-AB3C2F4F6D91}" type="slidenum">
              <a:rPr lang="en-JP" smtClean="0"/>
              <a:t>22</a:t>
            </a:fld>
            <a:endParaRPr lang="en-JP"/>
          </a:p>
        </p:txBody>
      </p:sp>
    </p:spTree>
    <p:extLst>
      <p:ext uri="{BB962C8B-B14F-4D97-AF65-F5344CB8AC3E}">
        <p14:creationId xmlns:p14="http://schemas.microsoft.com/office/powerpoint/2010/main" val="45048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Dexter Laboratory Angry Kids Cartoon – Stock Editorial Photo ©  chutimakuanamon #196002692">
            <a:extLst>
              <a:ext uri="{FF2B5EF4-FFF2-40B4-BE49-F238E27FC236}">
                <a16:creationId xmlns:a16="http://schemas.microsoft.com/office/drawing/2014/main" id="{26D19691-D3C8-8D4C-93DF-5C26A20D2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86406" y="4256857"/>
            <a:ext cx="1519231" cy="224687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6E061E89-C6AA-564A-A49D-143BE968A7DB}"/>
              </a:ext>
            </a:extLst>
          </p:cNvPr>
          <p:cNvSpPr/>
          <p:nvPr/>
        </p:nvSpPr>
        <p:spPr>
          <a:xfrm>
            <a:off x="444921" y="2943126"/>
            <a:ext cx="2589850" cy="1203992"/>
          </a:xfrm>
          <a:prstGeom prst="wedgeRectCallout">
            <a:avLst>
              <a:gd name="adj1" fmla="val -4212"/>
              <a:gd name="adj2" fmla="val 909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4340" name="Picture 4" descr="dexter y didi - Buscar con Google | Dexter cartoon, Cartoon network  characters, Cartoon caracters">
            <a:extLst>
              <a:ext uri="{FF2B5EF4-FFF2-40B4-BE49-F238E27FC236}">
                <a16:creationId xmlns:a16="http://schemas.microsoft.com/office/drawing/2014/main" id="{9F0D77AE-B66D-2B4B-96E6-2DB8D8908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96809" y="4442738"/>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a:extLst>
              <a:ext uri="{FF2B5EF4-FFF2-40B4-BE49-F238E27FC236}">
                <a16:creationId xmlns:a16="http://schemas.microsoft.com/office/drawing/2014/main" id="{E7583BE3-36EF-654F-B328-0F54314174B3}"/>
              </a:ext>
            </a:extLst>
          </p:cNvPr>
          <p:cNvSpPr/>
          <p:nvPr/>
        </p:nvSpPr>
        <p:spPr>
          <a:xfrm>
            <a:off x="10863063" y="3677626"/>
            <a:ext cx="1145310" cy="552676"/>
          </a:xfrm>
          <a:prstGeom prst="wedgeRectCallout">
            <a:avLst>
              <a:gd name="adj1" fmla="val -26020"/>
              <a:gd name="adj2" fmla="val 1092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Got it</a:t>
            </a:r>
          </a:p>
        </p:txBody>
      </p:sp>
      <p:sp>
        <p:nvSpPr>
          <p:cNvPr id="2" name="Vertical Scroll 1">
            <a:extLst>
              <a:ext uri="{FF2B5EF4-FFF2-40B4-BE49-F238E27FC236}">
                <a16:creationId xmlns:a16="http://schemas.microsoft.com/office/drawing/2014/main" id="{579D5640-D854-5243-A785-DDD5E58E3B23}"/>
              </a:ext>
            </a:extLst>
          </p:cNvPr>
          <p:cNvSpPr/>
          <p:nvPr/>
        </p:nvSpPr>
        <p:spPr>
          <a:xfrm>
            <a:off x="4476924" y="2015582"/>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TextBox 2">
            <a:extLst>
              <a:ext uri="{FF2B5EF4-FFF2-40B4-BE49-F238E27FC236}">
                <a16:creationId xmlns:a16="http://schemas.microsoft.com/office/drawing/2014/main" id="{9C5CE280-779E-FE4A-9353-00512BFF58BA}"/>
              </a:ext>
            </a:extLst>
          </p:cNvPr>
          <p:cNvSpPr txBox="1"/>
          <p:nvPr/>
        </p:nvSpPr>
        <p:spPr>
          <a:xfrm>
            <a:off x="5931016" y="2015582"/>
            <a:ext cx="1508875" cy="369332"/>
          </a:xfrm>
          <a:prstGeom prst="rect">
            <a:avLst/>
          </a:prstGeom>
          <a:noFill/>
        </p:spPr>
        <p:txBody>
          <a:bodyPr wrap="none" rtlCol="0">
            <a:spAutoFit/>
          </a:bodyPr>
          <a:lstStyle/>
          <a:p>
            <a:r>
              <a:rPr lang="en-JP"/>
              <a:t>calculator.java</a:t>
            </a:r>
          </a:p>
        </p:txBody>
      </p:sp>
      <p:sp>
        <p:nvSpPr>
          <p:cNvPr id="7" name="TextBox 6">
            <a:extLst>
              <a:ext uri="{FF2B5EF4-FFF2-40B4-BE49-F238E27FC236}">
                <a16:creationId xmlns:a16="http://schemas.microsoft.com/office/drawing/2014/main" id="{0FC2D6EE-DE4C-4543-939A-9CD5BC695BCC}"/>
              </a:ext>
            </a:extLst>
          </p:cNvPr>
          <p:cNvSpPr txBox="1"/>
          <p:nvPr/>
        </p:nvSpPr>
        <p:spPr>
          <a:xfrm>
            <a:off x="5066195" y="2800463"/>
            <a:ext cx="1729641" cy="1754326"/>
          </a:xfrm>
          <a:prstGeom prst="rect">
            <a:avLst/>
          </a:prstGeom>
          <a:noFill/>
        </p:spPr>
        <p:txBody>
          <a:bodyPr wrap="none" rtlCol="0">
            <a:spAutoFit/>
          </a:bodyPr>
          <a:lstStyle/>
          <a:p>
            <a:r>
              <a:rPr lang="en-JP"/>
              <a:t>public class </a:t>
            </a:r>
            <a:r>
              <a:rPr lang="en-JP" strike="sngStrike">
                <a:solidFill>
                  <a:srgbClr val="FF0000"/>
                </a:solidFill>
              </a:rPr>
              <a:t>calc</a:t>
            </a:r>
            <a:r>
              <a:rPr lang="en-JP"/>
              <a:t>{</a:t>
            </a:r>
          </a:p>
          <a:p>
            <a:endParaRPr lang="en-JP"/>
          </a:p>
          <a:p>
            <a:endParaRPr lang="en-JP"/>
          </a:p>
          <a:p>
            <a:endParaRPr lang="en-JP"/>
          </a:p>
          <a:p>
            <a:endParaRPr lang="en-JP"/>
          </a:p>
          <a:p>
            <a:r>
              <a:rPr lang="en-JP"/>
              <a:t>}</a:t>
            </a:r>
          </a:p>
        </p:txBody>
      </p:sp>
      <p:sp>
        <p:nvSpPr>
          <p:cNvPr id="10" name="TextBox 9">
            <a:extLst>
              <a:ext uri="{FF2B5EF4-FFF2-40B4-BE49-F238E27FC236}">
                <a16:creationId xmlns:a16="http://schemas.microsoft.com/office/drawing/2014/main" id="{7129666D-0399-3E43-96A2-B8D17B80A87B}"/>
              </a:ext>
            </a:extLst>
          </p:cNvPr>
          <p:cNvSpPr txBox="1"/>
          <p:nvPr/>
        </p:nvSpPr>
        <p:spPr>
          <a:xfrm>
            <a:off x="444921" y="2929569"/>
            <a:ext cx="2717729" cy="1231106"/>
          </a:xfrm>
          <a:prstGeom prst="rect">
            <a:avLst/>
          </a:prstGeom>
          <a:noFill/>
        </p:spPr>
        <p:txBody>
          <a:bodyPr wrap="square" rtlCol="0">
            <a:spAutoFit/>
          </a:bodyPr>
          <a:lstStyle/>
          <a:p>
            <a:r>
              <a:rPr lang="en-JP" sz="1600" b="1" dirty="0">
                <a:solidFill>
                  <a:srgbClr val="FF0000"/>
                </a:solidFill>
              </a:rPr>
              <a:t>WRONG.</a:t>
            </a:r>
          </a:p>
          <a:p>
            <a:endParaRPr lang="en-JP" sz="1600" b="1" dirty="0">
              <a:solidFill>
                <a:srgbClr val="FF0000"/>
              </a:solidFill>
            </a:endParaRPr>
          </a:p>
          <a:p>
            <a:r>
              <a:rPr lang="en-JP" sz="1400" b="1" dirty="0"/>
              <a:t>fileName and class name must be same. Otherwise, java compiler cannot identify the class</a:t>
            </a:r>
            <a:endParaRPr lang="en-JP" sz="1600" b="1" dirty="0"/>
          </a:p>
        </p:txBody>
      </p:sp>
      <p:sp>
        <p:nvSpPr>
          <p:cNvPr id="5" name="Slide Number Placeholder 4">
            <a:extLst>
              <a:ext uri="{FF2B5EF4-FFF2-40B4-BE49-F238E27FC236}">
                <a16:creationId xmlns:a16="http://schemas.microsoft.com/office/drawing/2014/main" id="{2E58FD60-EF1F-65EA-3E29-0FAB1861BFFC}"/>
              </a:ext>
            </a:extLst>
          </p:cNvPr>
          <p:cNvSpPr>
            <a:spLocks noGrp="1"/>
          </p:cNvSpPr>
          <p:nvPr>
            <p:ph type="sldNum" sz="quarter" idx="12"/>
          </p:nvPr>
        </p:nvSpPr>
        <p:spPr/>
        <p:txBody>
          <a:bodyPr/>
          <a:lstStyle/>
          <a:p>
            <a:fld id="{1F783C69-ECC4-5244-909A-AB3C2F4F6D91}" type="slidenum">
              <a:rPr lang="en-JP" smtClean="0"/>
              <a:t>23</a:t>
            </a:fld>
            <a:endParaRPr lang="en-JP"/>
          </a:p>
        </p:txBody>
      </p:sp>
    </p:spTree>
    <p:extLst>
      <p:ext uri="{BB962C8B-B14F-4D97-AF65-F5344CB8AC3E}">
        <p14:creationId xmlns:p14="http://schemas.microsoft.com/office/powerpoint/2010/main" val="41127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Dexter Laboratory Angry Kids Cartoon – Stock Editorial Photo ©  chutimakuanamon #196002692">
            <a:extLst>
              <a:ext uri="{FF2B5EF4-FFF2-40B4-BE49-F238E27FC236}">
                <a16:creationId xmlns:a16="http://schemas.microsoft.com/office/drawing/2014/main" id="{26D19691-D3C8-8D4C-93DF-5C26A20D2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86406" y="4256857"/>
            <a:ext cx="1519231" cy="224687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6E061E89-C6AA-564A-A49D-143BE968A7DB}"/>
              </a:ext>
            </a:extLst>
          </p:cNvPr>
          <p:cNvSpPr/>
          <p:nvPr/>
        </p:nvSpPr>
        <p:spPr>
          <a:xfrm>
            <a:off x="444921" y="2943126"/>
            <a:ext cx="2363922" cy="1203992"/>
          </a:xfrm>
          <a:prstGeom prst="wedgeRectCallout">
            <a:avLst>
              <a:gd name="adj1" fmla="val -4212"/>
              <a:gd name="adj2" fmla="val 909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4340" name="Picture 4" descr="dexter y didi - Buscar con Google | Dexter cartoon, Cartoon network  characters, Cartoon caracters">
            <a:extLst>
              <a:ext uri="{FF2B5EF4-FFF2-40B4-BE49-F238E27FC236}">
                <a16:creationId xmlns:a16="http://schemas.microsoft.com/office/drawing/2014/main" id="{9F0D77AE-B66D-2B4B-96E6-2DB8D8908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96809" y="4442738"/>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2" name="Vertical Scroll 1">
            <a:extLst>
              <a:ext uri="{FF2B5EF4-FFF2-40B4-BE49-F238E27FC236}">
                <a16:creationId xmlns:a16="http://schemas.microsoft.com/office/drawing/2014/main" id="{579D5640-D854-5243-A785-DDD5E58E3B23}"/>
              </a:ext>
            </a:extLst>
          </p:cNvPr>
          <p:cNvSpPr/>
          <p:nvPr/>
        </p:nvSpPr>
        <p:spPr>
          <a:xfrm>
            <a:off x="4476924" y="2015582"/>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TextBox 2">
            <a:extLst>
              <a:ext uri="{FF2B5EF4-FFF2-40B4-BE49-F238E27FC236}">
                <a16:creationId xmlns:a16="http://schemas.microsoft.com/office/drawing/2014/main" id="{9C5CE280-779E-FE4A-9353-00512BFF58BA}"/>
              </a:ext>
            </a:extLst>
          </p:cNvPr>
          <p:cNvSpPr txBox="1"/>
          <p:nvPr/>
        </p:nvSpPr>
        <p:spPr>
          <a:xfrm>
            <a:off x="5931016" y="2015582"/>
            <a:ext cx="1508875" cy="369332"/>
          </a:xfrm>
          <a:prstGeom prst="rect">
            <a:avLst/>
          </a:prstGeom>
          <a:noFill/>
        </p:spPr>
        <p:txBody>
          <a:bodyPr wrap="none" rtlCol="0">
            <a:spAutoFit/>
          </a:bodyPr>
          <a:lstStyle/>
          <a:p>
            <a:r>
              <a:rPr lang="en-JP"/>
              <a:t>calculator.java</a:t>
            </a:r>
          </a:p>
        </p:txBody>
      </p:sp>
      <p:sp>
        <p:nvSpPr>
          <p:cNvPr id="7" name="TextBox 6">
            <a:extLst>
              <a:ext uri="{FF2B5EF4-FFF2-40B4-BE49-F238E27FC236}">
                <a16:creationId xmlns:a16="http://schemas.microsoft.com/office/drawing/2014/main" id="{0FC2D6EE-DE4C-4543-939A-9CD5BC695BCC}"/>
              </a:ext>
            </a:extLst>
          </p:cNvPr>
          <p:cNvSpPr txBox="1"/>
          <p:nvPr/>
        </p:nvSpPr>
        <p:spPr>
          <a:xfrm>
            <a:off x="5066195" y="2800463"/>
            <a:ext cx="2289538" cy="2862322"/>
          </a:xfrm>
          <a:prstGeom prst="rect">
            <a:avLst/>
          </a:prstGeom>
          <a:noFill/>
        </p:spPr>
        <p:txBody>
          <a:bodyPr wrap="none" rtlCol="0">
            <a:spAutoFit/>
          </a:bodyPr>
          <a:lstStyle/>
          <a:p>
            <a:r>
              <a:rPr lang="en-JP"/>
              <a:t>public class </a:t>
            </a:r>
            <a:r>
              <a:rPr lang="en-JP">
                <a:solidFill>
                  <a:schemeClr val="accent6"/>
                </a:solidFill>
              </a:rPr>
              <a:t>calculator</a:t>
            </a:r>
            <a:r>
              <a:rPr lang="en-JP"/>
              <a:t>{</a:t>
            </a:r>
          </a:p>
          <a:p>
            <a:endParaRPr lang="en-JP"/>
          </a:p>
          <a:p>
            <a:endParaRPr lang="en-JP"/>
          </a:p>
          <a:p>
            <a:endParaRPr lang="en-JP"/>
          </a:p>
          <a:p>
            <a:endParaRPr lang="en-JP"/>
          </a:p>
          <a:p>
            <a:endParaRPr lang="en-JP"/>
          </a:p>
          <a:p>
            <a:endParaRPr lang="en-JP"/>
          </a:p>
          <a:p>
            <a:endParaRPr lang="en-JP"/>
          </a:p>
          <a:p>
            <a:endParaRPr lang="en-JP"/>
          </a:p>
          <a:p>
            <a:r>
              <a:rPr lang="en-JP"/>
              <a:t>}</a:t>
            </a:r>
          </a:p>
        </p:txBody>
      </p:sp>
      <p:sp>
        <p:nvSpPr>
          <p:cNvPr id="10" name="TextBox 9">
            <a:extLst>
              <a:ext uri="{FF2B5EF4-FFF2-40B4-BE49-F238E27FC236}">
                <a16:creationId xmlns:a16="http://schemas.microsoft.com/office/drawing/2014/main" id="{7129666D-0399-3E43-96A2-B8D17B80A87B}"/>
              </a:ext>
            </a:extLst>
          </p:cNvPr>
          <p:cNvSpPr txBox="1"/>
          <p:nvPr/>
        </p:nvSpPr>
        <p:spPr>
          <a:xfrm>
            <a:off x="444921" y="2929569"/>
            <a:ext cx="2547905" cy="1231106"/>
          </a:xfrm>
          <a:prstGeom prst="rect">
            <a:avLst/>
          </a:prstGeom>
          <a:noFill/>
        </p:spPr>
        <p:txBody>
          <a:bodyPr wrap="square" rtlCol="0">
            <a:spAutoFit/>
          </a:bodyPr>
          <a:lstStyle/>
          <a:p>
            <a:r>
              <a:rPr lang="en-JP" sz="1600" b="1">
                <a:solidFill>
                  <a:srgbClr val="FF0000"/>
                </a:solidFill>
              </a:rPr>
              <a:t>WRONG.</a:t>
            </a:r>
          </a:p>
          <a:p>
            <a:endParaRPr lang="en-JP" sz="1600" b="1">
              <a:solidFill>
                <a:srgbClr val="FF0000"/>
              </a:solidFill>
            </a:endParaRPr>
          </a:p>
          <a:p>
            <a:r>
              <a:rPr lang="en-JP" sz="1400" b="1"/>
              <a:t>fileName and class name must be same. Otherwise, java cannot identify the class</a:t>
            </a:r>
            <a:endParaRPr lang="en-JP" sz="1600" b="1"/>
          </a:p>
        </p:txBody>
      </p:sp>
      <p:sp>
        <p:nvSpPr>
          <p:cNvPr id="13" name="Rectangular Callout 12">
            <a:extLst>
              <a:ext uri="{FF2B5EF4-FFF2-40B4-BE49-F238E27FC236}">
                <a16:creationId xmlns:a16="http://schemas.microsoft.com/office/drawing/2014/main" id="{110034EF-885C-F44B-8D30-C8ABF0D5687F}"/>
              </a:ext>
            </a:extLst>
          </p:cNvPr>
          <p:cNvSpPr/>
          <p:nvPr/>
        </p:nvSpPr>
        <p:spPr>
          <a:xfrm>
            <a:off x="10863063" y="3677626"/>
            <a:ext cx="1145310" cy="552676"/>
          </a:xfrm>
          <a:prstGeom prst="wedgeRectCallout">
            <a:avLst>
              <a:gd name="adj1" fmla="val -26020"/>
              <a:gd name="adj2" fmla="val 1092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changed class label</a:t>
            </a:r>
          </a:p>
        </p:txBody>
      </p:sp>
      <p:sp>
        <p:nvSpPr>
          <p:cNvPr id="4" name="Slide Number Placeholder 3">
            <a:extLst>
              <a:ext uri="{FF2B5EF4-FFF2-40B4-BE49-F238E27FC236}">
                <a16:creationId xmlns:a16="http://schemas.microsoft.com/office/drawing/2014/main" id="{912775F4-85CB-4DA9-0880-9E4E0FBE2D34}"/>
              </a:ext>
            </a:extLst>
          </p:cNvPr>
          <p:cNvSpPr>
            <a:spLocks noGrp="1"/>
          </p:cNvSpPr>
          <p:nvPr>
            <p:ph type="sldNum" sz="quarter" idx="12"/>
          </p:nvPr>
        </p:nvSpPr>
        <p:spPr/>
        <p:txBody>
          <a:bodyPr/>
          <a:lstStyle/>
          <a:p>
            <a:fld id="{1F783C69-ECC4-5244-909A-AB3C2F4F6D91}" type="slidenum">
              <a:rPr lang="en-JP" smtClean="0"/>
              <a:t>24</a:t>
            </a:fld>
            <a:endParaRPr lang="en-JP"/>
          </a:p>
        </p:txBody>
      </p:sp>
    </p:spTree>
    <p:extLst>
      <p:ext uri="{BB962C8B-B14F-4D97-AF65-F5344CB8AC3E}">
        <p14:creationId xmlns:p14="http://schemas.microsoft.com/office/powerpoint/2010/main" val="1445625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exter Laboratory (TV Show) Fan Casting on myCast">
            <a:extLst>
              <a:ext uri="{FF2B5EF4-FFF2-40B4-BE49-F238E27FC236}">
                <a16:creationId xmlns:a16="http://schemas.microsoft.com/office/drawing/2014/main" id="{134E011F-97EE-DC4A-B869-254F7C4D7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106" y="1631517"/>
            <a:ext cx="2400300" cy="3390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432D062D-BF50-D346-8590-6E5FD8A2DF15}"/>
              </a:ext>
            </a:extLst>
          </p:cNvPr>
          <p:cNvSpPr/>
          <p:nvPr/>
        </p:nvSpPr>
        <p:spPr>
          <a:xfrm>
            <a:off x="6751781" y="812800"/>
            <a:ext cx="3343564" cy="1018309"/>
          </a:xfrm>
          <a:prstGeom prst="wedgeRectCallout">
            <a:avLst>
              <a:gd name="adj1" fmla="val -50654"/>
              <a:gd name="adj2" fmla="val 1544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800">
                <a:solidFill>
                  <a:schemeClr val="tx1"/>
                </a:solidFill>
              </a:rPr>
              <a:t>TASK 3: Let us declare variables</a:t>
            </a:r>
          </a:p>
        </p:txBody>
      </p:sp>
      <p:sp>
        <p:nvSpPr>
          <p:cNvPr id="2" name="Slide Number Placeholder 1">
            <a:extLst>
              <a:ext uri="{FF2B5EF4-FFF2-40B4-BE49-F238E27FC236}">
                <a16:creationId xmlns:a16="http://schemas.microsoft.com/office/drawing/2014/main" id="{C71E83EE-E795-43D8-11FF-90A60BA9C0E5}"/>
              </a:ext>
            </a:extLst>
          </p:cNvPr>
          <p:cNvSpPr>
            <a:spLocks noGrp="1"/>
          </p:cNvSpPr>
          <p:nvPr>
            <p:ph type="sldNum" sz="quarter" idx="12"/>
          </p:nvPr>
        </p:nvSpPr>
        <p:spPr/>
        <p:txBody>
          <a:bodyPr/>
          <a:lstStyle/>
          <a:p>
            <a:fld id="{1F783C69-ECC4-5244-909A-AB3C2F4F6D91}" type="slidenum">
              <a:rPr lang="en-JP" smtClean="0"/>
              <a:t>25</a:t>
            </a:fld>
            <a:endParaRPr lang="en-JP"/>
          </a:p>
        </p:txBody>
      </p:sp>
    </p:spTree>
    <p:extLst>
      <p:ext uri="{BB962C8B-B14F-4D97-AF65-F5344CB8AC3E}">
        <p14:creationId xmlns:p14="http://schemas.microsoft.com/office/powerpoint/2010/main" val="3971720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dexter y didi - Buscar con Google | Dexter cartoon, Cartoon network  characters, Cartoon caracters">
            <a:extLst>
              <a:ext uri="{FF2B5EF4-FFF2-40B4-BE49-F238E27FC236}">
                <a16:creationId xmlns:a16="http://schemas.microsoft.com/office/drawing/2014/main" id="{9F0D77AE-B66D-2B4B-96E6-2DB8D8908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696809" y="4442738"/>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2" name="Vertical Scroll 1">
            <a:extLst>
              <a:ext uri="{FF2B5EF4-FFF2-40B4-BE49-F238E27FC236}">
                <a16:creationId xmlns:a16="http://schemas.microsoft.com/office/drawing/2014/main" id="{579D5640-D854-5243-A785-DDD5E58E3B23}"/>
              </a:ext>
            </a:extLst>
          </p:cNvPr>
          <p:cNvSpPr/>
          <p:nvPr/>
        </p:nvSpPr>
        <p:spPr>
          <a:xfrm>
            <a:off x="4476924" y="2015582"/>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TextBox 2">
            <a:extLst>
              <a:ext uri="{FF2B5EF4-FFF2-40B4-BE49-F238E27FC236}">
                <a16:creationId xmlns:a16="http://schemas.microsoft.com/office/drawing/2014/main" id="{9C5CE280-779E-FE4A-9353-00512BFF58BA}"/>
              </a:ext>
            </a:extLst>
          </p:cNvPr>
          <p:cNvSpPr txBox="1"/>
          <p:nvPr/>
        </p:nvSpPr>
        <p:spPr>
          <a:xfrm>
            <a:off x="5931016" y="2015582"/>
            <a:ext cx="1508875" cy="369332"/>
          </a:xfrm>
          <a:prstGeom prst="rect">
            <a:avLst/>
          </a:prstGeom>
          <a:noFill/>
        </p:spPr>
        <p:txBody>
          <a:bodyPr wrap="none" rtlCol="0">
            <a:spAutoFit/>
          </a:bodyPr>
          <a:lstStyle/>
          <a:p>
            <a:r>
              <a:rPr lang="en-JP"/>
              <a:t>calculator.java</a:t>
            </a:r>
          </a:p>
        </p:txBody>
      </p:sp>
      <p:sp>
        <p:nvSpPr>
          <p:cNvPr id="7" name="TextBox 6">
            <a:extLst>
              <a:ext uri="{FF2B5EF4-FFF2-40B4-BE49-F238E27FC236}">
                <a16:creationId xmlns:a16="http://schemas.microsoft.com/office/drawing/2014/main" id="{0FC2D6EE-DE4C-4543-939A-9CD5BC695BCC}"/>
              </a:ext>
            </a:extLst>
          </p:cNvPr>
          <p:cNvSpPr txBox="1"/>
          <p:nvPr/>
        </p:nvSpPr>
        <p:spPr>
          <a:xfrm>
            <a:off x="5066195" y="2800463"/>
            <a:ext cx="2289538" cy="3139321"/>
          </a:xfrm>
          <a:prstGeom prst="rect">
            <a:avLst/>
          </a:prstGeom>
          <a:noFill/>
        </p:spPr>
        <p:txBody>
          <a:bodyPr wrap="none" rtlCol="0">
            <a:spAutoFit/>
          </a:bodyPr>
          <a:lstStyle/>
          <a:p>
            <a:r>
              <a:rPr lang="en-JP" dirty="0"/>
              <a:t>public class </a:t>
            </a:r>
            <a:r>
              <a:rPr lang="en-JP" dirty="0">
                <a:solidFill>
                  <a:schemeClr val="accent6"/>
                </a:solidFill>
              </a:rPr>
              <a:t>calculator</a:t>
            </a:r>
            <a:r>
              <a:rPr lang="en-JP" dirty="0"/>
              <a:t>{</a:t>
            </a:r>
          </a:p>
          <a:p>
            <a:r>
              <a:rPr lang="en-JP" sz="1200" dirty="0"/>
              <a:t>     public int  var1, var2;</a:t>
            </a:r>
          </a:p>
          <a:p>
            <a:endParaRPr lang="en-JP" sz="1200" dirty="0"/>
          </a:p>
          <a:p>
            <a:endParaRPr lang="en-JP" sz="1200" dirty="0"/>
          </a:p>
          <a:p>
            <a:endParaRPr lang="en-JP" dirty="0"/>
          </a:p>
          <a:p>
            <a:endParaRPr lang="en-JP" dirty="0"/>
          </a:p>
          <a:p>
            <a:endParaRPr lang="en-JP" dirty="0"/>
          </a:p>
          <a:p>
            <a:endParaRPr lang="en-JP" dirty="0"/>
          </a:p>
          <a:p>
            <a:endParaRPr lang="en-JP" dirty="0"/>
          </a:p>
          <a:p>
            <a:endParaRPr lang="en-JP" dirty="0"/>
          </a:p>
          <a:p>
            <a:endParaRPr lang="en-JP" dirty="0"/>
          </a:p>
          <a:p>
            <a:r>
              <a:rPr lang="en-JP" dirty="0"/>
              <a:t>}</a:t>
            </a:r>
          </a:p>
        </p:txBody>
      </p:sp>
      <p:sp>
        <p:nvSpPr>
          <p:cNvPr id="13" name="Rectangular Callout 12">
            <a:extLst>
              <a:ext uri="{FF2B5EF4-FFF2-40B4-BE49-F238E27FC236}">
                <a16:creationId xmlns:a16="http://schemas.microsoft.com/office/drawing/2014/main" id="{110034EF-885C-F44B-8D30-C8ABF0D5687F}"/>
              </a:ext>
            </a:extLst>
          </p:cNvPr>
          <p:cNvSpPr/>
          <p:nvPr/>
        </p:nvSpPr>
        <p:spPr>
          <a:xfrm>
            <a:off x="10863063" y="3677626"/>
            <a:ext cx="1145310" cy="552676"/>
          </a:xfrm>
          <a:prstGeom prst="wedgeRectCallout">
            <a:avLst>
              <a:gd name="adj1" fmla="val -26020"/>
              <a:gd name="adj2" fmla="val 1092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done</a:t>
            </a:r>
          </a:p>
        </p:txBody>
      </p:sp>
      <p:pic>
        <p:nvPicPr>
          <p:cNvPr id="14" name="Picture 2" descr="Cartoon Classics #4 – Dexter's Laboratory | Dexter's laboratory, Dexter  cartoon, Dexter laboratory">
            <a:extLst>
              <a:ext uri="{FF2B5EF4-FFF2-40B4-BE49-F238E27FC236}">
                <a16:creationId xmlns:a16="http://schemas.microsoft.com/office/drawing/2014/main" id="{DE266B1B-7D4D-CC4F-961F-263FF5C18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C1120FC-C62A-4242-AD6F-C2CB3F40BE53}"/>
              </a:ext>
            </a:extLst>
          </p:cNvPr>
          <p:cNvSpPr txBox="1"/>
          <p:nvPr/>
        </p:nvSpPr>
        <p:spPr>
          <a:xfrm>
            <a:off x="977674" y="3429000"/>
            <a:ext cx="2059141" cy="1200329"/>
          </a:xfrm>
          <a:prstGeom prst="rect">
            <a:avLst/>
          </a:prstGeom>
          <a:noFill/>
        </p:spPr>
        <p:txBody>
          <a:bodyPr wrap="square" rtlCol="0">
            <a:spAutoFit/>
          </a:bodyPr>
          <a:lstStyle/>
          <a:p>
            <a:r>
              <a:rPr lang="en-JP" b="1"/>
              <a:t>Good. </a:t>
            </a:r>
          </a:p>
          <a:p>
            <a:r>
              <a:rPr lang="en-JP" b="1"/>
              <a:t>Now, create two variables var1 and var2</a:t>
            </a:r>
          </a:p>
        </p:txBody>
      </p:sp>
      <p:sp>
        <p:nvSpPr>
          <p:cNvPr id="16" name="Rectangular Callout 15">
            <a:extLst>
              <a:ext uri="{FF2B5EF4-FFF2-40B4-BE49-F238E27FC236}">
                <a16:creationId xmlns:a16="http://schemas.microsoft.com/office/drawing/2014/main" id="{362F44F9-70B6-504A-867D-286C647B44B7}"/>
              </a:ext>
            </a:extLst>
          </p:cNvPr>
          <p:cNvSpPr/>
          <p:nvPr/>
        </p:nvSpPr>
        <p:spPr>
          <a:xfrm>
            <a:off x="977674" y="3429001"/>
            <a:ext cx="1933306" cy="1200329"/>
          </a:xfrm>
          <a:prstGeom prst="wedgeRectCallout">
            <a:avLst>
              <a:gd name="adj1" fmla="val -38205"/>
              <a:gd name="adj2" fmla="val 945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Slide Number Placeholder 3">
            <a:extLst>
              <a:ext uri="{FF2B5EF4-FFF2-40B4-BE49-F238E27FC236}">
                <a16:creationId xmlns:a16="http://schemas.microsoft.com/office/drawing/2014/main" id="{7A6E8B0C-7981-3D4A-9CEE-9B4806D8AC57}"/>
              </a:ext>
            </a:extLst>
          </p:cNvPr>
          <p:cNvSpPr>
            <a:spLocks noGrp="1"/>
          </p:cNvSpPr>
          <p:nvPr>
            <p:ph type="sldNum" sz="quarter" idx="12"/>
          </p:nvPr>
        </p:nvSpPr>
        <p:spPr/>
        <p:txBody>
          <a:bodyPr/>
          <a:lstStyle/>
          <a:p>
            <a:fld id="{1F783C69-ECC4-5244-909A-AB3C2F4F6D91}" type="slidenum">
              <a:rPr lang="en-JP" smtClean="0"/>
              <a:t>26</a:t>
            </a:fld>
            <a:endParaRPr lang="en-JP"/>
          </a:p>
        </p:txBody>
      </p:sp>
    </p:spTree>
    <p:extLst>
      <p:ext uri="{BB962C8B-B14F-4D97-AF65-F5344CB8AC3E}">
        <p14:creationId xmlns:p14="http://schemas.microsoft.com/office/powerpoint/2010/main" val="3311402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exter Laboratory (TV Show) Fan Casting on myCast">
            <a:extLst>
              <a:ext uri="{FF2B5EF4-FFF2-40B4-BE49-F238E27FC236}">
                <a16:creationId xmlns:a16="http://schemas.microsoft.com/office/drawing/2014/main" id="{134E011F-97EE-DC4A-B869-254F7C4D7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106" y="1631517"/>
            <a:ext cx="2400300" cy="3390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432D062D-BF50-D346-8590-6E5FD8A2DF15}"/>
              </a:ext>
            </a:extLst>
          </p:cNvPr>
          <p:cNvSpPr/>
          <p:nvPr/>
        </p:nvSpPr>
        <p:spPr>
          <a:xfrm>
            <a:off x="6751781" y="812800"/>
            <a:ext cx="3343564" cy="1018309"/>
          </a:xfrm>
          <a:prstGeom prst="wedgeRectCallout">
            <a:avLst>
              <a:gd name="adj1" fmla="val -50654"/>
              <a:gd name="adj2" fmla="val 1544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800">
                <a:solidFill>
                  <a:schemeClr val="tx1"/>
                </a:solidFill>
              </a:rPr>
              <a:t>TASK 4: Let us create Constructors</a:t>
            </a:r>
          </a:p>
        </p:txBody>
      </p:sp>
      <p:sp>
        <p:nvSpPr>
          <p:cNvPr id="2" name="Slide Number Placeholder 1">
            <a:extLst>
              <a:ext uri="{FF2B5EF4-FFF2-40B4-BE49-F238E27FC236}">
                <a16:creationId xmlns:a16="http://schemas.microsoft.com/office/drawing/2014/main" id="{4C888563-1109-C489-200A-0687587C2426}"/>
              </a:ext>
            </a:extLst>
          </p:cNvPr>
          <p:cNvSpPr>
            <a:spLocks noGrp="1"/>
          </p:cNvSpPr>
          <p:nvPr>
            <p:ph type="sldNum" sz="quarter" idx="12"/>
          </p:nvPr>
        </p:nvSpPr>
        <p:spPr/>
        <p:txBody>
          <a:bodyPr/>
          <a:lstStyle/>
          <a:p>
            <a:fld id="{1F783C69-ECC4-5244-909A-AB3C2F4F6D91}" type="slidenum">
              <a:rPr lang="en-JP" smtClean="0"/>
              <a:t>27</a:t>
            </a:fld>
            <a:endParaRPr lang="en-JP"/>
          </a:p>
        </p:txBody>
      </p:sp>
    </p:spTree>
    <p:extLst>
      <p:ext uri="{BB962C8B-B14F-4D97-AF65-F5344CB8AC3E}">
        <p14:creationId xmlns:p14="http://schemas.microsoft.com/office/powerpoint/2010/main" val="2774525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Scroll 1">
            <a:extLst>
              <a:ext uri="{FF2B5EF4-FFF2-40B4-BE49-F238E27FC236}">
                <a16:creationId xmlns:a16="http://schemas.microsoft.com/office/drawing/2014/main" id="{579D5640-D854-5243-A785-DDD5E58E3B23}"/>
              </a:ext>
            </a:extLst>
          </p:cNvPr>
          <p:cNvSpPr/>
          <p:nvPr/>
        </p:nvSpPr>
        <p:spPr>
          <a:xfrm>
            <a:off x="4476924" y="2015582"/>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TextBox 2">
            <a:extLst>
              <a:ext uri="{FF2B5EF4-FFF2-40B4-BE49-F238E27FC236}">
                <a16:creationId xmlns:a16="http://schemas.microsoft.com/office/drawing/2014/main" id="{9C5CE280-779E-FE4A-9353-00512BFF58BA}"/>
              </a:ext>
            </a:extLst>
          </p:cNvPr>
          <p:cNvSpPr txBox="1"/>
          <p:nvPr/>
        </p:nvSpPr>
        <p:spPr>
          <a:xfrm>
            <a:off x="5931016" y="2015582"/>
            <a:ext cx="1508875" cy="369332"/>
          </a:xfrm>
          <a:prstGeom prst="rect">
            <a:avLst/>
          </a:prstGeom>
          <a:noFill/>
        </p:spPr>
        <p:txBody>
          <a:bodyPr wrap="none" rtlCol="0">
            <a:spAutoFit/>
          </a:bodyPr>
          <a:lstStyle/>
          <a:p>
            <a:r>
              <a:rPr lang="en-JP"/>
              <a:t>calculator.java</a:t>
            </a:r>
          </a:p>
        </p:txBody>
      </p:sp>
      <p:sp>
        <p:nvSpPr>
          <p:cNvPr id="7" name="TextBox 6">
            <a:extLst>
              <a:ext uri="{FF2B5EF4-FFF2-40B4-BE49-F238E27FC236}">
                <a16:creationId xmlns:a16="http://schemas.microsoft.com/office/drawing/2014/main" id="{0FC2D6EE-DE4C-4543-939A-9CD5BC695BCC}"/>
              </a:ext>
            </a:extLst>
          </p:cNvPr>
          <p:cNvSpPr txBox="1"/>
          <p:nvPr/>
        </p:nvSpPr>
        <p:spPr>
          <a:xfrm>
            <a:off x="5066195" y="2800463"/>
            <a:ext cx="2289538" cy="2954655"/>
          </a:xfrm>
          <a:prstGeom prst="rect">
            <a:avLst/>
          </a:prstGeom>
          <a:noFill/>
        </p:spPr>
        <p:txBody>
          <a:bodyPr wrap="none" rtlCol="0">
            <a:spAutoFit/>
          </a:bodyPr>
          <a:lstStyle/>
          <a:p>
            <a:r>
              <a:rPr lang="en-JP" dirty="0"/>
              <a:t>public class </a:t>
            </a:r>
            <a:r>
              <a:rPr lang="en-JP" dirty="0">
                <a:solidFill>
                  <a:schemeClr val="accent6"/>
                </a:solidFill>
              </a:rPr>
              <a:t>calculator</a:t>
            </a:r>
            <a:r>
              <a:rPr lang="en-JP" dirty="0"/>
              <a:t>{</a:t>
            </a:r>
          </a:p>
          <a:p>
            <a:r>
              <a:rPr lang="en-JP" sz="1200" dirty="0"/>
              <a:t>     public int var1, var2;</a:t>
            </a:r>
          </a:p>
          <a:p>
            <a:endParaRPr lang="en-JP" sz="1200" dirty="0"/>
          </a:p>
          <a:p>
            <a:endParaRPr lang="en-JP" dirty="0"/>
          </a:p>
          <a:p>
            <a:endParaRPr lang="en-JP" dirty="0"/>
          </a:p>
          <a:p>
            <a:endParaRPr lang="en-JP" dirty="0"/>
          </a:p>
          <a:p>
            <a:endParaRPr lang="en-JP" dirty="0"/>
          </a:p>
          <a:p>
            <a:endParaRPr lang="en-JP" dirty="0"/>
          </a:p>
          <a:p>
            <a:endParaRPr lang="en-JP" dirty="0"/>
          </a:p>
          <a:p>
            <a:endParaRPr lang="en-JP" dirty="0"/>
          </a:p>
          <a:p>
            <a:r>
              <a:rPr lang="en-JP" dirty="0"/>
              <a:t>}</a:t>
            </a:r>
          </a:p>
        </p:txBody>
      </p:sp>
      <p:pic>
        <p:nvPicPr>
          <p:cNvPr id="14" name="Picture 2" descr="Cartoon Classics #4 – Dexter's Laboratory | Dexter's laboratory, Dexter  cartoon, Dexter laboratory">
            <a:extLst>
              <a:ext uri="{FF2B5EF4-FFF2-40B4-BE49-F238E27FC236}">
                <a16:creationId xmlns:a16="http://schemas.microsoft.com/office/drawing/2014/main" id="{DE266B1B-7D4D-CC4F-961F-263FF5C18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C1120FC-C62A-4242-AD6F-C2CB3F40BE53}"/>
              </a:ext>
            </a:extLst>
          </p:cNvPr>
          <p:cNvSpPr txBox="1"/>
          <p:nvPr/>
        </p:nvSpPr>
        <p:spPr>
          <a:xfrm>
            <a:off x="977674" y="3429000"/>
            <a:ext cx="2059141" cy="923330"/>
          </a:xfrm>
          <a:prstGeom prst="rect">
            <a:avLst/>
          </a:prstGeom>
          <a:noFill/>
        </p:spPr>
        <p:txBody>
          <a:bodyPr wrap="square" rtlCol="0">
            <a:spAutoFit/>
          </a:bodyPr>
          <a:lstStyle/>
          <a:p>
            <a:r>
              <a:rPr lang="en-JP" b="1"/>
              <a:t>Now, create a constructor for the class.</a:t>
            </a:r>
          </a:p>
        </p:txBody>
      </p:sp>
      <p:sp>
        <p:nvSpPr>
          <p:cNvPr id="16" name="Rectangular Callout 15">
            <a:extLst>
              <a:ext uri="{FF2B5EF4-FFF2-40B4-BE49-F238E27FC236}">
                <a16:creationId xmlns:a16="http://schemas.microsoft.com/office/drawing/2014/main" id="{362F44F9-70B6-504A-867D-286C647B44B7}"/>
              </a:ext>
            </a:extLst>
          </p:cNvPr>
          <p:cNvSpPr/>
          <p:nvPr/>
        </p:nvSpPr>
        <p:spPr>
          <a:xfrm>
            <a:off x="977674" y="3429001"/>
            <a:ext cx="1933306" cy="1200329"/>
          </a:xfrm>
          <a:prstGeom prst="wedgeRectCallout">
            <a:avLst>
              <a:gd name="adj1" fmla="val -38205"/>
              <a:gd name="adj2" fmla="val 945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23554" name="Picture 2" descr="Dexter's Laboratory Dexter art, Mandark Poster Cartoon Network Television,  dexter's laboratory, television, cartoonist, cartoon png | Klipartz">
            <a:extLst>
              <a:ext uri="{FF2B5EF4-FFF2-40B4-BE49-F238E27FC236}">
                <a16:creationId xmlns:a16="http://schemas.microsoft.com/office/drawing/2014/main" id="{BDB25A83-9E64-B749-8954-E88DD9CF5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6405" y="4840448"/>
            <a:ext cx="1103385" cy="132406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ular Callout 12">
            <a:extLst>
              <a:ext uri="{FF2B5EF4-FFF2-40B4-BE49-F238E27FC236}">
                <a16:creationId xmlns:a16="http://schemas.microsoft.com/office/drawing/2014/main" id="{110034EF-885C-F44B-8D30-C8ABF0D5687F}"/>
              </a:ext>
            </a:extLst>
          </p:cNvPr>
          <p:cNvSpPr/>
          <p:nvPr/>
        </p:nvSpPr>
        <p:spPr>
          <a:xfrm>
            <a:off x="9295002" y="4147409"/>
            <a:ext cx="1488579" cy="552676"/>
          </a:xfrm>
          <a:prstGeom prst="wedgeRectCallout">
            <a:avLst>
              <a:gd name="adj1" fmla="val -26020"/>
              <a:gd name="adj2" fmla="val 1092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constructor?</a:t>
            </a:r>
          </a:p>
          <a:p>
            <a:pPr algn="ctr"/>
            <a:r>
              <a:rPr lang="en-JP">
                <a:solidFill>
                  <a:schemeClr val="tx1"/>
                </a:solidFill>
              </a:rPr>
              <a:t>What is it?</a:t>
            </a:r>
          </a:p>
        </p:txBody>
      </p:sp>
      <p:sp>
        <p:nvSpPr>
          <p:cNvPr id="4" name="Slide Number Placeholder 3">
            <a:extLst>
              <a:ext uri="{FF2B5EF4-FFF2-40B4-BE49-F238E27FC236}">
                <a16:creationId xmlns:a16="http://schemas.microsoft.com/office/drawing/2014/main" id="{E0D5D065-9219-1921-7B04-FD0E79DCFA72}"/>
              </a:ext>
            </a:extLst>
          </p:cNvPr>
          <p:cNvSpPr>
            <a:spLocks noGrp="1"/>
          </p:cNvSpPr>
          <p:nvPr>
            <p:ph type="sldNum" sz="quarter" idx="12"/>
          </p:nvPr>
        </p:nvSpPr>
        <p:spPr/>
        <p:txBody>
          <a:bodyPr/>
          <a:lstStyle/>
          <a:p>
            <a:fld id="{1F783C69-ECC4-5244-909A-AB3C2F4F6D91}" type="slidenum">
              <a:rPr lang="en-JP" smtClean="0"/>
              <a:t>28</a:t>
            </a:fld>
            <a:endParaRPr lang="en-JP"/>
          </a:p>
        </p:txBody>
      </p:sp>
    </p:spTree>
    <p:extLst>
      <p:ext uri="{BB962C8B-B14F-4D97-AF65-F5344CB8AC3E}">
        <p14:creationId xmlns:p14="http://schemas.microsoft.com/office/powerpoint/2010/main" val="215680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Scroll 1">
            <a:extLst>
              <a:ext uri="{FF2B5EF4-FFF2-40B4-BE49-F238E27FC236}">
                <a16:creationId xmlns:a16="http://schemas.microsoft.com/office/drawing/2014/main" id="{579D5640-D854-5243-A785-DDD5E58E3B23}"/>
              </a:ext>
            </a:extLst>
          </p:cNvPr>
          <p:cNvSpPr/>
          <p:nvPr/>
        </p:nvSpPr>
        <p:spPr>
          <a:xfrm>
            <a:off x="4476924" y="2015582"/>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TextBox 2">
            <a:extLst>
              <a:ext uri="{FF2B5EF4-FFF2-40B4-BE49-F238E27FC236}">
                <a16:creationId xmlns:a16="http://schemas.microsoft.com/office/drawing/2014/main" id="{9C5CE280-779E-FE4A-9353-00512BFF58BA}"/>
              </a:ext>
            </a:extLst>
          </p:cNvPr>
          <p:cNvSpPr txBox="1"/>
          <p:nvPr/>
        </p:nvSpPr>
        <p:spPr>
          <a:xfrm>
            <a:off x="5931016" y="2015582"/>
            <a:ext cx="1508875" cy="369332"/>
          </a:xfrm>
          <a:prstGeom prst="rect">
            <a:avLst/>
          </a:prstGeom>
          <a:noFill/>
        </p:spPr>
        <p:txBody>
          <a:bodyPr wrap="none" rtlCol="0">
            <a:spAutoFit/>
          </a:bodyPr>
          <a:lstStyle/>
          <a:p>
            <a:r>
              <a:rPr lang="en-JP"/>
              <a:t>calculator.java</a:t>
            </a:r>
          </a:p>
        </p:txBody>
      </p:sp>
      <p:sp>
        <p:nvSpPr>
          <p:cNvPr id="7" name="TextBox 6">
            <a:extLst>
              <a:ext uri="{FF2B5EF4-FFF2-40B4-BE49-F238E27FC236}">
                <a16:creationId xmlns:a16="http://schemas.microsoft.com/office/drawing/2014/main" id="{0FC2D6EE-DE4C-4543-939A-9CD5BC695BCC}"/>
              </a:ext>
            </a:extLst>
          </p:cNvPr>
          <p:cNvSpPr txBox="1"/>
          <p:nvPr/>
        </p:nvSpPr>
        <p:spPr>
          <a:xfrm>
            <a:off x="5066195" y="2800463"/>
            <a:ext cx="2289538" cy="3231654"/>
          </a:xfrm>
          <a:prstGeom prst="rect">
            <a:avLst/>
          </a:prstGeom>
          <a:noFill/>
        </p:spPr>
        <p:txBody>
          <a:bodyPr wrap="none" rtlCol="0">
            <a:spAutoFit/>
          </a:bodyPr>
          <a:lstStyle/>
          <a:p>
            <a:r>
              <a:rPr lang="en-JP" dirty="0"/>
              <a:t>public class calculator{</a:t>
            </a:r>
          </a:p>
          <a:p>
            <a:r>
              <a:rPr lang="en-JP" sz="1200" dirty="0"/>
              <a:t>    public int var1, var2;</a:t>
            </a:r>
          </a:p>
          <a:p>
            <a:endParaRPr lang="en-JP" sz="1200" dirty="0"/>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endParaRPr lang="en-JP" dirty="0"/>
          </a:p>
          <a:p>
            <a:endParaRPr lang="en-JP" dirty="0"/>
          </a:p>
          <a:p>
            <a:endParaRPr lang="en-JP" dirty="0"/>
          </a:p>
          <a:p>
            <a:endParaRPr lang="en-JP" dirty="0"/>
          </a:p>
          <a:p>
            <a:endParaRPr lang="en-JP" dirty="0"/>
          </a:p>
          <a:p>
            <a:endParaRPr lang="en-JP" dirty="0"/>
          </a:p>
          <a:p>
            <a:r>
              <a:rPr lang="en-JP" dirty="0"/>
              <a:t>}</a:t>
            </a:r>
          </a:p>
        </p:txBody>
      </p:sp>
      <p:pic>
        <p:nvPicPr>
          <p:cNvPr id="14" name="Picture 2" descr="Cartoon Classics #4 – Dexter's Laboratory | Dexter's laboratory, Dexter  cartoon, Dexter laboratory">
            <a:extLst>
              <a:ext uri="{FF2B5EF4-FFF2-40B4-BE49-F238E27FC236}">
                <a16:creationId xmlns:a16="http://schemas.microsoft.com/office/drawing/2014/main" id="{DE266B1B-7D4D-CC4F-961F-263FF5C18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C1120FC-C62A-4242-AD6F-C2CB3F40BE53}"/>
              </a:ext>
            </a:extLst>
          </p:cNvPr>
          <p:cNvSpPr txBox="1"/>
          <p:nvPr/>
        </p:nvSpPr>
        <p:spPr>
          <a:xfrm>
            <a:off x="737108" y="2684690"/>
            <a:ext cx="2956763" cy="2308324"/>
          </a:xfrm>
          <a:prstGeom prst="rect">
            <a:avLst/>
          </a:prstGeom>
          <a:noFill/>
        </p:spPr>
        <p:txBody>
          <a:bodyPr wrap="square" rtlCol="0">
            <a:spAutoFit/>
          </a:bodyPr>
          <a:lstStyle/>
          <a:p>
            <a:r>
              <a:rPr lang="en-JP" b="1"/>
              <a:t>constructor is a method with same class name</a:t>
            </a:r>
          </a:p>
          <a:p>
            <a:endParaRPr lang="en-JP" b="1"/>
          </a:p>
          <a:p>
            <a:r>
              <a:rPr lang="en-JP" b="1"/>
              <a:t>It is used to initiliaze an object of a class</a:t>
            </a:r>
          </a:p>
          <a:p>
            <a:endParaRPr lang="en-JP" b="1"/>
          </a:p>
          <a:p>
            <a:r>
              <a:rPr lang="en-JP" b="1"/>
              <a:t>Constructors do not have return types</a:t>
            </a:r>
          </a:p>
        </p:txBody>
      </p:sp>
      <p:sp>
        <p:nvSpPr>
          <p:cNvPr id="16" name="Rectangular Callout 15">
            <a:extLst>
              <a:ext uri="{FF2B5EF4-FFF2-40B4-BE49-F238E27FC236}">
                <a16:creationId xmlns:a16="http://schemas.microsoft.com/office/drawing/2014/main" id="{362F44F9-70B6-504A-867D-286C647B44B7}"/>
              </a:ext>
            </a:extLst>
          </p:cNvPr>
          <p:cNvSpPr/>
          <p:nvPr/>
        </p:nvSpPr>
        <p:spPr>
          <a:xfrm>
            <a:off x="763754" y="2684690"/>
            <a:ext cx="3384601" cy="2239648"/>
          </a:xfrm>
          <a:prstGeom prst="wedgeRectCallout">
            <a:avLst>
              <a:gd name="adj1" fmla="val -34983"/>
              <a:gd name="adj2" fmla="val 69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23554" name="Picture 2" descr="Dexter's Laboratory Dexter art, Mandark Poster Cartoon Network Television,  dexter's laboratory, television, cartoonist, cartoon png | Klipartz">
            <a:extLst>
              <a:ext uri="{FF2B5EF4-FFF2-40B4-BE49-F238E27FC236}">
                <a16:creationId xmlns:a16="http://schemas.microsoft.com/office/drawing/2014/main" id="{BDB25A83-9E64-B749-8954-E88DD9CF5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6405" y="4840448"/>
            <a:ext cx="1103385" cy="132406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ular Callout 12">
            <a:extLst>
              <a:ext uri="{FF2B5EF4-FFF2-40B4-BE49-F238E27FC236}">
                <a16:creationId xmlns:a16="http://schemas.microsoft.com/office/drawing/2014/main" id="{110034EF-885C-F44B-8D30-C8ABF0D5687F}"/>
              </a:ext>
            </a:extLst>
          </p:cNvPr>
          <p:cNvSpPr/>
          <p:nvPr/>
        </p:nvSpPr>
        <p:spPr>
          <a:xfrm>
            <a:off x="9295002" y="4147409"/>
            <a:ext cx="1585519" cy="552676"/>
          </a:xfrm>
          <a:prstGeom prst="wedgeRectCallout">
            <a:avLst>
              <a:gd name="adj1" fmla="val -26020"/>
              <a:gd name="adj2" fmla="val 1092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400">
                <a:solidFill>
                  <a:schemeClr val="tx1"/>
                </a:solidFill>
              </a:rPr>
              <a:t>Understood constructor. Done.</a:t>
            </a:r>
          </a:p>
        </p:txBody>
      </p:sp>
      <p:sp>
        <p:nvSpPr>
          <p:cNvPr id="4" name="Slide Number Placeholder 3">
            <a:extLst>
              <a:ext uri="{FF2B5EF4-FFF2-40B4-BE49-F238E27FC236}">
                <a16:creationId xmlns:a16="http://schemas.microsoft.com/office/drawing/2014/main" id="{ABA46C80-5CB4-7433-C984-A83053AED41B}"/>
              </a:ext>
            </a:extLst>
          </p:cNvPr>
          <p:cNvSpPr>
            <a:spLocks noGrp="1"/>
          </p:cNvSpPr>
          <p:nvPr>
            <p:ph type="sldNum" sz="quarter" idx="12"/>
          </p:nvPr>
        </p:nvSpPr>
        <p:spPr/>
        <p:txBody>
          <a:bodyPr/>
          <a:lstStyle/>
          <a:p>
            <a:fld id="{1F783C69-ECC4-5244-909A-AB3C2F4F6D91}" type="slidenum">
              <a:rPr lang="en-JP" smtClean="0"/>
              <a:t>29</a:t>
            </a:fld>
            <a:endParaRPr lang="en-JP"/>
          </a:p>
        </p:txBody>
      </p:sp>
    </p:spTree>
    <p:extLst>
      <p:ext uri="{BB962C8B-B14F-4D97-AF65-F5344CB8AC3E}">
        <p14:creationId xmlns:p14="http://schemas.microsoft.com/office/powerpoint/2010/main" val="13537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te Teacher Cartoon Holding A Pointer - 1人のベクターアート素材や画像を多数ご用意 - iStock">
            <a:extLst>
              <a:ext uri="{FF2B5EF4-FFF2-40B4-BE49-F238E27FC236}">
                <a16:creationId xmlns:a16="http://schemas.microsoft.com/office/drawing/2014/main" id="{7B2E402D-A1F9-FB46-B57F-9739A1343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2" y="2432917"/>
            <a:ext cx="2273300"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Cloud Callout 5">
            <a:extLst>
              <a:ext uri="{FF2B5EF4-FFF2-40B4-BE49-F238E27FC236}">
                <a16:creationId xmlns:a16="http://schemas.microsoft.com/office/drawing/2014/main" id="{228E10B6-ADAC-E845-AF86-3758DC197E7D}"/>
              </a:ext>
            </a:extLst>
          </p:cNvPr>
          <p:cNvSpPr/>
          <p:nvPr/>
        </p:nvSpPr>
        <p:spPr>
          <a:xfrm>
            <a:off x="5255490" y="1052945"/>
            <a:ext cx="4045527" cy="991339"/>
          </a:xfrm>
          <a:prstGeom prst="cloudCallout">
            <a:avLst>
              <a:gd name="adj1" fmla="val -47096"/>
              <a:gd name="adj2" fmla="val 941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8476D5C3-801E-A340-9C13-4B362286CA7D}"/>
              </a:ext>
            </a:extLst>
          </p:cNvPr>
          <p:cNvSpPr txBox="1"/>
          <p:nvPr/>
        </p:nvSpPr>
        <p:spPr>
          <a:xfrm>
            <a:off x="6096000" y="1225448"/>
            <a:ext cx="2512291" cy="646331"/>
          </a:xfrm>
          <a:prstGeom prst="rect">
            <a:avLst/>
          </a:prstGeom>
          <a:noFill/>
        </p:spPr>
        <p:txBody>
          <a:bodyPr wrap="square" rtlCol="0">
            <a:spAutoFit/>
          </a:bodyPr>
          <a:lstStyle/>
          <a:p>
            <a:r>
              <a:rPr lang="en-JP" dirty="0"/>
              <a:t>How to make JAVA fun to understand?</a:t>
            </a:r>
          </a:p>
        </p:txBody>
      </p:sp>
      <p:sp>
        <p:nvSpPr>
          <p:cNvPr id="2" name="Slide Number Placeholder 1">
            <a:extLst>
              <a:ext uri="{FF2B5EF4-FFF2-40B4-BE49-F238E27FC236}">
                <a16:creationId xmlns:a16="http://schemas.microsoft.com/office/drawing/2014/main" id="{BBBBD20E-D8C0-AB03-1EF8-99FE6B4C7CA7}"/>
              </a:ext>
            </a:extLst>
          </p:cNvPr>
          <p:cNvSpPr>
            <a:spLocks noGrp="1"/>
          </p:cNvSpPr>
          <p:nvPr>
            <p:ph type="sldNum" sz="quarter" idx="12"/>
          </p:nvPr>
        </p:nvSpPr>
        <p:spPr/>
        <p:txBody>
          <a:bodyPr/>
          <a:lstStyle/>
          <a:p>
            <a:fld id="{1F783C69-ECC4-5244-909A-AB3C2F4F6D91}" type="slidenum">
              <a:rPr lang="en-JP" smtClean="0"/>
              <a:t>3</a:t>
            </a:fld>
            <a:endParaRPr lang="en-JP"/>
          </a:p>
        </p:txBody>
      </p:sp>
    </p:spTree>
    <p:extLst>
      <p:ext uri="{BB962C8B-B14F-4D97-AF65-F5344CB8AC3E}">
        <p14:creationId xmlns:p14="http://schemas.microsoft.com/office/powerpoint/2010/main" val="1745289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Scroll 1">
            <a:extLst>
              <a:ext uri="{FF2B5EF4-FFF2-40B4-BE49-F238E27FC236}">
                <a16:creationId xmlns:a16="http://schemas.microsoft.com/office/drawing/2014/main" id="{579D5640-D854-5243-A785-DDD5E58E3B23}"/>
              </a:ext>
            </a:extLst>
          </p:cNvPr>
          <p:cNvSpPr/>
          <p:nvPr/>
        </p:nvSpPr>
        <p:spPr>
          <a:xfrm>
            <a:off x="4476924" y="2015582"/>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TextBox 2">
            <a:extLst>
              <a:ext uri="{FF2B5EF4-FFF2-40B4-BE49-F238E27FC236}">
                <a16:creationId xmlns:a16="http://schemas.microsoft.com/office/drawing/2014/main" id="{9C5CE280-779E-FE4A-9353-00512BFF58BA}"/>
              </a:ext>
            </a:extLst>
          </p:cNvPr>
          <p:cNvSpPr txBox="1"/>
          <p:nvPr/>
        </p:nvSpPr>
        <p:spPr>
          <a:xfrm>
            <a:off x="5931016" y="2015582"/>
            <a:ext cx="1508875" cy="369332"/>
          </a:xfrm>
          <a:prstGeom prst="rect">
            <a:avLst/>
          </a:prstGeom>
          <a:noFill/>
        </p:spPr>
        <p:txBody>
          <a:bodyPr wrap="none" rtlCol="0">
            <a:spAutoFit/>
          </a:bodyPr>
          <a:lstStyle/>
          <a:p>
            <a:r>
              <a:rPr lang="en-JP"/>
              <a:t>calculator.java</a:t>
            </a:r>
          </a:p>
        </p:txBody>
      </p:sp>
      <p:sp>
        <p:nvSpPr>
          <p:cNvPr id="7" name="TextBox 6">
            <a:extLst>
              <a:ext uri="{FF2B5EF4-FFF2-40B4-BE49-F238E27FC236}">
                <a16:creationId xmlns:a16="http://schemas.microsoft.com/office/drawing/2014/main" id="{0FC2D6EE-DE4C-4543-939A-9CD5BC695BCC}"/>
              </a:ext>
            </a:extLst>
          </p:cNvPr>
          <p:cNvSpPr txBox="1"/>
          <p:nvPr/>
        </p:nvSpPr>
        <p:spPr>
          <a:xfrm>
            <a:off x="5066195" y="2800463"/>
            <a:ext cx="2289538" cy="3046988"/>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endParaRPr lang="en-JP" dirty="0"/>
          </a:p>
          <a:p>
            <a:endParaRPr lang="en-JP" dirty="0"/>
          </a:p>
          <a:p>
            <a:endParaRPr lang="en-JP" dirty="0"/>
          </a:p>
          <a:p>
            <a:endParaRPr lang="en-JP" dirty="0"/>
          </a:p>
          <a:p>
            <a:endParaRPr lang="en-JP" dirty="0"/>
          </a:p>
          <a:p>
            <a:endParaRPr lang="en-JP" dirty="0"/>
          </a:p>
          <a:p>
            <a:r>
              <a:rPr lang="en-JP" dirty="0"/>
              <a:t>}</a:t>
            </a:r>
          </a:p>
        </p:txBody>
      </p:sp>
      <p:pic>
        <p:nvPicPr>
          <p:cNvPr id="14" name="Picture 2" descr="Cartoon Classics #4 – Dexter's Laboratory | Dexter's laboratory, Dexter  cartoon, Dexter laboratory">
            <a:extLst>
              <a:ext uri="{FF2B5EF4-FFF2-40B4-BE49-F238E27FC236}">
                <a16:creationId xmlns:a16="http://schemas.microsoft.com/office/drawing/2014/main" id="{DE266B1B-7D4D-CC4F-961F-263FF5C18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9C1120FC-C62A-4242-AD6F-C2CB3F40BE53}"/>
              </a:ext>
            </a:extLst>
          </p:cNvPr>
          <p:cNvSpPr txBox="1"/>
          <p:nvPr/>
        </p:nvSpPr>
        <p:spPr>
          <a:xfrm>
            <a:off x="763754" y="3385717"/>
            <a:ext cx="2956763" cy="1200329"/>
          </a:xfrm>
          <a:prstGeom prst="rect">
            <a:avLst/>
          </a:prstGeom>
          <a:noFill/>
        </p:spPr>
        <p:txBody>
          <a:bodyPr wrap="square" rtlCol="0">
            <a:spAutoFit/>
          </a:bodyPr>
          <a:lstStyle/>
          <a:p>
            <a:r>
              <a:rPr lang="en-JP" b="1"/>
              <a:t>Every class has a default constructor</a:t>
            </a:r>
          </a:p>
          <a:p>
            <a:endParaRPr lang="en-JP" b="1"/>
          </a:p>
          <a:p>
            <a:r>
              <a:rPr lang="en-JP" b="1"/>
              <a:t>This is a default constructor</a:t>
            </a:r>
          </a:p>
        </p:txBody>
      </p:sp>
      <p:sp>
        <p:nvSpPr>
          <p:cNvPr id="16" name="Rectangular Callout 15">
            <a:extLst>
              <a:ext uri="{FF2B5EF4-FFF2-40B4-BE49-F238E27FC236}">
                <a16:creationId xmlns:a16="http://schemas.microsoft.com/office/drawing/2014/main" id="{362F44F9-70B6-504A-867D-286C647B44B7}"/>
              </a:ext>
            </a:extLst>
          </p:cNvPr>
          <p:cNvSpPr/>
          <p:nvPr/>
        </p:nvSpPr>
        <p:spPr>
          <a:xfrm>
            <a:off x="763755" y="3385717"/>
            <a:ext cx="2824754" cy="1314368"/>
          </a:xfrm>
          <a:prstGeom prst="wedgeRectCallout">
            <a:avLst>
              <a:gd name="adj1" fmla="val -31968"/>
              <a:gd name="adj2" fmla="val 913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23554" name="Picture 2" descr="Dexter's Laboratory Dexter art, Mandark Poster Cartoon Network Television,  dexter's laboratory, television, cartoonist, cartoon png | Klipartz">
            <a:extLst>
              <a:ext uri="{FF2B5EF4-FFF2-40B4-BE49-F238E27FC236}">
                <a16:creationId xmlns:a16="http://schemas.microsoft.com/office/drawing/2014/main" id="{BDB25A83-9E64-B749-8954-E88DD9CF5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6405" y="4840448"/>
            <a:ext cx="1103385" cy="132406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ular Callout 12">
            <a:extLst>
              <a:ext uri="{FF2B5EF4-FFF2-40B4-BE49-F238E27FC236}">
                <a16:creationId xmlns:a16="http://schemas.microsoft.com/office/drawing/2014/main" id="{110034EF-885C-F44B-8D30-C8ABF0D5687F}"/>
              </a:ext>
            </a:extLst>
          </p:cNvPr>
          <p:cNvSpPr/>
          <p:nvPr/>
        </p:nvSpPr>
        <p:spPr>
          <a:xfrm>
            <a:off x="9126404" y="4147409"/>
            <a:ext cx="1754117" cy="552676"/>
          </a:xfrm>
          <a:prstGeom prst="wedgeRectCallout">
            <a:avLst>
              <a:gd name="adj1" fmla="val -26020"/>
              <a:gd name="adj2" fmla="val 10923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400">
                <a:solidFill>
                  <a:schemeClr val="tx1"/>
                </a:solidFill>
              </a:rPr>
              <a:t>Default constructor? What is it?</a:t>
            </a:r>
          </a:p>
        </p:txBody>
      </p:sp>
      <p:sp>
        <p:nvSpPr>
          <p:cNvPr id="4" name="Slide Number Placeholder 3">
            <a:extLst>
              <a:ext uri="{FF2B5EF4-FFF2-40B4-BE49-F238E27FC236}">
                <a16:creationId xmlns:a16="http://schemas.microsoft.com/office/drawing/2014/main" id="{556B2CCE-71BE-2632-B470-51DDF04D57F2}"/>
              </a:ext>
            </a:extLst>
          </p:cNvPr>
          <p:cNvSpPr>
            <a:spLocks noGrp="1"/>
          </p:cNvSpPr>
          <p:nvPr>
            <p:ph type="sldNum" sz="quarter" idx="12"/>
          </p:nvPr>
        </p:nvSpPr>
        <p:spPr/>
        <p:txBody>
          <a:bodyPr/>
          <a:lstStyle/>
          <a:p>
            <a:fld id="{1F783C69-ECC4-5244-909A-AB3C2F4F6D91}" type="slidenum">
              <a:rPr lang="en-JP" smtClean="0"/>
              <a:t>30</a:t>
            </a:fld>
            <a:endParaRPr lang="en-JP"/>
          </a:p>
        </p:txBody>
      </p:sp>
    </p:spTree>
    <p:extLst>
      <p:ext uri="{BB962C8B-B14F-4D97-AF65-F5344CB8AC3E}">
        <p14:creationId xmlns:p14="http://schemas.microsoft.com/office/powerpoint/2010/main" val="25908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13E9AB0B-B79C-4147-AE73-130DDDAE5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3B7CEA-313A-1342-B710-74B283F7734C}"/>
              </a:ext>
            </a:extLst>
          </p:cNvPr>
          <p:cNvSpPr txBox="1"/>
          <p:nvPr/>
        </p:nvSpPr>
        <p:spPr>
          <a:xfrm>
            <a:off x="763755" y="3719735"/>
            <a:ext cx="2415673" cy="923330"/>
          </a:xfrm>
          <a:prstGeom prst="rect">
            <a:avLst/>
          </a:prstGeom>
          <a:noFill/>
        </p:spPr>
        <p:txBody>
          <a:bodyPr wrap="square" rtlCol="0">
            <a:spAutoFit/>
          </a:bodyPr>
          <a:lstStyle/>
          <a:p>
            <a:r>
              <a:rPr lang="en-JP" b="1" dirty="0"/>
              <a:t>Are the both Java programs same or different?</a:t>
            </a:r>
          </a:p>
        </p:txBody>
      </p:sp>
      <p:sp>
        <p:nvSpPr>
          <p:cNvPr id="6" name="Rectangular Callout 5">
            <a:extLst>
              <a:ext uri="{FF2B5EF4-FFF2-40B4-BE49-F238E27FC236}">
                <a16:creationId xmlns:a16="http://schemas.microsoft.com/office/drawing/2014/main" id="{0E684A92-364A-7D40-8A23-0F09B1B57F06}"/>
              </a:ext>
            </a:extLst>
          </p:cNvPr>
          <p:cNvSpPr/>
          <p:nvPr/>
        </p:nvSpPr>
        <p:spPr>
          <a:xfrm>
            <a:off x="763755" y="3719735"/>
            <a:ext cx="1878777" cy="980350"/>
          </a:xfrm>
          <a:prstGeom prst="wedgeRectCallout">
            <a:avLst>
              <a:gd name="adj1" fmla="val -31968"/>
              <a:gd name="adj2" fmla="val 913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Vertical Scroll 6">
            <a:extLst>
              <a:ext uri="{FF2B5EF4-FFF2-40B4-BE49-F238E27FC236}">
                <a16:creationId xmlns:a16="http://schemas.microsoft.com/office/drawing/2014/main" id="{EDF0806F-6A31-E74F-BFBF-48E4D9A62439}"/>
              </a:ext>
            </a:extLst>
          </p:cNvPr>
          <p:cNvSpPr/>
          <p:nvPr/>
        </p:nvSpPr>
        <p:spPr>
          <a:xfrm>
            <a:off x="2983684" y="178393"/>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F7A228CA-E900-C841-A6C5-872FCB4F9876}"/>
              </a:ext>
            </a:extLst>
          </p:cNvPr>
          <p:cNvSpPr txBox="1"/>
          <p:nvPr/>
        </p:nvSpPr>
        <p:spPr>
          <a:xfrm>
            <a:off x="4437776" y="178393"/>
            <a:ext cx="1508875" cy="369332"/>
          </a:xfrm>
          <a:prstGeom prst="rect">
            <a:avLst/>
          </a:prstGeom>
          <a:noFill/>
        </p:spPr>
        <p:txBody>
          <a:bodyPr wrap="none" rtlCol="0">
            <a:spAutoFit/>
          </a:bodyPr>
          <a:lstStyle/>
          <a:p>
            <a:r>
              <a:rPr lang="en-JP"/>
              <a:t>calculator.java</a:t>
            </a:r>
          </a:p>
        </p:txBody>
      </p:sp>
      <p:sp>
        <p:nvSpPr>
          <p:cNvPr id="9" name="TextBox 8">
            <a:extLst>
              <a:ext uri="{FF2B5EF4-FFF2-40B4-BE49-F238E27FC236}">
                <a16:creationId xmlns:a16="http://schemas.microsoft.com/office/drawing/2014/main" id="{1136FB36-E481-414F-932B-B94EC4B9C2C7}"/>
              </a:ext>
            </a:extLst>
          </p:cNvPr>
          <p:cNvSpPr txBox="1"/>
          <p:nvPr/>
        </p:nvSpPr>
        <p:spPr>
          <a:xfrm>
            <a:off x="3572955" y="963274"/>
            <a:ext cx="2289538" cy="3139321"/>
          </a:xfrm>
          <a:prstGeom prst="rect">
            <a:avLst/>
          </a:prstGeom>
          <a:noFill/>
        </p:spPr>
        <p:txBody>
          <a:bodyPr wrap="none" rtlCol="0">
            <a:spAutoFit/>
          </a:bodyPr>
          <a:lstStyle/>
          <a:p>
            <a:r>
              <a:rPr lang="en-JP" dirty="0"/>
              <a:t>public class </a:t>
            </a:r>
            <a:r>
              <a:rPr lang="en-JP" dirty="0">
                <a:solidFill>
                  <a:schemeClr val="accent6"/>
                </a:solidFill>
              </a:rPr>
              <a:t>calculator</a:t>
            </a:r>
            <a:r>
              <a:rPr lang="en-JP" dirty="0"/>
              <a:t>{</a:t>
            </a:r>
          </a:p>
          <a:p>
            <a:r>
              <a:rPr lang="en-JP" sz="1200" dirty="0"/>
              <a:t>     public int var1, var2;</a:t>
            </a:r>
          </a:p>
          <a:p>
            <a:endParaRPr lang="en-JP" sz="1200" dirty="0"/>
          </a:p>
          <a:p>
            <a:endParaRPr lang="en-JP" sz="1200" dirty="0"/>
          </a:p>
          <a:p>
            <a:endParaRPr lang="en-JP" dirty="0"/>
          </a:p>
          <a:p>
            <a:endParaRPr lang="en-JP" dirty="0"/>
          </a:p>
          <a:p>
            <a:endParaRPr lang="en-JP" dirty="0"/>
          </a:p>
          <a:p>
            <a:endParaRPr lang="en-JP" dirty="0"/>
          </a:p>
          <a:p>
            <a:endParaRPr lang="en-JP" dirty="0"/>
          </a:p>
          <a:p>
            <a:endParaRPr lang="en-JP" dirty="0"/>
          </a:p>
          <a:p>
            <a:endParaRPr lang="en-JP" dirty="0"/>
          </a:p>
          <a:p>
            <a:r>
              <a:rPr lang="en-JP" dirty="0"/>
              <a:t>}</a:t>
            </a:r>
          </a:p>
        </p:txBody>
      </p:sp>
      <p:sp>
        <p:nvSpPr>
          <p:cNvPr id="10" name="Vertical Scroll 9">
            <a:extLst>
              <a:ext uri="{FF2B5EF4-FFF2-40B4-BE49-F238E27FC236}">
                <a16:creationId xmlns:a16="http://schemas.microsoft.com/office/drawing/2014/main" id="{A8060A62-9735-8C4B-A87D-2F9737B56C77}"/>
              </a:ext>
            </a:extLst>
          </p:cNvPr>
          <p:cNvSpPr/>
          <p:nvPr/>
        </p:nvSpPr>
        <p:spPr>
          <a:xfrm>
            <a:off x="6744749" y="178393"/>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36915D81-816F-9E44-9F78-2E8583D3B94D}"/>
              </a:ext>
            </a:extLst>
          </p:cNvPr>
          <p:cNvSpPr txBox="1"/>
          <p:nvPr/>
        </p:nvSpPr>
        <p:spPr>
          <a:xfrm>
            <a:off x="8198841" y="178393"/>
            <a:ext cx="1508875" cy="369332"/>
          </a:xfrm>
          <a:prstGeom prst="rect">
            <a:avLst/>
          </a:prstGeom>
          <a:noFill/>
        </p:spPr>
        <p:txBody>
          <a:bodyPr wrap="none" rtlCol="0">
            <a:spAutoFit/>
          </a:bodyPr>
          <a:lstStyle/>
          <a:p>
            <a:r>
              <a:rPr lang="en-JP"/>
              <a:t>calculator.java</a:t>
            </a:r>
          </a:p>
        </p:txBody>
      </p:sp>
      <p:sp>
        <p:nvSpPr>
          <p:cNvPr id="12" name="TextBox 11">
            <a:extLst>
              <a:ext uri="{FF2B5EF4-FFF2-40B4-BE49-F238E27FC236}">
                <a16:creationId xmlns:a16="http://schemas.microsoft.com/office/drawing/2014/main" id="{78E4F837-C2DD-D64C-B4DF-5D6E59693191}"/>
              </a:ext>
            </a:extLst>
          </p:cNvPr>
          <p:cNvSpPr txBox="1"/>
          <p:nvPr/>
        </p:nvSpPr>
        <p:spPr>
          <a:xfrm>
            <a:off x="7334020" y="963274"/>
            <a:ext cx="2289538" cy="3046988"/>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endParaRPr lang="en-JP" dirty="0"/>
          </a:p>
          <a:p>
            <a:endParaRPr lang="en-JP" dirty="0"/>
          </a:p>
          <a:p>
            <a:endParaRPr lang="en-JP" dirty="0"/>
          </a:p>
          <a:p>
            <a:endParaRPr lang="en-JP" dirty="0"/>
          </a:p>
          <a:p>
            <a:endParaRPr lang="en-JP" dirty="0"/>
          </a:p>
          <a:p>
            <a:endParaRPr lang="en-JP" dirty="0"/>
          </a:p>
          <a:p>
            <a:r>
              <a:rPr lang="en-JP" dirty="0"/>
              <a:t>}</a:t>
            </a:r>
          </a:p>
        </p:txBody>
      </p:sp>
      <p:sp>
        <p:nvSpPr>
          <p:cNvPr id="13" name="TextBox 12">
            <a:extLst>
              <a:ext uri="{FF2B5EF4-FFF2-40B4-BE49-F238E27FC236}">
                <a16:creationId xmlns:a16="http://schemas.microsoft.com/office/drawing/2014/main" id="{8FFF6E8F-BAE9-3640-A1A2-4E74074DCE9F}"/>
              </a:ext>
            </a:extLst>
          </p:cNvPr>
          <p:cNvSpPr txBox="1"/>
          <p:nvPr/>
        </p:nvSpPr>
        <p:spPr>
          <a:xfrm>
            <a:off x="3947446" y="4098586"/>
            <a:ext cx="1598836" cy="369332"/>
          </a:xfrm>
          <a:prstGeom prst="rect">
            <a:avLst/>
          </a:prstGeom>
          <a:noFill/>
        </p:spPr>
        <p:txBody>
          <a:bodyPr wrap="none" rtlCol="0">
            <a:spAutoFit/>
          </a:bodyPr>
          <a:lstStyle/>
          <a:p>
            <a:r>
              <a:rPr lang="en-JP"/>
              <a:t>J</a:t>
            </a:r>
            <a:r>
              <a:rPr lang="en-US"/>
              <a:t>a</a:t>
            </a:r>
            <a:r>
              <a:rPr lang="en-JP"/>
              <a:t>va program 1</a:t>
            </a:r>
          </a:p>
        </p:txBody>
      </p:sp>
      <p:sp>
        <p:nvSpPr>
          <p:cNvPr id="14" name="TextBox 13">
            <a:extLst>
              <a:ext uri="{FF2B5EF4-FFF2-40B4-BE49-F238E27FC236}">
                <a16:creationId xmlns:a16="http://schemas.microsoft.com/office/drawing/2014/main" id="{7E7BA311-5756-4849-88E4-CC8662F5B699}"/>
              </a:ext>
            </a:extLst>
          </p:cNvPr>
          <p:cNvSpPr txBox="1"/>
          <p:nvPr/>
        </p:nvSpPr>
        <p:spPr>
          <a:xfrm>
            <a:off x="7668877" y="4102539"/>
            <a:ext cx="1598836" cy="369332"/>
          </a:xfrm>
          <a:prstGeom prst="rect">
            <a:avLst/>
          </a:prstGeom>
          <a:noFill/>
        </p:spPr>
        <p:txBody>
          <a:bodyPr wrap="none" rtlCol="0">
            <a:spAutoFit/>
          </a:bodyPr>
          <a:lstStyle/>
          <a:p>
            <a:r>
              <a:rPr lang="en-JP"/>
              <a:t>J</a:t>
            </a:r>
            <a:r>
              <a:rPr lang="en-US"/>
              <a:t>a</a:t>
            </a:r>
            <a:r>
              <a:rPr lang="en-JP"/>
              <a:t>va program 2</a:t>
            </a:r>
          </a:p>
        </p:txBody>
      </p:sp>
      <p:pic>
        <p:nvPicPr>
          <p:cNvPr id="15" name="Picture 4" descr="dexter y didi - Buscar con Google | Dexter cartoon, Cartoon network  characters, Cartoon caracters">
            <a:extLst>
              <a:ext uri="{FF2B5EF4-FFF2-40B4-BE49-F238E27FC236}">
                <a16:creationId xmlns:a16="http://schemas.microsoft.com/office/drawing/2014/main" id="{2861B1A9-C8F7-0C4E-94E5-5DBCFF0EE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51942" y="4484847"/>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ular Callout 15">
            <a:extLst>
              <a:ext uri="{FF2B5EF4-FFF2-40B4-BE49-F238E27FC236}">
                <a16:creationId xmlns:a16="http://schemas.microsoft.com/office/drawing/2014/main" id="{46A4A1B4-5663-4E4B-B64D-D585C54642CC}"/>
              </a:ext>
            </a:extLst>
          </p:cNvPr>
          <p:cNvSpPr/>
          <p:nvPr/>
        </p:nvSpPr>
        <p:spPr>
          <a:xfrm>
            <a:off x="10505814" y="3129094"/>
            <a:ext cx="159883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different.</a:t>
            </a:r>
          </a:p>
          <a:p>
            <a:pPr algn="ctr"/>
            <a:r>
              <a:rPr lang="en-JP" sz="1600">
                <a:solidFill>
                  <a:schemeClr val="tx1"/>
                </a:solidFill>
              </a:rPr>
              <a:t>because second program has a constructor</a:t>
            </a:r>
          </a:p>
        </p:txBody>
      </p:sp>
      <p:sp>
        <p:nvSpPr>
          <p:cNvPr id="17" name="Rectangular Callout 16">
            <a:extLst>
              <a:ext uri="{FF2B5EF4-FFF2-40B4-BE49-F238E27FC236}">
                <a16:creationId xmlns:a16="http://schemas.microsoft.com/office/drawing/2014/main" id="{2BB48B81-D15E-504E-88F3-0162DEB3818F}"/>
              </a:ext>
            </a:extLst>
          </p:cNvPr>
          <p:cNvSpPr/>
          <p:nvPr/>
        </p:nvSpPr>
        <p:spPr>
          <a:xfrm>
            <a:off x="1574766" y="5595809"/>
            <a:ext cx="1878777" cy="980350"/>
          </a:xfrm>
          <a:prstGeom prst="wedgeRectCallout">
            <a:avLst>
              <a:gd name="adj1" fmla="val -68348"/>
              <a:gd name="adj2" fmla="val -339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TextBox 17">
            <a:extLst>
              <a:ext uri="{FF2B5EF4-FFF2-40B4-BE49-F238E27FC236}">
                <a16:creationId xmlns:a16="http://schemas.microsoft.com/office/drawing/2014/main" id="{4F273DFE-BB95-5D40-B9E6-0EAD27434CA6}"/>
              </a:ext>
            </a:extLst>
          </p:cNvPr>
          <p:cNvSpPr txBox="1"/>
          <p:nvPr/>
        </p:nvSpPr>
        <p:spPr>
          <a:xfrm>
            <a:off x="1532559" y="5658215"/>
            <a:ext cx="1774059" cy="646331"/>
          </a:xfrm>
          <a:prstGeom prst="rect">
            <a:avLst/>
          </a:prstGeom>
          <a:noFill/>
        </p:spPr>
        <p:txBody>
          <a:bodyPr wrap="square" rtlCol="0">
            <a:spAutoFit/>
          </a:bodyPr>
          <a:lstStyle/>
          <a:p>
            <a:r>
              <a:rPr lang="en-JP" b="1" dirty="0"/>
              <a:t>What do you guys think?</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5433193-7E72-49DA-9D89-4D72291856EB}"/>
                  </a:ext>
                </a:extLst>
              </p14:cNvPr>
              <p14:cNvContentPartPr/>
              <p14:nvPr/>
            </p14:nvContentPartPr>
            <p14:xfrm>
              <a:off x="7450920" y="1545480"/>
              <a:ext cx="1551960" cy="592200"/>
            </p14:xfrm>
          </p:contentPart>
        </mc:Choice>
        <mc:Fallback xmlns="">
          <p:pic>
            <p:nvPicPr>
              <p:cNvPr id="2" name="Ink 1">
                <a:extLst>
                  <a:ext uri="{FF2B5EF4-FFF2-40B4-BE49-F238E27FC236}">
                    <a16:creationId xmlns:a16="http://schemas.microsoft.com/office/drawing/2014/main" id="{15433193-7E72-49DA-9D89-4D72291856EB}"/>
                  </a:ext>
                </a:extLst>
              </p:cNvPr>
              <p:cNvPicPr/>
              <p:nvPr/>
            </p:nvPicPr>
            <p:blipFill>
              <a:blip r:embed="rId5"/>
              <a:stretch>
                <a:fillRect/>
              </a:stretch>
            </p:blipFill>
            <p:spPr>
              <a:xfrm>
                <a:off x="7441560" y="1536120"/>
                <a:ext cx="1570680" cy="610920"/>
              </a:xfrm>
              <a:prstGeom prst="rect">
                <a:avLst/>
              </a:prstGeom>
            </p:spPr>
          </p:pic>
        </mc:Fallback>
      </mc:AlternateContent>
      <p:sp>
        <p:nvSpPr>
          <p:cNvPr id="3" name="Slide Number Placeholder 2">
            <a:extLst>
              <a:ext uri="{FF2B5EF4-FFF2-40B4-BE49-F238E27FC236}">
                <a16:creationId xmlns:a16="http://schemas.microsoft.com/office/drawing/2014/main" id="{42A4D8A6-297E-4773-C4EF-5D2D5353F976}"/>
              </a:ext>
            </a:extLst>
          </p:cNvPr>
          <p:cNvSpPr>
            <a:spLocks noGrp="1"/>
          </p:cNvSpPr>
          <p:nvPr>
            <p:ph type="sldNum" sz="quarter" idx="12"/>
          </p:nvPr>
        </p:nvSpPr>
        <p:spPr/>
        <p:txBody>
          <a:bodyPr/>
          <a:lstStyle/>
          <a:p>
            <a:fld id="{1F783C69-ECC4-5244-909A-AB3C2F4F6D91}" type="slidenum">
              <a:rPr lang="en-JP" smtClean="0"/>
              <a:t>31</a:t>
            </a:fld>
            <a:endParaRPr lang="en-JP"/>
          </a:p>
        </p:txBody>
      </p:sp>
    </p:spTree>
    <p:extLst>
      <p:ext uri="{BB962C8B-B14F-4D97-AF65-F5344CB8AC3E}">
        <p14:creationId xmlns:p14="http://schemas.microsoft.com/office/powerpoint/2010/main" val="214038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13E9AB0B-B79C-4147-AE73-130DDDAE5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3B7CEA-313A-1342-B710-74B283F7734C}"/>
              </a:ext>
            </a:extLst>
          </p:cNvPr>
          <p:cNvSpPr txBox="1"/>
          <p:nvPr/>
        </p:nvSpPr>
        <p:spPr>
          <a:xfrm>
            <a:off x="461394" y="2486768"/>
            <a:ext cx="2661387" cy="2062103"/>
          </a:xfrm>
          <a:prstGeom prst="rect">
            <a:avLst/>
          </a:prstGeom>
          <a:noFill/>
        </p:spPr>
        <p:txBody>
          <a:bodyPr wrap="square" rtlCol="0">
            <a:spAutoFit/>
          </a:bodyPr>
          <a:lstStyle/>
          <a:p>
            <a:r>
              <a:rPr lang="en-JP" sz="1600" b="1"/>
              <a:t>Wrong answer.</a:t>
            </a:r>
          </a:p>
          <a:p>
            <a:endParaRPr lang="en-JP" sz="1600" b="1"/>
          </a:p>
          <a:p>
            <a:r>
              <a:rPr lang="en-JP" sz="1600" b="1"/>
              <a:t>Both are same.</a:t>
            </a:r>
          </a:p>
          <a:p>
            <a:endParaRPr lang="en-JP" sz="1600" b="1"/>
          </a:p>
          <a:p>
            <a:r>
              <a:rPr lang="en-JP" sz="1600" b="1">
                <a:solidFill>
                  <a:srgbClr val="FF0000"/>
                </a:solidFill>
              </a:rPr>
              <a:t>Every class will have a default method with the same class name and no arguments</a:t>
            </a:r>
          </a:p>
        </p:txBody>
      </p:sp>
      <p:sp>
        <p:nvSpPr>
          <p:cNvPr id="6" name="Rectangular Callout 5">
            <a:extLst>
              <a:ext uri="{FF2B5EF4-FFF2-40B4-BE49-F238E27FC236}">
                <a16:creationId xmlns:a16="http://schemas.microsoft.com/office/drawing/2014/main" id="{0E684A92-364A-7D40-8A23-0F09B1B57F06}"/>
              </a:ext>
            </a:extLst>
          </p:cNvPr>
          <p:cNvSpPr/>
          <p:nvPr/>
        </p:nvSpPr>
        <p:spPr>
          <a:xfrm>
            <a:off x="461394" y="2486768"/>
            <a:ext cx="2399251" cy="2213317"/>
          </a:xfrm>
          <a:prstGeom prst="wedgeRectCallout">
            <a:avLst>
              <a:gd name="adj1" fmla="val -33017"/>
              <a:gd name="adj2" fmla="val 6291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Vertical Scroll 6">
            <a:extLst>
              <a:ext uri="{FF2B5EF4-FFF2-40B4-BE49-F238E27FC236}">
                <a16:creationId xmlns:a16="http://schemas.microsoft.com/office/drawing/2014/main" id="{EDF0806F-6A31-E74F-BFBF-48E4D9A62439}"/>
              </a:ext>
            </a:extLst>
          </p:cNvPr>
          <p:cNvSpPr/>
          <p:nvPr/>
        </p:nvSpPr>
        <p:spPr>
          <a:xfrm>
            <a:off x="2983684" y="178393"/>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F7A228CA-E900-C841-A6C5-872FCB4F9876}"/>
              </a:ext>
            </a:extLst>
          </p:cNvPr>
          <p:cNvSpPr txBox="1"/>
          <p:nvPr/>
        </p:nvSpPr>
        <p:spPr>
          <a:xfrm>
            <a:off x="4437776" y="178393"/>
            <a:ext cx="1508875" cy="369332"/>
          </a:xfrm>
          <a:prstGeom prst="rect">
            <a:avLst/>
          </a:prstGeom>
          <a:noFill/>
        </p:spPr>
        <p:txBody>
          <a:bodyPr wrap="none" rtlCol="0">
            <a:spAutoFit/>
          </a:bodyPr>
          <a:lstStyle/>
          <a:p>
            <a:r>
              <a:rPr lang="en-JP"/>
              <a:t>calculator.java</a:t>
            </a:r>
          </a:p>
        </p:txBody>
      </p:sp>
      <p:sp>
        <p:nvSpPr>
          <p:cNvPr id="9" name="TextBox 8">
            <a:extLst>
              <a:ext uri="{FF2B5EF4-FFF2-40B4-BE49-F238E27FC236}">
                <a16:creationId xmlns:a16="http://schemas.microsoft.com/office/drawing/2014/main" id="{1136FB36-E481-414F-932B-B94EC4B9C2C7}"/>
              </a:ext>
            </a:extLst>
          </p:cNvPr>
          <p:cNvSpPr txBox="1"/>
          <p:nvPr/>
        </p:nvSpPr>
        <p:spPr>
          <a:xfrm>
            <a:off x="3572955" y="963274"/>
            <a:ext cx="2289538" cy="3139321"/>
          </a:xfrm>
          <a:prstGeom prst="rect">
            <a:avLst/>
          </a:prstGeom>
          <a:noFill/>
        </p:spPr>
        <p:txBody>
          <a:bodyPr wrap="none" rtlCol="0">
            <a:spAutoFit/>
          </a:bodyPr>
          <a:lstStyle/>
          <a:p>
            <a:r>
              <a:rPr lang="en-JP" dirty="0"/>
              <a:t>public class </a:t>
            </a:r>
            <a:r>
              <a:rPr lang="en-JP" dirty="0">
                <a:solidFill>
                  <a:schemeClr val="accent6"/>
                </a:solidFill>
              </a:rPr>
              <a:t>calculator</a:t>
            </a:r>
            <a:r>
              <a:rPr lang="en-JP" dirty="0"/>
              <a:t>{</a:t>
            </a:r>
          </a:p>
          <a:p>
            <a:r>
              <a:rPr lang="en-JP" sz="1200" dirty="0"/>
              <a:t>     public int var1, var2;</a:t>
            </a:r>
          </a:p>
          <a:p>
            <a:endParaRPr lang="en-JP" sz="1200" dirty="0"/>
          </a:p>
          <a:p>
            <a:endParaRPr lang="en-JP" sz="1200" dirty="0"/>
          </a:p>
          <a:p>
            <a:endParaRPr lang="en-JP" dirty="0"/>
          </a:p>
          <a:p>
            <a:endParaRPr lang="en-JP" dirty="0"/>
          </a:p>
          <a:p>
            <a:endParaRPr lang="en-JP" dirty="0"/>
          </a:p>
          <a:p>
            <a:endParaRPr lang="en-JP" dirty="0"/>
          </a:p>
          <a:p>
            <a:endParaRPr lang="en-JP" dirty="0"/>
          </a:p>
          <a:p>
            <a:endParaRPr lang="en-JP" dirty="0"/>
          </a:p>
          <a:p>
            <a:endParaRPr lang="en-JP" dirty="0"/>
          </a:p>
          <a:p>
            <a:r>
              <a:rPr lang="en-JP" dirty="0"/>
              <a:t>}</a:t>
            </a:r>
          </a:p>
        </p:txBody>
      </p:sp>
      <p:sp>
        <p:nvSpPr>
          <p:cNvPr id="10" name="Vertical Scroll 9">
            <a:extLst>
              <a:ext uri="{FF2B5EF4-FFF2-40B4-BE49-F238E27FC236}">
                <a16:creationId xmlns:a16="http://schemas.microsoft.com/office/drawing/2014/main" id="{A8060A62-9735-8C4B-A87D-2F9737B56C77}"/>
              </a:ext>
            </a:extLst>
          </p:cNvPr>
          <p:cNvSpPr/>
          <p:nvPr/>
        </p:nvSpPr>
        <p:spPr>
          <a:xfrm>
            <a:off x="6744749" y="178393"/>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36915D81-816F-9E44-9F78-2E8583D3B94D}"/>
              </a:ext>
            </a:extLst>
          </p:cNvPr>
          <p:cNvSpPr txBox="1"/>
          <p:nvPr/>
        </p:nvSpPr>
        <p:spPr>
          <a:xfrm>
            <a:off x="8198841" y="178393"/>
            <a:ext cx="1508875" cy="369332"/>
          </a:xfrm>
          <a:prstGeom prst="rect">
            <a:avLst/>
          </a:prstGeom>
          <a:noFill/>
        </p:spPr>
        <p:txBody>
          <a:bodyPr wrap="none" rtlCol="0">
            <a:spAutoFit/>
          </a:bodyPr>
          <a:lstStyle/>
          <a:p>
            <a:r>
              <a:rPr lang="en-JP"/>
              <a:t>calculator.java</a:t>
            </a:r>
          </a:p>
        </p:txBody>
      </p:sp>
      <p:sp>
        <p:nvSpPr>
          <p:cNvPr id="12" name="TextBox 11">
            <a:extLst>
              <a:ext uri="{FF2B5EF4-FFF2-40B4-BE49-F238E27FC236}">
                <a16:creationId xmlns:a16="http://schemas.microsoft.com/office/drawing/2014/main" id="{78E4F837-C2DD-D64C-B4DF-5D6E59693191}"/>
              </a:ext>
            </a:extLst>
          </p:cNvPr>
          <p:cNvSpPr txBox="1"/>
          <p:nvPr/>
        </p:nvSpPr>
        <p:spPr>
          <a:xfrm>
            <a:off x="7334020" y="963274"/>
            <a:ext cx="2289538" cy="3046988"/>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endParaRPr lang="en-JP" dirty="0"/>
          </a:p>
          <a:p>
            <a:endParaRPr lang="en-JP" dirty="0"/>
          </a:p>
          <a:p>
            <a:endParaRPr lang="en-JP" dirty="0"/>
          </a:p>
          <a:p>
            <a:endParaRPr lang="en-JP" dirty="0"/>
          </a:p>
          <a:p>
            <a:endParaRPr lang="en-JP" dirty="0"/>
          </a:p>
          <a:p>
            <a:endParaRPr lang="en-JP" dirty="0"/>
          </a:p>
          <a:p>
            <a:r>
              <a:rPr lang="en-JP" dirty="0"/>
              <a:t>}</a:t>
            </a:r>
          </a:p>
        </p:txBody>
      </p:sp>
      <p:sp>
        <p:nvSpPr>
          <p:cNvPr id="13" name="TextBox 12">
            <a:extLst>
              <a:ext uri="{FF2B5EF4-FFF2-40B4-BE49-F238E27FC236}">
                <a16:creationId xmlns:a16="http://schemas.microsoft.com/office/drawing/2014/main" id="{8FFF6E8F-BAE9-3640-A1A2-4E74074DCE9F}"/>
              </a:ext>
            </a:extLst>
          </p:cNvPr>
          <p:cNvSpPr txBox="1"/>
          <p:nvPr/>
        </p:nvSpPr>
        <p:spPr>
          <a:xfrm>
            <a:off x="3947446" y="4098586"/>
            <a:ext cx="1598836" cy="369332"/>
          </a:xfrm>
          <a:prstGeom prst="rect">
            <a:avLst/>
          </a:prstGeom>
          <a:noFill/>
        </p:spPr>
        <p:txBody>
          <a:bodyPr wrap="none" rtlCol="0">
            <a:spAutoFit/>
          </a:bodyPr>
          <a:lstStyle/>
          <a:p>
            <a:r>
              <a:rPr lang="en-JP"/>
              <a:t>J</a:t>
            </a:r>
            <a:r>
              <a:rPr lang="en-US"/>
              <a:t>a</a:t>
            </a:r>
            <a:r>
              <a:rPr lang="en-JP"/>
              <a:t>va program 1</a:t>
            </a:r>
          </a:p>
        </p:txBody>
      </p:sp>
      <p:sp>
        <p:nvSpPr>
          <p:cNvPr id="14" name="TextBox 13">
            <a:extLst>
              <a:ext uri="{FF2B5EF4-FFF2-40B4-BE49-F238E27FC236}">
                <a16:creationId xmlns:a16="http://schemas.microsoft.com/office/drawing/2014/main" id="{7E7BA311-5756-4849-88E4-CC8662F5B699}"/>
              </a:ext>
            </a:extLst>
          </p:cNvPr>
          <p:cNvSpPr txBox="1"/>
          <p:nvPr/>
        </p:nvSpPr>
        <p:spPr>
          <a:xfrm>
            <a:off x="7668877" y="4102539"/>
            <a:ext cx="1598836" cy="369332"/>
          </a:xfrm>
          <a:prstGeom prst="rect">
            <a:avLst/>
          </a:prstGeom>
          <a:noFill/>
        </p:spPr>
        <p:txBody>
          <a:bodyPr wrap="none" rtlCol="0">
            <a:spAutoFit/>
          </a:bodyPr>
          <a:lstStyle/>
          <a:p>
            <a:r>
              <a:rPr lang="en-JP"/>
              <a:t>J</a:t>
            </a:r>
            <a:r>
              <a:rPr lang="en-US"/>
              <a:t>a</a:t>
            </a:r>
            <a:r>
              <a:rPr lang="en-JP"/>
              <a:t>va program 2</a:t>
            </a:r>
          </a:p>
        </p:txBody>
      </p:sp>
      <p:pic>
        <p:nvPicPr>
          <p:cNvPr id="15" name="Picture 4" descr="dexter y didi - Buscar con Google | Dexter cartoon, Cartoon network  characters, Cartoon caracters">
            <a:extLst>
              <a:ext uri="{FF2B5EF4-FFF2-40B4-BE49-F238E27FC236}">
                <a16:creationId xmlns:a16="http://schemas.microsoft.com/office/drawing/2014/main" id="{2861B1A9-C8F7-0C4E-94E5-5DBCFF0EE8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51942" y="4484847"/>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ular Callout 15">
            <a:extLst>
              <a:ext uri="{FF2B5EF4-FFF2-40B4-BE49-F238E27FC236}">
                <a16:creationId xmlns:a16="http://schemas.microsoft.com/office/drawing/2014/main" id="{46A4A1B4-5663-4E4B-B64D-D585C54642CC}"/>
              </a:ext>
            </a:extLst>
          </p:cNvPr>
          <p:cNvSpPr/>
          <p:nvPr/>
        </p:nvSpPr>
        <p:spPr>
          <a:xfrm>
            <a:off x="10505814" y="3129094"/>
            <a:ext cx="159883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Got it.</a:t>
            </a:r>
          </a:p>
        </p:txBody>
      </p:sp>
      <p:sp>
        <p:nvSpPr>
          <p:cNvPr id="2" name="Slide Number Placeholder 1">
            <a:extLst>
              <a:ext uri="{FF2B5EF4-FFF2-40B4-BE49-F238E27FC236}">
                <a16:creationId xmlns:a16="http://schemas.microsoft.com/office/drawing/2014/main" id="{EA896864-F695-682C-AF61-DF22ADB1040B}"/>
              </a:ext>
            </a:extLst>
          </p:cNvPr>
          <p:cNvSpPr>
            <a:spLocks noGrp="1"/>
          </p:cNvSpPr>
          <p:nvPr>
            <p:ph type="sldNum" sz="quarter" idx="12"/>
          </p:nvPr>
        </p:nvSpPr>
        <p:spPr/>
        <p:txBody>
          <a:bodyPr/>
          <a:lstStyle/>
          <a:p>
            <a:fld id="{1F783C69-ECC4-5244-909A-AB3C2F4F6D91}" type="slidenum">
              <a:rPr lang="en-JP" smtClean="0"/>
              <a:t>32</a:t>
            </a:fld>
            <a:endParaRPr lang="en-JP"/>
          </a:p>
        </p:txBody>
      </p:sp>
    </p:spTree>
    <p:extLst>
      <p:ext uri="{BB962C8B-B14F-4D97-AF65-F5344CB8AC3E}">
        <p14:creationId xmlns:p14="http://schemas.microsoft.com/office/powerpoint/2010/main" val="1670017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13E9AB0B-B79C-4147-AE73-130DDDAE5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3B7CEA-313A-1342-B710-74B283F7734C}"/>
              </a:ext>
            </a:extLst>
          </p:cNvPr>
          <p:cNvSpPr txBox="1"/>
          <p:nvPr/>
        </p:nvSpPr>
        <p:spPr>
          <a:xfrm>
            <a:off x="461394" y="3849960"/>
            <a:ext cx="2661387" cy="830997"/>
          </a:xfrm>
          <a:prstGeom prst="rect">
            <a:avLst/>
          </a:prstGeom>
          <a:noFill/>
        </p:spPr>
        <p:txBody>
          <a:bodyPr wrap="square" rtlCol="0">
            <a:spAutoFit/>
          </a:bodyPr>
          <a:lstStyle/>
          <a:p>
            <a:r>
              <a:rPr lang="en-JP" sz="1600" b="1"/>
              <a:t>Let us create another constructor with two input variables </a:t>
            </a:r>
            <a:r>
              <a:rPr lang="en-JP" sz="1600" b="1" i="1"/>
              <a:t>a</a:t>
            </a:r>
            <a:r>
              <a:rPr lang="en-JP" sz="1600" b="1"/>
              <a:t> and </a:t>
            </a:r>
            <a:r>
              <a:rPr lang="en-JP" sz="1600" b="1" i="1"/>
              <a:t>b</a:t>
            </a:r>
          </a:p>
        </p:txBody>
      </p:sp>
      <p:sp>
        <p:nvSpPr>
          <p:cNvPr id="6" name="Rectangular Callout 5">
            <a:extLst>
              <a:ext uri="{FF2B5EF4-FFF2-40B4-BE49-F238E27FC236}">
                <a16:creationId xmlns:a16="http://schemas.microsoft.com/office/drawing/2014/main" id="{0E684A92-364A-7D40-8A23-0F09B1B57F06}"/>
              </a:ext>
            </a:extLst>
          </p:cNvPr>
          <p:cNvSpPr/>
          <p:nvPr/>
        </p:nvSpPr>
        <p:spPr>
          <a:xfrm>
            <a:off x="461394" y="3849960"/>
            <a:ext cx="2399251" cy="850125"/>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Vertical Scroll 9">
            <a:extLst>
              <a:ext uri="{FF2B5EF4-FFF2-40B4-BE49-F238E27FC236}">
                <a16:creationId xmlns:a16="http://schemas.microsoft.com/office/drawing/2014/main" id="{A8060A62-9735-8C4B-A87D-2F9737B56C77}"/>
              </a:ext>
            </a:extLst>
          </p:cNvPr>
          <p:cNvSpPr/>
          <p:nvPr/>
        </p:nvSpPr>
        <p:spPr>
          <a:xfrm>
            <a:off x="4215467" y="1570966"/>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36915D81-816F-9E44-9F78-2E8583D3B94D}"/>
              </a:ext>
            </a:extLst>
          </p:cNvPr>
          <p:cNvSpPr txBox="1"/>
          <p:nvPr/>
        </p:nvSpPr>
        <p:spPr>
          <a:xfrm>
            <a:off x="5669559" y="1570966"/>
            <a:ext cx="1508875" cy="369332"/>
          </a:xfrm>
          <a:prstGeom prst="rect">
            <a:avLst/>
          </a:prstGeom>
          <a:noFill/>
        </p:spPr>
        <p:txBody>
          <a:bodyPr wrap="none" rtlCol="0">
            <a:spAutoFit/>
          </a:bodyPr>
          <a:lstStyle/>
          <a:p>
            <a:r>
              <a:rPr lang="en-JP"/>
              <a:t>calculator.java</a:t>
            </a:r>
          </a:p>
        </p:txBody>
      </p:sp>
      <p:sp>
        <p:nvSpPr>
          <p:cNvPr id="12" name="TextBox 11">
            <a:extLst>
              <a:ext uri="{FF2B5EF4-FFF2-40B4-BE49-F238E27FC236}">
                <a16:creationId xmlns:a16="http://schemas.microsoft.com/office/drawing/2014/main" id="{78E4F837-C2DD-D64C-B4DF-5D6E59693191}"/>
              </a:ext>
            </a:extLst>
          </p:cNvPr>
          <p:cNvSpPr txBox="1"/>
          <p:nvPr/>
        </p:nvSpPr>
        <p:spPr>
          <a:xfrm>
            <a:off x="4804738" y="2355847"/>
            <a:ext cx="2374881" cy="3046988"/>
          </a:xfrm>
          <a:prstGeom prst="rect">
            <a:avLst/>
          </a:prstGeom>
          <a:noFill/>
        </p:spPr>
        <p:txBody>
          <a:bodyPr wrap="none" rtlCol="0">
            <a:spAutoFit/>
          </a:bodyPr>
          <a:lstStyle/>
          <a:p>
            <a:r>
              <a:rPr lang="en-JP" dirty="0"/>
              <a:t>public class calculator{</a:t>
            </a:r>
          </a:p>
          <a:p>
            <a:r>
              <a:rPr lang="en-JP" sz="1200" dirty="0"/>
              <a:t>     public int var1, var2;</a:t>
            </a:r>
          </a:p>
          <a:p>
            <a:endParaRPr lang="en-JP" sz="1200" dirty="0"/>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endParaRPr lang="en-JP" dirty="0"/>
          </a:p>
          <a:p>
            <a:endParaRPr lang="en-JP" dirty="0"/>
          </a:p>
          <a:p>
            <a:endParaRPr lang="en-JP" dirty="0"/>
          </a:p>
          <a:p>
            <a:r>
              <a:rPr lang="en-JP" dirty="0"/>
              <a:t>}</a:t>
            </a:r>
          </a:p>
        </p:txBody>
      </p:sp>
      <p:pic>
        <p:nvPicPr>
          <p:cNvPr id="28674" name="Picture 2" descr="Dexter Pictures, Images - Page 4">
            <a:extLst>
              <a:ext uri="{FF2B5EF4-FFF2-40B4-BE49-F238E27FC236}">
                <a16:creationId xmlns:a16="http://schemas.microsoft.com/office/drawing/2014/main" id="{0B990BE9-136A-5745-8468-4DA7F1365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2008" y="5066951"/>
            <a:ext cx="1414519" cy="151881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ular Callout 17">
            <a:extLst>
              <a:ext uri="{FF2B5EF4-FFF2-40B4-BE49-F238E27FC236}">
                <a16:creationId xmlns:a16="http://schemas.microsoft.com/office/drawing/2014/main" id="{3C67A648-E111-874A-9827-DC710AB437B2}"/>
              </a:ext>
            </a:extLst>
          </p:cNvPr>
          <p:cNvSpPr/>
          <p:nvPr/>
        </p:nvSpPr>
        <p:spPr>
          <a:xfrm>
            <a:off x="9418511" y="3429000"/>
            <a:ext cx="2530680" cy="1426128"/>
          </a:xfrm>
          <a:prstGeom prst="wedgeRectCallout">
            <a:avLst>
              <a:gd name="adj1" fmla="val -32981"/>
              <a:gd name="adj2" fmla="val 680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Stupid Dexter.</a:t>
            </a:r>
          </a:p>
          <a:p>
            <a:pPr algn="ctr"/>
            <a:r>
              <a:rPr lang="en-JP">
                <a:solidFill>
                  <a:schemeClr val="tx1"/>
                </a:solidFill>
              </a:rPr>
              <a:t>Methods with same names generate compiler errors?</a:t>
            </a:r>
          </a:p>
        </p:txBody>
      </p:sp>
      <p:sp>
        <p:nvSpPr>
          <p:cNvPr id="2" name="Slide Number Placeholder 1">
            <a:extLst>
              <a:ext uri="{FF2B5EF4-FFF2-40B4-BE49-F238E27FC236}">
                <a16:creationId xmlns:a16="http://schemas.microsoft.com/office/drawing/2014/main" id="{82F05777-6CCB-BD18-E68A-7D1042484E84}"/>
              </a:ext>
            </a:extLst>
          </p:cNvPr>
          <p:cNvSpPr>
            <a:spLocks noGrp="1"/>
          </p:cNvSpPr>
          <p:nvPr>
            <p:ph type="sldNum" sz="quarter" idx="12"/>
          </p:nvPr>
        </p:nvSpPr>
        <p:spPr/>
        <p:txBody>
          <a:bodyPr/>
          <a:lstStyle/>
          <a:p>
            <a:fld id="{1F783C69-ECC4-5244-909A-AB3C2F4F6D91}" type="slidenum">
              <a:rPr lang="en-JP" smtClean="0"/>
              <a:t>33</a:t>
            </a:fld>
            <a:endParaRPr lang="en-JP"/>
          </a:p>
        </p:txBody>
      </p:sp>
    </p:spTree>
    <p:extLst>
      <p:ext uri="{BB962C8B-B14F-4D97-AF65-F5344CB8AC3E}">
        <p14:creationId xmlns:p14="http://schemas.microsoft.com/office/powerpoint/2010/main" val="329306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13E9AB0B-B79C-4147-AE73-130DDDAE5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3B7CEA-313A-1342-B710-74B283F7734C}"/>
              </a:ext>
            </a:extLst>
          </p:cNvPr>
          <p:cNvSpPr txBox="1"/>
          <p:nvPr/>
        </p:nvSpPr>
        <p:spPr>
          <a:xfrm>
            <a:off x="518022" y="2632846"/>
            <a:ext cx="2661387" cy="2062103"/>
          </a:xfrm>
          <a:prstGeom prst="rect">
            <a:avLst/>
          </a:prstGeom>
          <a:noFill/>
        </p:spPr>
        <p:txBody>
          <a:bodyPr wrap="square" rtlCol="0">
            <a:spAutoFit/>
          </a:bodyPr>
          <a:lstStyle/>
          <a:p>
            <a:r>
              <a:rPr lang="en-JP" sz="1600" b="1" i="1" dirty="0"/>
              <a:t>It is called </a:t>
            </a:r>
            <a:r>
              <a:rPr lang="en-JP" sz="1600" b="1" i="1" u="sng" dirty="0">
                <a:solidFill>
                  <a:srgbClr val="C00000"/>
                </a:solidFill>
              </a:rPr>
              <a:t>overloading</a:t>
            </a:r>
            <a:r>
              <a:rPr lang="en-JP" sz="1600" b="1" i="1" dirty="0"/>
              <a:t>.</a:t>
            </a:r>
          </a:p>
          <a:p>
            <a:endParaRPr lang="en-JP" sz="1600" b="1" i="1" dirty="0"/>
          </a:p>
          <a:p>
            <a:r>
              <a:rPr lang="en-JP" sz="1600" b="1" i="1" dirty="0"/>
              <a:t>We can have  multiple methods with same name</a:t>
            </a:r>
          </a:p>
          <a:p>
            <a:endParaRPr lang="en-JP" sz="1600" b="1" i="1" dirty="0"/>
          </a:p>
          <a:p>
            <a:r>
              <a:rPr lang="en-JP" sz="1600" b="1" i="1" dirty="0"/>
              <a:t>However, input data types  </a:t>
            </a:r>
            <a:r>
              <a:rPr lang="en-US" sz="1600" b="1" i="1" dirty="0"/>
              <a:t>must</a:t>
            </a:r>
            <a:r>
              <a:rPr lang="ja-JP" altLang="en-US" sz="1600" b="1" i="1" dirty="0"/>
              <a:t> </a:t>
            </a:r>
            <a:r>
              <a:rPr lang="en-US" altLang="ja-JP" sz="1600" b="1" i="1" dirty="0"/>
              <a:t>be</a:t>
            </a:r>
            <a:r>
              <a:rPr lang="en-JP" sz="1600" b="1" i="1" dirty="0"/>
              <a:t> different.</a:t>
            </a:r>
          </a:p>
          <a:p>
            <a:endParaRPr lang="en-JP" sz="1600" b="1" i="1" dirty="0"/>
          </a:p>
        </p:txBody>
      </p:sp>
      <p:sp>
        <p:nvSpPr>
          <p:cNvPr id="6" name="Rectangular Callout 5">
            <a:extLst>
              <a:ext uri="{FF2B5EF4-FFF2-40B4-BE49-F238E27FC236}">
                <a16:creationId xmlns:a16="http://schemas.microsoft.com/office/drawing/2014/main" id="{0E684A92-364A-7D40-8A23-0F09B1B57F06}"/>
              </a:ext>
            </a:extLst>
          </p:cNvPr>
          <p:cNvSpPr/>
          <p:nvPr/>
        </p:nvSpPr>
        <p:spPr>
          <a:xfrm>
            <a:off x="461394" y="2581001"/>
            <a:ext cx="2661387" cy="2119083"/>
          </a:xfrm>
          <a:prstGeom prst="wedgeRectCallout">
            <a:avLst>
              <a:gd name="adj1" fmla="val -27237"/>
              <a:gd name="adj2" fmla="val 6085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Vertical Scroll 9">
            <a:extLst>
              <a:ext uri="{FF2B5EF4-FFF2-40B4-BE49-F238E27FC236}">
                <a16:creationId xmlns:a16="http://schemas.microsoft.com/office/drawing/2014/main" id="{A8060A62-9735-8C4B-A87D-2F9737B56C77}"/>
              </a:ext>
            </a:extLst>
          </p:cNvPr>
          <p:cNvSpPr/>
          <p:nvPr/>
        </p:nvSpPr>
        <p:spPr>
          <a:xfrm>
            <a:off x="4215467" y="1570966"/>
            <a:ext cx="3761065" cy="394060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36915D81-816F-9E44-9F78-2E8583D3B94D}"/>
              </a:ext>
            </a:extLst>
          </p:cNvPr>
          <p:cNvSpPr txBox="1"/>
          <p:nvPr/>
        </p:nvSpPr>
        <p:spPr>
          <a:xfrm>
            <a:off x="5669559" y="1570966"/>
            <a:ext cx="1508875" cy="369332"/>
          </a:xfrm>
          <a:prstGeom prst="rect">
            <a:avLst/>
          </a:prstGeom>
          <a:noFill/>
        </p:spPr>
        <p:txBody>
          <a:bodyPr wrap="none" rtlCol="0">
            <a:spAutoFit/>
          </a:bodyPr>
          <a:lstStyle/>
          <a:p>
            <a:r>
              <a:rPr lang="en-JP"/>
              <a:t>calculator.java</a:t>
            </a:r>
          </a:p>
        </p:txBody>
      </p:sp>
      <p:sp>
        <p:nvSpPr>
          <p:cNvPr id="12" name="TextBox 11">
            <a:extLst>
              <a:ext uri="{FF2B5EF4-FFF2-40B4-BE49-F238E27FC236}">
                <a16:creationId xmlns:a16="http://schemas.microsoft.com/office/drawing/2014/main" id="{78E4F837-C2DD-D64C-B4DF-5D6E59693191}"/>
              </a:ext>
            </a:extLst>
          </p:cNvPr>
          <p:cNvSpPr txBox="1"/>
          <p:nvPr/>
        </p:nvSpPr>
        <p:spPr>
          <a:xfrm>
            <a:off x="4804738" y="2355847"/>
            <a:ext cx="2374881" cy="2862322"/>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endParaRPr lang="en-JP" dirty="0"/>
          </a:p>
          <a:p>
            <a:endParaRPr lang="en-JP" dirty="0"/>
          </a:p>
          <a:p>
            <a:endParaRPr lang="en-JP" dirty="0"/>
          </a:p>
          <a:p>
            <a:r>
              <a:rPr lang="en-JP" dirty="0"/>
              <a:t>}</a:t>
            </a:r>
          </a:p>
        </p:txBody>
      </p:sp>
      <p:pic>
        <p:nvPicPr>
          <p:cNvPr id="29698" name="Picture 2" descr="Dee Dee's Tail | Dexter's Laboratory Wiki | Fandom">
            <a:extLst>
              <a:ext uri="{FF2B5EF4-FFF2-40B4-BE49-F238E27FC236}">
                <a16:creationId xmlns:a16="http://schemas.microsoft.com/office/drawing/2014/main" id="{05A9B6FA-D231-7C49-A594-F1D59DF36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6737" y="4892060"/>
            <a:ext cx="2199092" cy="164719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ular Callout 17">
            <a:extLst>
              <a:ext uri="{FF2B5EF4-FFF2-40B4-BE49-F238E27FC236}">
                <a16:creationId xmlns:a16="http://schemas.microsoft.com/office/drawing/2014/main" id="{3C67A648-E111-874A-9827-DC710AB437B2}"/>
              </a:ext>
            </a:extLst>
          </p:cNvPr>
          <p:cNvSpPr/>
          <p:nvPr/>
        </p:nvSpPr>
        <p:spPr>
          <a:xfrm>
            <a:off x="9418511" y="4135772"/>
            <a:ext cx="1555388" cy="719356"/>
          </a:xfrm>
          <a:prstGeom prst="wedgeRectCallout">
            <a:avLst>
              <a:gd name="adj1" fmla="val 12324"/>
              <a:gd name="adj2" fmla="val 1123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I do not understand.</a:t>
            </a:r>
          </a:p>
        </p:txBody>
      </p:sp>
      <p:sp>
        <p:nvSpPr>
          <p:cNvPr id="13" name="Rectangular Callout 12">
            <a:extLst>
              <a:ext uri="{FF2B5EF4-FFF2-40B4-BE49-F238E27FC236}">
                <a16:creationId xmlns:a16="http://schemas.microsoft.com/office/drawing/2014/main" id="{D20DC438-0AD5-3F44-BB3C-555726A128A0}"/>
              </a:ext>
            </a:extLst>
          </p:cNvPr>
          <p:cNvSpPr/>
          <p:nvPr/>
        </p:nvSpPr>
        <p:spPr>
          <a:xfrm>
            <a:off x="1567392" y="5608972"/>
            <a:ext cx="1887007" cy="930284"/>
          </a:xfrm>
          <a:prstGeom prst="wedgeRectCallout">
            <a:avLst>
              <a:gd name="adj1" fmla="val -69031"/>
              <a:gd name="adj2" fmla="val -429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dirty="0">
                <a:solidFill>
                  <a:schemeClr val="tx1"/>
                </a:solidFill>
              </a:rPr>
              <a:t>What about you guys? Did you understand?</a:t>
            </a:r>
          </a:p>
        </p:txBody>
      </p:sp>
      <p:sp>
        <p:nvSpPr>
          <p:cNvPr id="2" name="Slide Number Placeholder 1">
            <a:extLst>
              <a:ext uri="{FF2B5EF4-FFF2-40B4-BE49-F238E27FC236}">
                <a16:creationId xmlns:a16="http://schemas.microsoft.com/office/drawing/2014/main" id="{3767EFCD-C776-3CA5-E510-FD644E15CBE5}"/>
              </a:ext>
            </a:extLst>
          </p:cNvPr>
          <p:cNvSpPr>
            <a:spLocks noGrp="1"/>
          </p:cNvSpPr>
          <p:nvPr>
            <p:ph type="sldNum" sz="quarter" idx="12"/>
          </p:nvPr>
        </p:nvSpPr>
        <p:spPr/>
        <p:txBody>
          <a:bodyPr/>
          <a:lstStyle/>
          <a:p>
            <a:fld id="{1F783C69-ECC4-5244-909A-AB3C2F4F6D91}" type="slidenum">
              <a:rPr lang="en-JP" smtClean="0"/>
              <a:t>34</a:t>
            </a:fld>
            <a:endParaRPr lang="en-JP"/>
          </a:p>
        </p:txBody>
      </p:sp>
    </p:spTree>
    <p:extLst>
      <p:ext uri="{BB962C8B-B14F-4D97-AF65-F5344CB8AC3E}">
        <p14:creationId xmlns:p14="http://schemas.microsoft.com/office/powerpoint/2010/main" val="16063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Dexter's Laboratory: Mandark's Lab? Cartoon Network Television Show, PNG,  640x480px, Mandark, Animated Series, Animation, Art, Artwork">
            <a:extLst>
              <a:ext uri="{FF2B5EF4-FFF2-40B4-BE49-F238E27FC236}">
                <a16:creationId xmlns:a16="http://schemas.microsoft.com/office/drawing/2014/main" id="{41350897-52DE-C644-9543-7375650BE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7" y="4228889"/>
            <a:ext cx="1442451" cy="13255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0EED56DD-1279-C949-9A56-8FF77B6CC6F3}"/>
              </a:ext>
            </a:extLst>
          </p:cNvPr>
          <p:cNvSpPr/>
          <p:nvPr/>
        </p:nvSpPr>
        <p:spPr>
          <a:xfrm>
            <a:off x="959003" y="2643542"/>
            <a:ext cx="1792279" cy="1428874"/>
          </a:xfrm>
          <a:prstGeom prst="wedgeRectCallout">
            <a:avLst>
              <a:gd name="adj1" fmla="val -34115"/>
              <a:gd name="adj2" fmla="val 612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 name="TextBox 3">
            <a:extLst>
              <a:ext uri="{FF2B5EF4-FFF2-40B4-BE49-F238E27FC236}">
                <a16:creationId xmlns:a16="http://schemas.microsoft.com/office/drawing/2014/main" id="{EB60BEAC-F2FB-E241-AE2F-6B6C45226F45}"/>
              </a:ext>
            </a:extLst>
          </p:cNvPr>
          <p:cNvSpPr txBox="1"/>
          <p:nvPr/>
        </p:nvSpPr>
        <p:spPr>
          <a:xfrm>
            <a:off x="959003" y="3113050"/>
            <a:ext cx="1792279" cy="646331"/>
          </a:xfrm>
          <a:prstGeom prst="rect">
            <a:avLst/>
          </a:prstGeom>
          <a:noFill/>
        </p:spPr>
        <p:txBody>
          <a:bodyPr wrap="square" rtlCol="0">
            <a:spAutoFit/>
          </a:bodyPr>
          <a:lstStyle/>
          <a:p>
            <a:r>
              <a:rPr lang="en-JP"/>
              <a:t>How do I explain overloading?</a:t>
            </a:r>
          </a:p>
        </p:txBody>
      </p:sp>
      <p:pic>
        <p:nvPicPr>
          <p:cNvPr id="31750" name="Picture 6" descr="Time Expansion Helmet | Dexter's Laboratory Wiki | Fandom">
            <a:extLst>
              <a:ext uri="{FF2B5EF4-FFF2-40B4-BE49-F238E27FC236}">
                <a16:creationId xmlns:a16="http://schemas.microsoft.com/office/drawing/2014/main" id="{A261084D-4CA6-FF4F-B21C-168D9AEB5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198" y="3960115"/>
            <a:ext cx="2198833" cy="16470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CBF7DB-7254-A54D-AF0A-6EA070A653B7}"/>
              </a:ext>
            </a:extLst>
          </p:cNvPr>
          <p:cNvSpPr txBox="1"/>
          <p:nvPr/>
        </p:nvSpPr>
        <p:spPr>
          <a:xfrm>
            <a:off x="3345295" y="5683007"/>
            <a:ext cx="2799196" cy="646331"/>
          </a:xfrm>
          <a:prstGeom prst="rect">
            <a:avLst/>
          </a:prstGeom>
          <a:noFill/>
        </p:spPr>
        <p:txBody>
          <a:bodyPr wrap="square" rtlCol="0">
            <a:spAutoFit/>
          </a:bodyPr>
          <a:lstStyle/>
          <a:p>
            <a:r>
              <a:rPr lang="en-JP"/>
              <a:t>Let me go into future and ask Adult Dexter for help</a:t>
            </a:r>
          </a:p>
        </p:txBody>
      </p:sp>
      <p:pic>
        <p:nvPicPr>
          <p:cNvPr id="31752" name="Picture 8" descr="co/ - Comics &amp; Cartoons » Searching for posts with the image hash  'kTICU/r++U/bShMfPMFW4w=='.">
            <a:extLst>
              <a:ext uri="{FF2B5EF4-FFF2-40B4-BE49-F238E27FC236}">
                <a16:creationId xmlns:a16="http://schemas.microsoft.com/office/drawing/2014/main" id="{F3040BC9-A4FB-2745-8186-24FFA07DC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1828" y="3988776"/>
            <a:ext cx="1346200" cy="17651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artoon Classics #4 – Dexter's Laboratory | Dexter's laboratory, Dexter  cartoon, Dexter laboratory">
            <a:extLst>
              <a:ext uri="{FF2B5EF4-FFF2-40B4-BE49-F238E27FC236}">
                <a16:creationId xmlns:a16="http://schemas.microsoft.com/office/drawing/2014/main" id="{2B552451-A8C7-394D-8108-F1E2FAEB81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314" y="425610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3E9B0D0-1362-3C47-8014-5B27DB56DDC9}"/>
              </a:ext>
            </a:extLst>
          </p:cNvPr>
          <p:cNvSpPr txBox="1"/>
          <p:nvPr/>
        </p:nvSpPr>
        <p:spPr>
          <a:xfrm>
            <a:off x="7570164" y="3118216"/>
            <a:ext cx="1330555" cy="830997"/>
          </a:xfrm>
          <a:prstGeom prst="rect">
            <a:avLst/>
          </a:prstGeom>
          <a:noFill/>
        </p:spPr>
        <p:txBody>
          <a:bodyPr wrap="square" rtlCol="0">
            <a:spAutoFit/>
          </a:bodyPr>
          <a:lstStyle/>
          <a:p>
            <a:r>
              <a:rPr lang="en-JP" sz="1600" b="1"/>
              <a:t>Help me in explaning overloading</a:t>
            </a:r>
            <a:endParaRPr lang="en-JP" sz="1600" b="1" i="1"/>
          </a:p>
        </p:txBody>
      </p:sp>
      <p:sp>
        <p:nvSpPr>
          <p:cNvPr id="15" name="Rectangular Callout 14">
            <a:extLst>
              <a:ext uri="{FF2B5EF4-FFF2-40B4-BE49-F238E27FC236}">
                <a16:creationId xmlns:a16="http://schemas.microsoft.com/office/drawing/2014/main" id="{BDA63D34-255B-A841-A148-90667B2AC395}"/>
              </a:ext>
            </a:extLst>
          </p:cNvPr>
          <p:cNvSpPr/>
          <p:nvPr/>
        </p:nvSpPr>
        <p:spPr>
          <a:xfrm>
            <a:off x="7496082" y="3113050"/>
            <a:ext cx="1330555" cy="850125"/>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0" name="Straight Arrow Connector 9">
            <a:extLst>
              <a:ext uri="{FF2B5EF4-FFF2-40B4-BE49-F238E27FC236}">
                <a16:creationId xmlns:a16="http://schemas.microsoft.com/office/drawing/2014/main" id="{0EE6E129-45AA-A741-A08B-F0D0FA8DF807}"/>
              </a:ext>
            </a:extLst>
          </p:cNvPr>
          <p:cNvCxnSpPr/>
          <p:nvPr/>
        </p:nvCxnSpPr>
        <p:spPr>
          <a:xfrm>
            <a:off x="2274167" y="4891671"/>
            <a:ext cx="1071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10B32DE-C99E-1A49-85BB-C4C1DAF681AA}"/>
              </a:ext>
            </a:extLst>
          </p:cNvPr>
          <p:cNvCxnSpPr/>
          <p:nvPr/>
        </p:nvCxnSpPr>
        <p:spPr>
          <a:xfrm>
            <a:off x="6096000" y="4812677"/>
            <a:ext cx="1071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C674A7-8AC2-9D4C-B2FD-B36D6106D0B5}"/>
              </a:ext>
            </a:extLst>
          </p:cNvPr>
          <p:cNvSpPr txBox="1"/>
          <p:nvPr/>
        </p:nvSpPr>
        <p:spPr>
          <a:xfrm>
            <a:off x="10023245" y="3348293"/>
            <a:ext cx="1330555" cy="338554"/>
          </a:xfrm>
          <a:prstGeom prst="rect">
            <a:avLst/>
          </a:prstGeom>
          <a:noFill/>
        </p:spPr>
        <p:txBody>
          <a:bodyPr wrap="square" rtlCol="0">
            <a:spAutoFit/>
          </a:bodyPr>
          <a:lstStyle/>
          <a:p>
            <a:r>
              <a:rPr lang="en-JP" sz="1600" b="1"/>
              <a:t>Sure</a:t>
            </a:r>
            <a:endParaRPr lang="en-JP" sz="1600" b="1" i="1"/>
          </a:p>
        </p:txBody>
      </p:sp>
      <p:sp>
        <p:nvSpPr>
          <p:cNvPr id="20" name="Rectangular Callout 19">
            <a:extLst>
              <a:ext uri="{FF2B5EF4-FFF2-40B4-BE49-F238E27FC236}">
                <a16:creationId xmlns:a16="http://schemas.microsoft.com/office/drawing/2014/main" id="{20BE2F94-3FEC-5840-BD44-A1C5DBFE67E0}"/>
              </a:ext>
            </a:extLst>
          </p:cNvPr>
          <p:cNvSpPr/>
          <p:nvPr/>
        </p:nvSpPr>
        <p:spPr>
          <a:xfrm>
            <a:off x="9591254" y="3080778"/>
            <a:ext cx="1330555" cy="850125"/>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9DA08C5E-E5C4-9DCD-5871-91C8E61C56A6}"/>
              </a:ext>
            </a:extLst>
          </p:cNvPr>
          <p:cNvSpPr>
            <a:spLocks noGrp="1"/>
          </p:cNvSpPr>
          <p:nvPr>
            <p:ph type="sldNum" sz="quarter" idx="12"/>
          </p:nvPr>
        </p:nvSpPr>
        <p:spPr/>
        <p:txBody>
          <a:bodyPr/>
          <a:lstStyle/>
          <a:p>
            <a:fld id="{1F783C69-ECC4-5244-909A-AB3C2F4F6D91}" type="slidenum">
              <a:rPr lang="en-JP" smtClean="0"/>
              <a:t>35</a:t>
            </a:fld>
            <a:endParaRPr lang="en-JP"/>
          </a:p>
        </p:txBody>
      </p:sp>
    </p:spTree>
    <p:extLst>
      <p:ext uri="{BB962C8B-B14F-4D97-AF65-F5344CB8AC3E}">
        <p14:creationId xmlns:p14="http://schemas.microsoft.com/office/powerpoint/2010/main" val="1756858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co/ - Comics &amp; Cartoons » Searching for posts with the image hash  'kTICU/r++U/bShMfPMFW4w=='.">
            <a:extLst>
              <a:ext uri="{FF2B5EF4-FFF2-40B4-BE49-F238E27FC236}">
                <a16:creationId xmlns:a16="http://schemas.microsoft.com/office/drawing/2014/main" id="{AE310CB2-CFF3-BA47-8C72-CF52FBD52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02" y="4911565"/>
            <a:ext cx="1346200" cy="17651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21F6B2-F3FD-6C4F-AAA0-490EE42F7A2F}"/>
              </a:ext>
            </a:extLst>
          </p:cNvPr>
          <p:cNvSpPr txBox="1"/>
          <p:nvPr/>
        </p:nvSpPr>
        <p:spPr>
          <a:xfrm>
            <a:off x="3120705" y="620785"/>
            <a:ext cx="8059899" cy="1200329"/>
          </a:xfrm>
          <a:prstGeom prst="rect">
            <a:avLst/>
          </a:prstGeom>
          <a:noFill/>
        </p:spPr>
        <p:txBody>
          <a:bodyPr wrap="none" rtlCol="0">
            <a:spAutoFit/>
          </a:bodyPr>
          <a:lstStyle/>
          <a:p>
            <a:pPr marL="342900" indent="-342900">
              <a:buAutoNum type="arabicPeriod"/>
            </a:pPr>
            <a:r>
              <a:rPr lang="en-JP" dirty="0"/>
              <a:t>Every method has a return type and input variables</a:t>
            </a:r>
          </a:p>
          <a:p>
            <a:pPr marL="342900" indent="-342900">
              <a:buAutoNum type="arabicPeriod"/>
            </a:pPr>
            <a:r>
              <a:rPr lang="en-JP" dirty="0"/>
              <a:t>We can create copies of a method by changing any of one/both of the following:</a:t>
            </a:r>
          </a:p>
          <a:p>
            <a:pPr marL="800100" lvl="1" indent="-342900">
              <a:buFont typeface="+mj-lt"/>
              <a:buAutoNum type="alphaLcPeriod"/>
            </a:pPr>
            <a:r>
              <a:rPr lang="en-JP" dirty="0"/>
              <a:t>return types and</a:t>
            </a:r>
          </a:p>
          <a:p>
            <a:pPr marL="800100" lvl="1" indent="-342900">
              <a:buFont typeface="+mj-lt"/>
              <a:buAutoNum type="alphaLcPeriod"/>
            </a:pPr>
            <a:r>
              <a:rPr lang="en-JP" dirty="0"/>
              <a:t>input data types</a:t>
            </a:r>
          </a:p>
        </p:txBody>
      </p:sp>
      <p:sp>
        <p:nvSpPr>
          <p:cNvPr id="7" name="TextBox 6">
            <a:extLst>
              <a:ext uri="{FF2B5EF4-FFF2-40B4-BE49-F238E27FC236}">
                <a16:creationId xmlns:a16="http://schemas.microsoft.com/office/drawing/2014/main" id="{8598C465-2B9E-8148-8AC7-B327B547F8DF}"/>
              </a:ext>
            </a:extLst>
          </p:cNvPr>
          <p:cNvSpPr txBox="1"/>
          <p:nvPr/>
        </p:nvSpPr>
        <p:spPr>
          <a:xfrm>
            <a:off x="2541865" y="2197916"/>
            <a:ext cx="4730590" cy="369332"/>
          </a:xfrm>
          <a:prstGeom prst="rect">
            <a:avLst/>
          </a:prstGeom>
          <a:noFill/>
        </p:spPr>
        <p:txBody>
          <a:bodyPr wrap="none" rtlCol="0">
            <a:spAutoFit/>
          </a:bodyPr>
          <a:lstStyle/>
          <a:p>
            <a:r>
              <a:rPr lang="en-JP" i="1" dirty="0"/>
              <a:t>&lt;returnType&gt; </a:t>
            </a:r>
            <a:r>
              <a:rPr lang="en-JP" dirty="0"/>
              <a:t>methodName (&lt;inputArguments&gt;)</a:t>
            </a:r>
          </a:p>
        </p:txBody>
      </p:sp>
      <p:sp>
        <p:nvSpPr>
          <p:cNvPr id="8" name="TextBox 7">
            <a:extLst>
              <a:ext uri="{FF2B5EF4-FFF2-40B4-BE49-F238E27FC236}">
                <a16:creationId xmlns:a16="http://schemas.microsoft.com/office/drawing/2014/main" id="{0706AB44-07BF-3147-866E-177755A5C6C5}"/>
              </a:ext>
            </a:extLst>
          </p:cNvPr>
          <p:cNvSpPr txBox="1"/>
          <p:nvPr/>
        </p:nvSpPr>
        <p:spPr>
          <a:xfrm>
            <a:off x="2432808" y="2673775"/>
            <a:ext cx="3546740" cy="2031325"/>
          </a:xfrm>
          <a:prstGeom prst="rect">
            <a:avLst/>
          </a:prstGeom>
          <a:noFill/>
        </p:spPr>
        <p:txBody>
          <a:bodyPr wrap="none" rtlCol="0">
            <a:spAutoFit/>
          </a:bodyPr>
          <a:lstStyle/>
          <a:p>
            <a:r>
              <a:rPr lang="en-JP" dirty="0"/>
              <a:t>Examples:  int add (int a, int b)</a:t>
            </a:r>
          </a:p>
          <a:p>
            <a:r>
              <a:rPr lang="en-JP" dirty="0"/>
              <a:t>                    int add ()</a:t>
            </a:r>
          </a:p>
          <a:p>
            <a:r>
              <a:rPr lang="en-JP" dirty="0"/>
              <a:t>	  float add()</a:t>
            </a:r>
          </a:p>
          <a:p>
            <a:r>
              <a:rPr lang="en-JP"/>
              <a:t>	  float add(float a, in b)</a:t>
            </a:r>
          </a:p>
          <a:p>
            <a:r>
              <a:rPr lang="en-JP" dirty="0"/>
              <a:t>	  int  add(int a, float b)</a:t>
            </a:r>
          </a:p>
          <a:p>
            <a:r>
              <a:rPr lang="en-JP" dirty="0"/>
              <a:t>	  int add(float a, double b)</a:t>
            </a:r>
          </a:p>
          <a:p>
            <a:r>
              <a:rPr lang="en-JP" dirty="0"/>
              <a:t>	 double (int a, int c)</a:t>
            </a:r>
          </a:p>
        </p:txBody>
      </p:sp>
      <p:sp>
        <p:nvSpPr>
          <p:cNvPr id="9" name="TextBox 8">
            <a:extLst>
              <a:ext uri="{FF2B5EF4-FFF2-40B4-BE49-F238E27FC236}">
                <a16:creationId xmlns:a16="http://schemas.microsoft.com/office/drawing/2014/main" id="{99EF7D86-1E15-CD4A-A473-0A9DD012A112}"/>
              </a:ext>
            </a:extLst>
          </p:cNvPr>
          <p:cNvSpPr txBox="1"/>
          <p:nvPr/>
        </p:nvSpPr>
        <p:spPr>
          <a:xfrm>
            <a:off x="3388107" y="6515177"/>
            <a:ext cx="3804055" cy="369332"/>
          </a:xfrm>
          <a:prstGeom prst="rect">
            <a:avLst/>
          </a:prstGeom>
          <a:noFill/>
        </p:spPr>
        <p:txBody>
          <a:bodyPr wrap="none" rtlCol="0">
            <a:spAutoFit/>
          </a:bodyPr>
          <a:lstStyle/>
          <a:p>
            <a:r>
              <a:rPr lang="en-JP"/>
              <a:t>* constructors do not have return type</a:t>
            </a:r>
          </a:p>
        </p:txBody>
      </p:sp>
      <p:sp>
        <p:nvSpPr>
          <p:cNvPr id="10" name="TextBox 9">
            <a:extLst>
              <a:ext uri="{FF2B5EF4-FFF2-40B4-BE49-F238E27FC236}">
                <a16:creationId xmlns:a16="http://schemas.microsoft.com/office/drawing/2014/main" id="{A7EDD308-FBD7-574F-82C3-3F88B0ED90FC}"/>
              </a:ext>
            </a:extLst>
          </p:cNvPr>
          <p:cNvSpPr txBox="1"/>
          <p:nvPr/>
        </p:nvSpPr>
        <p:spPr>
          <a:xfrm>
            <a:off x="2374085" y="5234731"/>
            <a:ext cx="2393219" cy="646331"/>
          </a:xfrm>
          <a:prstGeom prst="rect">
            <a:avLst/>
          </a:prstGeom>
          <a:noFill/>
        </p:spPr>
        <p:txBody>
          <a:bodyPr wrap="none" rtlCol="0">
            <a:spAutoFit/>
          </a:bodyPr>
          <a:lstStyle/>
          <a:p>
            <a:r>
              <a:rPr lang="en-JP">
                <a:solidFill>
                  <a:srgbClr val="C00000"/>
                </a:solidFill>
              </a:rPr>
              <a:t>Examples: int add(int a)</a:t>
            </a:r>
          </a:p>
          <a:p>
            <a:r>
              <a:rPr lang="en-JP">
                <a:solidFill>
                  <a:srgbClr val="C00000"/>
                </a:solidFill>
              </a:rPr>
              <a:t>                   int add(int b)</a:t>
            </a:r>
          </a:p>
        </p:txBody>
      </p:sp>
      <p:sp>
        <p:nvSpPr>
          <p:cNvPr id="11" name="TextBox 10">
            <a:extLst>
              <a:ext uri="{FF2B5EF4-FFF2-40B4-BE49-F238E27FC236}">
                <a16:creationId xmlns:a16="http://schemas.microsoft.com/office/drawing/2014/main" id="{FED29A45-BC1B-7C44-A98F-6AFA891FDB48}"/>
              </a:ext>
            </a:extLst>
          </p:cNvPr>
          <p:cNvSpPr txBox="1"/>
          <p:nvPr/>
        </p:nvSpPr>
        <p:spPr>
          <a:xfrm>
            <a:off x="5215157" y="5226342"/>
            <a:ext cx="3758786" cy="369332"/>
          </a:xfrm>
          <a:prstGeom prst="rect">
            <a:avLst/>
          </a:prstGeom>
          <a:noFill/>
        </p:spPr>
        <p:txBody>
          <a:bodyPr wrap="none" rtlCol="0">
            <a:spAutoFit/>
          </a:bodyPr>
          <a:lstStyle/>
          <a:p>
            <a:r>
              <a:rPr lang="en-JP">
                <a:solidFill>
                  <a:srgbClr val="FF0000"/>
                </a:solidFill>
              </a:rPr>
              <a:t>wrong. variables names do not matter.</a:t>
            </a:r>
          </a:p>
        </p:txBody>
      </p:sp>
      <p:cxnSp>
        <p:nvCxnSpPr>
          <p:cNvPr id="13" name="Straight Arrow Connector 12">
            <a:extLst>
              <a:ext uri="{FF2B5EF4-FFF2-40B4-BE49-F238E27FC236}">
                <a16:creationId xmlns:a16="http://schemas.microsoft.com/office/drawing/2014/main" id="{E1124105-C0A9-8E41-B317-15ABDC0154A8}"/>
              </a:ext>
            </a:extLst>
          </p:cNvPr>
          <p:cNvCxnSpPr>
            <a:stCxn id="11" idx="1"/>
          </p:cNvCxnSpPr>
          <p:nvPr/>
        </p:nvCxnSpPr>
        <p:spPr>
          <a:xfrm flipH="1" flipV="1">
            <a:off x="4544037" y="5408257"/>
            <a:ext cx="671120" cy="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A2B1792-3847-4547-BA7D-6A3125E95FF2}"/>
              </a:ext>
            </a:extLst>
          </p:cNvPr>
          <p:cNvCxnSpPr>
            <a:stCxn id="11" idx="1"/>
          </p:cNvCxnSpPr>
          <p:nvPr/>
        </p:nvCxnSpPr>
        <p:spPr>
          <a:xfrm flipH="1">
            <a:off x="4544037" y="5411008"/>
            <a:ext cx="671120" cy="285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2" descr="Cartoon Classics #4 – Dexter's Laboratory | Dexter's laboratory, Dexter  cartoon, Dexter laboratory">
            <a:extLst>
              <a:ext uri="{FF2B5EF4-FFF2-40B4-BE49-F238E27FC236}">
                <a16:creationId xmlns:a16="http://schemas.microsoft.com/office/drawing/2014/main" id="{314DE602-B5F6-9541-AB17-315CF6E3C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5903" y="5036887"/>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78095EC-1521-284D-B18D-DC7994033B8C}"/>
              </a:ext>
            </a:extLst>
          </p:cNvPr>
          <p:cNvSpPr txBox="1"/>
          <p:nvPr/>
        </p:nvSpPr>
        <p:spPr>
          <a:xfrm>
            <a:off x="9965098" y="4149618"/>
            <a:ext cx="1330555" cy="338554"/>
          </a:xfrm>
          <a:prstGeom prst="rect">
            <a:avLst/>
          </a:prstGeom>
          <a:noFill/>
        </p:spPr>
        <p:txBody>
          <a:bodyPr wrap="square" rtlCol="0">
            <a:spAutoFit/>
          </a:bodyPr>
          <a:lstStyle/>
          <a:p>
            <a:r>
              <a:rPr lang="en-JP" sz="1600" b="1"/>
              <a:t>Thank you</a:t>
            </a:r>
            <a:endParaRPr lang="en-JP" sz="1600" b="1" i="1"/>
          </a:p>
        </p:txBody>
      </p:sp>
      <p:sp>
        <p:nvSpPr>
          <p:cNvPr id="18" name="Rectangular Callout 17">
            <a:extLst>
              <a:ext uri="{FF2B5EF4-FFF2-40B4-BE49-F238E27FC236}">
                <a16:creationId xmlns:a16="http://schemas.microsoft.com/office/drawing/2014/main" id="{1CD42753-794C-0041-A42A-DDB820674F6C}"/>
              </a:ext>
            </a:extLst>
          </p:cNvPr>
          <p:cNvSpPr/>
          <p:nvPr/>
        </p:nvSpPr>
        <p:spPr>
          <a:xfrm>
            <a:off x="9873671" y="3893833"/>
            <a:ext cx="1330555" cy="850125"/>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0BF9FC64-62A2-68A6-1068-2BD536B8D53F}"/>
              </a:ext>
            </a:extLst>
          </p:cNvPr>
          <p:cNvSpPr>
            <a:spLocks noGrp="1"/>
          </p:cNvSpPr>
          <p:nvPr>
            <p:ph type="sldNum" sz="quarter" idx="12"/>
          </p:nvPr>
        </p:nvSpPr>
        <p:spPr/>
        <p:txBody>
          <a:bodyPr/>
          <a:lstStyle/>
          <a:p>
            <a:fld id="{1F783C69-ECC4-5244-909A-AB3C2F4F6D91}" type="slidenum">
              <a:rPr lang="en-JP" smtClean="0"/>
              <a:t>36</a:t>
            </a:fld>
            <a:endParaRPr lang="en-JP"/>
          </a:p>
        </p:txBody>
      </p:sp>
    </p:spTree>
    <p:extLst>
      <p:ext uri="{BB962C8B-B14F-4D97-AF65-F5344CB8AC3E}">
        <p14:creationId xmlns:p14="http://schemas.microsoft.com/office/powerpoint/2010/main" val="714858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Time Expansion Helmet | Dexter's Laboratory Wiki | Fandom">
            <a:extLst>
              <a:ext uri="{FF2B5EF4-FFF2-40B4-BE49-F238E27FC236}">
                <a16:creationId xmlns:a16="http://schemas.microsoft.com/office/drawing/2014/main" id="{44170D24-571B-A34A-8327-3738EBC19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527710" y="2050473"/>
            <a:ext cx="3454980" cy="27415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869B92-7D0D-1D4A-9F45-35BBBA8247D1}"/>
              </a:ext>
            </a:extLst>
          </p:cNvPr>
          <p:cNvSpPr txBox="1"/>
          <p:nvPr/>
        </p:nvSpPr>
        <p:spPr>
          <a:xfrm>
            <a:off x="3637682" y="4871557"/>
            <a:ext cx="3235036" cy="369332"/>
          </a:xfrm>
          <a:prstGeom prst="rect">
            <a:avLst/>
          </a:prstGeom>
          <a:noFill/>
        </p:spPr>
        <p:txBody>
          <a:bodyPr wrap="square" rtlCol="0">
            <a:spAutoFit/>
          </a:bodyPr>
          <a:lstStyle/>
          <a:p>
            <a:r>
              <a:rPr lang="en-JP"/>
              <a:t>Returning to present from future</a:t>
            </a:r>
          </a:p>
        </p:txBody>
      </p:sp>
      <p:sp>
        <p:nvSpPr>
          <p:cNvPr id="2" name="Slide Number Placeholder 1">
            <a:extLst>
              <a:ext uri="{FF2B5EF4-FFF2-40B4-BE49-F238E27FC236}">
                <a16:creationId xmlns:a16="http://schemas.microsoft.com/office/drawing/2014/main" id="{C008DB7F-0192-79DC-32A4-B28F68258BA6}"/>
              </a:ext>
            </a:extLst>
          </p:cNvPr>
          <p:cNvSpPr>
            <a:spLocks noGrp="1"/>
          </p:cNvSpPr>
          <p:nvPr>
            <p:ph type="sldNum" sz="quarter" idx="12"/>
          </p:nvPr>
        </p:nvSpPr>
        <p:spPr/>
        <p:txBody>
          <a:bodyPr/>
          <a:lstStyle/>
          <a:p>
            <a:fld id="{1F783C69-ECC4-5244-909A-AB3C2F4F6D91}" type="slidenum">
              <a:rPr lang="en-JP" smtClean="0"/>
              <a:t>37</a:t>
            </a:fld>
            <a:endParaRPr lang="en-JP"/>
          </a:p>
        </p:txBody>
      </p:sp>
    </p:spTree>
    <p:extLst>
      <p:ext uri="{BB962C8B-B14F-4D97-AF65-F5344CB8AC3E}">
        <p14:creationId xmlns:p14="http://schemas.microsoft.com/office/powerpoint/2010/main" val="27270181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75C0EEEE-3C52-AC4C-A1D6-824EDCAF7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7205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176B99-EF7E-CF49-B9D9-C7AE9E898241}"/>
              </a:ext>
            </a:extLst>
          </p:cNvPr>
          <p:cNvSpPr txBox="1"/>
          <p:nvPr/>
        </p:nvSpPr>
        <p:spPr>
          <a:xfrm>
            <a:off x="1355436" y="3561674"/>
            <a:ext cx="2052106" cy="584775"/>
          </a:xfrm>
          <a:prstGeom prst="rect">
            <a:avLst/>
          </a:prstGeom>
          <a:noFill/>
        </p:spPr>
        <p:txBody>
          <a:bodyPr wrap="square" rtlCol="0">
            <a:spAutoFit/>
          </a:bodyPr>
          <a:lstStyle/>
          <a:p>
            <a:r>
              <a:rPr lang="en-JP" sz="1600" b="1"/>
              <a:t>Explained overloading to Didi</a:t>
            </a:r>
            <a:endParaRPr lang="en-JP" sz="1600" b="1" i="1"/>
          </a:p>
        </p:txBody>
      </p:sp>
      <p:sp>
        <p:nvSpPr>
          <p:cNvPr id="6" name="Rectangular Callout 5">
            <a:extLst>
              <a:ext uri="{FF2B5EF4-FFF2-40B4-BE49-F238E27FC236}">
                <a16:creationId xmlns:a16="http://schemas.microsoft.com/office/drawing/2014/main" id="{93BE23EA-1740-A74A-BE1D-3FFC315A7A5C}"/>
              </a:ext>
            </a:extLst>
          </p:cNvPr>
          <p:cNvSpPr/>
          <p:nvPr/>
        </p:nvSpPr>
        <p:spPr>
          <a:xfrm>
            <a:off x="1115967" y="3429000"/>
            <a:ext cx="2399251" cy="850125"/>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 name="Picture 4" descr="dexter y didi - Buscar con Google | Dexter cartoon, Cartoon network  characters, Cartoon caracters">
            <a:extLst>
              <a:ext uri="{FF2B5EF4-FFF2-40B4-BE49-F238E27FC236}">
                <a16:creationId xmlns:a16="http://schemas.microsoft.com/office/drawing/2014/main" id="{F7E9EC5B-9F5B-0F44-9EF1-1784FFBAA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16505" y="414644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ular Callout 7">
            <a:extLst>
              <a:ext uri="{FF2B5EF4-FFF2-40B4-BE49-F238E27FC236}">
                <a16:creationId xmlns:a16="http://schemas.microsoft.com/office/drawing/2014/main" id="{10D7B5B3-4859-D143-AE7F-30AD82A09560}"/>
              </a:ext>
            </a:extLst>
          </p:cNvPr>
          <p:cNvSpPr/>
          <p:nvPr/>
        </p:nvSpPr>
        <p:spPr>
          <a:xfrm>
            <a:off x="10070377" y="2790696"/>
            <a:ext cx="159883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Got it.</a:t>
            </a:r>
          </a:p>
        </p:txBody>
      </p:sp>
      <p:sp>
        <p:nvSpPr>
          <p:cNvPr id="2" name="Slide Number Placeholder 1">
            <a:extLst>
              <a:ext uri="{FF2B5EF4-FFF2-40B4-BE49-F238E27FC236}">
                <a16:creationId xmlns:a16="http://schemas.microsoft.com/office/drawing/2014/main" id="{098530AF-1A90-5C50-B84D-C5E5423ABAB1}"/>
              </a:ext>
            </a:extLst>
          </p:cNvPr>
          <p:cNvSpPr>
            <a:spLocks noGrp="1"/>
          </p:cNvSpPr>
          <p:nvPr>
            <p:ph type="sldNum" sz="quarter" idx="12"/>
          </p:nvPr>
        </p:nvSpPr>
        <p:spPr/>
        <p:txBody>
          <a:bodyPr/>
          <a:lstStyle/>
          <a:p>
            <a:fld id="{1F783C69-ECC4-5244-909A-AB3C2F4F6D91}" type="slidenum">
              <a:rPr lang="en-JP" smtClean="0"/>
              <a:t>38</a:t>
            </a:fld>
            <a:endParaRPr lang="en-JP"/>
          </a:p>
        </p:txBody>
      </p:sp>
    </p:spTree>
    <p:extLst>
      <p:ext uri="{BB962C8B-B14F-4D97-AF65-F5344CB8AC3E}">
        <p14:creationId xmlns:p14="http://schemas.microsoft.com/office/powerpoint/2010/main" val="1159692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exter Laboratory (TV Show) Fan Casting on myCast">
            <a:extLst>
              <a:ext uri="{FF2B5EF4-FFF2-40B4-BE49-F238E27FC236}">
                <a16:creationId xmlns:a16="http://schemas.microsoft.com/office/drawing/2014/main" id="{134E011F-97EE-DC4A-B869-254F7C4D7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106" y="1631517"/>
            <a:ext cx="2400300" cy="3390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432D062D-BF50-D346-8590-6E5FD8A2DF15}"/>
              </a:ext>
            </a:extLst>
          </p:cNvPr>
          <p:cNvSpPr/>
          <p:nvPr/>
        </p:nvSpPr>
        <p:spPr>
          <a:xfrm>
            <a:off x="6751781" y="812800"/>
            <a:ext cx="3343564" cy="1018309"/>
          </a:xfrm>
          <a:prstGeom prst="wedgeRectCallout">
            <a:avLst>
              <a:gd name="adj1" fmla="val -50654"/>
              <a:gd name="adj2" fmla="val 1544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800">
                <a:solidFill>
                  <a:schemeClr val="tx1"/>
                </a:solidFill>
              </a:rPr>
              <a:t>TASK 5: Let us create methods</a:t>
            </a:r>
          </a:p>
        </p:txBody>
      </p:sp>
      <p:sp>
        <p:nvSpPr>
          <p:cNvPr id="2" name="Slide Number Placeholder 1">
            <a:extLst>
              <a:ext uri="{FF2B5EF4-FFF2-40B4-BE49-F238E27FC236}">
                <a16:creationId xmlns:a16="http://schemas.microsoft.com/office/drawing/2014/main" id="{B215D29A-3399-4BC0-0D87-392043AF9843}"/>
              </a:ext>
            </a:extLst>
          </p:cNvPr>
          <p:cNvSpPr>
            <a:spLocks noGrp="1"/>
          </p:cNvSpPr>
          <p:nvPr>
            <p:ph type="sldNum" sz="quarter" idx="12"/>
          </p:nvPr>
        </p:nvSpPr>
        <p:spPr/>
        <p:txBody>
          <a:bodyPr/>
          <a:lstStyle/>
          <a:p>
            <a:fld id="{1F783C69-ECC4-5244-909A-AB3C2F4F6D91}" type="slidenum">
              <a:rPr lang="en-JP" smtClean="0"/>
              <a:t>39</a:t>
            </a:fld>
            <a:endParaRPr lang="en-JP"/>
          </a:p>
        </p:txBody>
      </p:sp>
    </p:spTree>
    <p:extLst>
      <p:ext uri="{BB962C8B-B14F-4D97-AF65-F5344CB8AC3E}">
        <p14:creationId xmlns:p14="http://schemas.microsoft.com/office/powerpoint/2010/main" val="255813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te Teacher Cartoon Holding A Pointer - 1人のベクターアート素材や画像を多数ご用意 - iStock">
            <a:extLst>
              <a:ext uri="{FF2B5EF4-FFF2-40B4-BE49-F238E27FC236}">
                <a16:creationId xmlns:a16="http://schemas.microsoft.com/office/drawing/2014/main" id="{5F9E570B-5224-484C-BC25-5F2F26B2C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2" y="2432917"/>
            <a:ext cx="2273300" cy="3581400"/>
          </a:xfrm>
          <a:prstGeom prst="rect">
            <a:avLst/>
          </a:prstGeom>
          <a:noFill/>
          <a:extLst>
            <a:ext uri="{909E8E84-426E-40DD-AFC4-6F175D3DCCD1}">
              <a14:hiddenFill xmlns:a14="http://schemas.microsoft.com/office/drawing/2010/main">
                <a:solidFill>
                  <a:srgbClr val="FFFFFF"/>
                </a:solidFill>
              </a14:hiddenFill>
            </a:ext>
          </a:extLst>
        </p:spPr>
      </p:pic>
      <p:sp>
        <p:nvSpPr>
          <p:cNvPr id="5" name="Cloud Callout 4">
            <a:extLst>
              <a:ext uri="{FF2B5EF4-FFF2-40B4-BE49-F238E27FC236}">
                <a16:creationId xmlns:a16="http://schemas.microsoft.com/office/drawing/2014/main" id="{2A466A07-C9F5-874E-AFEA-DC72175A16D8}"/>
              </a:ext>
            </a:extLst>
          </p:cNvPr>
          <p:cNvSpPr/>
          <p:nvPr/>
        </p:nvSpPr>
        <p:spPr>
          <a:xfrm>
            <a:off x="5255490" y="1052945"/>
            <a:ext cx="4045527" cy="1463832"/>
          </a:xfrm>
          <a:prstGeom prst="cloudCallout">
            <a:avLst>
              <a:gd name="adj1" fmla="val -47096"/>
              <a:gd name="adj2" fmla="val 941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2C87A6E1-09E2-DA42-A8F7-59DCA6193123}"/>
              </a:ext>
            </a:extLst>
          </p:cNvPr>
          <p:cNvSpPr txBox="1"/>
          <p:nvPr/>
        </p:nvSpPr>
        <p:spPr>
          <a:xfrm>
            <a:off x="6252754" y="1323196"/>
            <a:ext cx="2512291" cy="923330"/>
          </a:xfrm>
          <a:prstGeom prst="rect">
            <a:avLst/>
          </a:prstGeom>
          <a:noFill/>
        </p:spPr>
        <p:txBody>
          <a:bodyPr wrap="square" rtlCol="0">
            <a:spAutoFit/>
          </a:bodyPr>
          <a:lstStyle/>
          <a:p>
            <a:r>
              <a:rPr lang="en-JP"/>
              <a:t>Idea:</a:t>
            </a:r>
            <a:r>
              <a:rPr lang="en-US"/>
              <a:t>teachMe</a:t>
            </a:r>
          </a:p>
          <a:p>
            <a:endParaRPr lang="en-US"/>
          </a:p>
          <a:p>
            <a:r>
              <a:rPr lang="en-US" err="1"/>
              <a:t>TEACHing</a:t>
            </a:r>
            <a:r>
              <a:rPr lang="en-US"/>
              <a:t> by </a:t>
            </a:r>
            <a:r>
              <a:rPr lang="en-US" err="1"/>
              <a:t>aniMe</a:t>
            </a:r>
            <a:endParaRPr lang="en-JP"/>
          </a:p>
        </p:txBody>
      </p:sp>
      <p:sp>
        <p:nvSpPr>
          <p:cNvPr id="2" name="Slide Number Placeholder 1">
            <a:extLst>
              <a:ext uri="{FF2B5EF4-FFF2-40B4-BE49-F238E27FC236}">
                <a16:creationId xmlns:a16="http://schemas.microsoft.com/office/drawing/2014/main" id="{FE2D0AA8-C769-DADC-C789-3B2DCA5F6BB1}"/>
              </a:ext>
            </a:extLst>
          </p:cNvPr>
          <p:cNvSpPr>
            <a:spLocks noGrp="1"/>
          </p:cNvSpPr>
          <p:nvPr>
            <p:ph type="sldNum" sz="quarter" idx="12"/>
          </p:nvPr>
        </p:nvSpPr>
        <p:spPr/>
        <p:txBody>
          <a:bodyPr/>
          <a:lstStyle/>
          <a:p>
            <a:fld id="{1F783C69-ECC4-5244-909A-AB3C2F4F6D91}" type="slidenum">
              <a:rPr lang="en-JP" smtClean="0"/>
              <a:t>4</a:t>
            </a:fld>
            <a:endParaRPr lang="en-JP"/>
          </a:p>
        </p:txBody>
      </p:sp>
    </p:spTree>
    <p:extLst>
      <p:ext uri="{BB962C8B-B14F-4D97-AF65-F5344CB8AC3E}">
        <p14:creationId xmlns:p14="http://schemas.microsoft.com/office/powerpoint/2010/main" val="1394370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547FF176-0B35-E343-BB68-4DC9C0968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9E53D2-049D-9941-AD9A-C53715B9B2A1}"/>
              </a:ext>
            </a:extLst>
          </p:cNvPr>
          <p:cNvSpPr txBox="1"/>
          <p:nvPr/>
        </p:nvSpPr>
        <p:spPr>
          <a:xfrm>
            <a:off x="461394" y="3581510"/>
            <a:ext cx="2661387" cy="1077218"/>
          </a:xfrm>
          <a:prstGeom prst="rect">
            <a:avLst/>
          </a:prstGeom>
          <a:noFill/>
        </p:spPr>
        <p:txBody>
          <a:bodyPr wrap="square" rtlCol="0">
            <a:spAutoFit/>
          </a:bodyPr>
          <a:lstStyle/>
          <a:p>
            <a:r>
              <a:rPr lang="en-JP" sz="1600" b="1"/>
              <a:t>write methods to return addition, substraction, multiplication and division values</a:t>
            </a:r>
            <a:endParaRPr lang="en-JP" sz="1600" b="1" i="1"/>
          </a:p>
        </p:txBody>
      </p:sp>
      <p:sp>
        <p:nvSpPr>
          <p:cNvPr id="6" name="Rectangular Callout 5">
            <a:extLst>
              <a:ext uri="{FF2B5EF4-FFF2-40B4-BE49-F238E27FC236}">
                <a16:creationId xmlns:a16="http://schemas.microsoft.com/office/drawing/2014/main" id="{DB724F98-053F-EC4E-A3F7-AB90F0CC0129}"/>
              </a:ext>
            </a:extLst>
          </p:cNvPr>
          <p:cNvSpPr/>
          <p:nvPr/>
        </p:nvSpPr>
        <p:spPr>
          <a:xfrm>
            <a:off x="461394" y="3540154"/>
            <a:ext cx="2399251" cy="1159931"/>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Vertical Scroll 6">
            <a:extLst>
              <a:ext uri="{FF2B5EF4-FFF2-40B4-BE49-F238E27FC236}">
                <a16:creationId xmlns:a16="http://schemas.microsoft.com/office/drawing/2014/main" id="{0C0F4EDC-5D08-6B42-9250-F373C8F0BDE6}"/>
              </a:ext>
            </a:extLst>
          </p:cNvPr>
          <p:cNvSpPr/>
          <p:nvPr/>
        </p:nvSpPr>
        <p:spPr>
          <a:xfrm>
            <a:off x="4215467" y="1570966"/>
            <a:ext cx="3761065" cy="471238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C2CF63EF-D2A1-2045-A640-D228B6554172}"/>
              </a:ext>
            </a:extLst>
          </p:cNvPr>
          <p:cNvSpPr txBox="1"/>
          <p:nvPr/>
        </p:nvSpPr>
        <p:spPr>
          <a:xfrm>
            <a:off x="5669559" y="1570966"/>
            <a:ext cx="1508875" cy="369332"/>
          </a:xfrm>
          <a:prstGeom prst="rect">
            <a:avLst/>
          </a:prstGeom>
          <a:noFill/>
        </p:spPr>
        <p:txBody>
          <a:bodyPr wrap="none" rtlCol="0">
            <a:spAutoFit/>
          </a:bodyPr>
          <a:lstStyle/>
          <a:p>
            <a:r>
              <a:rPr lang="en-JP"/>
              <a:t>calculator.java</a:t>
            </a:r>
          </a:p>
        </p:txBody>
      </p:sp>
      <p:sp>
        <p:nvSpPr>
          <p:cNvPr id="9" name="TextBox 8">
            <a:extLst>
              <a:ext uri="{FF2B5EF4-FFF2-40B4-BE49-F238E27FC236}">
                <a16:creationId xmlns:a16="http://schemas.microsoft.com/office/drawing/2014/main" id="{0F9CE831-CC37-9343-8E0D-F4D173F1C14C}"/>
              </a:ext>
            </a:extLst>
          </p:cNvPr>
          <p:cNvSpPr txBox="1"/>
          <p:nvPr/>
        </p:nvSpPr>
        <p:spPr>
          <a:xfrm>
            <a:off x="4823243" y="2161290"/>
            <a:ext cx="2400785" cy="4154984"/>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r>
              <a:rPr lang="en-JP" sz="1200" dirty="0">
                <a:solidFill>
                  <a:schemeClr val="accent6"/>
                </a:solidFill>
              </a:rPr>
              <a:t>     public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public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int getAdd()</a:t>
            </a:r>
          </a:p>
          <a:p>
            <a:r>
              <a:rPr lang="en-JP" sz="1200" dirty="0">
                <a:solidFill>
                  <a:schemeClr val="accent6"/>
                </a:solidFill>
              </a:rPr>
              <a:t>             return var1+ var2;</a:t>
            </a:r>
          </a:p>
          <a:p>
            <a:r>
              <a:rPr lang="en-JP" sz="1200" dirty="0">
                <a:solidFill>
                  <a:schemeClr val="accent6"/>
                </a:solidFill>
              </a:rPr>
              <a:t>    public int getSub()</a:t>
            </a:r>
          </a:p>
          <a:p>
            <a:r>
              <a:rPr lang="en-JP" sz="1200" dirty="0">
                <a:solidFill>
                  <a:schemeClr val="accent6"/>
                </a:solidFill>
              </a:rPr>
              <a:t>            return var1-var2;</a:t>
            </a:r>
          </a:p>
          <a:p>
            <a:r>
              <a:rPr lang="en-JP" sz="1200" dirty="0">
                <a:solidFill>
                  <a:schemeClr val="accent6"/>
                </a:solidFill>
              </a:rPr>
              <a:t>    …</a:t>
            </a:r>
            <a:endParaRPr lang="en-JP" dirty="0"/>
          </a:p>
          <a:p>
            <a:r>
              <a:rPr lang="en-JP" dirty="0"/>
              <a:t>}</a:t>
            </a:r>
          </a:p>
        </p:txBody>
      </p:sp>
      <p:pic>
        <p:nvPicPr>
          <p:cNvPr id="10" name="Picture 4" descr="dexter y didi - Buscar con Google | Dexter cartoon, Cartoon network  characters, Cartoon caracters">
            <a:extLst>
              <a:ext uri="{FF2B5EF4-FFF2-40B4-BE49-F238E27FC236}">
                <a16:creationId xmlns:a16="http://schemas.microsoft.com/office/drawing/2014/main" id="{D5A0D799-4DBE-0C4F-9EC3-D71016003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16505" y="414644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B41D32C6-A99D-F643-BF59-E6CFF2B8AB04}"/>
              </a:ext>
            </a:extLst>
          </p:cNvPr>
          <p:cNvSpPr/>
          <p:nvPr/>
        </p:nvSpPr>
        <p:spPr>
          <a:xfrm>
            <a:off x="10070377" y="2790696"/>
            <a:ext cx="159883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Got it.</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C9B8C75-68CD-482D-A4CF-D8DD1C538542}"/>
                  </a:ext>
                </a:extLst>
              </p14:cNvPr>
              <p14:cNvContentPartPr/>
              <p14:nvPr/>
            </p14:nvContentPartPr>
            <p14:xfrm>
              <a:off x="4961160" y="4279320"/>
              <a:ext cx="2957760" cy="1751040"/>
            </p14:xfrm>
          </p:contentPart>
        </mc:Choice>
        <mc:Fallback xmlns="">
          <p:pic>
            <p:nvPicPr>
              <p:cNvPr id="2" name="Ink 1">
                <a:extLst>
                  <a:ext uri="{FF2B5EF4-FFF2-40B4-BE49-F238E27FC236}">
                    <a16:creationId xmlns:a16="http://schemas.microsoft.com/office/drawing/2014/main" id="{FC9B8C75-68CD-482D-A4CF-D8DD1C538542}"/>
                  </a:ext>
                </a:extLst>
              </p:cNvPr>
              <p:cNvPicPr/>
              <p:nvPr/>
            </p:nvPicPr>
            <p:blipFill>
              <a:blip r:embed="rId5"/>
              <a:stretch>
                <a:fillRect/>
              </a:stretch>
            </p:blipFill>
            <p:spPr>
              <a:xfrm>
                <a:off x="4951800" y="4269960"/>
                <a:ext cx="2976480" cy="1769760"/>
              </a:xfrm>
              <a:prstGeom prst="rect">
                <a:avLst/>
              </a:prstGeom>
            </p:spPr>
          </p:pic>
        </mc:Fallback>
      </mc:AlternateContent>
      <p:sp>
        <p:nvSpPr>
          <p:cNvPr id="3" name="Slide Number Placeholder 2">
            <a:extLst>
              <a:ext uri="{FF2B5EF4-FFF2-40B4-BE49-F238E27FC236}">
                <a16:creationId xmlns:a16="http://schemas.microsoft.com/office/drawing/2014/main" id="{9AE0272B-EE57-A35E-53F3-65A4688F69A7}"/>
              </a:ext>
            </a:extLst>
          </p:cNvPr>
          <p:cNvSpPr>
            <a:spLocks noGrp="1"/>
          </p:cNvSpPr>
          <p:nvPr>
            <p:ph type="sldNum" sz="quarter" idx="12"/>
          </p:nvPr>
        </p:nvSpPr>
        <p:spPr/>
        <p:txBody>
          <a:bodyPr/>
          <a:lstStyle/>
          <a:p>
            <a:fld id="{1F783C69-ECC4-5244-909A-AB3C2F4F6D91}" type="slidenum">
              <a:rPr lang="en-JP" smtClean="0"/>
              <a:t>40</a:t>
            </a:fld>
            <a:endParaRPr lang="en-JP"/>
          </a:p>
        </p:txBody>
      </p:sp>
    </p:spTree>
    <p:extLst>
      <p:ext uri="{BB962C8B-B14F-4D97-AF65-F5344CB8AC3E}">
        <p14:creationId xmlns:p14="http://schemas.microsoft.com/office/powerpoint/2010/main" val="3300171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exter Laboratory (TV Show) Fan Casting on myCast">
            <a:extLst>
              <a:ext uri="{FF2B5EF4-FFF2-40B4-BE49-F238E27FC236}">
                <a16:creationId xmlns:a16="http://schemas.microsoft.com/office/drawing/2014/main" id="{134E011F-97EE-DC4A-B869-254F7C4D7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4106" y="1631517"/>
            <a:ext cx="2400300" cy="33909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432D062D-BF50-D346-8590-6E5FD8A2DF15}"/>
              </a:ext>
            </a:extLst>
          </p:cNvPr>
          <p:cNvSpPr/>
          <p:nvPr/>
        </p:nvSpPr>
        <p:spPr>
          <a:xfrm>
            <a:off x="6751781" y="812800"/>
            <a:ext cx="3343564" cy="1018309"/>
          </a:xfrm>
          <a:prstGeom prst="wedgeRectCallout">
            <a:avLst>
              <a:gd name="adj1" fmla="val -50654"/>
              <a:gd name="adj2" fmla="val 15446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2800">
                <a:solidFill>
                  <a:schemeClr val="tx1"/>
                </a:solidFill>
              </a:rPr>
              <a:t>Final Task: Let us create entry point </a:t>
            </a:r>
          </a:p>
        </p:txBody>
      </p:sp>
      <p:sp>
        <p:nvSpPr>
          <p:cNvPr id="2" name="Slide Number Placeholder 1">
            <a:extLst>
              <a:ext uri="{FF2B5EF4-FFF2-40B4-BE49-F238E27FC236}">
                <a16:creationId xmlns:a16="http://schemas.microsoft.com/office/drawing/2014/main" id="{C0B3626E-28D8-4467-1D3B-61CEE0C2613D}"/>
              </a:ext>
            </a:extLst>
          </p:cNvPr>
          <p:cNvSpPr>
            <a:spLocks noGrp="1"/>
          </p:cNvSpPr>
          <p:nvPr>
            <p:ph type="sldNum" sz="quarter" idx="12"/>
          </p:nvPr>
        </p:nvSpPr>
        <p:spPr/>
        <p:txBody>
          <a:bodyPr/>
          <a:lstStyle/>
          <a:p>
            <a:fld id="{1F783C69-ECC4-5244-909A-AB3C2F4F6D91}" type="slidenum">
              <a:rPr lang="en-JP" smtClean="0"/>
              <a:t>41</a:t>
            </a:fld>
            <a:endParaRPr lang="en-JP"/>
          </a:p>
        </p:txBody>
      </p:sp>
    </p:spTree>
    <p:extLst>
      <p:ext uri="{BB962C8B-B14F-4D97-AF65-F5344CB8AC3E}">
        <p14:creationId xmlns:p14="http://schemas.microsoft.com/office/powerpoint/2010/main" val="1263492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547FF176-0B35-E343-BB68-4DC9C0968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9E53D2-049D-9941-AD9A-C53715B9B2A1}"/>
              </a:ext>
            </a:extLst>
          </p:cNvPr>
          <p:cNvSpPr txBox="1"/>
          <p:nvPr/>
        </p:nvSpPr>
        <p:spPr>
          <a:xfrm>
            <a:off x="461394" y="3581510"/>
            <a:ext cx="2661387" cy="830997"/>
          </a:xfrm>
          <a:prstGeom prst="rect">
            <a:avLst/>
          </a:prstGeom>
          <a:noFill/>
        </p:spPr>
        <p:txBody>
          <a:bodyPr wrap="square" rtlCol="0">
            <a:spAutoFit/>
          </a:bodyPr>
          <a:lstStyle/>
          <a:p>
            <a:r>
              <a:rPr lang="en-JP" sz="1600" b="1"/>
              <a:t>Create an entry point using “public static void main” method</a:t>
            </a:r>
            <a:endParaRPr lang="en-JP" sz="1600" b="1" i="1"/>
          </a:p>
        </p:txBody>
      </p:sp>
      <p:sp>
        <p:nvSpPr>
          <p:cNvPr id="6" name="Rectangular Callout 5">
            <a:extLst>
              <a:ext uri="{FF2B5EF4-FFF2-40B4-BE49-F238E27FC236}">
                <a16:creationId xmlns:a16="http://schemas.microsoft.com/office/drawing/2014/main" id="{DB724F98-053F-EC4E-A3F7-AB90F0CC0129}"/>
              </a:ext>
            </a:extLst>
          </p:cNvPr>
          <p:cNvSpPr/>
          <p:nvPr/>
        </p:nvSpPr>
        <p:spPr>
          <a:xfrm>
            <a:off x="461394" y="3540154"/>
            <a:ext cx="2399251" cy="1159931"/>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Vertical Scroll 6">
            <a:extLst>
              <a:ext uri="{FF2B5EF4-FFF2-40B4-BE49-F238E27FC236}">
                <a16:creationId xmlns:a16="http://schemas.microsoft.com/office/drawing/2014/main" id="{0C0F4EDC-5D08-6B42-9250-F373C8F0BDE6}"/>
              </a:ext>
            </a:extLst>
          </p:cNvPr>
          <p:cNvSpPr/>
          <p:nvPr/>
        </p:nvSpPr>
        <p:spPr>
          <a:xfrm>
            <a:off x="4215467" y="293615"/>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C2CF63EF-D2A1-2045-A640-D228B6554172}"/>
              </a:ext>
            </a:extLst>
          </p:cNvPr>
          <p:cNvSpPr txBox="1"/>
          <p:nvPr/>
        </p:nvSpPr>
        <p:spPr>
          <a:xfrm>
            <a:off x="5677948" y="293615"/>
            <a:ext cx="1508875" cy="369332"/>
          </a:xfrm>
          <a:prstGeom prst="rect">
            <a:avLst/>
          </a:prstGeom>
          <a:noFill/>
        </p:spPr>
        <p:txBody>
          <a:bodyPr wrap="none" rtlCol="0">
            <a:spAutoFit/>
          </a:bodyPr>
          <a:lstStyle/>
          <a:p>
            <a:r>
              <a:rPr lang="en-JP"/>
              <a:t>calculator.java</a:t>
            </a:r>
          </a:p>
        </p:txBody>
      </p:sp>
      <p:sp>
        <p:nvSpPr>
          <p:cNvPr id="9" name="TextBox 8">
            <a:extLst>
              <a:ext uri="{FF2B5EF4-FFF2-40B4-BE49-F238E27FC236}">
                <a16:creationId xmlns:a16="http://schemas.microsoft.com/office/drawing/2014/main" id="{0F9CE831-CC37-9343-8E0D-F4D173F1C14C}"/>
              </a:ext>
            </a:extLst>
          </p:cNvPr>
          <p:cNvSpPr txBox="1"/>
          <p:nvPr/>
        </p:nvSpPr>
        <p:spPr>
          <a:xfrm>
            <a:off x="4809404" y="995220"/>
            <a:ext cx="2635530" cy="5355312"/>
          </a:xfrm>
          <a:prstGeom prst="rect">
            <a:avLst/>
          </a:prstGeom>
          <a:noFill/>
        </p:spPr>
        <p:txBody>
          <a:bodyPr wrap="none" rtlCol="0">
            <a:spAutoFit/>
          </a:bodyPr>
          <a:lstStyle/>
          <a:p>
            <a:r>
              <a:rPr lang="en-JP" dirty="0"/>
              <a:t>public class calculator{</a:t>
            </a:r>
          </a:p>
          <a:p>
            <a:r>
              <a:rPr lang="en-JP" sz="1200" dirty="0"/>
              <a:t>     public int var1, var2;</a:t>
            </a:r>
          </a:p>
          <a:p>
            <a:endParaRPr lang="en-JP" sz="1200" dirty="0"/>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r>
              <a:rPr lang="en-JP" sz="1200" dirty="0">
                <a:solidFill>
                  <a:schemeClr val="accent6"/>
                </a:solidFill>
              </a:rPr>
              <a:t>     public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public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int getAdd()</a:t>
            </a:r>
          </a:p>
          <a:p>
            <a:r>
              <a:rPr lang="en-JP" sz="1200" dirty="0">
                <a:solidFill>
                  <a:schemeClr val="accent6"/>
                </a:solidFill>
              </a:rPr>
              <a:t>             return var1+ var2;</a:t>
            </a:r>
          </a:p>
          <a:p>
            <a:r>
              <a:rPr lang="en-JP" sz="1200" dirty="0">
                <a:solidFill>
                  <a:schemeClr val="accent6"/>
                </a:solidFill>
              </a:rPr>
              <a:t>    public int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a:t>
            </a:r>
          </a:p>
          <a:p>
            <a:r>
              <a:rPr lang="en-JP" sz="1200" dirty="0">
                <a:solidFill>
                  <a:schemeClr val="accent6"/>
                </a:solidFill>
              </a:rPr>
              <a:t>    }</a:t>
            </a:r>
          </a:p>
          <a:p>
            <a:endParaRPr lang="en-JP" dirty="0"/>
          </a:p>
          <a:p>
            <a:r>
              <a:rPr lang="en-JP" dirty="0"/>
              <a:t>}</a:t>
            </a:r>
          </a:p>
        </p:txBody>
      </p:sp>
      <p:pic>
        <p:nvPicPr>
          <p:cNvPr id="10" name="Picture 4" descr="dexter y didi - Buscar con Google | Dexter cartoon, Cartoon network  characters, Cartoon caracters">
            <a:extLst>
              <a:ext uri="{FF2B5EF4-FFF2-40B4-BE49-F238E27FC236}">
                <a16:creationId xmlns:a16="http://schemas.microsoft.com/office/drawing/2014/main" id="{D5A0D799-4DBE-0C4F-9EC3-D71016003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16505" y="414644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B41D32C6-A99D-F643-BF59-E6CFF2B8AB04}"/>
              </a:ext>
            </a:extLst>
          </p:cNvPr>
          <p:cNvSpPr/>
          <p:nvPr/>
        </p:nvSpPr>
        <p:spPr>
          <a:xfrm>
            <a:off x="10070377" y="2790696"/>
            <a:ext cx="159883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Got it.</a:t>
            </a:r>
          </a:p>
        </p:txBody>
      </p:sp>
      <p:sp>
        <p:nvSpPr>
          <p:cNvPr id="2" name="Slide Number Placeholder 1">
            <a:extLst>
              <a:ext uri="{FF2B5EF4-FFF2-40B4-BE49-F238E27FC236}">
                <a16:creationId xmlns:a16="http://schemas.microsoft.com/office/drawing/2014/main" id="{2DDC8472-8A59-9667-45DC-E7765E8F71BF}"/>
              </a:ext>
            </a:extLst>
          </p:cNvPr>
          <p:cNvSpPr>
            <a:spLocks noGrp="1"/>
          </p:cNvSpPr>
          <p:nvPr>
            <p:ph type="sldNum" sz="quarter" idx="12"/>
          </p:nvPr>
        </p:nvSpPr>
        <p:spPr/>
        <p:txBody>
          <a:bodyPr/>
          <a:lstStyle/>
          <a:p>
            <a:fld id="{1F783C69-ECC4-5244-909A-AB3C2F4F6D91}" type="slidenum">
              <a:rPr lang="en-JP" smtClean="0"/>
              <a:t>42</a:t>
            </a:fld>
            <a:endParaRPr lang="en-JP"/>
          </a:p>
        </p:txBody>
      </p:sp>
    </p:spTree>
    <p:extLst>
      <p:ext uri="{BB962C8B-B14F-4D97-AF65-F5344CB8AC3E}">
        <p14:creationId xmlns:p14="http://schemas.microsoft.com/office/powerpoint/2010/main" val="4038193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547FF176-0B35-E343-BB68-4DC9C0968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9E53D2-049D-9941-AD9A-C53715B9B2A1}"/>
              </a:ext>
            </a:extLst>
          </p:cNvPr>
          <p:cNvSpPr txBox="1"/>
          <p:nvPr/>
        </p:nvSpPr>
        <p:spPr>
          <a:xfrm>
            <a:off x="461394" y="3765209"/>
            <a:ext cx="2661387" cy="584775"/>
          </a:xfrm>
          <a:prstGeom prst="rect">
            <a:avLst/>
          </a:prstGeom>
          <a:noFill/>
        </p:spPr>
        <p:txBody>
          <a:bodyPr wrap="square" rtlCol="0">
            <a:spAutoFit/>
          </a:bodyPr>
          <a:lstStyle/>
          <a:p>
            <a:r>
              <a:rPr lang="en-JP" sz="1600" b="1"/>
              <a:t>Create an object for the calculator</a:t>
            </a:r>
            <a:endParaRPr lang="en-JP" sz="1600" b="1" i="1"/>
          </a:p>
        </p:txBody>
      </p:sp>
      <p:sp>
        <p:nvSpPr>
          <p:cNvPr id="6" name="Rectangular Callout 5">
            <a:extLst>
              <a:ext uri="{FF2B5EF4-FFF2-40B4-BE49-F238E27FC236}">
                <a16:creationId xmlns:a16="http://schemas.microsoft.com/office/drawing/2014/main" id="{DB724F98-053F-EC4E-A3F7-AB90F0CC0129}"/>
              </a:ext>
            </a:extLst>
          </p:cNvPr>
          <p:cNvSpPr/>
          <p:nvPr/>
        </p:nvSpPr>
        <p:spPr>
          <a:xfrm>
            <a:off x="461394" y="3540154"/>
            <a:ext cx="2399251" cy="1159931"/>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Vertical Scroll 6">
            <a:extLst>
              <a:ext uri="{FF2B5EF4-FFF2-40B4-BE49-F238E27FC236}">
                <a16:creationId xmlns:a16="http://schemas.microsoft.com/office/drawing/2014/main" id="{0C0F4EDC-5D08-6B42-9250-F373C8F0BDE6}"/>
              </a:ext>
            </a:extLst>
          </p:cNvPr>
          <p:cNvSpPr/>
          <p:nvPr/>
        </p:nvSpPr>
        <p:spPr>
          <a:xfrm>
            <a:off x="4215467" y="293615"/>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C2CF63EF-D2A1-2045-A640-D228B6554172}"/>
              </a:ext>
            </a:extLst>
          </p:cNvPr>
          <p:cNvSpPr txBox="1"/>
          <p:nvPr/>
        </p:nvSpPr>
        <p:spPr>
          <a:xfrm>
            <a:off x="5677948" y="293615"/>
            <a:ext cx="1508875" cy="369332"/>
          </a:xfrm>
          <a:prstGeom prst="rect">
            <a:avLst/>
          </a:prstGeom>
          <a:noFill/>
        </p:spPr>
        <p:txBody>
          <a:bodyPr wrap="none" rtlCol="0">
            <a:spAutoFit/>
          </a:bodyPr>
          <a:lstStyle/>
          <a:p>
            <a:r>
              <a:rPr lang="en-JP"/>
              <a:t>calculator.java</a:t>
            </a:r>
          </a:p>
        </p:txBody>
      </p:sp>
      <p:sp>
        <p:nvSpPr>
          <p:cNvPr id="9" name="TextBox 8">
            <a:extLst>
              <a:ext uri="{FF2B5EF4-FFF2-40B4-BE49-F238E27FC236}">
                <a16:creationId xmlns:a16="http://schemas.microsoft.com/office/drawing/2014/main" id="{0F9CE831-CC37-9343-8E0D-F4D173F1C14C}"/>
              </a:ext>
            </a:extLst>
          </p:cNvPr>
          <p:cNvSpPr txBox="1"/>
          <p:nvPr/>
        </p:nvSpPr>
        <p:spPr>
          <a:xfrm>
            <a:off x="4809404" y="995220"/>
            <a:ext cx="2782044" cy="5170646"/>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r>
              <a:rPr lang="en-JP" sz="1200" dirty="0">
                <a:solidFill>
                  <a:schemeClr val="accent6"/>
                </a:solidFill>
              </a:rPr>
              <a:t>     public calculator(byte a, byte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public void setValues(byte a, byte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byte getAdd()</a:t>
            </a:r>
          </a:p>
          <a:p>
            <a:r>
              <a:rPr lang="en-JP" sz="1200" dirty="0">
                <a:solidFill>
                  <a:schemeClr val="accent6"/>
                </a:solidFill>
              </a:rPr>
              <a:t>             return var1+ var2;</a:t>
            </a:r>
          </a:p>
          <a:p>
            <a:r>
              <a:rPr lang="en-JP" sz="1200" dirty="0">
                <a:solidFill>
                  <a:schemeClr val="accent6"/>
                </a:solidFill>
              </a:rPr>
              <a:t>    public byte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calculator obj1 = new calculator(2,3);</a:t>
            </a:r>
          </a:p>
          <a:p>
            <a:r>
              <a:rPr lang="en-JP" sz="1200" dirty="0">
                <a:solidFill>
                  <a:schemeClr val="accent6"/>
                </a:solidFill>
              </a:rPr>
              <a:t>    }</a:t>
            </a:r>
          </a:p>
          <a:p>
            <a:endParaRPr lang="en-JP" dirty="0"/>
          </a:p>
          <a:p>
            <a:r>
              <a:rPr lang="en-JP" dirty="0"/>
              <a:t>}</a:t>
            </a:r>
          </a:p>
        </p:txBody>
      </p:sp>
      <p:pic>
        <p:nvPicPr>
          <p:cNvPr id="10" name="Picture 4" descr="dexter y didi - Buscar con Google | Dexter cartoon, Cartoon network  characters, Cartoon caracters">
            <a:extLst>
              <a:ext uri="{FF2B5EF4-FFF2-40B4-BE49-F238E27FC236}">
                <a16:creationId xmlns:a16="http://schemas.microsoft.com/office/drawing/2014/main" id="{D5A0D799-4DBE-0C4F-9EC3-D71016003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16505" y="414644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B41D32C6-A99D-F643-BF59-E6CFF2B8AB04}"/>
              </a:ext>
            </a:extLst>
          </p:cNvPr>
          <p:cNvSpPr/>
          <p:nvPr/>
        </p:nvSpPr>
        <p:spPr>
          <a:xfrm>
            <a:off x="10070377" y="2790696"/>
            <a:ext cx="159883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Done</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837A495-F6D7-4162-A67B-E639611A46EB}"/>
                  </a:ext>
                </a:extLst>
              </p14:cNvPr>
              <p14:cNvContentPartPr/>
              <p14:nvPr/>
            </p14:nvContentPartPr>
            <p14:xfrm>
              <a:off x="9771480" y="6734160"/>
              <a:ext cx="189000" cy="77400"/>
            </p14:xfrm>
          </p:contentPart>
        </mc:Choice>
        <mc:Fallback xmlns="">
          <p:pic>
            <p:nvPicPr>
              <p:cNvPr id="2" name="Ink 1">
                <a:extLst>
                  <a:ext uri="{FF2B5EF4-FFF2-40B4-BE49-F238E27FC236}">
                    <a16:creationId xmlns:a16="http://schemas.microsoft.com/office/drawing/2014/main" id="{6837A495-F6D7-4162-A67B-E639611A46EB}"/>
                  </a:ext>
                </a:extLst>
              </p:cNvPr>
              <p:cNvPicPr/>
              <p:nvPr/>
            </p:nvPicPr>
            <p:blipFill>
              <a:blip r:embed="rId5"/>
              <a:stretch>
                <a:fillRect/>
              </a:stretch>
            </p:blipFill>
            <p:spPr>
              <a:xfrm>
                <a:off x="9762120" y="6724800"/>
                <a:ext cx="207720" cy="96120"/>
              </a:xfrm>
              <a:prstGeom prst="rect">
                <a:avLst/>
              </a:prstGeom>
            </p:spPr>
          </p:pic>
        </mc:Fallback>
      </mc:AlternateContent>
      <p:sp>
        <p:nvSpPr>
          <p:cNvPr id="3" name="Slide Number Placeholder 2">
            <a:extLst>
              <a:ext uri="{FF2B5EF4-FFF2-40B4-BE49-F238E27FC236}">
                <a16:creationId xmlns:a16="http://schemas.microsoft.com/office/drawing/2014/main" id="{B7F9F3B9-6338-302C-6991-1BC090371792}"/>
              </a:ext>
            </a:extLst>
          </p:cNvPr>
          <p:cNvSpPr>
            <a:spLocks noGrp="1"/>
          </p:cNvSpPr>
          <p:nvPr>
            <p:ph type="sldNum" sz="quarter" idx="12"/>
          </p:nvPr>
        </p:nvSpPr>
        <p:spPr/>
        <p:txBody>
          <a:bodyPr/>
          <a:lstStyle/>
          <a:p>
            <a:fld id="{1F783C69-ECC4-5244-909A-AB3C2F4F6D91}" type="slidenum">
              <a:rPr lang="en-JP" smtClean="0"/>
              <a:t>43</a:t>
            </a:fld>
            <a:endParaRPr lang="en-JP"/>
          </a:p>
        </p:txBody>
      </p:sp>
    </p:spTree>
    <p:extLst>
      <p:ext uri="{BB962C8B-B14F-4D97-AF65-F5344CB8AC3E}">
        <p14:creationId xmlns:p14="http://schemas.microsoft.com/office/powerpoint/2010/main" val="543311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547FF176-0B35-E343-BB68-4DC9C0968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27" y="499301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9E53D2-049D-9941-AD9A-C53715B9B2A1}"/>
              </a:ext>
            </a:extLst>
          </p:cNvPr>
          <p:cNvSpPr txBox="1"/>
          <p:nvPr/>
        </p:nvSpPr>
        <p:spPr>
          <a:xfrm>
            <a:off x="461394" y="3765209"/>
            <a:ext cx="2661387" cy="584775"/>
          </a:xfrm>
          <a:prstGeom prst="rect">
            <a:avLst/>
          </a:prstGeom>
          <a:noFill/>
        </p:spPr>
        <p:txBody>
          <a:bodyPr wrap="square" rtlCol="0">
            <a:spAutoFit/>
          </a:bodyPr>
          <a:lstStyle/>
          <a:p>
            <a:r>
              <a:rPr lang="en-JP" sz="1600" b="1"/>
              <a:t>Call any mathematical operator, say addition </a:t>
            </a:r>
            <a:endParaRPr lang="en-JP" sz="1600" b="1" i="1"/>
          </a:p>
        </p:txBody>
      </p:sp>
      <p:sp>
        <p:nvSpPr>
          <p:cNvPr id="6" name="Rectangular Callout 5">
            <a:extLst>
              <a:ext uri="{FF2B5EF4-FFF2-40B4-BE49-F238E27FC236}">
                <a16:creationId xmlns:a16="http://schemas.microsoft.com/office/drawing/2014/main" id="{DB724F98-053F-EC4E-A3F7-AB90F0CC0129}"/>
              </a:ext>
            </a:extLst>
          </p:cNvPr>
          <p:cNvSpPr/>
          <p:nvPr/>
        </p:nvSpPr>
        <p:spPr>
          <a:xfrm>
            <a:off x="461394" y="3540154"/>
            <a:ext cx="2399251" cy="1159931"/>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Vertical Scroll 6">
            <a:extLst>
              <a:ext uri="{FF2B5EF4-FFF2-40B4-BE49-F238E27FC236}">
                <a16:creationId xmlns:a16="http://schemas.microsoft.com/office/drawing/2014/main" id="{0C0F4EDC-5D08-6B42-9250-F373C8F0BDE6}"/>
              </a:ext>
            </a:extLst>
          </p:cNvPr>
          <p:cNvSpPr/>
          <p:nvPr/>
        </p:nvSpPr>
        <p:spPr>
          <a:xfrm>
            <a:off x="4215467" y="293615"/>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8" name="TextBox 7">
            <a:extLst>
              <a:ext uri="{FF2B5EF4-FFF2-40B4-BE49-F238E27FC236}">
                <a16:creationId xmlns:a16="http://schemas.microsoft.com/office/drawing/2014/main" id="{C2CF63EF-D2A1-2045-A640-D228B6554172}"/>
              </a:ext>
            </a:extLst>
          </p:cNvPr>
          <p:cNvSpPr txBox="1"/>
          <p:nvPr/>
        </p:nvSpPr>
        <p:spPr>
          <a:xfrm>
            <a:off x="5677948" y="293615"/>
            <a:ext cx="1508875" cy="369332"/>
          </a:xfrm>
          <a:prstGeom prst="rect">
            <a:avLst/>
          </a:prstGeom>
          <a:noFill/>
        </p:spPr>
        <p:txBody>
          <a:bodyPr wrap="none" rtlCol="0">
            <a:spAutoFit/>
          </a:bodyPr>
          <a:lstStyle/>
          <a:p>
            <a:r>
              <a:rPr lang="en-JP"/>
              <a:t>calculator.java</a:t>
            </a:r>
          </a:p>
        </p:txBody>
      </p:sp>
      <p:sp>
        <p:nvSpPr>
          <p:cNvPr id="9" name="TextBox 8">
            <a:extLst>
              <a:ext uri="{FF2B5EF4-FFF2-40B4-BE49-F238E27FC236}">
                <a16:creationId xmlns:a16="http://schemas.microsoft.com/office/drawing/2014/main" id="{0F9CE831-CC37-9343-8E0D-F4D173F1C14C}"/>
              </a:ext>
            </a:extLst>
          </p:cNvPr>
          <p:cNvSpPr txBox="1"/>
          <p:nvPr/>
        </p:nvSpPr>
        <p:spPr>
          <a:xfrm>
            <a:off x="4809404" y="995220"/>
            <a:ext cx="2782044" cy="5355312"/>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r>
              <a:rPr lang="en-JP" sz="1200" dirty="0">
                <a:solidFill>
                  <a:schemeClr val="accent6"/>
                </a:solidFill>
              </a:rPr>
              <a:t>     public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public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int getAdd()</a:t>
            </a:r>
          </a:p>
          <a:p>
            <a:r>
              <a:rPr lang="en-JP" sz="1200" dirty="0">
                <a:solidFill>
                  <a:schemeClr val="accent6"/>
                </a:solidFill>
              </a:rPr>
              <a:t>             return var1+ var2;</a:t>
            </a:r>
          </a:p>
          <a:p>
            <a:r>
              <a:rPr lang="en-JP" sz="1200" dirty="0">
                <a:solidFill>
                  <a:schemeClr val="accent6"/>
                </a:solidFill>
              </a:rPr>
              <a:t>    public int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calculator obj1 = new calculator(2,3);</a:t>
            </a:r>
          </a:p>
          <a:p>
            <a:r>
              <a:rPr lang="en-JP" sz="1200" dirty="0">
                <a:solidFill>
                  <a:schemeClr val="accent6"/>
                </a:solidFill>
              </a:rPr>
              <a:t>         System.out.print(obj1.getAdd());</a:t>
            </a:r>
          </a:p>
          <a:p>
            <a:r>
              <a:rPr lang="en-JP" sz="1200" dirty="0">
                <a:solidFill>
                  <a:schemeClr val="accent6"/>
                </a:solidFill>
              </a:rPr>
              <a:t>   }</a:t>
            </a:r>
          </a:p>
          <a:p>
            <a:endParaRPr lang="en-JP" dirty="0"/>
          </a:p>
          <a:p>
            <a:r>
              <a:rPr lang="en-JP" dirty="0"/>
              <a:t>}</a:t>
            </a:r>
          </a:p>
        </p:txBody>
      </p:sp>
      <p:pic>
        <p:nvPicPr>
          <p:cNvPr id="10" name="Picture 4" descr="dexter y didi - Buscar con Google | Dexter cartoon, Cartoon network  characters, Cartoon caracters">
            <a:extLst>
              <a:ext uri="{FF2B5EF4-FFF2-40B4-BE49-F238E27FC236}">
                <a16:creationId xmlns:a16="http://schemas.microsoft.com/office/drawing/2014/main" id="{D5A0D799-4DBE-0C4F-9EC3-D71016003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916505" y="414644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B41D32C6-A99D-F643-BF59-E6CFF2B8AB04}"/>
              </a:ext>
            </a:extLst>
          </p:cNvPr>
          <p:cNvSpPr/>
          <p:nvPr/>
        </p:nvSpPr>
        <p:spPr>
          <a:xfrm>
            <a:off x="10070377" y="2790696"/>
            <a:ext cx="159883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Done</a:t>
            </a:r>
          </a:p>
        </p:txBody>
      </p:sp>
      <p:sp>
        <p:nvSpPr>
          <p:cNvPr id="2" name="Slide Number Placeholder 1">
            <a:extLst>
              <a:ext uri="{FF2B5EF4-FFF2-40B4-BE49-F238E27FC236}">
                <a16:creationId xmlns:a16="http://schemas.microsoft.com/office/drawing/2014/main" id="{31E258D3-E3BB-DC76-4F9B-A851155D8977}"/>
              </a:ext>
            </a:extLst>
          </p:cNvPr>
          <p:cNvSpPr>
            <a:spLocks noGrp="1"/>
          </p:cNvSpPr>
          <p:nvPr>
            <p:ph type="sldNum" sz="quarter" idx="12"/>
          </p:nvPr>
        </p:nvSpPr>
        <p:spPr/>
        <p:txBody>
          <a:bodyPr/>
          <a:lstStyle/>
          <a:p>
            <a:fld id="{1F783C69-ECC4-5244-909A-AB3C2F4F6D91}" type="slidenum">
              <a:rPr lang="en-JP" smtClean="0"/>
              <a:t>44</a:t>
            </a:fld>
            <a:endParaRPr lang="en-JP"/>
          </a:p>
        </p:txBody>
      </p:sp>
    </p:spTree>
    <p:extLst>
      <p:ext uri="{BB962C8B-B14F-4D97-AF65-F5344CB8AC3E}">
        <p14:creationId xmlns:p14="http://schemas.microsoft.com/office/powerpoint/2010/main" val="3027285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0" name="Picture 4" descr="Richie's Other Place — I can finally do a proper Dexter's Lab draw! I've...">
            <a:extLst>
              <a:ext uri="{FF2B5EF4-FFF2-40B4-BE49-F238E27FC236}">
                <a16:creationId xmlns:a16="http://schemas.microsoft.com/office/drawing/2014/main" id="{64ECA16C-B7EC-6A42-90F0-3818E8603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585"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ular Callout 7">
            <a:extLst>
              <a:ext uri="{FF2B5EF4-FFF2-40B4-BE49-F238E27FC236}">
                <a16:creationId xmlns:a16="http://schemas.microsoft.com/office/drawing/2014/main" id="{93513319-1E5A-C548-B25E-AFAA411424B4}"/>
              </a:ext>
            </a:extLst>
          </p:cNvPr>
          <p:cNvSpPr/>
          <p:nvPr/>
        </p:nvSpPr>
        <p:spPr>
          <a:xfrm>
            <a:off x="8016993" y="3348390"/>
            <a:ext cx="2762987" cy="1159931"/>
          </a:xfrm>
          <a:prstGeom prst="wedgeRectCallout">
            <a:avLst>
              <a:gd name="adj1" fmla="val -51188"/>
              <a:gd name="adj2" fmla="val 793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A8D04120-E8B8-2F4C-9067-0E4A8E6424B6}"/>
              </a:ext>
            </a:extLst>
          </p:cNvPr>
          <p:cNvSpPr txBox="1"/>
          <p:nvPr/>
        </p:nvSpPr>
        <p:spPr>
          <a:xfrm>
            <a:off x="8118593" y="3591918"/>
            <a:ext cx="2661387" cy="830997"/>
          </a:xfrm>
          <a:prstGeom prst="rect">
            <a:avLst/>
          </a:prstGeom>
          <a:solidFill>
            <a:schemeClr val="bg1"/>
          </a:solidFill>
        </p:spPr>
        <p:txBody>
          <a:bodyPr wrap="square" rtlCol="0">
            <a:spAutoFit/>
          </a:bodyPr>
          <a:lstStyle/>
          <a:p>
            <a:r>
              <a:rPr lang="en-JP" sz="1600" b="1"/>
              <a:t>Calulator is now ready.</a:t>
            </a:r>
          </a:p>
          <a:p>
            <a:endParaRPr lang="en-JP" sz="1600" b="1" i="1"/>
          </a:p>
          <a:p>
            <a:r>
              <a:rPr lang="en-JP" sz="1600" b="1" i="1"/>
              <a:t>Earn money by selling it :D</a:t>
            </a:r>
          </a:p>
        </p:txBody>
      </p:sp>
      <p:sp>
        <p:nvSpPr>
          <p:cNvPr id="9" name="Rectangular Callout 8">
            <a:extLst>
              <a:ext uri="{FF2B5EF4-FFF2-40B4-BE49-F238E27FC236}">
                <a16:creationId xmlns:a16="http://schemas.microsoft.com/office/drawing/2014/main" id="{C86291F6-3C77-B84B-AD04-4620B9494269}"/>
              </a:ext>
            </a:extLst>
          </p:cNvPr>
          <p:cNvSpPr/>
          <p:nvPr/>
        </p:nvSpPr>
        <p:spPr>
          <a:xfrm>
            <a:off x="7319175" y="421632"/>
            <a:ext cx="1598836" cy="1154158"/>
          </a:xfrm>
          <a:prstGeom prst="wedgeRectCallout">
            <a:avLst>
              <a:gd name="adj1" fmla="val -50967"/>
              <a:gd name="adj2" fmla="val 890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Thank you</a:t>
            </a:r>
          </a:p>
        </p:txBody>
      </p:sp>
      <p:sp>
        <p:nvSpPr>
          <p:cNvPr id="2" name="Slide Number Placeholder 1">
            <a:extLst>
              <a:ext uri="{FF2B5EF4-FFF2-40B4-BE49-F238E27FC236}">
                <a16:creationId xmlns:a16="http://schemas.microsoft.com/office/drawing/2014/main" id="{13ED3BFA-E4F4-A8AB-60E0-BFDF43F036F3}"/>
              </a:ext>
            </a:extLst>
          </p:cNvPr>
          <p:cNvSpPr>
            <a:spLocks noGrp="1"/>
          </p:cNvSpPr>
          <p:nvPr>
            <p:ph type="sldNum" sz="quarter" idx="12"/>
          </p:nvPr>
        </p:nvSpPr>
        <p:spPr/>
        <p:txBody>
          <a:bodyPr/>
          <a:lstStyle/>
          <a:p>
            <a:fld id="{1F783C69-ECC4-5244-909A-AB3C2F4F6D91}" type="slidenum">
              <a:rPr lang="en-JP" smtClean="0"/>
              <a:t>45</a:t>
            </a:fld>
            <a:endParaRPr lang="en-JP"/>
          </a:p>
        </p:txBody>
      </p:sp>
    </p:spTree>
    <p:extLst>
      <p:ext uri="{BB962C8B-B14F-4D97-AF65-F5344CB8AC3E}">
        <p14:creationId xmlns:p14="http://schemas.microsoft.com/office/powerpoint/2010/main" val="70721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2F46-A578-E74E-A6BA-120325E03275}"/>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9590027F-2D0A-6747-A00B-20B41E5F98FB}"/>
              </a:ext>
            </a:extLst>
          </p:cNvPr>
          <p:cNvSpPr>
            <a:spLocks noGrp="1"/>
          </p:cNvSpPr>
          <p:nvPr>
            <p:ph idx="1"/>
          </p:nvPr>
        </p:nvSpPr>
        <p:spPr/>
        <p:txBody>
          <a:bodyPr/>
          <a:lstStyle/>
          <a:p>
            <a:endParaRPr lang="en-JP"/>
          </a:p>
        </p:txBody>
      </p:sp>
      <p:pic>
        <p:nvPicPr>
          <p:cNvPr id="45058" name="Picture 2" descr="Happy Ending. Myth or Reality ? | Wanderlust Planet">
            <a:extLst>
              <a:ext uri="{FF2B5EF4-FFF2-40B4-BE49-F238E27FC236}">
                <a16:creationId xmlns:a16="http://schemas.microsoft.com/office/drawing/2014/main" id="{098DEC8D-C184-EF42-84FD-6B1B63311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909" y="615746"/>
            <a:ext cx="6299199" cy="55612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0214B97-2DE9-D292-5869-608CBA10F3B2}"/>
              </a:ext>
            </a:extLst>
          </p:cNvPr>
          <p:cNvSpPr>
            <a:spLocks noGrp="1"/>
          </p:cNvSpPr>
          <p:nvPr>
            <p:ph type="sldNum" sz="quarter" idx="12"/>
          </p:nvPr>
        </p:nvSpPr>
        <p:spPr/>
        <p:txBody>
          <a:bodyPr/>
          <a:lstStyle/>
          <a:p>
            <a:fld id="{1F783C69-ECC4-5244-909A-AB3C2F4F6D91}" type="slidenum">
              <a:rPr lang="en-JP" smtClean="0"/>
              <a:t>46</a:t>
            </a:fld>
            <a:endParaRPr lang="en-JP"/>
          </a:p>
        </p:txBody>
      </p:sp>
    </p:spTree>
    <p:extLst>
      <p:ext uri="{BB962C8B-B14F-4D97-AF65-F5344CB8AC3E}">
        <p14:creationId xmlns:p14="http://schemas.microsoft.com/office/powerpoint/2010/main" val="1278178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828801-1346-EC42-943A-83C36FF00F87}"/>
              </a:ext>
            </a:extLst>
          </p:cNvPr>
          <p:cNvSpPr>
            <a:spLocks noGrp="1"/>
          </p:cNvSpPr>
          <p:nvPr>
            <p:ph type="title"/>
          </p:nvPr>
        </p:nvSpPr>
        <p:spPr>
          <a:xfrm>
            <a:off x="6585881" y="4267832"/>
            <a:ext cx="5365973" cy="1401448"/>
          </a:xfrm>
        </p:spPr>
        <p:txBody>
          <a:bodyPr vert="horz" lIns="91440" tIns="45720" rIns="91440" bIns="45720" rtlCol="0" anchor="t">
            <a:normAutofit/>
          </a:bodyPr>
          <a:lstStyle/>
          <a:p>
            <a:r>
              <a:rPr lang="en-US">
                <a:solidFill>
                  <a:srgbClr val="000000"/>
                </a:solidFill>
              </a:rPr>
              <a:t>Here comes Mandark (Opponent)</a:t>
            </a:r>
          </a:p>
        </p:txBody>
      </p:sp>
      <p:sp>
        <p:nvSpPr>
          <p:cNvPr id="7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6082" name="Picture 2">
            <a:extLst>
              <a:ext uri="{FF2B5EF4-FFF2-40B4-BE49-F238E27FC236}">
                <a16:creationId xmlns:a16="http://schemas.microsoft.com/office/drawing/2014/main" id="{EF864B72-AE10-BA48-BC38-97DD770013F6}"/>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8248" r="4853" b="1"/>
          <a:stretch/>
        </p:blipFill>
        <p:spPr bwMode="auto">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2C23864-B8A8-BA20-AD7B-A5CAB6DA9F5E}"/>
              </a:ext>
            </a:extLst>
          </p:cNvPr>
          <p:cNvSpPr>
            <a:spLocks noGrp="1"/>
          </p:cNvSpPr>
          <p:nvPr>
            <p:ph type="sldNum" sz="quarter" idx="12"/>
          </p:nvPr>
        </p:nvSpPr>
        <p:spPr/>
        <p:txBody>
          <a:bodyPr/>
          <a:lstStyle/>
          <a:p>
            <a:fld id="{1F783C69-ECC4-5244-909A-AB3C2F4F6D91}" type="slidenum">
              <a:rPr lang="en-JP" smtClean="0"/>
              <a:t>47</a:t>
            </a:fld>
            <a:endParaRPr lang="en-JP"/>
          </a:p>
        </p:txBody>
      </p:sp>
    </p:spTree>
    <p:extLst>
      <p:ext uri="{BB962C8B-B14F-4D97-AF65-F5344CB8AC3E}">
        <p14:creationId xmlns:p14="http://schemas.microsoft.com/office/powerpoint/2010/main" val="1280507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9DF8-1453-C94F-8E76-6B84B71F7EFD}"/>
              </a:ext>
            </a:extLst>
          </p:cNvPr>
          <p:cNvSpPr>
            <a:spLocks noGrp="1"/>
          </p:cNvSpPr>
          <p:nvPr>
            <p:ph type="title"/>
          </p:nvPr>
        </p:nvSpPr>
        <p:spPr/>
        <p:txBody>
          <a:bodyPr/>
          <a:lstStyle/>
          <a:p>
            <a:endParaRPr lang="en-JP"/>
          </a:p>
        </p:txBody>
      </p:sp>
      <p:pic>
        <p:nvPicPr>
          <p:cNvPr id="47106" name="Picture 2" descr="A Mandark Cartoon but only the parts that aren't in the tune of his laugh -  YouTube">
            <a:extLst>
              <a:ext uri="{FF2B5EF4-FFF2-40B4-BE49-F238E27FC236}">
                <a16:creationId xmlns:a16="http://schemas.microsoft.com/office/drawing/2014/main" id="{52C2A933-7106-294B-8628-3E693A422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63" y="3719946"/>
            <a:ext cx="38100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47108" name="Picture 4" descr="Mandark | Dexter's Laboratory Wiki | Fandom">
            <a:extLst>
              <a:ext uri="{FF2B5EF4-FFF2-40B4-BE49-F238E27FC236}">
                <a16:creationId xmlns:a16="http://schemas.microsoft.com/office/drawing/2014/main" id="{4328BD10-3942-4D4A-A80A-CD83011A8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4259" y="3657601"/>
            <a:ext cx="3289300" cy="2476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F7ECC130-2332-3541-BFB0-395FBD341D38}"/>
              </a:ext>
            </a:extLst>
          </p:cNvPr>
          <p:cNvSpPr/>
          <p:nvPr/>
        </p:nvSpPr>
        <p:spPr>
          <a:xfrm>
            <a:off x="589605" y="2929241"/>
            <a:ext cx="1598836" cy="1154158"/>
          </a:xfrm>
          <a:prstGeom prst="wedgeRectCallout">
            <a:avLst>
              <a:gd name="adj1" fmla="val 39153"/>
              <a:gd name="adj2" fmla="val 6909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Please allow me to use your calculator.java program</a:t>
            </a:r>
          </a:p>
        </p:txBody>
      </p:sp>
      <p:sp>
        <p:nvSpPr>
          <p:cNvPr id="7" name="Rectangular Callout 6">
            <a:extLst>
              <a:ext uri="{FF2B5EF4-FFF2-40B4-BE49-F238E27FC236}">
                <a16:creationId xmlns:a16="http://schemas.microsoft.com/office/drawing/2014/main" id="{2AE485AC-AF44-4E4D-8157-66C233A35034}"/>
              </a:ext>
            </a:extLst>
          </p:cNvPr>
          <p:cNvSpPr/>
          <p:nvPr/>
        </p:nvSpPr>
        <p:spPr>
          <a:xfrm>
            <a:off x="8404723" y="2396034"/>
            <a:ext cx="1598836" cy="1154158"/>
          </a:xfrm>
          <a:prstGeom prst="wedgeRectCallout">
            <a:avLst>
              <a:gd name="adj1" fmla="val 13734"/>
              <a:gd name="adj2" fmla="val 9149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Sure. Use it as you like.</a:t>
            </a:r>
          </a:p>
        </p:txBody>
      </p:sp>
      <p:sp>
        <p:nvSpPr>
          <p:cNvPr id="3" name="Slide Number Placeholder 2">
            <a:extLst>
              <a:ext uri="{FF2B5EF4-FFF2-40B4-BE49-F238E27FC236}">
                <a16:creationId xmlns:a16="http://schemas.microsoft.com/office/drawing/2014/main" id="{3E4D7C3A-B4DC-21C8-179B-A62B3AB45BE7}"/>
              </a:ext>
            </a:extLst>
          </p:cNvPr>
          <p:cNvSpPr>
            <a:spLocks noGrp="1"/>
          </p:cNvSpPr>
          <p:nvPr>
            <p:ph type="sldNum" sz="quarter" idx="12"/>
          </p:nvPr>
        </p:nvSpPr>
        <p:spPr/>
        <p:txBody>
          <a:bodyPr/>
          <a:lstStyle/>
          <a:p>
            <a:fld id="{1F783C69-ECC4-5244-909A-AB3C2F4F6D91}" type="slidenum">
              <a:rPr lang="en-JP" smtClean="0"/>
              <a:t>48</a:t>
            </a:fld>
            <a:endParaRPr lang="en-JP"/>
          </a:p>
        </p:txBody>
      </p:sp>
    </p:spTree>
    <p:extLst>
      <p:ext uri="{BB962C8B-B14F-4D97-AF65-F5344CB8AC3E}">
        <p14:creationId xmlns:p14="http://schemas.microsoft.com/office/powerpoint/2010/main" val="1478711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Mandarker | Dexter's Laboratory Wiki | Fandom">
            <a:extLst>
              <a:ext uri="{FF2B5EF4-FFF2-40B4-BE49-F238E27FC236}">
                <a16:creationId xmlns:a16="http://schemas.microsoft.com/office/drawing/2014/main" id="{698D0E3A-2FA0-4742-A7E9-3D4A8B92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932" y="2462860"/>
            <a:ext cx="4258540" cy="318979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DCE72003-B502-574F-A225-74E2AB4F21F0}"/>
              </a:ext>
            </a:extLst>
          </p:cNvPr>
          <p:cNvSpPr/>
          <p:nvPr/>
        </p:nvSpPr>
        <p:spPr>
          <a:xfrm>
            <a:off x="6381959" y="1112179"/>
            <a:ext cx="2641968" cy="1154158"/>
          </a:xfrm>
          <a:prstGeom prst="wedgeRectCallout">
            <a:avLst>
              <a:gd name="adj1" fmla="val -30367"/>
              <a:gd name="adj2" fmla="val 10590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Let me hack the code</a:t>
            </a:r>
          </a:p>
        </p:txBody>
      </p:sp>
      <p:sp>
        <p:nvSpPr>
          <p:cNvPr id="2" name="Slide Number Placeholder 1">
            <a:extLst>
              <a:ext uri="{FF2B5EF4-FFF2-40B4-BE49-F238E27FC236}">
                <a16:creationId xmlns:a16="http://schemas.microsoft.com/office/drawing/2014/main" id="{191AD765-CB95-748F-F982-4989C9D9CE9D}"/>
              </a:ext>
            </a:extLst>
          </p:cNvPr>
          <p:cNvSpPr>
            <a:spLocks noGrp="1"/>
          </p:cNvSpPr>
          <p:nvPr>
            <p:ph type="sldNum" sz="quarter" idx="12"/>
          </p:nvPr>
        </p:nvSpPr>
        <p:spPr/>
        <p:txBody>
          <a:bodyPr/>
          <a:lstStyle/>
          <a:p>
            <a:fld id="{1F783C69-ECC4-5244-909A-AB3C2F4F6D91}" type="slidenum">
              <a:rPr lang="en-JP" smtClean="0"/>
              <a:t>49</a:t>
            </a:fld>
            <a:endParaRPr lang="en-JP"/>
          </a:p>
        </p:txBody>
      </p:sp>
    </p:spTree>
    <p:extLst>
      <p:ext uri="{BB962C8B-B14F-4D97-AF65-F5344CB8AC3E}">
        <p14:creationId xmlns:p14="http://schemas.microsoft.com/office/powerpoint/2010/main" val="218897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ute Teacher Cartoon Holding A Pointer - 1人のベクターアート素材や画像を多数ご用意 - iStock">
            <a:extLst>
              <a:ext uri="{FF2B5EF4-FFF2-40B4-BE49-F238E27FC236}">
                <a16:creationId xmlns:a16="http://schemas.microsoft.com/office/drawing/2014/main" id="{5F9E570B-5224-484C-BC25-5F2F26B2C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902" y="2432917"/>
            <a:ext cx="2273300" cy="3581400"/>
          </a:xfrm>
          <a:prstGeom prst="rect">
            <a:avLst/>
          </a:prstGeom>
          <a:noFill/>
          <a:extLst>
            <a:ext uri="{909E8E84-426E-40DD-AFC4-6F175D3DCCD1}">
              <a14:hiddenFill xmlns:a14="http://schemas.microsoft.com/office/drawing/2010/main">
                <a:solidFill>
                  <a:srgbClr val="FFFFFF"/>
                </a:solidFill>
              </a14:hiddenFill>
            </a:ext>
          </a:extLst>
        </p:spPr>
      </p:pic>
      <p:sp>
        <p:nvSpPr>
          <p:cNvPr id="5" name="Cloud Callout 4">
            <a:extLst>
              <a:ext uri="{FF2B5EF4-FFF2-40B4-BE49-F238E27FC236}">
                <a16:creationId xmlns:a16="http://schemas.microsoft.com/office/drawing/2014/main" id="{2A466A07-C9F5-874E-AFEA-DC72175A16D8}"/>
              </a:ext>
            </a:extLst>
          </p:cNvPr>
          <p:cNvSpPr/>
          <p:nvPr/>
        </p:nvSpPr>
        <p:spPr>
          <a:xfrm>
            <a:off x="5255490" y="1052945"/>
            <a:ext cx="4045527" cy="991339"/>
          </a:xfrm>
          <a:prstGeom prst="cloudCallout">
            <a:avLst>
              <a:gd name="adj1" fmla="val -47096"/>
              <a:gd name="adj2" fmla="val 9416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2C87A6E1-09E2-DA42-A8F7-59DCA6193123}"/>
              </a:ext>
            </a:extLst>
          </p:cNvPr>
          <p:cNvSpPr txBox="1"/>
          <p:nvPr/>
        </p:nvSpPr>
        <p:spPr>
          <a:xfrm>
            <a:off x="6096000" y="1363948"/>
            <a:ext cx="2512291" cy="369332"/>
          </a:xfrm>
          <a:prstGeom prst="rect">
            <a:avLst/>
          </a:prstGeom>
          <a:noFill/>
        </p:spPr>
        <p:txBody>
          <a:bodyPr wrap="square" rtlCol="0">
            <a:spAutoFit/>
          </a:bodyPr>
          <a:lstStyle/>
          <a:p>
            <a:r>
              <a:rPr lang="en-JP" dirty="0"/>
              <a:t>Let me change into …</a:t>
            </a:r>
          </a:p>
        </p:txBody>
      </p:sp>
      <p:sp>
        <p:nvSpPr>
          <p:cNvPr id="2" name="Slide Number Placeholder 1">
            <a:extLst>
              <a:ext uri="{FF2B5EF4-FFF2-40B4-BE49-F238E27FC236}">
                <a16:creationId xmlns:a16="http://schemas.microsoft.com/office/drawing/2014/main" id="{AE7F2991-FEC6-FEAD-17FB-DE553CBDFFBA}"/>
              </a:ext>
            </a:extLst>
          </p:cNvPr>
          <p:cNvSpPr>
            <a:spLocks noGrp="1"/>
          </p:cNvSpPr>
          <p:nvPr>
            <p:ph type="sldNum" sz="quarter" idx="12"/>
          </p:nvPr>
        </p:nvSpPr>
        <p:spPr/>
        <p:txBody>
          <a:bodyPr/>
          <a:lstStyle/>
          <a:p>
            <a:fld id="{1F783C69-ECC4-5244-909A-AB3C2F4F6D91}" type="slidenum">
              <a:rPr lang="en-JP" smtClean="0"/>
              <a:t>5</a:t>
            </a:fld>
            <a:endParaRPr lang="en-JP"/>
          </a:p>
        </p:txBody>
      </p:sp>
    </p:spTree>
    <p:extLst>
      <p:ext uri="{BB962C8B-B14F-4D97-AF65-F5344CB8AC3E}">
        <p14:creationId xmlns:p14="http://schemas.microsoft.com/office/powerpoint/2010/main" val="4228394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Dexter's Lab mandark laugh | Dexter laboratory, Dexter's laboratory, Dexter">
            <a:extLst>
              <a:ext uri="{FF2B5EF4-FFF2-40B4-BE49-F238E27FC236}">
                <a16:creationId xmlns:a16="http://schemas.microsoft.com/office/drawing/2014/main" id="{EEE77E93-70DD-D54E-A7BE-9B5F6DCE7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01" y="1578783"/>
            <a:ext cx="7395007" cy="485434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6A6D1B3B-B8D3-FF4F-BC9A-96E33AB84A8B}"/>
              </a:ext>
            </a:extLst>
          </p:cNvPr>
          <p:cNvSpPr/>
          <p:nvPr/>
        </p:nvSpPr>
        <p:spPr>
          <a:xfrm>
            <a:off x="4442323" y="1213779"/>
            <a:ext cx="2641968" cy="1154158"/>
          </a:xfrm>
          <a:prstGeom prst="wedgeRectCallout">
            <a:avLst>
              <a:gd name="adj1" fmla="val -30367"/>
              <a:gd name="adj2" fmla="val 10590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This code does not follow any security. Very easy to hack</a:t>
            </a:r>
          </a:p>
        </p:txBody>
      </p:sp>
      <p:sp>
        <p:nvSpPr>
          <p:cNvPr id="2" name="Slide Number Placeholder 1">
            <a:extLst>
              <a:ext uri="{FF2B5EF4-FFF2-40B4-BE49-F238E27FC236}">
                <a16:creationId xmlns:a16="http://schemas.microsoft.com/office/drawing/2014/main" id="{FAB30742-C21F-1875-ED94-568174BFEB22}"/>
              </a:ext>
            </a:extLst>
          </p:cNvPr>
          <p:cNvSpPr>
            <a:spLocks noGrp="1"/>
          </p:cNvSpPr>
          <p:nvPr>
            <p:ph type="sldNum" sz="quarter" idx="12"/>
          </p:nvPr>
        </p:nvSpPr>
        <p:spPr/>
        <p:txBody>
          <a:bodyPr/>
          <a:lstStyle/>
          <a:p>
            <a:fld id="{1F783C69-ECC4-5244-909A-AB3C2F4F6D91}" type="slidenum">
              <a:rPr lang="en-JP" smtClean="0"/>
              <a:t>50</a:t>
            </a:fld>
            <a:endParaRPr lang="en-JP"/>
          </a:p>
        </p:txBody>
      </p:sp>
    </p:spTree>
    <p:extLst>
      <p:ext uri="{BB962C8B-B14F-4D97-AF65-F5344CB8AC3E}">
        <p14:creationId xmlns:p14="http://schemas.microsoft.com/office/powerpoint/2010/main" val="548924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Mandark | Villains Wiki | Fandom">
            <a:extLst>
              <a:ext uri="{FF2B5EF4-FFF2-40B4-BE49-F238E27FC236}">
                <a16:creationId xmlns:a16="http://schemas.microsoft.com/office/drawing/2014/main" id="{21AD2993-1CBE-8144-B4D5-2591B4414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217891" y="3943927"/>
            <a:ext cx="818351" cy="2914073"/>
          </a:xfrm>
          <a:prstGeom prst="rect">
            <a:avLst/>
          </a:prstGeom>
          <a:noFill/>
          <a:extLst>
            <a:ext uri="{909E8E84-426E-40DD-AFC4-6F175D3DCCD1}">
              <a14:hiddenFill xmlns:a14="http://schemas.microsoft.com/office/drawing/2010/main">
                <a:solidFill>
                  <a:srgbClr val="FFFFFF"/>
                </a:solidFill>
              </a14:hiddenFill>
            </a:ext>
          </a:extLst>
        </p:spPr>
      </p:pic>
      <p:sp>
        <p:nvSpPr>
          <p:cNvPr id="8" name="Vertical Scroll 7">
            <a:extLst>
              <a:ext uri="{FF2B5EF4-FFF2-40B4-BE49-F238E27FC236}">
                <a16:creationId xmlns:a16="http://schemas.microsoft.com/office/drawing/2014/main" id="{12C38E7A-0FB8-1645-AF47-E6AE89919CDE}"/>
              </a:ext>
            </a:extLst>
          </p:cNvPr>
          <p:cNvSpPr/>
          <p:nvPr/>
        </p:nvSpPr>
        <p:spPr>
          <a:xfrm>
            <a:off x="6013167" y="246858"/>
            <a:ext cx="3761065" cy="339226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TextBox 8">
            <a:extLst>
              <a:ext uri="{FF2B5EF4-FFF2-40B4-BE49-F238E27FC236}">
                <a16:creationId xmlns:a16="http://schemas.microsoft.com/office/drawing/2014/main" id="{344016C9-3FE0-084B-9C80-DB630B8F6287}"/>
              </a:ext>
            </a:extLst>
          </p:cNvPr>
          <p:cNvSpPr txBox="1"/>
          <p:nvPr/>
        </p:nvSpPr>
        <p:spPr>
          <a:xfrm>
            <a:off x="7475648" y="246858"/>
            <a:ext cx="1469441" cy="369332"/>
          </a:xfrm>
          <a:prstGeom prst="rect">
            <a:avLst/>
          </a:prstGeom>
          <a:noFill/>
        </p:spPr>
        <p:txBody>
          <a:bodyPr wrap="none" rtlCol="0">
            <a:spAutoFit/>
          </a:bodyPr>
          <a:lstStyle/>
          <a:p>
            <a:r>
              <a:rPr lang="en-JP"/>
              <a:t>manDark.java</a:t>
            </a:r>
          </a:p>
        </p:txBody>
      </p:sp>
      <p:sp>
        <p:nvSpPr>
          <p:cNvPr id="10" name="TextBox 9">
            <a:extLst>
              <a:ext uri="{FF2B5EF4-FFF2-40B4-BE49-F238E27FC236}">
                <a16:creationId xmlns:a16="http://schemas.microsoft.com/office/drawing/2014/main" id="{AF019B31-EEDC-BE42-BEA9-BBB94DD48DF8}"/>
              </a:ext>
            </a:extLst>
          </p:cNvPr>
          <p:cNvSpPr txBox="1"/>
          <p:nvPr/>
        </p:nvSpPr>
        <p:spPr>
          <a:xfrm>
            <a:off x="6607104" y="948463"/>
            <a:ext cx="2782044" cy="2400657"/>
          </a:xfrm>
          <a:prstGeom prst="rect">
            <a:avLst/>
          </a:prstGeom>
          <a:noFill/>
        </p:spPr>
        <p:txBody>
          <a:bodyPr wrap="none" rtlCol="0">
            <a:spAutoFit/>
          </a:bodyPr>
          <a:lstStyle/>
          <a:p>
            <a:r>
              <a:rPr lang="en-JP" dirty="0"/>
              <a:t>public class manDark {</a:t>
            </a:r>
          </a:p>
          <a:p>
            <a:r>
              <a:rPr lang="en-JP" sz="1200" dirty="0"/>
              <a:t>      </a:t>
            </a:r>
            <a:endParaRPr lang="en-JP" sz="1200" dirty="0">
              <a:solidFill>
                <a:schemeClr val="accent6"/>
              </a:solidFill>
            </a:endParaRPr>
          </a:p>
          <a:p>
            <a:endParaRPr lang="en-JP" sz="1200" dirty="0">
              <a:solidFill>
                <a:schemeClr val="accent6"/>
              </a:solidFill>
            </a:endParaRPr>
          </a:p>
          <a:p>
            <a:r>
              <a:rPr lang="en-JP" sz="1200" dirty="0">
                <a:solidFill>
                  <a:srgbClr val="FF0000"/>
                </a:solidFill>
              </a:rPr>
              <a:t>    public static void main(String args[]){</a:t>
            </a:r>
          </a:p>
          <a:p>
            <a:r>
              <a:rPr lang="en-JP" sz="1200" dirty="0">
                <a:solidFill>
                  <a:srgbClr val="FF0000"/>
                </a:solidFill>
              </a:rPr>
              <a:t>        calculator obj1 = new calculator(2,3);</a:t>
            </a:r>
          </a:p>
          <a:p>
            <a:r>
              <a:rPr lang="en-JP" sz="1200" dirty="0">
                <a:solidFill>
                  <a:srgbClr val="FF0000"/>
                </a:solidFill>
              </a:rPr>
              <a:t>        obj1.var1=45;</a:t>
            </a:r>
          </a:p>
          <a:p>
            <a:endParaRPr lang="en-JP" sz="1200" dirty="0">
              <a:solidFill>
                <a:srgbClr val="FF0000"/>
              </a:solidFill>
            </a:endParaRPr>
          </a:p>
          <a:p>
            <a:r>
              <a:rPr lang="en-JP" sz="1200" dirty="0">
                <a:solidFill>
                  <a:srgbClr val="FF0000"/>
                </a:solidFill>
              </a:rPr>
              <a:t>         System.out.print(obj1.getAdd());</a:t>
            </a:r>
          </a:p>
          <a:p>
            <a:r>
              <a:rPr lang="en-JP" sz="1200" dirty="0">
                <a:solidFill>
                  <a:srgbClr val="FF0000"/>
                </a:solidFill>
              </a:rPr>
              <a:t>   }</a:t>
            </a:r>
          </a:p>
          <a:p>
            <a:endParaRPr lang="en-JP" dirty="0"/>
          </a:p>
          <a:p>
            <a:r>
              <a:rPr lang="en-JP" dirty="0"/>
              <a:t>}</a:t>
            </a:r>
          </a:p>
        </p:txBody>
      </p:sp>
      <p:sp>
        <p:nvSpPr>
          <p:cNvPr id="13" name="Rectangular Callout 12">
            <a:extLst>
              <a:ext uri="{FF2B5EF4-FFF2-40B4-BE49-F238E27FC236}">
                <a16:creationId xmlns:a16="http://schemas.microsoft.com/office/drawing/2014/main" id="{91D5616F-98C8-694F-AA07-E36AAB739B27}"/>
              </a:ext>
            </a:extLst>
          </p:cNvPr>
          <p:cNvSpPr/>
          <p:nvPr/>
        </p:nvSpPr>
        <p:spPr>
          <a:xfrm>
            <a:off x="9774232" y="3405909"/>
            <a:ext cx="1320984" cy="779224"/>
          </a:xfrm>
          <a:prstGeom prst="wedgeRectCallout">
            <a:avLst>
              <a:gd name="adj1" fmla="val -38757"/>
              <a:gd name="adj2" fmla="val 881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Its my code</a:t>
            </a:r>
          </a:p>
        </p:txBody>
      </p:sp>
      <p:sp>
        <p:nvSpPr>
          <p:cNvPr id="11" name="Vertical Scroll 10">
            <a:extLst>
              <a:ext uri="{FF2B5EF4-FFF2-40B4-BE49-F238E27FC236}">
                <a16:creationId xmlns:a16="http://schemas.microsoft.com/office/drawing/2014/main" id="{7B3BD571-1EF9-5845-A52C-4E6DE9B5E983}"/>
              </a:ext>
            </a:extLst>
          </p:cNvPr>
          <p:cNvSpPr/>
          <p:nvPr/>
        </p:nvSpPr>
        <p:spPr>
          <a:xfrm>
            <a:off x="1363210" y="246858"/>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TextBox 11">
            <a:extLst>
              <a:ext uri="{FF2B5EF4-FFF2-40B4-BE49-F238E27FC236}">
                <a16:creationId xmlns:a16="http://schemas.microsoft.com/office/drawing/2014/main" id="{37FF575B-499B-4A4D-B7D2-65F040E86A96}"/>
              </a:ext>
            </a:extLst>
          </p:cNvPr>
          <p:cNvSpPr txBox="1"/>
          <p:nvPr/>
        </p:nvSpPr>
        <p:spPr>
          <a:xfrm>
            <a:off x="2825691" y="246858"/>
            <a:ext cx="1508875" cy="369332"/>
          </a:xfrm>
          <a:prstGeom prst="rect">
            <a:avLst/>
          </a:prstGeom>
          <a:noFill/>
        </p:spPr>
        <p:txBody>
          <a:bodyPr wrap="none" rtlCol="0">
            <a:spAutoFit/>
          </a:bodyPr>
          <a:lstStyle/>
          <a:p>
            <a:r>
              <a:rPr lang="en-JP"/>
              <a:t>calculator.java</a:t>
            </a:r>
          </a:p>
        </p:txBody>
      </p:sp>
      <p:sp>
        <p:nvSpPr>
          <p:cNvPr id="14" name="TextBox 13">
            <a:extLst>
              <a:ext uri="{FF2B5EF4-FFF2-40B4-BE49-F238E27FC236}">
                <a16:creationId xmlns:a16="http://schemas.microsoft.com/office/drawing/2014/main" id="{9868957A-59C4-5E43-B3E7-7F71600DEB67}"/>
              </a:ext>
            </a:extLst>
          </p:cNvPr>
          <p:cNvSpPr txBox="1"/>
          <p:nvPr/>
        </p:nvSpPr>
        <p:spPr>
          <a:xfrm>
            <a:off x="1957147" y="948463"/>
            <a:ext cx="2782044" cy="5355312"/>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r>
              <a:rPr lang="en-JP" sz="1200" dirty="0">
                <a:solidFill>
                  <a:schemeClr val="accent6"/>
                </a:solidFill>
              </a:rPr>
              <a:t>     public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public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int getAdd()</a:t>
            </a:r>
          </a:p>
          <a:p>
            <a:r>
              <a:rPr lang="en-JP" sz="1200" dirty="0">
                <a:solidFill>
                  <a:schemeClr val="accent6"/>
                </a:solidFill>
              </a:rPr>
              <a:t>             return var1+ var2;</a:t>
            </a:r>
          </a:p>
          <a:p>
            <a:r>
              <a:rPr lang="en-JP" sz="1200" dirty="0">
                <a:solidFill>
                  <a:schemeClr val="accent6"/>
                </a:solidFill>
              </a:rPr>
              <a:t>    public int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calculator obj1 = new calculator(2,3);</a:t>
            </a:r>
          </a:p>
          <a:p>
            <a:r>
              <a:rPr lang="en-JP" sz="1200" dirty="0">
                <a:solidFill>
                  <a:schemeClr val="accent6"/>
                </a:solidFill>
              </a:rPr>
              <a:t>         System.out.print(obj1.getAdd());</a:t>
            </a:r>
          </a:p>
          <a:p>
            <a:r>
              <a:rPr lang="en-JP" sz="1200" dirty="0">
                <a:solidFill>
                  <a:schemeClr val="accent6"/>
                </a:solidFill>
              </a:rPr>
              <a:t>   }</a:t>
            </a:r>
          </a:p>
          <a:p>
            <a:endParaRPr lang="en-JP" dirty="0"/>
          </a:p>
          <a:p>
            <a:r>
              <a:rPr lang="en-JP" dirty="0"/>
              <a: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1EA9227-360C-4FB8-A8EE-EF6478B5EE01}"/>
                  </a:ext>
                </a:extLst>
              </p14:cNvPr>
              <p14:cNvContentPartPr/>
              <p14:nvPr/>
            </p14:nvContentPartPr>
            <p14:xfrm>
              <a:off x="7533360" y="561960"/>
              <a:ext cx="1658880" cy="2081160"/>
            </p14:xfrm>
          </p:contentPart>
        </mc:Choice>
        <mc:Fallback xmlns="">
          <p:pic>
            <p:nvPicPr>
              <p:cNvPr id="2" name="Ink 1">
                <a:extLst>
                  <a:ext uri="{FF2B5EF4-FFF2-40B4-BE49-F238E27FC236}">
                    <a16:creationId xmlns:a16="http://schemas.microsoft.com/office/drawing/2014/main" id="{C1EA9227-360C-4FB8-A8EE-EF6478B5EE01}"/>
                  </a:ext>
                </a:extLst>
              </p:cNvPr>
              <p:cNvPicPr/>
              <p:nvPr/>
            </p:nvPicPr>
            <p:blipFill>
              <a:blip r:embed="rId4"/>
              <a:stretch>
                <a:fillRect/>
              </a:stretch>
            </p:blipFill>
            <p:spPr>
              <a:xfrm>
                <a:off x="7524000" y="552600"/>
                <a:ext cx="1677600" cy="2099880"/>
              </a:xfrm>
              <a:prstGeom prst="rect">
                <a:avLst/>
              </a:prstGeom>
            </p:spPr>
          </p:pic>
        </mc:Fallback>
      </mc:AlternateContent>
      <p:sp>
        <p:nvSpPr>
          <p:cNvPr id="3" name="Slide Number Placeholder 2">
            <a:extLst>
              <a:ext uri="{FF2B5EF4-FFF2-40B4-BE49-F238E27FC236}">
                <a16:creationId xmlns:a16="http://schemas.microsoft.com/office/drawing/2014/main" id="{5BDFC4FE-4934-4B0D-A3A2-61A9E3F1A2B4}"/>
              </a:ext>
            </a:extLst>
          </p:cNvPr>
          <p:cNvSpPr>
            <a:spLocks noGrp="1"/>
          </p:cNvSpPr>
          <p:nvPr>
            <p:ph type="sldNum" sz="quarter" idx="12"/>
          </p:nvPr>
        </p:nvSpPr>
        <p:spPr/>
        <p:txBody>
          <a:bodyPr/>
          <a:lstStyle/>
          <a:p>
            <a:fld id="{1F783C69-ECC4-5244-909A-AB3C2F4F6D91}" type="slidenum">
              <a:rPr lang="en-JP" smtClean="0"/>
              <a:t>51</a:t>
            </a:fld>
            <a:endParaRPr lang="en-JP"/>
          </a:p>
        </p:txBody>
      </p:sp>
    </p:spTree>
    <p:extLst>
      <p:ext uri="{BB962C8B-B14F-4D97-AF65-F5344CB8AC3E}">
        <p14:creationId xmlns:p14="http://schemas.microsoft.com/office/powerpoint/2010/main" val="2507864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Mandark | Villains Wiki | Fandom">
            <a:extLst>
              <a:ext uri="{FF2B5EF4-FFF2-40B4-BE49-F238E27FC236}">
                <a16:creationId xmlns:a16="http://schemas.microsoft.com/office/drawing/2014/main" id="{21AD2993-1CBE-8144-B4D5-2591B4414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217891" y="3943927"/>
            <a:ext cx="818351" cy="2914073"/>
          </a:xfrm>
          <a:prstGeom prst="rect">
            <a:avLst/>
          </a:prstGeom>
          <a:noFill/>
          <a:extLst>
            <a:ext uri="{909E8E84-426E-40DD-AFC4-6F175D3DCCD1}">
              <a14:hiddenFill xmlns:a14="http://schemas.microsoft.com/office/drawing/2010/main">
                <a:solidFill>
                  <a:srgbClr val="FFFFFF"/>
                </a:solidFill>
              </a14:hiddenFill>
            </a:ext>
          </a:extLst>
        </p:spPr>
      </p:pic>
      <p:sp>
        <p:nvSpPr>
          <p:cNvPr id="8" name="Vertical Scroll 7">
            <a:extLst>
              <a:ext uri="{FF2B5EF4-FFF2-40B4-BE49-F238E27FC236}">
                <a16:creationId xmlns:a16="http://schemas.microsoft.com/office/drawing/2014/main" id="{12C38E7A-0FB8-1645-AF47-E6AE89919CDE}"/>
              </a:ext>
            </a:extLst>
          </p:cNvPr>
          <p:cNvSpPr/>
          <p:nvPr/>
        </p:nvSpPr>
        <p:spPr>
          <a:xfrm>
            <a:off x="6013167" y="246858"/>
            <a:ext cx="3761065" cy="339226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TextBox 8">
            <a:extLst>
              <a:ext uri="{FF2B5EF4-FFF2-40B4-BE49-F238E27FC236}">
                <a16:creationId xmlns:a16="http://schemas.microsoft.com/office/drawing/2014/main" id="{344016C9-3FE0-084B-9C80-DB630B8F6287}"/>
              </a:ext>
            </a:extLst>
          </p:cNvPr>
          <p:cNvSpPr txBox="1"/>
          <p:nvPr/>
        </p:nvSpPr>
        <p:spPr>
          <a:xfrm>
            <a:off x="7475648" y="246858"/>
            <a:ext cx="1469441" cy="369332"/>
          </a:xfrm>
          <a:prstGeom prst="rect">
            <a:avLst/>
          </a:prstGeom>
          <a:noFill/>
        </p:spPr>
        <p:txBody>
          <a:bodyPr wrap="none" rtlCol="0">
            <a:spAutoFit/>
          </a:bodyPr>
          <a:lstStyle/>
          <a:p>
            <a:r>
              <a:rPr lang="en-JP"/>
              <a:t>manDark.java</a:t>
            </a:r>
          </a:p>
        </p:txBody>
      </p:sp>
      <p:sp>
        <p:nvSpPr>
          <p:cNvPr id="10" name="TextBox 9">
            <a:extLst>
              <a:ext uri="{FF2B5EF4-FFF2-40B4-BE49-F238E27FC236}">
                <a16:creationId xmlns:a16="http://schemas.microsoft.com/office/drawing/2014/main" id="{AF019B31-EEDC-BE42-BEA9-BBB94DD48DF8}"/>
              </a:ext>
            </a:extLst>
          </p:cNvPr>
          <p:cNvSpPr txBox="1"/>
          <p:nvPr/>
        </p:nvSpPr>
        <p:spPr>
          <a:xfrm>
            <a:off x="6607104" y="948463"/>
            <a:ext cx="2782044" cy="2400657"/>
          </a:xfrm>
          <a:prstGeom prst="rect">
            <a:avLst/>
          </a:prstGeom>
          <a:noFill/>
        </p:spPr>
        <p:txBody>
          <a:bodyPr wrap="none" rtlCol="0">
            <a:spAutoFit/>
          </a:bodyPr>
          <a:lstStyle/>
          <a:p>
            <a:r>
              <a:rPr lang="en-JP"/>
              <a:t>public class manDark {</a:t>
            </a:r>
          </a:p>
          <a:p>
            <a:r>
              <a:rPr lang="en-JP" sz="1200"/>
              <a:t>      </a:t>
            </a:r>
            <a:endParaRPr lang="en-JP" sz="1200">
              <a:solidFill>
                <a:schemeClr val="accent6"/>
              </a:solidFill>
            </a:endParaRPr>
          </a:p>
          <a:p>
            <a:endParaRPr lang="en-JP" sz="1200">
              <a:solidFill>
                <a:schemeClr val="accent6"/>
              </a:solidFill>
            </a:endParaRPr>
          </a:p>
          <a:p>
            <a:r>
              <a:rPr lang="en-JP" sz="1200">
                <a:solidFill>
                  <a:srgbClr val="FF0000"/>
                </a:solidFill>
              </a:rPr>
              <a:t>    public static void main(String args[]){</a:t>
            </a:r>
          </a:p>
          <a:p>
            <a:r>
              <a:rPr lang="en-JP" sz="1200">
                <a:solidFill>
                  <a:srgbClr val="FF0000"/>
                </a:solidFill>
              </a:rPr>
              <a:t>        calculator obj1 = new calculator(2,3);</a:t>
            </a:r>
          </a:p>
          <a:p>
            <a:r>
              <a:rPr lang="en-JP" sz="1200">
                <a:solidFill>
                  <a:srgbClr val="FF0000"/>
                </a:solidFill>
              </a:rPr>
              <a:t>        obj1.var1=45;</a:t>
            </a:r>
          </a:p>
          <a:p>
            <a:endParaRPr lang="en-JP" sz="1200">
              <a:solidFill>
                <a:srgbClr val="FF0000"/>
              </a:solidFill>
            </a:endParaRPr>
          </a:p>
          <a:p>
            <a:r>
              <a:rPr lang="en-JP" sz="1200">
                <a:solidFill>
                  <a:srgbClr val="FF0000"/>
                </a:solidFill>
              </a:rPr>
              <a:t>         System.out.print(obj1.getAdd());</a:t>
            </a:r>
          </a:p>
          <a:p>
            <a:r>
              <a:rPr lang="en-JP" sz="1200">
                <a:solidFill>
                  <a:srgbClr val="FF0000"/>
                </a:solidFill>
              </a:rPr>
              <a:t>   }</a:t>
            </a:r>
          </a:p>
          <a:p>
            <a:endParaRPr lang="en-JP"/>
          </a:p>
          <a:p>
            <a:r>
              <a:rPr lang="en-JP"/>
              <a:t>}</a:t>
            </a:r>
          </a:p>
        </p:txBody>
      </p:sp>
      <p:sp>
        <p:nvSpPr>
          <p:cNvPr id="13" name="Rectangular Callout 12">
            <a:extLst>
              <a:ext uri="{FF2B5EF4-FFF2-40B4-BE49-F238E27FC236}">
                <a16:creationId xmlns:a16="http://schemas.microsoft.com/office/drawing/2014/main" id="{91D5616F-98C8-694F-AA07-E36AAB739B27}"/>
              </a:ext>
            </a:extLst>
          </p:cNvPr>
          <p:cNvSpPr/>
          <p:nvPr/>
        </p:nvSpPr>
        <p:spPr>
          <a:xfrm>
            <a:off x="9774232" y="3405909"/>
            <a:ext cx="1320984" cy="779224"/>
          </a:xfrm>
          <a:prstGeom prst="wedgeRectCallout">
            <a:avLst>
              <a:gd name="adj1" fmla="val -38757"/>
              <a:gd name="adj2" fmla="val 881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Guess the output of my code?</a:t>
            </a:r>
          </a:p>
        </p:txBody>
      </p:sp>
      <p:sp>
        <p:nvSpPr>
          <p:cNvPr id="11" name="Vertical Scroll 10">
            <a:extLst>
              <a:ext uri="{FF2B5EF4-FFF2-40B4-BE49-F238E27FC236}">
                <a16:creationId xmlns:a16="http://schemas.microsoft.com/office/drawing/2014/main" id="{5DCBEC6E-AAFC-4A40-8FD3-504EF9251C29}"/>
              </a:ext>
            </a:extLst>
          </p:cNvPr>
          <p:cNvSpPr/>
          <p:nvPr/>
        </p:nvSpPr>
        <p:spPr>
          <a:xfrm>
            <a:off x="1262542" y="246858"/>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TextBox 11">
            <a:extLst>
              <a:ext uri="{FF2B5EF4-FFF2-40B4-BE49-F238E27FC236}">
                <a16:creationId xmlns:a16="http://schemas.microsoft.com/office/drawing/2014/main" id="{BC0F8AC3-D156-F34B-9D28-7E13D5D21858}"/>
              </a:ext>
            </a:extLst>
          </p:cNvPr>
          <p:cNvSpPr txBox="1"/>
          <p:nvPr/>
        </p:nvSpPr>
        <p:spPr>
          <a:xfrm>
            <a:off x="2725023" y="246858"/>
            <a:ext cx="1508875" cy="369332"/>
          </a:xfrm>
          <a:prstGeom prst="rect">
            <a:avLst/>
          </a:prstGeom>
          <a:noFill/>
        </p:spPr>
        <p:txBody>
          <a:bodyPr wrap="none" rtlCol="0">
            <a:spAutoFit/>
          </a:bodyPr>
          <a:lstStyle/>
          <a:p>
            <a:r>
              <a:rPr lang="en-JP"/>
              <a:t>calculator.java</a:t>
            </a:r>
          </a:p>
        </p:txBody>
      </p:sp>
      <p:sp>
        <p:nvSpPr>
          <p:cNvPr id="14" name="TextBox 13">
            <a:extLst>
              <a:ext uri="{FF2B5EF4-FFF2-40B4-BE49-F238E27FC236}">
                <a16:creationId xmlns:a16="http://schemas.microsoft.com/office/drawing/2014/main" id="{D8F1995D-A16E-5849-B49E-392277A3381F}"/>
              </a:ext>
            </a:extLst>
          </p:cNvPr>
          <p:cNvSpPr txBox="1"/>
          <p:nvPr/>
        </p:nvSpPr>
        <p:spPr>
          <a:xfrm>
            <a:off x="1856479" y="948463"/>
            <a:ext cx="2782044" cy="5355312"/>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r>
              <a:rPr lang="en-JP" sz="1200" dirty="0">
                <a:solidFill>
                  <a:schemeClr val="accent6"/>
                </a:solidFill>
              </a:rPr>
              <a:t>     public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public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int getAdd()</a:t>
            </a:r>
          </a:p>
          <a:p>
            <a:r>
              <a:rPr lang="en-JP" sz="1200" dirty="0">
                <a:solidFill>
                  <a:schemeClr val="accent6"/>
                </a:solidFill>
              </a:rPr>
              <a:t>             return var1+ var2;</a:t>
            </a:r>
          </a:p>
          <a:p>
            <a:r>
              <a:rPr lang="en-JP" sz="1200" dirty="0">
                <a:solidFill>
                  <a:schemeClr val="accent6"/>
                </a:solidFill>
              </a:rPr>
              <a:t>    public int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calculator obj1 = new calculator(2,3);</a:t>
            </a:r>
          </a:p>
          <a:p>
            <a:r>
              <a:rPr lang="en-JP" sz="1200" dirty="0">
                <a:solidFill>
                  <a:schemeClr val="accent6"/>
                </a:solidFill>
              </a:rPr>
              <a:t>         System.out.print(obj1.getAdd());</a:t>
            </a:r>
          </a:p>
          <a:p>
            <a:r>
              <a:rPr lang="en-JP" sz="1200" dirty="0">
                <a:solidFill>
                  <a:schemeClr val="accent6"/>
                </a:solidFill>
              </a:rPr>
              <a:t>   }</a:t>
            </a:r>
          </a:p>
          <a:p>
            <a:endParaRPr lang="en-JP" dirty="0"/>
          </a:p>
          <a:p>
            <a:r>
              <a:rPr lang="en-JP" dirty="0"/>
              <a:t>}</a:t>
            </a:r>
          </a:p>
        </p:txBody>
      </p:sp>
      <p:sp>
        <p:nvSpPr>
          <p:cNvPr id="2" name="Slide Number Placeholder 1">
            <a:extLst>
              <a:ext uri="{FF2B5EF4-FFF2-40B4-BE49-F238E27FC236}">
                <a16:creationId xmlns:a16="http://schemas.microsoft.com/office/drawing/2014/main" id="{CA45C86E-7332-F4E7-1476-C624BCAFA6B1}"/>
              </a:ext>
            </a:extLst>
          </p:cNvPr>
          <p:cNvSpPr>
            <a:spLocks noGrp="1"/>
          </p:cNvSpPr>
          <p:nvPr>
            <p:ph type="sldNum" sz="quarter" idx="12"/>
          </p:nvPr>
        </p:nvSpPr>
        <p:spPr/>
        <p:txBody>
          <a:bodyPr/>
          <a:lstStyle/>
          <a:p>
            <a:fld id="{1F783C69-ECC4-5244-909A-AB3C2F4F6D91}" type="slidenum">
              <a:rPr lang="en-JP" smtClean="0"/>
              <a:t>52</a:t>
            </a:fld>
            <a:endParaRPr lang="en-JP"/>
          </a:p>
        </p:txBody>
      </p:sp>
    </p:spTree>
    <p:extLst>
      <p:ext uri="{BB962C8B-B14F-4D97-AF65-F5344CB8AC3E}">
        <p14:creationId xmlns:p14="http://schemas.microsoft.com/office/powerpoint/2010/main" val="2286638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Vertical Scroll 4">
            <a:extLst>
              <a:ext uri="{FF2B5EF4-FFF2-40B4-BE49-F238E27FC236}">
                <a16:creationId xmlns:a16="http://schemas.microsoft.com/office/drawing/2014/main" id="{80FDE359-B52F-A140-9A4A-D425301A4146}"/>
              </a:ext>
            </a:extLst>
          </p:cNvPr>
          <p:cNvSpPr/>
          <p:nvPr/>
        </p:nvSpPr>
        <p:spPr>
          <a:xfrm>
            <a:off x="2155758" y="314036"/>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A37AFD71-945A-8849-84FE-0E279E7448B3}"/>
              </a:ext>
            </a:extLst>
          </p:cNvPr>
          <p:cNvSpPr txBox="1"/>
          <p:nvPr/>
        </p:nvSpPr>
        <p:spPr>
          <a:xfrm>
            <a:off x="3618239" y="314036"/>
            <a:ext cx="1508875" cy="369332"/>
          </a:xfrm>
          <a:prstGeom prst="rect">
            <a:avLst/>
          </a:prstGeom>
          <a:noFill/>
        </p:spPr>
        <p:txBody>
          <a:bodyPr wrap="none" rtlCol="0">
            <a:spAutoFit/>
          </a:bodyPr>
          <a:lstStyle/>
          <a:p>
            <a:r>
              <a:rPr lang="en-JP"/>
              <a:t>calculator.java</a:t>
            </a:r>
          </a:p>
        </p:txBody>
      </p:sp>
      <p:sp>
        <p:nvSpPr>
          <p:cNvPr id="7" name="TextBox 6">
            <a:extLst>
              <a:ext uri="{FF2B5EF4-FFF2-40B4-BE49-F238E27FC236}">
                <a16:creationId xmlns:a16="http://schemas.microsoft.com/office/drawing/2014/main" id="{EFF51C83-775E-4140-8958-26AF407DA623}"/>
              </a:ext>
            </a:extLst>
          </p:cNvPr>
          <p:cNvSpPr txBox="1"/>
          <p:nvPr/>
        </p:nvSpPr>
        <p:spPr>
          <a:xfrm>
            <a:off x="2749695" y="1015641"/>
            <a:ext cx="2782044" cy="5355312"/>
          </a:xfrm>
          <a:prstGeom prst="rect">
            <a:avLst/>
          </a:prstGeom>
          <a:noFill/>
        </p:spPr>
        <p:txBody>
          <a:bodyPr wrap="none" rtlCol="0">
            <a:spAutoFit/>
          </a:bodyPr>
          <a:lstStyle/>
          <a:p>
            <a:r>
              <a:rPr lang="en-JP"/>
              <a:t>public class calculator{</a:t>
            </a:r>
          </a:p>
          <a:p>
            <a:r>
              <a:rPr lang="en-JP" sz="1200"/>
              <a:t>     public bytes var1, var2;</a:t>
            </a:r>
          </a:p>
          <a:p>
            <a:r>
              <a:rPr lang="en-JP" sz="1200"/>
              <a:t>     </a:t>
            </a:r>
          </a:p>
          <a:p>
            <a:r>
              <a:rPr lang="en-JP" sz="1200"/>
              <a:t>    </a:t>
            </a:r>
            <a:r>
              <a:rPr lang="en-JP" sz="1200">
                <a:solidFill>
                  <a:schemeClr val="accent6"/>
                </a:solidFill>
              </a:rPr>
              <a:t> public calculator(){</a:t>
            </a:r>
          </a:p>
          <a:p>
            <a:r>
              <a:rPr lang="en-JP" sz="1200">
                <a:solidFill>
                  <a:schemeClr val="accent6"/>
                </a:solidFill>
              </a:rPr>
              <a:t>     }</a:t>
            </a:r>
          </a:p>
          <a:p>
            <a:r>
              <a:rPr lang="en-JP" sz="1200">
                <a:solidFill>
                  <a:schemeClr val="accent6"/>
                </a:solidFill>
              </a:rPr>
              <a:t>     public calculator(byte a, byte b){</a:t>
            </a:r>
          </a:p>
          <a:p>
            <a:r>
              <a:rPr lang="en-JP" sz="1200">
                <a:solidFill>
                  <a:schemeClr val="accent6"/>
                </a:solidFill>
              </a:rPr>
              <a:t>            var1 = a;</a:t>
            </a:r>
          </a:p>
          <a:p>
            <a:r>
              <a:rPr lang="en-JP" sz="1200">
                <a:solidFill>
                  <a:schemeClr val="accent6"/>
                </a:solidFill>
              </a:rPr>
              <a:t>            var2 = b;</a:t>
            </a:r>
          </a:p>
          <a:p>
            <a:r>
              <a:rPr lang="en-JP" sz="1200">
                <a:solidFill>
                  <a:schemeClr val="accent6"/>
                </a:solidFill>
              </a:rPr>
              <a:t>     }</a:t>
            </a:r>
          </a:p>
          <a:p>
            <a:r>
              <a:rPr lang="en-JP" sz="1200">
                <a:solidFill>
                  <a:schemeClr val="accent6"/>
                </a:solidFill>
              </a:rPr>
              <a:t>  </a:t>
            </a:r>
          </a:p>
          <a:p>
            <a:r>
              <a:rPr lang="en-JP" sz="1200">
                <a:solidFill>
                  <a:schemeClr val="accent6"/>
                </a:solidFill>
              </a:rPr>
              <a:t>    public void setValues(byte a, byte b){</a:t>
            </a:r>
          </a:p>
          <a:p>
            <a:r>
              <a:rPr lang="en-JP" sz="1200">
                <a:solidFill>
                  <a:schemeClr val="accent6"/>
                </a:solidFill>
              </a:rPr>
              <a:t>           var1=a;</a:t>
            </a:r>
          </a:p>
          <a:p>
            <a:r>
              <a:rPr lang="en-JP" sz="1200">
                <a:solidFill>
                  <a:schemeClr val="accent6"/>
                </a:solidFill>
              </a:rPr>
              <a:t>           var2=b;</a:t>
            </a:r>
          </a:p>
          <a:p>
            <a:r>
              <a:rPr lang="en-JP" sz="1200">
                <a:solidFill>
                  <a:schemeClr val="accent6"/>
                </a:solidFill>
              </a:rPr>
              <a:t>    }</a:t>
            </a:r>
          </a:p>
          <a:p>
            <a:endParaRPr lang="en-JP" sz="1200">
              <a:solidFill>
                <a:schemeClr val="accent6"/>
              </a:solidFill>
            </a:endParaRPr>
          </a:p>
          <a:p>
            <a:r>
              <a:rPr lang="en-JP" sz="1200">
                <a:solidFill>
                  <a:schemeClr val="accent6"/>
                </a:solidFill>
              </a:rPr>
              <a:t>    public byte getAdd()</a:t>
            </a:r>
          </a:p>
          <a:p>
            <a:r>
              <a:rPr lang="en-JP" sz="1200">
                <a:solidFill>
                  <a:schemeClr val="accent6"/>
                </a:solidFill>
              </a:rPr>
              <a:t>             return var1+ var2;</a:t>
            </a:r>
          </a:p>
          <a:p>
            <a:r>
              <a:rPr lang="en-JP" sz="1200">
                <a:solidFill>
                  <a:schemeClr val="accent6"/>
                </a:solidFill>
              </a:rPr>
              <a:t>    public byte getSub()</a:t>
            </a:r>
          </a:p>
          <a:p>
            <a:r>
              <a:rPr lang="en-JP" sz="1200">
                <a:solidFill>
                  <a:schemeClr val="accent6"/>
                </a:solidFill>
              </a:rPr>
              <a:t>            return var1-var2;</a:t>
            </a:r>
          </a:p>
          <a:p>
            <a:r>
              <a:rPr lang="en-JP" sz="1200">
                <a:solidFill>
                  <a:schemeClr val="accent6"/>
                </a:solidFill>
              </a:rPr>
              <a:t>    …</a:t>
            </a:r>
          </a:p>
          <a:p>
            <a:endParaRPr lang="en-JP" sz="1200">
              <a:solidFill>
                <a:schemeClr val="accent6"/>
              </a:solidFill>
            </a:endParaRPr>
          </a:p>
          <a:p>
            <a:r>
              <a:rPr lang="en-JP" sz="1200">
                <a:solidFill>
                  <a:schemeClr val="accent6"/>
                </a:solidFill>
              </a:rPr>
              <a:t>    public static void main(String args[]){</a:t>
            </a:r>
          </a:p>
          <a:p>
            <a:r>
              <a:rPr lang="en-JP" sz="1200">
                <a:solidFill>
                  <a:schemeClr val="accent6"/>
                </a:solidFill>
              </a:rPr>
              <a:t>        calculator obj1 = new calculator(2,3);</a:t>
            </a:r>
          </a:p>
          <a:p>
            <a:r>
              <a:rPr lang="en-JP" sz="1200">
                <a:solidFill>
                  <a:schemeClr val="accent6"/>
                </a:solidFill>
              </a:rPr>
              <a:t>         System.out.print(obj1.getAdd());</a:t>
            </a:r>
          </a:p>
          <a:p>
            <a:r>
              <a:rPr lang="en-JP" sz="1200">
                <a:solidFill>
                  <a:schemeClr val="accent6"/>
                </a:solidFill>
              </a:rPr>
              <a:t>   }</a:t>
            </a:r>
          </a:p>
          <a:p>
            <a:endParaRPr lang="en-JP"/>
          </a:p>
          <a:p>
            <a:r>
              <a:rPr lang="en-JP"/>
              <a:t>}</a:t>
            </a:r>
          </a:p>
        </p:txBody>
      </p:sp>
      <p:sp>
        <p:nvSpPr>
          <p:cNvPr id="8" name="Vertical Scroll 7">
            <a:extLst>
              <a:ext uri="{FF2B5EF4-FFF2-40B4-BE49-F238E27FC236}">
                <a16:creationId xmlns:a16="http://schemas.microsoft.com/office/drawing/2014/main" id="{12C38E7A-0FB8-1645-AF47-E6AE89919CDE}"/>
              </a:ext>
            </a:extLst>
          </p:cNvPr>
          <p:cNvSpPr/>
          <p:nvPr/>
        </p:nvSpPr>
        <p:spPr>
          <a:xfrm>
            <a:off x="6013167" y="246858"/>
            <a:ext cx="3761065" cy="339226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TextBox 8">
            <a:extLst>
              <a:ext uri="{FF2B5EF4-FFF2-40B4-BE49-F238E27FC236}">
                <a16:creationId xmlns:a16="http://schemas.microsoft.com/office/drawing/2014/main" id="{344016C9-3FE0-084B-9C80-DB630B8F6287}"/>
              </a:ext>
            </a:extLst>
          </p:cNvPr>
          <p:cNvSpPr txBox="1"/>
          <p:nvPr/>
        </p:nvSpPr>
        <p:spPr>
          <a:xfrm>
            <a:off x="7475648" y="246858"/>
            <a:ext cx="1469441" cy="369332"/>
          </a:xfrm>
          <a:prstGeom prst="rect">
            <a:avLst/>
          </a:prstGeom>
          <a:noFill/>
        </p:spPr>
        <p:txBody>
          <a:bodyPr wrap="none" rtlCol="0">
            <a:spAutoFit/>
          </a:bodyPr>
          <a:lstStyle/>
          <a:p>
            <a:r>
              <a:rPr lang="en-JP"/>
              <a:t>manDark.java</a:t>
            </a:r>
          </a:p>
        </p:txBody>
      </p:sp>
      <p:sp>
        <p:nvSpPr>
          <p:cNvPr id="10" name="TextBox 9">
            <a:extLst>
              <a:ext uri="{FF2B5EF4-FFF2-40B4-BE49-F238E27FC236}">
                <a16:creationId xmlns:a16="http://schemas.microsoft.com/office/drawing/2014/main" id="{AF019B31-EEDC-BE42-BEA9-BBB94DD48DF8}"/>
              </a:ext>
            </a:extLst>
          </p:cNvPr>
          <p:cNvSpPr txBox="1"/>
          <p:nvPr/>
        </p:nvSpPr>
        <p:spPr>
          <a:xfrm>
            <a:off x="6607104" y="948463"/>
            <a:ext cx="2782044" cy="2400657"/>
          </a:xfrm>
          <a:prstGeom prst="rect">
            <a:avLst/>
          </a:prstGeom>
          <a:noFill/>
        </p:spPr>
        <p:txBody>
          <a:bodyPr wrap="none" rtlCol="0">
            <a:spAutoFit/>
          </a:bodyPr>
          <a:lstStyle/>
          <a:p>
            <a:r>
              <a:rPr lang="en-JP" dirty="0"/>
              <a:t>public class manDark {</a:t>
            </a:r>
          </a:p>
          <a:p>
            <a:r>
              <a:rPr lang="en-JP" sz="1200" dirty="0"/>
              <a:t>      </a:t>
            </a:r>
            <a:endParaRPr lang="en-JP" sz="1200" dirty="0">
              <a:solidFill>
                <a:schemeClr val="accent6"/>
              </a:solidFill>
            </a:endParaRPr>
          </a:p>
          <a:p>
            <a:endParaRPr lang="en-JP" sz="1200" dirty="0">
              <a:solidFill>
                <a:schemeClr val="accent6"/>
              </a:solidFill>
            </a:endParaRPr>
          </a:p>
          <a:p>
            <a:r>
              <a:rPr lang="en-JP" sz="1200" dirty="0">
                <a:solidFill>
                  <a:srgbClr val="FF0000"/>
                </a:solidFill>
              </a:rPr>
              <a:t>    public static void main(String args[]){</a:t>
            </a:r>
          </a:p>
          <a:p>
            <a:r>
              <a:rPr lang="en-JP" sz="1200" dirty="0">
                <a:solidFill>
                  <a:srgbClr val="FF0000"/>
                </a:solidFill>
              </a:rPr>
              <a:t>        calculator obj1 = new calculator(2,3);</a:t>
            </a:r>
          </a:p>
          <a:p>
            <a:r>
              <a:rPr lang="en-JP" sz="1200" dirty="0">
                <a:solidFill>
                  <a:srgbClr val="FF0000"/>
                </a:solidFill>
              </a:rPr>
              <a:t>        obj1.var1=45;</a:t>
            </a:r>
          </a:p>
          <a:p>
            <a:endParaRPr lang="en-JP" sz="1200" dirty="0">
              <a:solidFill>
                <a:srgbClr val="FF0000"/>
              </a:solidFill>
            </a:endParaRPr>
          </a:p>
          <a:p>
            <a:r>
              <a:rPr lang="en-JP" sz="1200" dirty="0">
                <a:solidFill>
                  <a:srgbClr val="FF0000"/>
                </a:solidFill>
              </a:rPr>
              <a:t>         System.out.print(obj1.getAdd());</a:t>
            </a:r>
          </a:p>
          <a:p>
            <a:r>
              <a:rPr lang="en-JP" sz="1200" dirty="0">
                <a:solidFill>
                  <a:srgbClr val="FF0000"/>
                </a:solidFill>
              </a:rPr>
              <a:t>   }</a:t>
            </a:r>
          </a:p>
          <a:p>
            <a:endParaRPr lang="en-JP" dirty="0"/>
          </a:p>
          <a:p>
            <a:r>
              <a:rPr lang="en-JP" dirty="0"/>
              <a:t>}</a:t>
            </a:r>
          </a:p>
        </p:txBody>
      </p:sp>
      <p:pic>
        <p:nvPicPr>
          <p:cNvPr id="51202" name="Picture 2">
            <a:extLst>
              <a:ext uri="{FF2B5EF4-FFF2-40B4-BE49-F238E27FC236}">
                <a16:creationId xmlns:a16="http://schemas.microsoft.com/office/drawing/2014/main" id="{7D78CF4C-0B67-9048-A26F-AEB05B967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9316" y="4266046"/>
            <a:ext cx="3289300" cy="2463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ular Callout 1">
            <a:extLst>
              <a:ext uri="{FF2B5EF4-FFF2-40B4-BE49-F238E27FC236}">
                <a16:creationId xmlns:a16="http://schemas.microsoft.com/office/drawing/2014/main" id="{3DD6A06F-B6D0-F642-9E9B-718A27D47C9D}"/>
              </a:ext>
            </a:extLst>
          </p:cNvPr>
          <p:cNvSpPr/>
          <p:nvPr/>
        </p:nvSpPr>
        <p:spPr>
          <a:xfrm>
            <a:off x="9570394" y="3429000"/>
            <a:ext cx="2520006" cy="1114137"/>
          </a:xfrm>
          <a:prstGeom prst="wedgeRectCallout">
            <a:avLst>
              <a:gd name="adj1" fmla="val -37782"/>
              <a:gd name="adj2" fmla="val 6913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E19BC133-BF0D-5040-969C-6CBAD43B2625}"/>
              </a:ext>
            </a:extLst>
          </p:cNvPr>
          <p:cNvSpPr txBox="1"/>
          <p:nvPr/>
        </p:nvSpPr>
        <p:spPr>
          <a:xfrm>
            <a:off x="9570394" y="3532152"/>
            <a:ext cx="3019394" cy="1200329"/>
          </a:xfrm>
          <a:prstGeom prst="rect">
            <a:avLst/>
          </a:prstGeom>
          <a:noFill/>
        </p:spPr>
        <p:txBody>
          <a:bodyPr wrap="square" rtlCol="0">
            <a:spAutoFit/>
          </a:bodyPr>
          <a:lstStyle/>
          <a:p>
            <a:r>
              <a:rPr lang="en-JP"/>
              <a:t>Output:  48</a:t>
            </a:r>
          </a:p>
          <a:p>
            <a:endParaRPr lang="en-JP"/>
          </a:p>
          <a:p>
            <a:r>
              <a:rPr lang="en-JP"/>
              <a:t>Wrong answer  as 2+3 = 5</a:t>
            </a:r>
          </a:p>
          <a:p>
            <a:endParaRPr lang="en-JP"/>
          </a:p>
        </p:txBody>
      </p:sp>
      <p:sp>
        <p:nvSpPr>
          <p:cNvPr id="3" name="Cloud Callout 2">
            <a:extLst>
              <a:ext uri="{FF2B5EF4-FFF2-40B4-BE49-F238E27FC236}">
                <a16:creationId xmlns:a16="http://schemas.microsoft.com/office/drawing/2014/main" id="{4000DF3E-4AB3-8C4D-ACD5-C3ABF5C727DD}"/>
              </a:ext>
            </a:extLst>
          </p:cNvPr>
          <p:cNvSpPr/>
          <p:nvPr/>
        </p:nvSpPr>
        <p:spPr>
          <a:xfrm>
            <a:off x="9774232" y="5902036"/>
            <a:ext cx="2316168" cy="955963"/>
          </a:xfrm>
          <a:prstGeom prst="cloudCallout">
            <a:avLst>
              <a:gd name="adj1" fmla="val -49607"/>
              <a:gd name="adj2" fmla="val -9121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TextBox 11">
            <a:extLst>
              <a:ext uri="{FF2B5EF4-FFF2-40B4-BE49-F238E27FC236}">
                <a16:creationId xmlns:a16="http://schemas.microsoft.com/office/drawing/2014/main" id="{E0B2D1C6-0245-3B4C-A991-9A7C1B32B796}"/>
              </a:ext>
            </a:extLst>
          </p:cNvPr>
          <p:cNvSpPr txBox="1"/>
          <p:nvPr/>
        </p:nvSpPr>
        <p:spPr>
          <a:xfrm>
            <a:off x="9935270" y="6164573"/>
            <a:ext cx="2062521" cy="430887"/>
          </a:xfrm>
          <a:prstGeom prst="rect">
            <a:avLst/>
          </a:prstGeom>
          <a:noFill/>
        </p:spPr>
        <p:txBody>
          <a:bodyPr wrap="square" rtlCol="0">
            <a:spAutoFit/>
          </a:bodyPr>
          <a:lstStyle/>
          <a:p>
            <a:r>
              <a:rPr lang="en-JP" sz="1100">
                <a:solidFill>
                  <a:srgbClr val="FF0000"/>
                </a:solidFill>
              </a:rPr>
              <a:t>I have modified the value of var1 by exploiting security flaw</a:t>
            </a:r>
          </a:p>
        </p:txBody>
      </p:sp>
      <p:sp>
        <p:nvSpPr>
          <p:cNvPr id="4" name="Slide Number Placeholder 3">
            <a:extLst>
              <a:ext uri="{FF2B5EF4-FFF2-40B4-BE49-F238E27FC236}">
                <a16:creationId xmlns:a16="http://schemas.microsoft.com/office/drawing/2014/main" id="{D0E736B3-1380-D958-A0FE-0295D232809A}"/>
              </a:ext>
            </a:extLst>
          </p:cNvPr>
          <p:cNvSpPr>
            <a:spLocks noGrp="1"/>
          </p:cNvSpPr>
          <p:nvPr>
            <p:ph type="sldNum" sz="quarter" idx="12"/>
          </p:nvPr>
        </p:nvSpPr>
        <p:spPr/>
        <p:txBody>
          <a:bodyPr/>
          <a:lstStyle/>
          <a:p>
            <a:fld id="{1F783C69-ECC4-5244-909A-AB3C2F4F6D91}" type="slidenum">
              <a:rPr lang="en-JP" smtClean="0"/>
              <a:t>53</a:t>
            </a:fld>
            <a:endParaRPr lang="en-JP"/>
          </a:p>
        </p:txBody>
      </p:sp>
    </p:spTree>
    <p:extLst>
      <p:ext uri="{BB962C8B-B14F-4D97-AF65-F5344CB8AC3E}">
        <p14:creationId xmlns:p14="http://schemas.microsoft.com/office/powerpoint/2010/main" val="30487051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Dexter and Didi (Page 1) - Line.17QQ.com">
            <a:extLst>
              <a:ext uri="{FF2B5EF4-FFF2-40B4-BE49-F238E27FC236}">
                <a16:creationId xmlns:a16="http://schemas.microsoft.com/office/drawing/2014/main" id="{19A9E91A-CE37-C04C-8322-7CD739D29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23" y="3684154"/>
            <a:ext cx="3289300" cy="2463800"/>
          </a:xfrm>
          <a:prstGeom prst="rect">
            <a:avLst/>
          </a:prstGeom>
          <a:noFill/>
          <a:extLst>
            <a:ext uri="{909E8E84-426E-40DD-AFC4-6F175D3DCCD1}">
              <a14:hiddenFill xmlns:a14="http://schemas.microsoft.com/office/drawing/2010/main">
                <a:solidFill>
                  <a:srgbClr val="FFFFFF"/>
                </a:solidFill>
              </a14:hiddenFill>
            </a:ext>
          </a:extLst>
        </p:spPr>
      </p:pic>
      <p:pic>
        <p:nvPicPr>
          <p:cNvPr id="52228" name="Picture 4" descr="Mandark | Villains Wiki | Fandom">
            <a:extLst>
              <a:ext uri="{FF2B5EF4-FFF2-40B4-BE49-F238E27FC236}">
                <a16:creationId xmlns:a16="http://schemas.microsoft.com/office/drawing/2014/main" id="{90E16F0B-6B4E-BF4C-9587-14788C742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977744" y="2620241"/>
            <a:ext cx="2981614" cy="318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C1020156-D493-4C4B-8AF6-01FE40284B3F}"/>
              </a:ext>
            </a:extLst>
          </p:cNvPr>
          <p:cNvSpPr/>
          <p:nvPr/>
        </p:nvSpPr>
        <p:spPr>
          <a:xfrm>
            <a:off x="1570761" y="2620241"/>
            <a:ext cx="1560943" cy="925367"/>
          </a:xfrm>
          <a:prstGeom prst="wedgeRectCallout">
            <a:avLst>
              <a:gd name="adj1" fmla="val -7333"/>
              <a:gd name="adj2" fmla="val 945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He is messing with my code</a:t>
            </a:r>
          </a:p>
        </p:txBody>
      </p:sp>
      <p:sp>
        <p:nvSpPr>
          <p:cNvPr id="7" name="Rectangular Callout 6">
            <a:extLst>
              <a:ext uri="{FF2B5EF4-FFF2-40B4-BE49-F238E27FC236}">
                <a16:creationId xmlns:a16="http://schemas.microsoft.com/office/drawing/2014/main" id="{8ADEE8E2-B5E4-F44A-AA59-1D5B4CCCCC54}"/>
              </a:ext>
            </a:extLst>
          </p:cNvPr>
          <p:cNvSpPr/>
          <p:nvPr/>
        </p:nvSpPr>
        <p:spPr>
          <a:xfrm>
            <a:off x="3214257" y="2955636"/>
            <a:ext cx="1560943" cy="1030432"/>
          </a:xfrm>
          <a:prstGeom prst="wedgeRectCallout">
            <a:avLst>
              <a:gd name="adj1" fmla="val -53758"/>
              <a:gd name="adj2" fmla="val 727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I am going to fight with him</a:t>
            </a:r>
          </a:p>
        </p:txBody>
      </p:sp>
      <p:sp>
        <p:nvSpPr>
          <p:cNvPr id="8" name="Rectangular Callout 7">
            <a:extLst>
              <a:ext uri="{FF2B5EF4-FFF2-40B4-BE49-F238E27FC236}">
                <a16:creationId xmlns:a16="http://schemas.microsoft.com/office/drawing/2014/main" id="{A96643F8-4BBF-C944-9A3F-B9802159331F}"/>
              </a:ext>
            </a:extLst>
          </p:cNvPr>
          <p:cNvSpPr/>
          <p:nvPr/>
        </p:nvSpPr>
        <p:spPr>
          <a:xfrm>
            <a:off x="3713310" y="4551795"/>
            <a:ext cx="1560943" cy="1030432"/>
          </a:xfrm>
          <a:prstGeom prst="wedgeRectCallout">
            <a:avLst>
              <a:gd name="adj1" fmla="val -88669"/>
              <a:gd name="adj2" fmla="val 3058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You are not ready yet!</a:t>
            </a:r>
          </a:p>
        </p:txBody>
      </p:sp>
      <p:sp>
        <p:nvSpPr>
          <p:cNvPr id="9" name="Rectangular Callout 8">
            <a:extLst>
              <a:ext uri="{FF2B5EF4-FFF2-40B4-BE49-F238E27FC236}">
                <a16:creationId xmlns:a16="http://schemas.microsoft.com/office/drawing/2014/main" id="{E6934DB9-1C19-F441-BA9F-CDAA24AD4C5D}"/>
              </a:ext>
            </a:extLst>
          </p:cNvPr>
          <p:cNvSpPr/>
          <p:nvPr/>
        </p:nvSpPr>
        <p:spPr>
          <a:xfrm>
            <a:off x="8400475" y="1923183"/>
            <a:ext cx="1560943" cy="1030432"/>
          </a:xfrm>
          <a:prstGeom prst="wedgeRectCallout">
            <a:avLst>
              <a:gd name="adj1" fmla="val 19023"/>
              <a:gd name="adj2" fmla="val 8347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solidFill>
                  <a:schemeClr val="tx1"/>
                </a:solidFill>
              </a:rPr>
              <a:t>Get lost</a:t>
            </a:r>
          </a:p>
          <a:p>
            <a:pPr algn="ctr"/>
            <a:r>
              <a:rPr lang="en-JP">
                <a:solidFill>
                  <a:schemeClr val="tx1"/>
                </a:solidFill>
              </a:rPr>
              <a:t>  losers :D</a:t>
            </a:r>
          </a:p>
        </p:txBody>
      </p:sp>
      <p:sp>
        <p:nvSpPr>
          <p:cNvPr id="2" name="Slide Number Placeholder 1">
            <a:extLst>
              <a:ext uri="{FF2B5EF4-FFF2-40B4-BE49-F238E27FC236}">
                <a16:creationId xmlns:a16="http://schemas.microsoft.com/office/drawing/2014/main" id="{3F158442-14B4-AD86-E779-ECABBD591A69}"/>
              </a:ext>
            </a:extLst>
          </p:cNvPr>
          <p:cNvSpPr>
            <a:spLocks noGrp="1"/>
          </p:cNvSpPr>
          <p:nvPr>
            <p:ph type="sldNum" sz="quarter" idx="12"/>
          </p:nvPr>
        </p:nvSpPr>
        <p:spPr/>
        <p:txBody>
          <a:bodyPr/>
          <a:lstStyle/>
          <a:p>
            <a:fld id="{1F783C69-ECC4-5244-909A-AB3C2F4F6D91}" type="slidenum">
              <a:rPr lang="en-JP" smtClean="0"/>
              <a:t>54</a:t>
            </a:fld>
            <a:endParaRPr lang="en-JP"/>
          </a:p>
        </p:txBody>
      </p:sp>
    </p:spTree>
    <p:extLst>
      <p:ext uri="{BB962C8B-B14F-4D97-AF65-F5344CB8AC3E}">
        <p14:creationId xmlns:p14="http://schemas.microsoft.com/office/powerpoint/2010/main" val="78871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exter y didi - Buscar con Google | Dexter cartoon, Cartoon network  characters, Cartoon caracters">
            <a:extLst>
              <a:ext uri="{FF2B5EF4-FFF2-40B4-BE49-F238E27FC236}">
                <a16:creationId xmlns:a16="http://schemas.microsoft.com/office/drawing/2014/main" id="{1DBA53C3-322E-DE4A-BFD1-AF181C639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123486" y="4405067"/>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7C97AABC-C0F4-EC45-9CE1-84B837CE1D40}"/>
              </a:ext>
            </a:extLst>
          </p:cNvPr>
          <p:cNvSpPr/>
          <p:nvPr/>
        </p:nvSpPr>
        <p:spPr>
          <a:xfrm>
            <a:off x="1277358" y="3049314"/>
            <a:ext cx="159883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Teach me security</a:t>
            </a:r>
          </a:p>
        </p:txBody>
      </p:sp>
      <p:pic>
        <p:nvPicPr>
          <p:cNvPr id="6" name="Picture 2" descr="Cartoon Classics #4 – Dexter's Laboratory | Dexter's laboratory, Dexter  cartoon, Dexter laboratory">
            <a:extLst>
              <a:ext uri="{FF2B5EF4-FFF2-40B4-BE49-F238E27FC236}">
                <a16:creationId xmlns:a16="http://schemas.microsoft.com/office/drawing/2014/main" id="{40E6197B-C050-3B48-877B-C248A31CB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646" y="5260869"/>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138BEC7-DDCB-0A45-8F1B-DBD627340D22}"/>
              </a:ext>
            </a:extLst>
          </p:cNvPr>
          <p:cNvSpPr txBox="1"/>
          <p:nvPr/>
        </p:nvSpPr>
        <p:spPr>
          <a:xfrm>
            <a:off x="8784777" y="4352891"/>
            <a:ext cx="1680023" cy="584775"/>
          </a:xfrm>
          <a:prstGeom prst="rect">
            <a:avLst/>
          </a:prstGeom>
          <a:noFill/>
        </p:spPr>
        <p:txBody>
          <a:bodyPr wrap="square" rtlCol="0">
            <a:spAutoFit/>
          </a:bodyPr>
          <a:lstStyle/>
          <a:p>
            <a:r>
              <a:rPr lang="en-JP" sz="1600" b="1" dirty="0"/>
              <a:t>Sure. Its called encapsulation</a:t>
            </a:r>
            <a:endParaRPr lang="en-JP" sz="1600" b="1" i="1" dirty="0"/>
          </a:p>
        </p:txBody>
      </p:sp>
      <p:sp>
        <p:nvSpPr>
          <p:cNvPr id="8" name="Rectangular Callout 7">
            <a:extLst>
              <a:ext uri="{FF2B5EF4-FFF2-40B4-BE49-F238E27FC236}">
                <a16:creationId xmlns:a16="http://schemas.microsoft.com/office/drawing/2014/main" id="{1BEF08E5-BE61-344F-8DE4-BF61C967110C}"/>
              </a:ext>
            </a:extLst>
          </p:cNvPr>
          <p:cNvSpPr/>
          <p:nvPr/>
        </p:nvSpPr>
        <p:spPr>
          <a:xfrm>
            <a:off x="8692414" y="4322618"/>
            <a:ext cx="1772386" cy="645322"/>
          </a:xfrm>
          <a:prstGeom prst="wedgeRectCallout">
            <a:avLst>
              <a:gd name="adj1" fmla="val -27601"/>
              <a:gd name="adj2" fmla="val 863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EB583FF5-FEF9-FD61-13CC-C8FC60274E71}"/>
              </a:ext>
            </a:extLst>
          </p:cNvPr>
          <p:cNvSpPr>
            <a:spLocks noGrp="1"/>
          </p:cNvSpPr>
          <p:nvPr>
            <p:ph type="sldNum" sz="quarter" idx="12"/>
          </p:nvPr>
        </p:nvSpPr>
        <p:spPr/>
        <p:txBody>
          <a:bodyPr/>
          <a:lstStyle/>
          <a:p>
            <a:fld id="{1F783C69-ECC4-5244-909A-AB3C2F4F6D91}" type="slidenum">
              <a:rPr lang="en-JP" smtClean="0"/>
              <a:t>55</a:t>
            </a:fld>
            <a:endParaRPr lang="en-JP"/>
          </a:p>
        </p:txBody>
      </p:sp>
    </p:spTree>
    <p:extLst>
      <p:ext uri="{BB962C8B-B14F-4D97-AF65-F5344CB8AC3E}">
        <p14:creationId xmlns:p14="http://schemas.microsoft.com/office/powerpoint/2010/main" val="14847456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785-D148-2041-A7ED-0722A5030883}"/>
              </a:ext>
            </a:extLst>
          </p:cNvPr>
          <p:cNvSpPr>
            <a:spLocks noGrp="1"/>
          </p:cNvSpPr>
          <p:nvPr>
            <p:ph type="title"/>
          </p:nvPr>
        </p:nvSpPr>
        <p:spPr/>
        <p:txBody>
          <a:bodyPr/>
          <a:lstStyle/>
          <a:p>
            <a:r>
              <a:rPr lang="en-JP"/>
              <a:t>Types of Classes</a:t>
            </a:r>
          </a:p>
        </p:txBody>
      </p:sp>
      <p:sp>
        <p:nvSpPr>
          <p:cNvPr id="4" name="Vertical Scroll 3">
            <a:extLst>
              <a:ext uri="{FF2B5EF4-FFF2-40B4-BE49-F238E27FC236}">
                <a16:creationId xmlns:a16="http://schemas.microsoft.com/office/drawing/2014/main" id="{B9B70211-79E4-E841-BB43-AF3505D4F99B}"/>
              </a:ext>
            </a:extLst>
          </p:cNvPr>
          <p:cNvSpPr/>
          <p:nvPr/>
        </p:nvSpPr>
        <p:spPr>
          <a:xfrm>
            <a:off x="4576517" y="4132049"/>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C2241BFA-CEAC-754C-8B6C-FAB77195BF14}"/>
              </a:ext>
            </a:extLst>
          </p:cNvPr>
          <p:cNvSpPr txBox="1"/>
          <p:nvPr/>
        </p:nvSpPr>
        <p:spPr>
          <a:xfrm>
            <a:off x="4798189" y="4395377"/>
            <a:ext cx="951346" cy="553998"/>
          </a:xfrm>
          <a:prstGeom prst="rect">
            <a:avLst/>
          </a:prstGeom>
          <a:noFill/>
        </p:spPr>
        <p:txBody>
          <a:bodyPr wrap="square" rtlCol="0">
            <a:spAutoFit/>
          </a:bodyPr>
          <a:lstStyle/>
          <a:p>
            <a:r>
              <a:rPr lang="en-JP" sz="1500"/>
              <a:t>java program</a:t>
            </a:r>
          </a:p>
        </p:txBody>
      </p:sp>
      <p:pic>
        <p:nvPicPr>
          <p:cNvPr id="7" name="Picture 2" descr="Cartoon Classics #4 – Dexter's Laboratory | Dexter's laboratory, Dexter  cartoon, Dexter laboratory">
            <a:extLst>
              <a:ext uri="{FF2B5EF4-FFF2-40B4-BE49-F238E27FC236}">
                <a16:creationId xmlns:a16="http://schemas.microsoft.com/office/drawing/2014/main" id="{DD29B759-39D2-C942-8479-18847F313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72" y="4965305"/>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7946D93-3078-C442-95B5-7A8843ED5057}"/>
              </a:ext>
            </a:extLst>
          </p:cNvPr>
          <p:cNvSpPr txBox="1"/>
          <p:nvPr/>
        </p:nvSpPr>
        <p:spPr>
          <a:xfrm>
            <a:off x="804240" y="3792511"/>
            <a:ext cx="2382306" cy="584775"/>
          </a:xfrm>
          <a:prstGeom prst="rect">
            <a:avLst/>
          </a:prstGeom>
          <a:noFill/>
        </p:spPr>
        <p:txBody>
          <a:bodyPr wrap="square" rtlCol="0">
            <a:spAutoFit/>
          </a:bodyPr>
          <a:lstStyle/>
          <a:p>
            <a:r>
              <a:rPr lang="en-JP" sz="1600" b="1"/>
              <a:t>1. (Basic) class </a:t>
            </a:r>
            <a:r>
              <a:rPr lang="en-JP" sz="1600"/>
              <a:t>individual java program</a:t>
            </a:r>
            <a:endParaRPr lang="en-JP" sz="1600" b="1" i="1"/>
          </a:p>
        </p:txBody>
      </p:sp>
      <p:sp>
        <p:nvSpPr>
          <p:cNvPr id="9" name="Rectangular Callout 8">
            <a:extLst>
              <a:ext uri="{FF2B5EF4-FFF2-40B4-BE49-F238E27FC236}">
                <a16:creationId xmlns:a16="http://schemas.microsoft.com/office/drawing/2014/main" id="{5E401D53-BD76-584F-B4D8-FC5A750625B3}"/>
              </a:ext>
            </a:extLst>
          </p:cNvPr>
          <p:cNvSpPr/>
          <p:nvPr/>
        </p:nvSpPr>
        <p:spPr>
          <a:xfrm>
            <a:off x="804240" y="3657600"/>
            <a:ext cx="2262233" cy="1014776"/>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0" name="Picture 4" descr="dexter y didi - Buscar con Google | Dexter cartoon, Cartoon network  characters, Cartoon caracters">
            <a:extLst>
              <a:ext uri="{FF2B5EF4-FFF2-40B4-BE49-F238E27FC236}">
                <a16:creationId xmlns:a16="http://schemas.microsoft.com/office/drawing/2014/main" id="{38067A68-8C8A-5D4F-9A6D-B1B539DFD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0792C06C-41A6-4C42-B5E1-B8CD1D5FE878}"/>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My calculator program is a (basic) class</a:t>
            </a: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533C3C8D-FCA5-4A31-B801-8A44C50EB2D3}"/>
                  </a:ext>
                </a:extLst>
              </p14:cNvPr>
              <p14:cNvContentPartPr/>
              <p14:nvPr/>
            </p14:nvContentPartPr>
            <p14:xfrm>
              <a:off x="1692000" y="4043160"/>
              <a:ext cx="676080" cy="410040"/>
            </p14:xfrm>
          </p:contentPart>
        </mc:Choice>
        <mc:Fallback xmlns="">
          <p:pic>
            <p:nvPicPr>
              <p:cNvPr id="3" name="Ink 2">
                <a:extLst>
                  <a:ext uri="{FF2B5EF4-FFF2-40B4-BE49-F238E27FC236}">
                    <a16:creationId xmlns:a16="http://schemas.microsoft.com/office/drawing/2014/main" id="{533C3C8D-FCA5-4A31-B801-8A44C50EB2D3}"/>
                  </a:ext>
                </a:extLst>
              </p:cNvPr>
              <p:cNvPicPr/>
              <p:nvPr/>
            </p:nvPicPr>
            <p:blipFill>
              <a:blip r:embed="rId6"/>
              <a:stretch>
                <a:fillRect/>
              </a:stretch>
            </p:blipFill>
            <p:spPr>
              <a:xfrm>
                <a:off x="1682640" y="4033800"/>
                <a:ext cx="694800" cy="428760"/>
              </a:xfrm>
              <a:prstGeom prst="rect">
                <a:avLst/>
              </a:prstGeom>
            </p:spPr>
          </p:pic>
        </mc:Fallback>
      </mc:AlternateContent>
      <p:sp>
        <p:nvSpPr>
          <p:cNvPr id="6" name="Slide Number Placeholder 5">
            <a:extLst>
              <a:ext uri="{FF2B5EF4-FFF2-40B4-BE49-F238E27FC236}">
                <a16:creationId xmlns:a16="http://schemas.microsoft.com/office/drawing/2014/main" id="{D836DDEF-244F-7542-156C-0720DF923468}"/>
              </a:ext>
            </a:extLst>
          </p:cNvPr>
          <p:cNvSpPr>
            <a:spLocks noGrp="1"/>
          </p:cNvSpPr>
          <p:nvPr>
            <p:ph type="sldNum" sz="quarter" idx="12"/>
          </p:nvPr>
        </p:nvSpPr>
        <p:spPr/>
        <p:txBody>
          <a:bodyPr/>
          <a:lstStyle/>
          <a:p>
            <a:fld id="{1F783C69-ECC4-5244-909A-AB3C2F4F6D91}" type="slidenum">
              <a:rPr lang="en-JP" smtClean="0"/>
              <a:t>56</a:t>
            </a:fld>
            <a:endParaRPr lang="en-JP"/>
          </a:p>
        </p:txBody>
      </p:sp>
    </p:spTree>
    <p:extLst>
      <p:ext uri="{BB962C8B-B14F-4D97-AF65-F5344CB8AC3E}">
        <p14:creationId xmlns:p14="http://schemas.microsoft.com/office/powerpoint/2010/main" val="2250182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785-D148-2041-A7ED-0722A5030883}"/>
              </a:ext>
            </a:extLst>
          </p:cNvPr>
          <p:cNvSpPr>
            <a:spLocks noGrp="1"/>
          </p:cNvSpPr>
          <p:nvPr>
            <p:ph type="title"/>
          </p:nvPr>
        </p:nvSpPr>
        <p:spPr/>
        <p:txBody>
          <a:bodyPr/>
          <a:lstStyle/>
          <a:p>
            <a:r>
              <a:rPr lang="en-JP"/>
              <a:t>Types of Classes</a:t>
            </a:r>
          </a:p>
        </p:txBody>
      </p:sp>
      <p:sp>
        <p:nvSpPr>
          <p:cNvPr id="4" name="Vertical Scroll 3">
            <a:extLst>
              <a:ext uri="{FF2B5EF4-FFF2-40B4-BE49-F238E27FC236}">
                <a16:creationId xmlns:a16="http://schemas.microsoft.com/office/drawing/2014/main" id="{B9B70211-79E4-E841-BB43-AF3505D4F99B}"/>
              </a:ext>
            </a:extLst>
          </p:cNvPr>
          <p:cNvSpPr/>
          <p:nvPr/>
        </p:nvSpPr>
        <p:spPr>
          <a:xfrm>
            <a:off x="4576517" y="4132049"/>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C2241BFA-CEAC-754C-8B6C-FAB77195BF14}"/>
              </a:ext>
            </a:extLst>
          </p:cNvPr>
          <p:cNvSpPr txBox="1"/>
          <p:nvPr/>
        </p:nvSpPr>
        <p:spPr>
          <a:xfrm>
            <a:off x="4798189" y="4395377"/>
            <a:ext cx="951346" cy="553998"/>
          </a:xfrm>
          <a:prstGeom prst="rect">
            <a:avLst/>
          </a:prstGeom>
          <a:noFill/>
        </p:spPr>
        <p:txBody>
          <a:bodyPr wrap="square" rtlCol="0">
            <a:spAutoFit/>
          </a:bodyPr>
          <a:lstStyle/>
          <a:p>
            <a:r>
              <a:rPr lang="en-JP" sz="1500"/>
              <a:t>java program</a:t>
            </a:r>
          </a:p>
        </p:txBody>
      </p:sp>
      <p:pic>
        <p:nvPicPr>
          <p:cNvPr id="7" name="Picture 2" descr="Cartoon Classics #4 – Dexter's Laboratory | Dexter's laboratory, Dexter  cartoon, Dexter laboratory">
            <a:extLst>
              <a:ext uri="{FF2B5EF4-FFF2-40B4-BE49-F238E27FC236}">
                <a16:creationId xmlns:a16="http://schemas.microsoft.com/office/drawing/2014/main" id="{DD29B759-39D2-C942-8479-18847F313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2" y="4965305"/>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7946D93-3078-C442-95B5-7A8843ED5057}"/>
              </a:ext>
            </a:extLst>
          </p:cNvPr>
          <p:cNvSpPr txBox="1"/>
          <p:nvPr/>
        </p:nvSpPr>
        <p:spPr>
          <a:xfrm>
            <a:off x="804240" y="3792511"/>
            <a:ext cx="2382306" cy="584775"/>
          </a:xfrm>
          <a:prstGeom prst="rect">
            <a:avLst/>
          </a:prstGeom>
          <a:noFill/>
        </p:spPr>
        <p:txBody>
          <a:bodyPr wrap="square" rtlCol="0">
            <a:spAutoFit/>
          </a:bodyPr>
          <a:lstStyle/>
          <a:p>
            <a:r>
              <a:rPr lang="en-JP" sz="1600" b="1"/>
              <a:t>2. Package </a:t>
            </a:r>
            <a:r>
              <a:rPr lang="en-JP" sz="1600"/>
              <a:t>is a collection of</a:t>
            </a:r>
            <a:r>
              <a:rPr lang="en-JP" sz="1600" b="1"/>
              <a:t> </a:t>
            </a:r>
            <a:r>
              <a:rPr lang="en-JP" sz="1600"/>
              <a:t>java programs</a:t>
            </a:r>
            <a:endParaRPr lang="en-JP" sz="1600" b="1" i="1"/>
          </a:p>
        </p:txBody>
      </p:sp>
      <p:sp>
        <p:nvSpPr>
          <p:cNvPr id="9" name="Rectangular Callout 8">
            <a:extLst>
              <a:ext uri="{FF2B5EF4-FFF2-40B4-BE49-F238E27FC236}">
                <a16:creationId xmlns:a16="http://schemas.microsoft.com/office/drawing/2014/main" id="{5E401D53-BD76-584F-B4D8-FC5A750625B3}"/>
              </a:ext>
            </a:extLst>
          </p:cNvPr>
          <p:cNvSpPr/>
          <p:nvPr/>
        </p:nvSpPr>
        <p:spPr>
          <a:xfrm>
            <a:off x="804240" y="3657600"/>
            <a:ext cx="2262233" cy="1014776"/>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0" name="Picture 4" descr="dexter y didi - Buscar con Google | Dexter cartoon, Cartoon network  characters, Cartoon caracters">
            <a:extLst>
              <a:ext uri="{FF2B5EF4-FFF2-40B4-BE49-F238E27FC236}">
                <a16:creationId xmlns:a16="http://schemas.microsoft.com/office/drawing/2014/main" id="{38067A68-8C8A-5D4F-9A6D-B1B539DFD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0792C06C-41A6-4C42-B5E1-B8CD1D5FE878}"/>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Got it</a:t>
            </a:r>
          </a:p>
        </p:txBody>
      </p:sp>
      <p:sp>
        <p:nvSpPr>
          <p:cNvPr id="12" name="Vertical Scroll 11">
            <a:extLst>
              <a:ext uri="{FF2B5EF4-FFF2-40B4-BE49-F238E27FC236}">
                <a16:creationId xmlns:a16="http://schemas.microsoft.com/office/drawing/2014/main" id="{E7BAB539-C1B3-E54F-A3D3-74AE7D1897E5}"/>
              </a:ext>
            </a:extLst>
          </p:cNvPr>
          <p:cNvSpPr/>
          <p:nvPr/>
        </p:nvSpPr>
        <p:spPr>
          <a:xfrm>
            <a:off x="5809571" y="4132049"/>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TextBox 12">
            <a:extLst>
              <a:ext uri="{FF2B5EF4-FFF2-40B4-BE49-F238E27FC236}">
                <a16:creationId xmlns:a16="http://schemas.microsoft.com/office/drawing/2014/main" id="{7C4F95C5-0156-5A48-A919-4C1E34859177}"/>
              </a:ext>
            </a:extLst>
          </p:cNvPr>
          <p:cNvSpPr txBox="1"/>
          <p:nvPr/>
        </p:nvSpPr>
        <p:spPr>
          <a:xfrm>
            <a:off x="6031243" y="4395377"/>
            <a:ext cx="951346" cy="553998"/>
          </a:xfrm>
          <a:prstGeom prst="rect">
            <a:avLst/>
          </a:prstGeom>
          <a:noFill/>
        </p:spPr>
        <p:txBody>
          <a:bodyPr wrap="square" rtlCol="0">
            <a:spAutoFit/>
          </a:bodyPr>
          <a:lstStyle/>
          <a:p>
            <a:r>
              <a:rPr lang="en-JP" sz="1500"/>
              <a:t>java program</a:t>
            </a:r>
          </a:p>
        </p:txBody>
      </p:sp>
      <p:sp>
        <p:nvSpPr>
          <p:cNvPr id="14" name="Vertical Scroll 13">
            <a:extLst>
              <a:ext uri="{FF2B5EF4-FFF2-40B4-BE49-F238E27FC236}">
                <a16:creationId xmlns:a16="http://schemas.microsoft.com/office/drawing/2014/main" id="{DC980799-3123-DF44-BECB-F02B9B1E2BD0}"/>
              </a:ext>
            </a:extLst>
          </p:cNvPr>
          <p:cNvSpPr/>
          <p:nvPr/>
        </p:nvSpPr>
        <p:spPr>
          <a:xfrm>
            <a:off x="4487197" y="5390960"/>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60E8157D-2DB4-464F-9AA3-AE357B490EF7}"/>
              </a:ext>
            </a:extLst>
          </p:cNvPr>
          <p:cNvSpPr txBox="1"/>
          <p:nvPr/>
        </p:nvSpPr>
        <p:spPr>
          <a:xfrm>
            <a:off x="4708869" y="5654288"/>
            <a:ext cx="951346" cy="553998"/>
          </a:xfrm>
          <a:prstGeom prst="rect">
            <a:avLst/>
          </a:prstGeom>
          <a:noFill/>
        </p:spPr>
        <p:txBody>
          <a:bodyPr wrap="square" rtlCol="0">
            <a:spAutoFit/>
          </a:bodyPr>
          <a:lstStyle/>
          <a:p>
            <a:r>
              <a:rPr lang="en-JP" sz="1500"/>
              <a:t>java program</a:t>
            </a:r>
          </a:p>
        </p:txBody>
      </p:sp>
      <p:sp>
        <p:nvSpPr>
          <p:cNvPr id="16" name="Vertical Scroll 15">
            <a:extLst>
              <a:ext uri="{FF2B5EF4-FFF2-40B4-BE49-F238E27FC236}">
                <a16:creationId xmlns:a16="http://schemas.microsoft.com/office/drawing/2014/main" id="{872317DE-EC72-534A-9ACF-84F7221A7884}"/>
              </a:ext>
            </a:extLst>
          </p:cNvPr>
          <p:cNvSpPr/>
          <p:nvPr/>
        </p:nvSpPr>
        <p:spPr>
          <a:xfrm>
            <a:off x="5749535" y="5436297"/>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TextBox 16">
            <a:extLst>
              <a:ext uri="{FF2B5EF4-FFF2-40B4-BE49-F238E27FC236}">
                <a16:creationId xmlns:a16="http://schemas.microsoft.com/office/drawing/2014/main" id="{FBA7367D-4C67-F843-A6C9-670A9F57F9F1}"/>
              </a:ext>
            </a:extLst>
          </p:cNvPr>
          <p:cNvSpPr txBox="1"/>
          <p:nvPr/>
        </p:nvSpPr>
        <p:spPr>
          <a:xfrm>
            <a:off x="5971207" y="5699625"/>
            <a:ext cx="951346" cy="553998"/>
          </a:xfrm>
          <a:prstGeom prst="rect">
            <a:avLst/>
          </a:prstGeom>
          <a:noFill/>
        </p:spPr>
        <p:txBody>
          <a:bodyPr wrap="square" rtlCol="0">
            <a:spAutoFit/>
          </a:bodyPr>
          <a:lstStyle/>
          <a:p>
            <a:r>
              <a:rPr lang="en-JP" sz="1500"/>
              <a:t>java program</a:t>
            </a:r>
          </a:p>
        </p:txBody>
      </p:sp>
      <p:sp>
        <p:nvSpPr>
          <p:cNvPr id="18" name="Rectangle 17">
            <a:extLst>
              <a:ext uri="{FF2B5EF4-FFF2-40B4-BE49-F238E27FC236}">
                <a16:creationId xmlns:a16="http://schemas.microsoft.com/office/drawing/2014/main" id="{A8CDF24C-FE8C-5446-8445-E24267144598}"/>
              </a:ext>
            </a:extLst>
          </p:cNvPr>
          <p:cNvSpPr/>
          <p:nvPr/>
        </p:nvSpPr>
        <p:spPr>
          <a:xfrm>
            <a:off x="4322618" y="3657600"/>
            <a:ext cx="2743200" cy="304880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TextBox 18">
            <a:extLst>
              <a:ext uri="{FF2B5EF4-FFF2-40B4-BE49-F238E27FC236}">
                <a16:creationId xmlns:a16="http://schemas.microsoft.com/office/drawing/2014/main" id="{B7E1CA0E-D2A3-584D-808B-8356E98794A9}"/>
              </a:ext>
            </a:extLst>
          </p:cNvPr>
          <p:cNvSpPr txBox="1"/>
          <p:nvPr/>
        </p:nvSpPr>
        <p:spPr>
          <a:xfrm>
            <a:off x="6082043" y="3631053"/>
            <a:ext cx="940066" cy="369332"/>
          </a:xfrm>
          <a:prstGeom prst="rect">
            <a:avLst/>
          </a:prstGeom>
          <a:noFill/>
        </p:spPr>
        <p:txBody>
          <a:bodyPr wrap="none" rtlCol="0">
            <a:spAutoFit/>
          </a:bodyPr>
          <a:lstStyle/>
          <a:p>
            <a:r>
              <a:rPr lang="en-JP"/>
              <a:t>Package</a:t>
            </a:r>
          </a:p>
        </p:txBody>
      </p:sp>
      <p:sp>
        <p:nvSpPr>
          <p:cNvPr id="3" name="Slide Number Placeholder 2">
            <a:extLst>
              <a:ext uri="{FF2B5EF4-FFF2-40B4-BE49-F238E27FC236}">
                <a16:creationId xmlns:a16="http://schemas.microsoft.com/office/drawing/2014/main" id="{728B3AD6-11BF-9202-AC8D-959661F9F48B}"/>
              </a:ext>
            </a:extLst>
          </p:cNvPr>
          <p:cNvSpPr>
            <a:spLocks noGrp="1"/>
          </p:cNvSpPr>
          <p:nvPr>
            <p:ph type="sldNum" sz="quarter" idx="12"/>
          </p:nvPr>
        </p:nvSpPr>
        <p:spPr/>
        <p:txBody>
          <a:bodyPr/>
          <a:lstStyle/>
          <a:p>
            <a:fld id="{1F783C69-ECC4-5244-909A-AB3C2F4F6D91}" type="slidenum">
              <a:rPr lang="en-JP" smtClean="0"/>
              <a:t>57</a:t>
            </a:fld>
            <a:endParaRPr lang="en-JP"/>
          </a:p>
        </p:txBody>
      </p:sp>
    </p:spTree>
    <p:extLst>
      <p:ext uri="{BB962C8B-B14F-4D97-AF65-F5344CB8AC3E}">
        <p14:creationId xmlns:p14="http://schemas.microsoft.com/office/powerpoint/2010/main" val="10404862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785-D148-2041-A7ED-0722A5030883}"/>
              </a:ext>
            </a:extLst>
          </p:cNvPr>
          <p:cNvSpPr>
            <a:spLocks noGrp="1"/>
          </p:cNvSpPr>
          <p:nvPr>
            <p:ph type="title"/>
          </p:nvPr>
        </p:nvSpPr>
        <p:spPr/>
        <p:txBody>
          <a:bodyPr/>
          <a:lstStyle/>
          <a:p>
            <a:r>
              <a:rPr lang="en-JP"/>
              <a:t>Types of Classes</a:t>
            </a:r>
          </a:p>
        </p:txBody>
      </p:sp>
      <p:sp>
        <p:nvSpPr>
          <p:cNvPr id="4" name="Vertical Scroll 3">
            <a:extLst>
              <a:ext uri="{FF2B5EF4-FFF2-40B4-BE49-F238E27FC236}">
                <a16:creationId xmlns:a16="http://schemas.microsoft.com/office/drawing/2014/main" id="{B9B70211-79E4-E841-BB43-AF3505D4F99B}"/>
              </a:ext>
            </a:extLst>
          </p:cNvPr>
          <p:cNvSpPr/>
          <p:nvPr/>
        </p:nvSpPr>
        <p:spPr>
          <a:xfrm>
            <a:off x="4370772" y="3075154"/>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C2241BFA-CEAC-754C-8B6C-FAB77195BF14}"/>
              </a:ext>
            </a:extLst>
          </p:cNvPr>
          <p:cNvSpPr txBox="1"/>
          <p:nvPr/>
        </p:nvSpPr>
        <p:spPr>
          <a:xfrm>
            <a:off x="4592444" y="3338482"/>
            <a:ext cx="951346" cy="553998"/>
          </a:xfrm>
          <a:prstGeom prst="rect">
            <a:avLst/>
          </a:prstGeom>
          <a:noFill/>
        </p:spPr>
        <p:txBody>
          <a:bodyPr wrap="square" rtlCol="0">
            <a:spAutoFit/>
          </a:bodyPr>
          <a:lstStyle/>
          <a:p>
            <a:r>
              <a:rPr lang="en-JP" sz="1500"/>
              <a:t>java program</a:t>
            </a:r>
          </a:p>
        </p:txBody>
      </p:sp>
      <p:pic>
        <p:nvPicPr>
          <p:cNvPr id="7" name="Picture 2" descr="Cartoon Classics #4 – Dexter's Laboratory | Dexter's laboratory, Dexter  cartoon, Dexter laboratory">
            <a:extLst>
              <a:ext uri="{FF2B5EF4-FFF2-40B4-BE49-F238E27FC236}">
                <a16:creationId xmlns:a16="http://schemas.microsoft.com/office/drawing/2014/main" id="{DD29B759-39D2-C942-8479-18847F313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72" y="4965305"/>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7946D93-3078-C442-95B5-7A8843ED5057}"/>
              </a:ext>
            </a:extLst>
          </p:cNvPr>
          <p:cNvSpPr txBox="1"/>
          <p:nvPr/>
        </p:nvSpPr>
        <p:spPr>
          <a:xfrm>
            <a:off x="804240" y="3792511"/>
            <a:ext cx="2382306" cy="830997"/>
          </a:xfrm>
          <a:prstGeom prst="rect">
            <a:avLst/>
          </a:prstGeom>
          <a:noFill/>
        </p:spPr>
        <p:txBody>
          <a:bodyPr wrap="square" rtlCol="0">
            <a:spAutoFit/>
          </a:bodyPr>
          <a:lstStyle/>
          <a:p>
            <a:r>
              <a:rPr lang="en-JP" sz="1600" b="1"/>
              <a:t>3. Sub class: derived by combining multiple basic classes</a:t>
            </a:r>
            <a:endParaRPr lang="en-JP" sz="1600" b="1" i="1"/>
          </a:p>
        </p:txBody>
      </p:sp>
      <p:sp>
        <p:nvSpPr>
          <p:cNvPr id="9" name="Rectangular Callout 8">
            <a:extLst>
              <a:ext uri="{FF2B5EF4-FFF2-40B4-BE49-F238E27FC236}">
                <a16:creationId xmlns:a16="http://schemas.microsoft.com/office/drawing/2014/main" id="{5E401D53-BD76-584F-B4D8-FC5A750625B3}"/>
              </a:ext>
            </a:extLst>
          </p:cNvPr>
          <p:cNvSpPr/>
          <p:nvPr/>
        </p:nvSpPr>
        <p:spPr>
          <a:xfrm>
            <a:off x="804240" y="3657600"/>
            <a:ext cx="2262233" cy="1014776"/>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0" name="Picture 4" descr="dexter y didi - Buscar con Google | Dexter cartoon, Cartoon network  characters, Cartoon caracters">
            <a:extLst>
              <a:ext uri="{FF2B5EF4-FFF2-40B4-BE49-F238E27FC236}">
                <a16:creationId xmlns:a16="http://schemas.microsoft.com/office/drawing/2014/main" id="{38067A68-8C8A-5D4F-9A6D-B1B539DFD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0792C06C-41A6-4C42-B5E1-B8CD1D5FE878}"/>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Ok. But bit difficult to understand</a:t>
            </a:r>
          </a:p>
        </p:txBody>
      </p:sp>
      <p:sp>
        <p:nvSpPr>
          <p:cNvPr id="12" name="Vertical Scroll 11">
            <a:extLst>
              <a:ext uri="{FF2B5EF4-FFF2-40B4-BE49-F238E27FC236}">
                <a16:creationId xmlns:a16="http://schemas.microsoft.com/office/drawing/2014/main" id="{5004AB79-49E1-9F46-B0C4-303092107AF2}"/>
              </a:ext>
            </a:extLst>
          </p:cNvPr>
          <p:cNvSpPr/>
          <p:nvPr/>
        </p:nvSpPr>
        <p:spPr>
          <a:xfrm>
            <a:off x="5757698" y="3075154"/>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TextBox 12">
            <a:extLst>
              <a:ext uri="{FF2B5EF4-FFF2-40B4-BE49-F238E27FC236}">
                <a16:creationId xmlns:a16="http://schemas.microsoft.com/office/drawing/2014/main" id="{27EE26CA-EDF5-4743-8E95-2C3484396E92}"/>
              </a:ext>
            </a:extLst>
          </p:cNvPr>
          <p:cNvSpPr txBox="1"/>
          <p:nvPr/>
        </p:nvSpPr>
        <p:spPr>
          <a:xfrm>
            <a:off x="5979370" y="3338482"/>
            <a:ext cx="951346" cy="553998"/>
          </a:xfrm>
          <a:prstGeom prst="rect">
            <a:avLst/>
          </a:prstGeom>
          <a:noFill/>
        </p:spPr>
        <p:txBody>
          <a:bodyPr wrap="square" rtlCol="0">
            <a:spAutoFit/>
          </a:bodyPr>
          <a:lstStyle/>
          <a:p>
            <a:r>
              <a:rPr lang="en-JP" sz="1500"/>
              <a:t>java program</a:t>
            </a:r>
          </a:p>
        </p:txBody>
      </p:sp>
      <p:sp>
        <p:nvSpPr>
          <p:cNvPr id="18" name="Vertical Scroll 17">
            <a:extLst>
              <a:ext uri="{FF2B5EF4-FFF2-40B4-BE49-F238E27FC236}">
                <a16:creationId xmlns:a16="http://schemas.microsoft.com/office/drawing/2014/main" id="{F86439FF-0984-8D4E-A5BA-0E81F743C372}"/>
              </a:ext>
            </a:extLst>
          </p:cNvPr>
          <p:cNvSpPr/>
          <p:nvPr/>
        </p:nvSpPr>
        <p:spPr>
          <a:xfrm>
            <a:off x="5171189" y="4825445"/>
            <a:ext cx="1173018" cy="1080654"/>
          </a:xfrm>
          <a:prstGeom prst="verticalScroll">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TextBox 18">
            <a:extLst>
              <a:ext uri="{FF2B5EF4-FFF2-40B4-BE49-F238E27FC236}">
                <a16:creationId xmlns:a16="http://schemas.microsoft.com/office/drawing/2014/main" id="{F9D8C946-1D19-9D46-B768-D68023D23445}"/>
              </a:ext>
            </a:extLst>
          </p:cNvPr>
          <p:cNvSpPr txBox="1"/>
          <p:nvPr/>
        </p:nvSpPr>
        <p:spPr>
          <a:xfrm>
            <a:off x="5392861" y="5088773"/>
            <a:ext cx="951346" cy="553998"/>
          </a:xfrm>
          <a:prstGeom prst="rect">
            <a:avLst/>
          </a:prstGeom>
          <a:noFill/>
        </p:spPr>
        <p:txBody>
          <a:bodyPr wrap="square" rtlCol="0">
            <a:spAutoFit/>
          </a:bodyPr>
          <a:lstStyle/>
          <a:p>
            <a:r>
              <a:rPr lang="en-JP" sz="1500" b="1">
                <a:solidFill>
                  <a:schemeClr val="accent6">
                    <a:lumMod val="75000"/>
                  </a:schemeClr>
                </a:solidFill>
              </a:rPr>
              <a:t>java program</a:t>
            </a:r>
          </a:p>
        </p:txBody>
      </p:sp>
      <p:cxnSp>
        <p:nvCxnSpPr>
          <p:cNvPr id="21" name="Straight Arrow Connector 20">
            <a:extLst>
              <a:ext uri="{FF2B5EF4-FFF2-40B4-BE49-F238E27FC236}">
                <a16:creationId xmlns:a16="http://schemas.microsoft.com/office/drawing/2014/main" id="{17BF0D47-94EB-D44F-B7A2-8CF4F005994A}"/>
              </a:ext>
            </a:extLst>
          </p:cNvPr>
          <p:cNvCxnSpPr>
            <a:stCxn id="4" idx="2"/>
            <a:endCxn id="18" idx="0"/>
          </p:cNvCxnSpPr>
          <p:nvPr/>
        </p:nvCxnSpPr>
        <p:spPr>
          <a:xfrm>
            <a:off x="4957281" y="4155808"/>
            <a:ext cx="800417" cy="669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F80FA72-B278-EE4B-80BB-305EC1EEE405}"/>
              </a:ext>
            </a:extLst>
          </p:cNvPr>
          <p:cNvCxnSpPr>
            <a:stCxn id="12" idx="2"/>
            <a:endCxn id="18" idx="0"/>
          </p:cNvCxnSpPr>
          <p:nvPr/>
        </p:nvCxnSpPr>
        <p:spPr>
          <a:xfrm flipH="1">
            <a:off x="5757698" y="4155808"/>
            <a:ext cx="586509" cy="669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81571D7-730C-F047-9C23-B6141D91F39B}"/>
              </a:ext>
            </a:extLst>
          </p:cNvPr>
          <p:cNvSpPr txBox="1"/>
          <p:nvPr/>
        </p:nvSpPr>
        <p:spPr>
          <a:xfrm>
            <a:off x="3998364" y="5236462"/>
            <a:ext cx="958917" cy="369332"/>
          </a:xfrm>
          <a:prstGeom prst="rect">
            <a:avLst/>
          </a:prstGeom>
          <a:noFill/>
        </p:spPr>
        <p:txBody>
          <a:bodyPr wrap="none" rtlCol="0">
            <a:spAutoFit/>
          </a:bodyPr>
          <a:lstStyle/>
          <a:p>
            <a:r>
              <a:rPr lang="en-JP"/>
              <a:t>subclass</a:t>
            </a:r>
          </a:p>
        </p:txBody>
      </p:sp>
      <p:sp>
        <p:nvSpPr>
          <p:cNvPr id="3" name="Slide Number Placeholder 2">
            <a:extLst>
              <a:ext uri="{FF2B5EF4-FFF2-40B4-BE49-F238E27FC236}">
                <a16:creationId xmlns:a16="http://schemas.microsoft.com/office/drawing/2014/main" id="{A2D67BCB-6E28-8088-B47C-AB0FFEE5CA68}"/>
              </a:ext>
            </a:extLst>
          </p:cNvPr>
          <p:cNvSpPr>
            <a:spLocks noGrp="1"/>
          </p:cNvSpPr>
          <p:nvPr>
            <p:ph type="sldNum" sz="quarter" idx="12"/>
          </p:nvPr>
        </p:nvSpPr>
        <p:spPr/>
        <p:txBody>
          <a:bodyPr/>
          <a:lstStyle/>
          <a:p>
            <a:fld id="{1F783C69-ECC4-5244-909A-AB3C2F4F6D91}" type="slidenum">
              <a:rPr lang="en-JP" smtClean="0"/>
              <a:t>58</a:t>
            </a:fld>
            <a:endParaRPr lang="en-JP"/>
          </a:p>
        </p:txBody>
      </p:sp>
    </p:spTree>
    <p:extLst>
      <p:ext uri="{BB962C8B-B14F-4D97-AF65-F5344CB8AC3E}">
        <p14:creationId xmlns:p14="http://schemas.microsoft.com/office/powerpoint/2010/main" val="14911431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785-D148-2041-A7ED-0722A5030883}"/>
              </a:ext>
            </a:extLst>
          </p:cNvPr>
          <p:cNvSpPr>
            <a:spLocks noGrp="1"/>
          </p:cNvSpPr>
          <p:nvPr>
            <p:ph type="title"/>
          </p:nvPr>
        </p:nvSpPr>
        <p:spPr/>
        <p:txBody>
          <a:bodyPr/>
          <a:lstStyle/>
          <a:p>
            <a:r>
              <a:rPr lang="en-JP"/>
              <a:t>Types of Classes</a:t>
            </a:r>
          </a:p>
        </p:txBody>
      </p:sp>
      <p:sp>
        <p:nvSpPr>
          <p:cNvPr id="4" name="Vertical Scroll 3">
            <a:extLst>
              <a:ext uri="{FF2B5EF4-FFF2-40B4-BE49-F238E27FC236}">
                <a16:creationId xmlns:a16="http://schemas.microsoft.com/office/drawing/2014/main" id="{B9B70211-79E4-E841-BB43-AF3505D4F99B}"/>
              </a:ext>
            </a:extLst>
          </p:cNvPr>
          <p:cNvSpPr/>
          <p:nvPr/>
        </p:nvSpPr>
        <p:spPr>
          <a:xfrm>
            <a:off x="4370772" y="3075154"/>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C2241BFA-CEAC-754C-8B6C-FAB77195BF14}"/>
              </a:ext>
            </a:extLst>
          </p:cNvPr>
          <p:cNvSpPr txBox="1"/>
          <p:nvPr/>
        </p:nvSpPr>
        <p:spPr>
          <a:xfrm>
            <a:off x="4592444" y="3338482"/>
            <a:ext cx="951346" cy="553998"/>
          </a:xfrm>
          <a:prstGeom prst="rect">
            <a:avLst/>
          </a:prstGeom>
          <a:noFill/>
        </p:spPr>
        <p:txBody>
          <a:bodyPr wrap="square" rtlCol="0">
            <a:spAutoFit/>
          </a:bodyPr>
          <a:lstStyle/>
          <a:p>
            <a:r>
              <a:rPr lang="en-JP" sz="1500"/>
              <a:t>java program</a:t>
            </a:r>
          </a:p>
        </p:txBody>
      </p:sp>
      <p:pic>
        <p:nvPicPr>
          <p:cNvPr id="7" name="Picture 2" descr="Cartoon Classics #4 – Dexter's Laboratory | Dexter's laboratory, Dexter  cartoon, Dexter laboratory">
            <a:extLst>
              <a:ext uri="{FF2B5EF4-FFF2-40B4-BE49-F238E27FC236}">
                <a16:creationId xmlns:a16="http://schemas.microsoft.com/office/drawing/2014/main" id="{DD29B759-39D2-C942-8479-18847F313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72" y="4965305"/>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7946D93-3078-C442-95B5-7A8843ED5057}"/>
              </a:ext>
            </a:extLst>
          </p:cNvPr>
          <p:cNvSpPr txBox="1"/>
          <p:nvPr/>
        </p:nvSpPr>
        <p:spPr>
          <a:xfrm>
            <a:off x="783486" y="3128726"/>
            <a:ext cx="2382306" cy="1569660"/>
          </a:xfrm>
          <a:prstGeom prst="rect">
            <a:avLst/>
          </a:prstGeom>
          <a:noFill/>
        </p:spPr>
        <p:txBody>
          <a:bodyPr wrap="square" rtlCol="0">
            <a:spAutoFit/>
          </a:bodyPr>
          <a:lstStyle/>
          <a:p>
            <a:r>
              <a:rPr lang="en-JP" sz="1600" b="1"/>
              <a:t>Do not worry. You will learn subclasses in later lectures. </a:t>
            </a:r>
          </a:p>
          <a:p>
            <a:endParaRPr lang="en-JP" sz="1600" b="1" i="1"/>
          </a:p>
          <a:p>
            <a:r>
              <a:rPr lang="en-JP" sz="1600" b="1" i="1"/>
              <a:t>Now learn at the conceptual level</a:t>
            </a:r>
          </a:p>
        </p:txBody>
      </p:sp>
      <p:sp>
        <p:nvSpPr>
          <p:cNvPr id="9" name="Rectangular Callout 8">
            <a:extLst>
              <a:ext uri="{FF2B5EF4-FFF2-40B4-BE49-F238E27FC236}">
                <a16:creationId xmlns:a16="http://schemas.microsoft.com/office/drawing/2014/main" id="{5E401D53-BD76-584F-B4D8-FC5A750625B3}"/>
              </a:ext>
            </a:extLst>
          </p:cNvPr>
          <p:cNvSpPr/>
          <p:nvPr/>
        </p:nvSpPr>
        <p:spPr>
          <a:xfrm>
            <a:off x="804240" y="3128726"/>
            <a:ext cx="2262233" cy="1543650"/>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0" name="Picture 4" descr="dexter y didi - Buscar con Google | Dexter cartoon, Cartoon network  characters, Cartoon caracters">
            <a:extLst>
              <a:ext uri="{FF2B5EF4-FFF2-40B4-BE49-F238E27FC236}">
                <a16:creationId xmlns:a16="http://schemas.microsoft.com/office/drawing/2014/main" id="{38067A68-8C8A-5D4F-9A6D-B1B539DFD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0792C06C-41A6-4C42-B5E1-B8CD1D5FE878}"/>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Then its fine.</a:t>
            </a:r>
          </a:p>
        </p:txBody>
      </p:sp>
      <p:sp>
        <p:nvSpPr>
          <p:cNvPr id="12" name="Vertical Scroll 11">
            <a:extLst>
              <a:ext uri="{FF2B5EF4-FFF2-40B4-BE49-F238E27FC236}">
                <a16:creationId xmlns:a16="http://schemas.microsoft.com/office/drawing/2014/main" id="{5004AB79-49E1-9F46-B0C4-303092107AF2}"/>
              </a:ext>
            </a:extLst>
          </p:cNvPr>
          <p:cNvSpPr/>
          <p:nvPr/>
        </p:nvSpPr>
        <p:spPr>
          <a:xfrm>
            <a:off x="5757698" y="3075154"/>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TextBox 12">
            <a:extLst>
              <a:ext uri="{FF2B5EF4-FFF2-40B4-BE49-F238E27FC236}">
                <a16:creationId xmlns:a16="http://schemas.microsoft.com/office/drawing/2014/main" id="{27EE26CA-EDF5-4743-8E95-2C3484396E92}"/>
              </a:ext>
            </a:extLst>
          </p:cNvPr>
          <p:cNvSpPr txBox="1"/>
          <p:nvPr/>
        </p:nvSpPr>
        <p:spPr>
          <a:xfrm>
            <a:off x="5979370" y="3338482"/>
            <a:ext cx="951346" cy="553998"/>
          </a:xfrm>
          <a:prstGeom prst="rect">
            <a:avLst/>
          </a:prstGeom>
          <a:noFill/>
        </p:spPr>
        <p:txBody>
          <a:bodyPr wrap="square" rtlCol="0">
            <a:spAutoFit/>
          </a:bodyPr>
          <a:lstStyle/>
          <a:p>
            <a:r>
              <a:rPr lang="en-JP" sz="1500"/>
              <a:t>java program</a:t>
            </a:r>
          </a:p>
        </p:txBody>
      </p:sp>
      <p:sp>
        <p:nvSpPr>
          <p:cNvPr id="18" name="Vertical Scroll 17">
            <a:extLst>
              <a:ext uri="{FF2B5EF4-FFF2-40B4-BE49-F238E27FC236}">
                <a16:creationId xmlns:a16="http://schemas.microsoft.com/office/drawing/2014/main" id="{F86439FF-0984-8D4E-A5BA-0E81F743C372}"/>
              </a:ext>
            </a:extLst>
          </p:cNvPr>
          <p:cNvSpPr/>
          <p:nvPr/>
        </p:nvSpPr>
        <p:spPr>
          <a:xfrm>
            <a:off x="5171189" y="4825445"/>
            <a:ext cx="1173018" cy="1080654"/>
          </a:xfrm>
          <a:prstGeom prst="verticalScroll">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TextBox 18">
            <a:extLst>
              <a:ext uri="{FF2B5EF4-FFF2-40B4-BE49-F238E27FC236}">
                <a16:creationId xmlns:a16="http://schemas.microsoft.com/office/drawing/2014/main" id="{F9D8C946-1D19-9D46-B768-D68023D23445}"/>
              </a:ext>
            </a:extLst>
          </p:cNvPr>
          <p:cNvSpPr txBox="1"/>
          <p:nvPr/>
        </p:nvSpPr>
        <p:spPr>
          <a:xfrm>
            <a:off x="5392861" y="5088773"/>
            <a:ext cx="951346" cy="553998"/>
          </a:xfrm>
          <a:prstGeom prst="rect">
            <a:avLst/>
          </a:prstGeom>
          <a:noFill/>
        </p:spPr>
        <p:txBody>
          <a:bodyPr wrap="square" rtlCol="0">
            <a:spAutoFit/>
          </a:bodyPr>
          <a:lstStyle/>
          <a:p>
            <a:r>
              <a:rPr lang="en-JP" sz="1500" b="1">
                <a:solidFill>
                  <a:schemeClr val="accent6">
                    <a:lumMod val="75000"/>
                  </a:schemeClr>
                </a:solidFill>
              </a:rPr>
              <a:t>java program</a:t>
            </a:r>
          </a:p>
        </p:txBody>
      </p:sp>
      <p:cxnSp>
        <p:nvCxnSpPr>
          <p:cNvPr id="21" name="Straight Arrow Connector 20">
            <a:extLst>
              <a:ext uri="{FF2B5EF4-FFF2-40B4-BE49-F238E27FC236}">
                <a16:creationId xmlns:a16="http://schemas.microsoft.com/office/drawing/2014/main" id="{17BF0D47-94EB-D44F-B7A2-8CF4F005994A}"/>
              </a:ext>
            </a:extLst>
          </p:cNvPr>
          <p:cNvCxnSpPr>
            <a:stCxn id="4" idx="2"/>
            <a:endCxn id="18" idx="0"/>
          </p:cNvCxnSpPr>
          <p:nvPr/>
        </p:nvCxnSpPr>
        <p:spPr>
          <a:xfrm>
            <a:off x="4957281" y="4155808"/>
            <a:ext cx="800417" cy="669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F80FA72-B278-EE4B-80BB-305EC1EEE405}"/>
              </a:ext>
            </a:extLst>
          </p:cNvPr>
          <p:cNvCxnSpPr>
            <a:stCxn id="12" idx="2"/>
            <a:endCxn id="18" idx="0"/>
          </p:cNvCxnSpPr>
          <p:nvPr/>
        </p:nvCxnSpPr>
        <p:spPr>
          <a:xfrm flipH="1">
            <a:off x="5757698" y="4155808"/>
            <a:ext cx="586509" cy="669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81571D7-730C-F047-9C23-B6141D91F39B}"/>
              </a:ext>
            </a:extLst>
          </p:cNvPr>
          <p:cNvSpPr txBox="1"/>
          <p:nvPr/>
        </p:nvSpPr>
        <p:spPr>
          <a:xfrm>
            <a:off x="3998364" y="5236462"/>
            <a:ext cx="958917" cy="369332"/>
          </a:xfrm>
          <a:prstGeom prst="rect">
            <a:avLst/>
          </a:prstGeom>
          <a:noFill/>
        </p:spPr>
        <p:txBody>
          <a:bodyPr wrap="none" rtlCol="0">
            <a:spAutoFit/>
          </a:bodyPr>
          <a:lstStyle/>
          <a:p>
            <a:r>
              <a:rPr lang="en-JP"/>
              <a:t>subclass</a:t>
            </a:r>
          </a:p>
        </p:txBody>
      </p:sp>
      <p:sp>
        <p:nvSpPr>
          <p:cNvPr id="3" name="Slide Number Placeholder 2">
            <a:extLst>
              <a:ext uri="{FF2B5EF4-FFF2-40B4-BE49-F238E27FC236}">
                <a16:creationId xmlns:a16="http://schemas.microsoft.com/office/drawing/2014/main" id="{4B2024D2-3E72-8AFA-F400-75DAD00F8798}"/>
              </a:ext>
            </a:extLst>
          </p:cNvPr>
          <p:cNvSpPr>
            <a:spLocks noGrp="1"/>
          </p:cNvSpPr>
          <p:nvPr>
            <p:ph type="sldNum" sz="quarter" idx="12"/>
          </p:nvPr>
        </p:nvSpPr>
        <p:spPr/>
        <p:txBody>
          <a:bodyPr/>
          <a:lstStyle/>
          <a:p>
            <a:fld id="{1F783C69-ECC4-5244-909A-AB3C2F4F6D91}" type="slidenum">
              <a:rPr lang="en-JP" smtClean="0"/>
              <a:t>59</a:t>
            </a:fld>
            <a:endParaRPr lang="en-JP"/>
          </a:p>
        </p:txBody>
      </p:sp>
    </p:spTree>
    <p:extLst>
      <p:ext uri="{BB962C8B-B14F-4D97-AF65-F5344CB8AC3E}">
        <p14:creationId xmlns:p14="http://schemas.microsoft.com/office/powerpoint/2010/main" val="322893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19 Dexter's lab ideas | dexter, dexter laboratory, old cartoons">
            <a:extLst>
              <a:ext uri="{FF2B5EF4-FFF2-40B4-BE49-F238E27FC236}">
                <a16:creationId xmlns:a16="http://schemas.microsoft.com/office/drawing/2014/main" id="{DB9F2835-DEFE-3D41-A55D-064358261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890" y="2623127"/>
            <a:ext cx="2534618" cy="319361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BB793B1-F6EC-36DC-1E7F-63B9184BDDF8}"/>
              </a:ext>
            </a:extLst>
          </p:cNvPr>
          <p:cNvSpPr>
            <a:spLocks noGrp="1"/>
          </p:cNvSpPr>
          <p:nvPr>
            <p:ph type="sldNum" sz="quarter" idx="12"/>
          </p:nvPr>
        </p:nvSpPr>
        <p:spPr/>
        <p:txBody>
          <a:bodyPr/>
          <a:lstStyle/>
          <a:p>
            <a:fld id="{1F783C69-ECC4-5244-909A-AB3C2F4F6D91}" type="slidenum">
              <a:rPr lang="en-JP" smtClean="0"/>
              <a:t>6</a:t>
            </a:fld>
            <a:endParaRPr lang="en-JP"/>
          </a:p>
        </p:txBody>
      </p:sp>
    </p:spTree>
    <p:extLst>
      <p:ext uri="{BB962C8B-B14F-4D97-AF65-F5344CB8AC3E}">
        <p14:creationId xmlns:p14="http://schemas.microsoft.com/office/powerpoint/2010/main" val="3464857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785-D148-2041-A7ED-0722A5030883}"/>
              </a:ext>
            </a:extLst>
          </p:cNvPr>
          <p:cNvSpPr>
            <a:spLocks noGrp="1"/>
          </p:cNvSpPr>
          <p:nvPr>
            <p:ph type="title"/>
          </p:nvPr>
        </p:nvSpPr>
        <p:spPr/>
        <p:txBody>
          <a:bodyPr/>
          <a:lstStyle/>
          <a:p>
            <a:r>
              <a:rPr lang="en-JP"/>
              <a:t>Types of Classes</a:t>
            </a:r>
          </a:p>
        </p:txBody>
      </p:sp>
      <p:sp>
        <p:nvSpPr>
          <p:cNvPr id="4" name="Vertical Scroll 3">
            <a:extLst>
              <a:ext uri="{FF2B5EF4-FFF2-40B4-BE49-F238E27FC236}">
                <a16:creationId xmlns:a16="http://schemas.microsoft.com/office/drawing/2014/main" id="{B9B70211-79E4-E841-BB43-AF3505D4F99B}"/>
              </a:ext>
            </a:extLst>
          </p:cNvPr>
          <p:cNvSpPr/>
          <p:nvPr/>
        </p:nvSpPr>
        <p:spPr>
          <a:xfrm>
            <a:off x="4576517" y="4132049"/>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C2241BFA-CEAC-754C-8B6C-FAB77195BF14}"/>
              </a:ext>
            </a:extLst>
          </p:cNvPr>
          <p:cNvSpPr txBox="1"/>
          <p:nvPr/>
        </p:nvSpPr>
        <p:spPr>
          <a:xfrm>
            <a:off x="4798189" y="4395377"/>
            <a:ext cx="951346" cy="553998"/>
          </a:xfrm>
          <a:prstGeom prst="rect">
            <a:avLst/>
          </a:prstGeom>
          <a:noFill/>
        </p:spPr>
        <p:txBody>
          <a:bodyPr wrap="square" rtlCol="0">
            <a:spAutoFit/>
          </a:bodyPr>
          <a:lstStyle/>
          <a:p>
            <a:r>
              <a:rPr lang="en-JP" sz="1500"/>
              <a:t>java program</a:t>
            </a:r>
          </a:p>
        </p:txBody>
      </p:sp>
      <p:pic>
        <p:nvPicPr>
          <p:cNvPr id="7" name="Picture 2" descr="Cartoon Classics #4 – Dexter's Laboratory | Dexter's laboratory, Dexter  cartoon, Dexter laboratory">
            <a:extLst>
              <a:ext uri="{FF2B5EF4-FFF2-40B4-BE49-F238E27FC236}">
                <a16:creationId xmlns:a16="http://schemas.microsoft.com/office/drawing/2014/main" id="{DD29B759-39D2-C942-8479-18847F313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472" y="4965305"/>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7946D93-3078-C442-95B5-7A8843ED5057}"/>
              </a:ext>
            </a:extLst>
          </p:cNvPr>
          <p:cNvSpPr txBox="1"/>
          <p:nvPr/>
        </p:nvSpPr>
        <p:spPr>
          <a:xfrm>
            <a:off x="892222" y="3657600"/>
            <a:ext cx="2174251" cy="1077218"/>
          </a:xfrm>
          <a:prstGeom prst="rect">
            <a:avLst/>
          </a:prstGeom>
          <a:noFill/>
        </p:spPr>
        <p:txBody>
          <a:bodyPr wrap="square" rtlCol="0">
            <a:spAutoFit/>
          </a:bodyPr>
          <a:lstStyle/>
          <a:p>
            <a:r>
              <a:rPr lang="en-JP" sz="1600" b="1"/>
              <a:t>4. Other classes: basic classes that are not in the same package or sub-class</a:t>
            </a:r>
            <a:endParaRPr lang="en-JP" sz="1600" b="1" i="1"/>
          </a:p>
        </p:txBody>
      </p:sp>
      <p:sp>
        <p:nvSpPr>
          <p:cNvPr id="9" name="Rectangular Callout 8">
            <a:extLst>
              <a:ext uri="{FF2B5EF4-FFF2-40B4-BE49-F238E27FC236}">
                <a16:creationId xmlns:a16="http://schemas.microsoft.com/office/drawing/2014/main" id="{5E401D53-BD76-584F-B4D8-FC5A750625B3}"/>
              </a:ext>
            </a:extLst>
          </p:cNvPr>
          <p:cNvSpPr/>
          <p:nvPr/>
        </p:nvSpPr>
        <p:spPr>
          <a:xfrm>
            <a:off x="804240" y="3657600"/>
            <a:ext cx="2262233" cy="1014776"/>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0" name="Picture 4" descr="dexter y didi - Buscar con Google | Dexter cartoon, Cartoon network  characters, Cartoon caracters">
            <a:extLst>
              <a:ext uri="{FF2B5EF4-FFF2-40B4-BE49-F238E27FC236}">
                <a16:creationId xmlns:a16="http://schemas.microsoft.com/office/drawing/2014/main" id="{38067A68-8C8A-5D4F-9A6D-B1B539DFD9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0792C06C-41A6-4C42-B5E1-B8CD1D5FE878}"/>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a:t>
            </a:r>
          </a:p>
        </p:txBody>
      </p:sp>
      <p:sp>
        <p:nvSpPr>
          <p:cNvPr id="12" name="Vertical Scroll 11">
            <a:extLst>
              <a:ext uri="{FF2B5EF4-FFF2-40B4-BE49-F238E27FC236}">
                <a16:creationId xmlns:a16="http://schemas.microsoft.com/office/drawing/2014/main" id="{41850A6F-45E7-7640-91E9-19205B6DDF58}"/>
              </a:ext>
            </a:extLst>
          </p:cNvPr>
          <p:cNvSpPr/>
          <p:nvPr/>
        </p:nvSpPr>
        <p:spPr>
          <a:xfrm>
            <a:off x="6252817" y="4083181"/>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3" name="TextBox 12">
            <a:extLst>
              <a:ext uri="{FF2B5EF4-FFF2-40B4-BE49-F238E27FC236}">
                <a16:creationId xmlns:a16="http://schemas.microsoft.com/office/drawing/2014/main" id="{1A50AB8E-6896-DD4F-ADFA-DF41AB68B124}"/>
              </a:ext>
            </a:extLst>
          </p:cNvPr>
          <p:cNvSpPr txBox="1"/>
          <p:nvPr/>
        </p:nvSpPr>
        <p:spPr>
          <a:xfrm>
            <a:off x="6474489" y="4346509"/>
            <a:ext cx="951346" cy="553998"/>
          </a:xfrm>
          <a:prstGeom prst="rect">
            <a:avLst/>
          </a:prstGeom>
          <a:noFill/>
        </p:spPr>
        <p:txBody>
          <a:bodyPr wrap="square" rtlCol="0">
            <a:spAutoFit/>
          </a:bodyPr>
          <a:lstStyle/>
          <a:p>
            <a:r>
              <a:rPr lang="en-JP" sz="1500"/>
              <a:t>java program</a:t>
            </a:r>
          </a:p>
        </p:txBody>
      </p:sp>
      <p:sp>
        <p:nvSpPr>
          <p:cNvPr id="14" name="Vertical Scroll 13">
            <a:extLst>
              <a:ext uri="{FF2B5EF4-FFF2-40B4-BE49-F238E27FC236}">
                <a16:creationId xmlns:a16="http://schemas.microsoft.com/office/drawing/2014/main" id="{510DD6D6-57E2-F94C-A3D8-01BB98A99FD2}"/>
              </a:ext>
            </a:extLst>
          </p:cNvPr>
          <p:cNvSpPr/>
          <p:nvPr/>
        </p:nvSpPr>
        <p:spPr>
          <a:xfrm>
            <a:off x="5570896" y="5649641"/>
            <a:ext cx="1173018" cy="1080654"/>
          </a:xfrm>
          <a:prstGeom prst="verticalScrol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5" name="TextBox 14">
            <a:extLst>
              <a:ext uri="{FF2B5EF4-FFF2-40B4-BE49-F238E27FC236}">
                <a16:creationId xmlns:a16="http://schemas.microsoft.com/office/drawing/2014/main" id="{9AE1EC68-A082-E143-90DA-D415C5499298}"/>
              </a:ext>
            </a:extLst>
          </p:cNvPr>
          <p:cNvSpPr txBox="1"/>
          <p:nvPr/>
        </p:nvSpPr>
        <p:spPr>
          <a:xfrm>
            <a:off x="5792568" y="5912969"/>
            <a:ext cx="951346" cy="553998"/>
          </a:xfrm>
          <a:prstGeom prst="rect">
            <a:avLst/>
          </a:prstGeom>
          <a:noFill/>
        </p:spPr>
        <p:txBody>
          <a:bodyPr wrap="square" rtlCol="0">
            <a:spAutoFit/>
          </a:bodyPr>
          <a:lstStyle/>
          <a:p>
            <a:r>
              <a:rPr lang="en-JP" sz="1500"/>
              <a:t>java program</a:t>
            </a:r>
          </a:p>
        </p:txBody>
      </p:sp>
      <p:sp>
        <p:nvSpPr>
          <p:cNvPr id="3" name="Slide Number Placeholder 2">
            <a:extLst>
              <a:ext uri="{FF2B5EF4-FFF2-40B4-BE49-F238E27FC236}">
                <a16:creationId xmlns:a16="http://schemas.microsoft.com/office/drawing/2014/main" id="{8F41E675-831D-5D72-37B4-D8CCF5553935}"/>
              </a:ext>
            </a:extLst>
          </p:cNvPr>
          <p:cNvSpPr>
            <a:spLocks noGrp="1"/>
          </p:cNvSpPr>
          <p:nvPr>
            <p:ph type="sldNum" sz="quarter" idx="12"/>
          </p:nvPr>
        </p:nvSpPr>
        <p:spPr/>
        <p:txBody>
          <a:bodyPr/>
          <a:lstStyle/>
          <a:p>
            <a:fld id="{1F783C69-ECC4-5244-909A-AB3C2F4F6D91}" type="slidenum">
              <a:rPr lang="en-JP" smtClean="0"/>
              <a:t>60</a:t>
            </a:fld>
            <a:endParaRPr lang="en-JP"/>
          </a:p>
        </p:txBody>
      </p:sp>
    </p:spTree>
    <p:extLst>
      <p:ext uri="{BB962C8B-B14F-4D97-AF65-F5344CB8AC3E}">
        <p14:creationId xmlns:p14="http://schemas.microsoft.com/office/powerpoint/2010/main" val="1883546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785-D148-2041-A7ED-0722A5030883}"/>
              </a:ext>
            </a:extLst>
          </p:cNvPr>
          <p:cNvSpPr>
            <a:spLocks noGrp="1"/>
          </p:cNvSpPr>
          <p:nvPr>
            <p:ph type="title"/>
          </p:nvPr>
        </p:nvSpPr>
        <p:spPr/>
        <p:txBody>
          <a:bodyPr/>
          <a:lstStyle/>
          <a:p>
            <a:r>
              <a:rPr lang="en-JP"/>
              <a:t>Types of Classes</a:t>
            </a:r>
          </a:p>
        </p:txBody>
      </p:sp>
      <p:pic>
        <p:nvPicPr>
          <p:cNvPr id="60418" name="Picture 2" descr="Dexter's Laboratory / Tear Jerker - TV Tropes">
            <a:extLst>
              <a:ext uri="{FF2B5EF4-FFF2-40B4-BE49-F238E27FC236}">
                <a16:creationId xmlns:a16="http://schemas.microsoft.com/office/drawing/2014/main" id="{B2CA95EC-FC1F-D241-A829-CE03E47A3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354" y="2066582"/>
            <a:ext cx="5965281" cy="449123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ular Callout 15">
            <a:extLst>
              <a:ext uri="{FF2B5EF4-FFF2-40B4-BE49-F238E27FC236}">
                <a16:creationId xmlns:a16="http://schemas.microsoft.com/office/drawing/2014/main" id="{5ED49589-B8F9-3943-AB91-5E17F98C014D}"/>
              </a:ext>
            </a:extLst>
          </p:cNvPr>
          <p:cNvSpPr/>
          <p:nvPr/>
        </p:nvSpPr>
        <p:spPr>
          <a:xfrm>
            <a:off x="5470667" y="1937235"/>
            <a:ext cx="2001551" cy="1154158"/>
          </a:xfrm>
          <a:prstGeom prst="wedgeRectCallout">
            <a:avLst>
              <a:gd name="adj1" fmla="val -46102"/>
              <a:gd name="adj2" fmla="val 938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Sorry Dexter. Cannot understand. Teach me again</a:t>
            </a:r>
          </a:p>
        </p:txBody>
      </p:sp>
      <p:sp>
        <p:nvSpPr>
          <p:cNvPr id="3" name="Slide Number Placeholder 2">
            <a:extLst>
              <a:ext uri="{FF2B5EF4-FFF2-40B4-BE49-F238E27FC236}">
                <a16:creationId xmlns:a16="http://schemas.microsoft.com/office/drawing/2014/main" id="{B130E848-0D99-6050-E9C1-9E991FAF531D}"/>
              </a:ext>
            </a:extLst>
          </p:cNvPr>
          <p:cNvSpPr>
            <a:spLocks noGrp="1"/>
          </p:cNvSpPr>
          <p:nvPr>
            <p:ph type="sldNum" sz="quarter" idx="12"/>
          </p:nvPr>
        </p:nvSpPr>
        <p:spPr/>
        <p:txBody>
          <a:bodyPr/>
          <a:lstStyle/>
          <a:p>
            <a:fld id="{1F783C69-ECC4-5244-909A-AB3C2F4F6D91}" type="slidenum">
              <a:rPr lang="en-JP" smtClean="0"/>
              <a:t>61</a:t>
            </a:fld>
            <a:endParaRPr lang="en-JP"/>
          </a:p>
        </p:txBody>
      </p:sp>
    </p:spTree>
    <p:extLst>
      <p:ext uri="{BB962C8B-B14F-4D97-AF65-F5344CB8AC3E}">
        <p14:creationId xmlns:p14="http://schemas.microsoft.com/office/powerpoint/2010/main" val="12777886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exter's Laboratory: Mandark's Lab? Cartoon Network Television Show, PNG,  640x480px, Mandark, Animated Series, Animation, Art, Artwork">
            <a:extLst>
              <a:ext uri="{FF2B5EF4-FFF2-40B4-BE49-F238E27FC236}">
                <a16:creationId xmlns:a16="http://schemas.microsoft.com/office/drawing/2014/main" id="{7753C833-9987-4342-A22D-5EEC05AF8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7" y="4228889"/>
            <a:ext cx="1442451" cy="13255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949BC1A1-5A3F-174F-AB81-6F65E783503B}"/>
              </a:ext>
            </a:extLst>
          </p:cNvPr>
          <p:cNvSpPr/>
          <p:nvPr/>
        </p:nvSpPr>
        <p:spPr>
          <a:xfrm>
            <a:off x="959003" y="2643542"/>
            <a:ext cx="1792279" cy="1428874"/>
          </a:xfrm>
          <a:prstGeom prst="wedgeRectCallout">
            <a:avLst>
              <a:gd name="adj1" fmla="val -34115"/>
              <a:gd name="adj2" fmla="val 612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6" name="TextBox 5">
            <a:extLst>
              <a:ext uri="{FF2B5EF4-FFF2-40B4-BE49-F238E27FC236}">
                <a16:creationId xmlns:a16="http://schemas.microsoft.com/office/drawing/2014/main" id="{E66D262A-5321-134F-9641-E39406459FF4}"/>
              </a:ext>
            </a:extLst>
          </p:cNvPr>
          <p:cNvSpPr txBox="1"/>
          <p:nvPr/>
        </p:nvSpPr>
        <p:spPr>
          <a:xfrm>
            <a:off x="959003" y="3113050"/>
            <a:ext cx="1792279" cy="646331"/>
          </a:xfrm>
          <a:prstGeom prst="rect">
            <a:avLst/>
          </a:prstGeom>
          <a:noFill/>
        </p:spPr>
        <p:txBody>
          <a:bodyPr wrap="square" rtlCol="0">
            <a:spAutoFit/>
          </a:bodyPr>
          <a:lstStyle/>
          <a:p>
            <a:r>
              <a:rPr lang="en-JP"/>
              <a:t>How do I explain classes?</a:t>
            </a:r>
          </a:p>
        </p:txBody>
      </p:sp>
      <p:pic>
        <p:nvPicPr>
          <p:cNvPr id="7" name="Picture 6" descr="Time Expansion Helmet | Dexter's Laboratory Wiki | Fandom">
            <a:extLst>
              <a:ext uri="{FF2B5EF4-FFF2-40B4-BE49-F238E27FC236}">
                <a16:creationId xmlns:a16="http://schemas.microsoft.com/office/drawing/2014/main" id="{3740DCB4-985B-634D-A41F-934842779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198" y="3960115"/>
            <a:ext cx="2198833" cy="16470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9FEEAD-9066-FB4C-91A2-540AD2D93F69}"/>
              </a:ext>
            </a:extLst>
          </p:cNvPr>
          <p:cNvSpPr txBox="1"/>
          <p:nvPr/>
        </p:nvSpPr>
        <p:spPr>
          <a:xfrm>
            <a:off x="3345295" y="5683007"/>
            <a:ext cx="2799196" cy="646331"/>
          </a:xfrm>
          <a:prstGeom prst="rect">
            <a:avLst/>
          </a:prstGeom>
          <a:noFill/>
        </p:spPr>
        <p:txBody>
          <a:bodyPr wrap="square" rtlCol="0">
            <a:spAutoFit/>
          </a:bodyPr>
          <a:lstStyle/>
          <a:p>
            <a:r>
              <a:rPr lang="en-JP"/>
              <a:t>Let me go into future and ask Adult Dexter for help</a:t>
            </a:r>
          </a:p>
        </p:txBody>
      </p:sp>
      <p:pic>
        <p:nvPicPr>
          <p:cNvPr id="9" name="Picture 8" descr="co/ - Comics &amp; Cartoons » Searching for posts with the image hash  'kTICU/r++U/bShMfPMFW4w=='.">
            <a:extLst>
              <a:ext uri="{FF2B5EF4-FFF2-40B4-BE49-F238E27FC236}">
                <a16:creationId xmlns:a16="http://schemas.microsoft.com/office/drawing/2014/main" id="{4EE8E43D-63E0-8944-BBF1-A9BF83C43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1828" y="3988776"/>
            <a:ext cx="1346200" cy="17651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artoon Classics #4 – Dexter's Laboratory | Dexter's laboratory, Dexter  cartoon, Dexter laboratory">
            <a:extLst>
              <a:ext uri="{FF2B5EF4-FFF2-40B4-BE49-F238E27FC236}">
                <a16:creationId xmlns:a16="http://schemas.microsoft.com/office/drawing/2014/main" id="{087D14B7-1E3B-CB49-8F8E-AC9C69BF7B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8314" y="4256104"/>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6AA81C6-80DB-294E-BB81-947124531779}"/>
              </a:ext>
            </a:extLst>
          </p:cNvPr>
          <p:cNvSpPr txBox="1"/>
          <p:nvPr/>
        </p:nvSpPr>
        <p:spPr>
          <a:xfrm>
            <a:off x="7570164" y="3118216"/>
            <a:ext cx="1330555" cy="830997"/>
          </a:xfrm>
          <a:prstGeom prst="rect">
            <a:avLst/>
          </a:prstGeom>
          <a:noFill/>
        </p:spPr>
        <p:txBody>
          <a:bodyPr wrap="square" rtlCol="0">
            <a:spAutoFit/>
          </a:bodyPr>
          <a:lstStyle/>
          <a:p>
            <a:r>
              <a:rPr lang="en-JP" sz="1600" b="1"/>
              <a:t>Help me in explaning  classes</a:t>
            </a:r>
            <a:endParaRPr lang="en-JP" sz="1600" b="1" i="1"/>
          </a:p>
        </p:txBody>
      </p:sp>
      <p:sp>
        <p:nvSpPr>
          <p:cNvPr id="12" name="Rectangular Callout 11">
            <a:extLst>
              <a:ext uri="{FF2B5EF4-FFF2-40B4-BE49-F238E27FC236}">
                <a16:creationId xmlns:a16="http://schemas.microsoft.com/office/drawing/2014/main" id="{B33C81F9-969D-BD46-A726-EA493AC83B23}"/>
              </a:ext>
            </a:extLst>
          </p:cNvPr>
          <p:cNvSpPr/>
          <p:nvPr/>
        </p:nvSpPr>
        <p:spPr>
          <a:xfrm>
            <a:off x="7496082" y="3113050"/>
            <a:ext cx="1330555" cy="850125"/>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3" name="Straight Arrow Connector 12">
            <a:extLst>
              <a:ext uri="{FF2B5EF4-FFF2-40B4-BE49-F238E27FC236}">
                <a16:creationId xmlns:a16="http://schemas.microsoft.com/office/drawing/2014/main" id="{ED38DCC5-188D-8B4C-926D-1A449D478663}"/>
              </a:ext>
            </a:extLst>
          </p:cNvPr>
          <p:cNvCxnSpPr/>
          <p:nvPr/>
        </p:nvCxnSpPr>
        <p:spPr>
          <a:xfrm>
            <a:off x="2274167" y="4891671"/>
            <a:ext cx="1071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732929A-18D7-DF48-B44F-DD4161EE9458}"/>
              </a:ext>
            </a:extLst>
          </p:cNvPr>
          <p:cNvCxnSpPr/>
          <p:nvPr/>
        </p:nvCxnSpPr>
        <p:spPr>
          <a:xfrm>
            <a:off x="6096000" y="4812677"/>
            <a:ext cx="10711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8742304-63C6-264B-A6B3-AEBC68BB0D83}"/>
              </a:ext>
            </a:extLst>
          </p:cNvPr>
          <p:cNvSpPr txBox="1"/>
          <p:nvPr/>
        </p:nvSpPr>
        <p:spPr>
          <a:xfrm>
            <a:off x="10023245" y="3348293"/>
            <a:ext cx="1330555" cy="338554"/>
          </a:xfrm>
          <a:prstGeom prst="rect">
            <a:avLst/>
          </a:prstGeom>
          <a:noFill/>
        </p:spPr>
        <p:txBody>
          <a:bodyPr wrap="square" rtlCol="0">
            <a:spAutoFit/>
          </a:bodyPr>
          <a:lstStyle/>
          <a:p>
            <a:r>
              <a:rPr lang="en-JP" sz="1600" b="1"/>
              <a:t>Sure</a:t>
            </a:r>
            <a:endParaRPr lang="en-JP" sz="1600" b="1" i="1"/>
          </a:p>
        </p:txBody>
      </p:sp>
      <p:sp>
        <p:nvSpPr>
          <p:cNvPr id="16" name="Rectangular Callout 15">
            <a:extLst>
              <a:ext uri="{FF2B5EF4-FFF2-40B4-BE49-F238E27FC236}">
                <a16:creationId xmlns:a16="http://schemas.microsoft.com/office/drawing/2014/main" id="{CD732454-CD84-5A4F-B5DF-8FD7497ADA0A}"/>
              </a:ext>
            </a:extLst>
          </p:cNvPr>
          <p:cNvSpPr/>
          <p:nvPr/>
        </p:nvSpPr>
        <p:spPr>
          <a:xfrm>
            <a:off x="9591254" y="3080778"/>
            <a:ext cx="1330555" cy="850125"/>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C49DD69B-2405-C13D-5272-99F1655B5181}"/>
              </a:ext>
            </a:extLst>
          </p:cNvPr>
          <p:cNvSpPr>
            <a:spLocks noGrp="1"/>
          </p:cNvSpPr>
          <p:nvPr>
            <p:ph type="sldNum" sz="quarter" idx="12"/>
          </p:nvPr>
        </p:nvSpPr>
        <p:spPr/>
        <p:txBody>
          <a:bodyPr/>
          <a:lstStyle/>
          <a:p>
            <a:fld id="{1F783C69-ECC4-5244-909A-AB3C2F4F6D91}" type="slidenum">
              <a:rPr lang="en-JP" smtClean="0"/>
              <a:t>62</a:t>
            </a:fld>
            <a:endParaRPr lang="en-JP"/>
          </a:p>
        </p:txBody>
      </p:sp>
    </p:spTree>
    <p:extLst>
      <p:ext uri="{BB962C8B-B14F-4D97-AF65-F5344CB8AC3E}">
        <p14:creationId xmlns:p14="http://schemas.microsoft.com/office/powerpoint/2010/main" val="2914777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 - Comics &amp; Cartoons » Searching for posts with the image hash  'kTICU/r++U/bShMfPMFW4w=='.">
            <a:extLst>
              <a:ext uri="{FF2B5EF4-FFF2-40B4-BE49-F238E27FC236}">
                <a16:creationId xmlns:a16="http://schemas.microsoft.com/office/drawing/2014/main" id="{57329C73-0FEF-A746-A20F-BE53A8496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37" y="4663030"/>
            <a:ext cx="1346200" cy="1765170"/>
          </a:xfrm>
          <a:prstGeom prst="rect">
            <a:avLst/>
          </a:prstGeom>
          <a:noFill/>
          <a:extLst>
            <a:ext uri="{909E8E84-426E-40DD-AFC4-6F175D3DCCD1}">
              <a14:hiddenFill xmlns:a14="http://schemas.microsoft.com/office/drawing/2010/main">
                <a:solidFill>
                  <a:srgbClr val="FFFFFF"/>
                </a:solidFill>
              </a14:hiddenFill>
            </a:ext>
          </a:extLst>
        </p:spPr>
      </p:pic>
      <p:pic>
        <p:nvPicPr>
          <p:cNvPr id="64514" name="Picture 2" descr="Mom (Dexter's Laboratory) | Warner Bros. Entertainment Wiki | Fandom">
            <a:extLst>
              <a:ext uri="{FF2B5EF4-FFF2-40B4-BE49-F238E27FC236}">
                <a16:creationId xmlns:a16="http://schemas.microsoft.com/office/drawing/2014/main" id="{434F5283-F397-5946-B562-BC3B4A7B2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845" y="94673"/>
            <a:ext cx="11049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44D8C0A0-FCAC-1D4A-8B1D-937B45A9C50C}"/>
              </a:ext>
            </a:extLst>
          </p:cNvPr>
          <p:cNvSpPr/>
          <p:nvPr/>
        </p:nvSpPr>
        <p:spPr>
          <a:xfrm>
            <a:off x="1385455" y="3925455"/>
            <a:ext cx="1346200" cy="751193"/>
          </a:xfrm>
          <a:prstGeom prst="wedgeRectCallout">
            <a:avLst>
              <a:gd name="adj1" fmla="val -47591"/>
              <a:gd name="adj2" fmla="val 73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Mom is a basic class</a:t>
            </a:r>
          </a:p>
        </p:txBody>
      </p:sp>
      <p:pic>
        <p:nvPicPr>
          <p:cNvPr id="7" name="Picture 4" descr="dexter y didi - Buscar con Google | Dexter cartoon, Cartoon network  characters, Cartoon caracters">
            <a:extLst>
              <a:ext uri="{FF2B5EF4-FFF2-40B4-BE49-F238E27FC236}">
                <a16:creationId xmlns:a16="http://schemas.microsoft.com/office/drawing/2014/main" id="{E72B86CA-2E62-4C4A-AE90-0CB2D2F4B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ular Callout 7">
            <a:extLst>
              <a:ext uri="{FF2B5EF4-FFF2-40B4-BE49-F238E27FC236}">
                <a16:creationId xmlns:a16="http://schemas.microsoft.com/office/drawing/2014/main" id="{CC5D1175-AC44-484B-9ED9-153C64788F92}"/>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ok</a:t>
            </a:r>
          </a:p>
        </p:txBody>
      </p:sp>
      <p:sp>
        <p:nvSpPr>
          <p:cNvPr id="2" name="Slide Number Placeholder 1">
            <a:extLst>
              <a:ext uri="{FF2B5EF4-FFF2-40B4-BE49-F238E27FC236}">
                <a16:creationId xmlns:a16="http://schemas.microsoft.com/office/drawing/2014/main" id="{F6FA2DA6-8CA0-6F51-95F4-13DB25B52DC5}"/>
              </a:ext>
            </a:extLst>
          </p:cNvPr>
          <p:cNvSpPr>
            <a:spLocks noGrp="1"/>
          </p:cNvSpPr>
          <p:nvPr>
            <p:ph type="sldNum" sz="quarter" idx="12"/>
          </p:nvPr>
        </p:nvSpPr>
        <p:spPr/>
        <p:txBody>
          <a:bodyPr/>
          <a:lstStyle/>
          <a:p>
            <a:fld id="{1F783C69-ECC4-5244-909A-AB3C2F4F6D91}" type="slidenum">
              <a:rPr lang="en-JP" smtClean="0"/>
              <a:t>63</a:t>
            </a:fld>
            <a:endParaRPr lang="en-JP"/>
          </a:p>
        </p:txBody>
      </p:sp>
    </p:spTree>
    <p:extLst>
      <p:ext uri="{BB962C8B-B14F-4D97-AF65-F5344CB8AC3E}">
        <p14:creationId xmlns:p14="http://schemas.microsoft.com/office/powerpoint/2010/main" val="3004620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 - Comics &amp; Cartoons » Searching for posts with the image hash  'kTICU/r++U/bShMfPMFW4w=='.">
            <a:extLst>
              <a:ext uri="{FF2B5EF4-FFF2-40B4-BE49-F238E27FC236}">
                <a16:creationId xmlns:a16="http://schemas.microsoft.com/office/drawing/2014/main" id="{57329C73-0FEF-A746-A20F-BE53A8496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37" y="4663030"/>
            <a:ext cx="1346200" cy="1765170"/>
          </a:xfrm>
          <a:prstGeom prst="rect">
            <a:avLst/>
          </a:prstGeom>
          <a:noFill/>
          <a:extLst>
            <a:ext uri="{909E8E84-426E-40DD-AFC4-6F175D3DCCD1}">
              <a14:hiddenFill xmlns:a14="http://schemas.microsoft.com/office/drawing/2010/main">
                <a:solidFill>
                  <a:srgbClr val="FFFFFF"/>
                </a:solidFill>
              </a14:hiddenFill>
            </a:ext>
          </a:extLst>
        </p:spPr>
      </p:pic>
      <p:pic>
        <p:nvPicPr>
          <p:cNvPr id="64514" name="Picture 2" descr="Mom (Dexter's Laboratory) | Warner Bros. Entertainment Wiki | Fandom">
            <a:extLst>
              <a:ext uri="{FF2B5EF4-FFF2-40B4-BE49-F238E27FC236}">
                <a16:creationId xmlns:a16="http://schemas.microsoft.com/office/drawing/2014/main" id="{434F5283-F397-5946-B562-BC3B4A7B2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845" y="94673"/>
            <a:ext cx="11049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44D8C0A0-FCAC-1D4A-8B1D-937B45A9C50C}"/>
              </a:ext>
            </a:extLst>
          </p:cNvPr>
          <p:cNvSpPr/>
          <p:nvPr/>
        </p:nvSpPr>
        <p:spPr>
          <a:xfrm>
            <a:off x="1385455" y="3925455"/>
            <a:ext cx="1346200" cy="751193"/>
          </a:xfrm>
          <a:prstGeom prst="wedgeRectCallout">
            <a:avLst>
              <a:gd name="adj1" fmla="val -47591"/>
              <a:gd name="adj2" fmla="val 735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Father is also a basic class</a:t>
            </a:r>
          </a:p>
        </p:txBody>
      </p:sp>
      <p:pic>
        <p:nvPicPr>
          <p:cNvPr id="65538" name="Picture 2" descr="Dad | Dexter's Laboratory Wiki | Fandom">
            <a:extLst>
              <a:ext uri="{FF2B5EF4-FFF2-40B4-BE49-F238E27FC236}">
                <a16:creationId xmlns:a16="http://schemas.microsoft.com/office/drawing/2014/main" id="{DC4414E4-F4CC-4B40-AE8D-48339AAD3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2726" y="281948"/>
            <a:ext cx="975591" cy="1412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exter y didi - Buscar con Google | Dexter cartoon, Cartoon network  characters, Cartoon caracters">
            <a:extLst>
              <a:ext uri="{FF2B5EF4-FFF2-40B4-BE49-F238E27FC236}">
                <a16:creationId xmlns:a16="http://schemas.microsoft.com/office/drawing/2014/main" id="{B1A11B04-4C73-B34A-ABA5-5128BB016F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ular Callout 6">
            <a:extLst>
              <a:ext uri="{FF2B5EF4-FFF2-40B4-BE49-F238E27FC236}">
                <a16:creationId xmlns:a16="http://schemas.microsoft.com/office/drawing/2014/main" id="{D7AE54DB-A137-F046-94AA-D13B2B99D473}"/>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ok</a:t>
            </a:r>
          </a:p>
        </p:txBody>
      </p:sp>
      <p:sp>
        <p:nvSpPr>
          <p:cNvPr id="2" name="Slide Number Placeholder 1">
            <a:extLst>
              <a:ext uri="{FF2B5EF4-FFF2-40B4-BE49-F238E27FC236}">
                <a16:creationId xmlns:a16="http://schemas.microsoft.com/office/drawing/2014/main" id="{899AC784-FE9D-4FBB-824E-E21BC32009A9}"/>
              </a:ext>
            </a:extLst>
          </p:cNvPr>
          <p:cNvSpPr>
            <a:spLocks noGrp="1"/>
          </p:cNvSpPr>
          <p:nvPr>
            <p:ph type="sldNum" sz="quarter" idx="12"/>
          </p:nvPr>
        </p:nvSpPr>
        <p:spPr/>
        <p:txBody>
          <a:bodyPr/>
          <a:lstStyle/>
          <a:p>
            <a:fld id="{1F783C69-ECC4-5244-909A-AB3C2F4F6D91}" type="slidenum">
              <a:rPr lang="en-JP" smtClean="0"/>
              <a:t>64</a:t>
            </a:fld>
            <a:endParaRPr lang="en-JP"/>
          </a:p>
        </p:txBody>
      </p:sp>
    </p:spTree>
    <p:extLst>
      <p:ext uri="{BB962C8B-B14F-4D97-AF65-F5344CB8AC3E}">
        <p14:creationId xmlns:p14="http://schemas.microsoft.com/office/powerpoint/2010/main" val="4707796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 - Comics &amp; Cartoons » Searching for posts with the image hash  'kTICU/r++U/bShMfPMFW4w=='.">
            <a:extLst>
              <a:ext uri="{FF2B5EF4-FFF2-40B4-BE49-F238E27FC236}">
                <a16:creationId xmlns:a16="http://schemas.microsoft.com/office/drawing/2014/main" id="{57329C73-0FEF-A746-A20F-BE53A8496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37" y="4663030"/>
            <a:ext cx="1346200" cy="1765170"/>
          </a:xfrm>
          <a:prstGeom prst="rect">
            <a:avLst/>
          </a:prstGeom>
          <a:noFill/>
          <a:extLst>
            <a:ext uri="{909E8E84-426E-40DD-AFC4-6F175D3DCCD1}">
              <a14:hiddenFill xmlns:a14="http://schemas.microsoft.com/office/drawing/2010/main">
                <a:solidFill>
                  <a:srgbClr val="FFFFFF"/>
                </a:solidFill>
              </a14:hiddenFill>
            </a:ext>
          </a:extLst>
        </p:spPr>
      </p:pic>
      <p:pic>
        <p:nvPicPr>
          <p:cNvPr id="64514" name="Picture 2" descr="Mom (Dexter's Laboratory) | Warner Bros. Entertainment Wiki | Fandom">
            <a:extLst>
              <a:ext uri="{FF2B5EF4-FFF2-40B4-BE49-F238E27FC236}">
                <a16:creationId xmlns:a16="http://schemas.microsoft.com/office/drawing/2014/main" id="{434F5283-F397-5946-B562-BC3B4A7B2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454" y="2225009"/>
            <a:ext cx="785091" cy="11370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44D8C0A0-FCAC-1D4A-8B1D-937B45A9C50C}"/>
              </a:ext>
            </a:extLst>
          </p:cNvPr>
          <p:cNvSpPr/>
          <p:nvPr/>
        </p:nvSpPr>
        <p:spPr>
          <a:xfrm>
            <a:off x="665018" y="3429001"/>
            <a:ext cx="2253673" cy="1247648"/>
          </a:xfrm>
          <a:prstGeom prst="wedgeRectCallout">
            <a:avLst>
              <a:gd name="adj1" fmla="val -22181"/>
              <a:gd name="adj2" fmla="val 61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Our Home with Mom and Dad represents a package</a:t>
            </a:r>
          </a:p>
        </p:txBody>
      </p:sp>
      <p:pic>
        <p:nvPicPr>
          <p:cNvPr id="65538" name="Picture 2" descr="Dad | Dexter's Laboratory Wiki | Fandom">
            <a:extLst>
              <a:ext uri="{FF2B5EF4-FFF2-40B4-BE49-F238E27FC236}">
                <a16:creationId xmlns:a16="http://schemas.microsoft.com/office/drawing/2014/main" id="{DC4414E4-F4CC-4B40-AE8D-48339AAD3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7163" y="2332022"/>
            <a:ext cx="711201" cy="1030015"/>
          </a:xfrm>
          <a:prstGeom prst="rect">
            <a:avLst/>
          </a:prstGeom>
          <a:noFill/>
          <a:extLst>
            <a:ext uri="{909E8E84-426E-40DD-AFC4-6F175D3DCCD1}">
              <a14:hiddenFill xmlns:a14="http://schemas.microsoft.com/office/drawing/2010/main">
                <a:solidFill>
                  <a:srgbClr val="FFFFFF"/>
                </a:solidFill>
              </a14:hiddenFill>
            </a:ext>
          </a:extLst>
        </p:spPr>
      </p:pic>
      <p:sp>
        <p:nvSpPr>
          <p:cNvPr id="2" name="Cube 1">
            <a:extLst>
              <a:ext uri="{FF2B5EF4-FFF2-40B4-BE49-F238E27FC236}">
                <a16:creationId xmlns:a16="http://schemas.microsoft.com/office/drawing/2014/main" id="{9CD429B5-51EB-D24A-8513-020AD7538793}"/>
              </a:ext>
            </a:extLst>
          </p:cNvPr>
          <p:cNvSpPr/>
          <p:nvPr/>
        </p:nvSpPr>
        <p:spPr>
          <a:xfrm>
            <a:off x="4350327" y="1694873"/>
            <a:ext cx="2397990" cy="173412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 name="Picture 4" descr="dexter y didi - Buscar con Google | Dexter cartoon, Cartoon network  characters, Cartoon caracters">
            <a:extLst>
              <a:ext uri="{FF2B5EF4-FFF2-40B4-BE49-F238E27FC236}">
                <a16:creationId xmlns:a16="http://schemas.microsoft.com/office/drawing/2014/main" id="{7BDB4874-D800-4042-A504-6511EB4FC0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ular Callout 7">
            <a:extLst>
              <a:ext uri="{FF2B5EF4-FFF2-40B4-BE49-F238E27FC236}">
                <a16:creationId xmlns:a16="http://schemas.microsoft.com/office/drawing/2014/main" id="{D97192CF-210C-FF4E-A65C-3EE819AEFAC0}"/>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oh! </a:t>
            </a:r>
          </a:p>
        </p:txBody>
      </p:sp>
      <p:sp>
        <p:nvSpPr>
          <p:cNvPr id="3" name="Slide Number Placeholder 2">
            <a:extLst>
              <a:ext uri="{FF2B5EF4-FFF2-40B4-BE49-F238E27FC236}">
                <a16:creationId xmlns:a16="http://schemas.microsoft.com/office/drawing/2014/main" id="{B168E031-CD56-8FD5-2880-15450EC70D1A}"/>
              </a:ext>
            </a:extLst>
          </p:cNvPr>
          <p:cNvSpPr>
            <a:spLocks noGrp="1"/>
          </p:cNvSpPr>
          <p:nvPr>
            <p:ph type="sldNum" sz="quarter" idx="12"/>
          </p:nvPr>
        </p:nvSpPr>
        <p:spPr/>
        <p:txBody>
          <a:bodyPr/>
          <a:lstStyle/>
          <a:p>
            <a:fld id="{1F783C69-ECC4-5244-909A-AB3C2F4F6D91}" type="slidenum">
              <a:rPr lang="en-JP" smtClean="0"/>
              <a:t>65</a:t>
            </a:fld>
            <a:endParaRPr lang="en-JP"/>
          </a:p>
        </p:txBody>
      </p:sp>
    </p:spTree>
    <p:extLst>
      <p:ext uri="{BB962C8B-B14F-4D97-AF65-F5344CB8AC3E}">
        <p14:creationId xmlns:p14="http://schemas.microsoft.com/office/powerpoint/2010/main" val="2418198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 - Comics &amp; Cartoons » Searching for posts with the image hash  'kTICU/r++U/bShMfPMFW4w=='.">
            <a:extLst>
              <a:ext uri="{FF2B5EF4-FFF2-40B4-BE49-F238E27FC236}">
                <a16:creationId xmlns:a16="http://schemas.microsoft.com/office/drawing/2014/main" id="{57329C73-0FEF-A746-A20F-BE53A8496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37" y="4663030"/>
            <a:ext cx="1346200" cy="1765170"/>
          </a:xfrm>
          <a:prstGeom prst="rect">
            <a:avLst/>
          </a:prstGeom>
          <a:noFill/>
          <a:extLst>
            <a:ext uri="{909E8E84-426E-40DD-AFC4-6F175D3DCCD1}">
              <a14:hiddenFill xmlns:a14="http://schemas.microsoft.com/office/drawing/2010/main">
                <a:solidFill>
                  <a:srgbClr val="FFFFFF"/>
                </a:solidFill>
              </a14:hiddenFill>
            </a:ext>
          </a:extLst>
        </p:spPr>
      </p:pic>
      <p:pic>
        <p:nvPicPr>
          <p:cNvPr id="64514" name="Picture 2" descr="Mom (Dexter's Laboratory) | Warner Bros. Entertainment Wiki | Fandom">
            <a:extLst>
              <a:ext uri="{FF2B5EF4-FFF2-40B4-BE49-F238E27FC236}">
                <a16:creationId xmlns:a16="http://schemas.microsoft.com/office/drawing/2014/main" id="{434F5283-F397-5946-B562-BC3B4A7B2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454" y="2225009"/>
            <a:ext cx="785091" cy="11370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44D8C0A0-FCAC-1D4A-8B1D-937B45A9C50C}"/>
              </a:ext>
            </a:extLst>
          </p:cNvPr>
          <p:cNvSpPr/>
          <p:nvPr/>
        </p:nvSpPr>
        <p:spPr>
          <a:xfrm>
            <a:off x="665018" y="3429001"/>
            <a:ext cx="2253673" cy="1247648"/>
          </a:xfrm>
          <a:prstGeom prst="wedgeRectCallout">
            <a:avLst>
              <a:gd name="adj1" fmla="val -22181"/>
              <a:gd name="adj2" fmla="val 61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We both are sub-classes</a:t>
            </a:r>
          </a:p>
        </p:txBody>
      </p:sp>
      <p:pic>
        <p:nvPicPr>
          <p:cNvPr id="65538" name="Picture 2" descr="Dad | Dexter's Laboratory Wiki | Fandom">
            <a:extLst>
              <a:ext uri="{FF2B5EF4-FFF2-40B4-BE49-F238E27FC236}">
                <a16:creationId xmlns:a16="http://schemas.microsoft.com/office/drawing/2014/main" id="{DC4414E4-F4CC-4B40-AE8D-48339AAD3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7163" y="2332022"/>
            <a:ext cx="711201" cy="1030015"/>
          </a:xfrm>
          <a:prstGeom prst="rect">
            <a:avLst/>
          </a:prstGeom>
          <a:noFill/>
          <a:extLst>
            <a:ext uri="{909E8E84-426E-40DD-AFC4-6F175D3DCCD1}">
              <a14:hiddenFill xmlns:a14="http://schemas.microsoft.com/office/drawing/2010/main">
                <a:solidFill>
                  <a:srgbClr val="FFFFFF"/>
                </a:solidFill>
              </a14:hiddenFill>
            </a:ext>
          </a:extLst>
        </p:spPr>
      </p:pic>
      <p:sp>
        <p:nvSpPr>
          <p:cNvPr id="2" name="Cube 1">
            <a:extLst>
              <a:ext uri="{FF2B5EF4-FFF2-40B4-BE49-F238E27FC236}">
                <a16:creationId xmlns:a16="http://schemas.microsoft.com/office/drawing/2014/main" id="{9CD429B5-51EB-D24A-8513-020AD7538793}"/>
              </a:ext>
            </a:extLst>
          </p:cNvPr>
          <p:cNvSpPr/>
          <p:nvPr/>
        </p:nvSpPr>
        <p:spPr>
          <a:xfrm>
            <a:off x="4350327" y="1694873"/>
            <a:ext cx="2397990" cy="173412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 name="Picture 4" descr="dexter y didi - Buscar con Google | Dexter cartoon, Cartoon network  characters, Cartoon caracters">
            <a:extLst>
              <a:ext uri="{FF2B5EF4-FFF2-40B4-BE49-F238E27FC236}">
                <a16:creationId xmlns:a16="http://schemas.microsoft.com/office/drawing/2014/main" id="{7BDB4874-D800-4042-A504-6511EB4FC0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ular Callout 7">
            <a:extLst>
              <a:ext uri="{FF2B5EF4-FFF2-40B4-BE49-F238E27FC236}">
                <a16:creationId xmlns:a16="http://schemas.microsoft.com/office/drawing/2014/main" id="{D97192CF-210C-FF4E-A65C-3EE819AEFAC0}"/>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oh! </a:t>
            </a:r>
          </a:p>
        </p:txBody>
      </p:sp>
      <p:pic>
        <p:nvPicPr>
          <p:cNvPr id="9" name="Picture 4" descr="dexter y didi - Buscar con Google | Dexter cartoon, Cartoon network  characters, Cartoon caracters">
            <a:extLst>
              <a:ext uri="{FF2B5EF4-FFF2-40B4-BE49-F238E27FC236}">
                <a16:creationId xmlns:a16="http://schemas.microsoft.com/office/drawing/2014/main" id="{78268E82-C96F-6E43-BBCF-3A5B5ABDEA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599349" y="3936689"/>
            <a:ext cx="386154" cy="7399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artoon Classics #4 – Dexter's Laboratory | Dexter's laboratory, Dexter  cartoon, Dexter laboratory">
            <a:extLst>
              <a:ext uri="{FF2B5EF4-FFF2-40B4-BE49-F238E27FC236}">
                <a16:creationId xmlns:a16="http://schemas.microsoft.com/office/drawing/2014/main" id="{D59E2B17-B195-3E43-9D4D-B290C76E9C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5759857" y="4052825"/>
            <a:ext cx="386154" cy="53950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2594093A-D914-B24C-92A8-AD8F34C9E1BE}"/>
              </a:ext>
            </a:extLst>
          </p:cNvPr>
          <p:cNvCxnSpPr>
            <a:stCxn id="64514" idx="2"/>
            <a:endCxn id="9" idx="0"/>
          </p:cNvCxnSpPr>
          <p:nvPr/>
        </p:nvCxnSpPr>
        <p:spPr>
          <a:xfrm flipH="1">
            <a:off x="4792426" y="3362037"/>
            <a:ext cx="33574"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E6D5A9-AF72-BF40-B1AC-F074C265C2BD}"/>
              </a:ext>
            </a:extLst>
          </p:cNvPr>
          <p:cNvCxnSpPr>
            <a:stCxn id="65538" idx="2"/>
            <a:endCxn id="9" idx="0"/>
          </p:cNvCxnSpPr>
          <p:nvPr/>
        </p:nvCxnSpPr>
        <p:spPr>
          <a:xfrm flipH="1">
            <a:off x="4792426" y="3362037"/>
            <a:ext cx="1040338"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591BAB5-CB95-8C43-889B-07AA7A8C39C1}"/>
              </a:ext>
            </a:extLst>
          </p:cNvPr>
          <p:cNvCxnSpPr>
            <a:endCxn id="10" idx="0"/>
          </p:cNvCxnSpPr>
          <p:nvPr/>
        </p:nvCxnSpPr>
        <p:spPr>
          <a:xfrm>
            <a:off x="4825999" y="3362037"/>
            <a:ext cx="1126935"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57CB5FD-A4B2-3B4C-A13E-7D0B4598018F}"/>
              </a:ext>
            </a:extLst>
          </p:cNvPr>
          <p:cNvCxnSpPr>
            <a:stCxn id="65538" idx="2"/>
            <a:endCxn id="10" idx="0"/>
          </p:cNvCxnSpPr>
          <p:nvPr/>
        </p:nvCxnSpPr>
        <p:spPr>
          <a:xfrm>
            <a:off x="5832764" y="3362037"/>
            <a:ext cx="120170"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E700D05-AA3E-0F4E-5008-73925D2E4718}"/>
              </a:ext>
            </a:extLst>
          </p:cNvPr>
          <p:cNvSpPr>
            <a:spLocks noGrp="1"/>
          </p:cNvSpPr>
          <p:nvPr>
            <p:ph type="sldNum" sz="quarter" idx="12"/>
          </p:nvPr>
        </p:nvSpPr>
        <p:spPr/>
        <p:txBody>
          <a:bodyPr/>
          <a:lstStyle/>
          <a:p>
            <a:fld id="{1F783C69-ECC4-5244-909A-AB3C2F4F6D91}" type="slidenum">
              <a:rPr lang="en-JP" smtClean="0"/>
              <a:t>66</a:t>
            </a:fld>
            <a:endParaRPr lang="en-JP"/>
          </a:p>
        </p:txBody>
      </p:sp>
    </p:spTree>
    <p:extLst>
      <p:ext uri="{BB962C8B-B14F-4D97-AF65-F5344CB8AC3E}">
        <p14:creationId xmlns:p14="http://schemas.microsoft.com/office/powerpoint/2010/main" val="365251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 - Comics &amp; Cartoons » Searching for posts with the image hash  'kTICU/r++U/bShMfPMFW4w=='.">
            <a:extLst>
              <a:ext uri="{FF2B5EF4-FFF2-40B4-BE49-F238E27FC236}">
                <a16:creationId xmlns:a16="http://schemas.microsoft.com/office/drawing/2014/main" id="{57329C73-0FEF-A746-A20F-BE53A8496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37" y="4663030"/>
            <a:ext cx="1346200" cy="17651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44D8C0A0-FCAC-1D4A-8B1D-937B45A9C50C}"/>
              </a:ext>
            </a:extLst>
          </p:cNvPr>
          <p:cNvSpPr/>
          <p:nvPr/>
        </p:nvSpPr>
        <p:spPr>
          <a:xfrm>
            <a:off x="665018" y="3429001"/>
            <a:ext cx="2253673" cy="1247648"/>
          </a:xfrm>
          <a:prstGeom prst="wedgeRectCallout">
            <a:avLst>
              <a:gd name="adj1" fmla="val -22181"/>
              <a:gd name="adj2" fmla="val 61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a:t>Mandark is a other class</a:t>
            </a:r>
          </a:p>
        </p:txBody>
      </p:sp>
      <p:pic>
        <p:nvPicPr>
          <p:cNvPr id="7" name="Picture 4" descr="dexter y didi - Buscar con Google | Dexter cartoon, Cartoon network  characters, Cartoon caracters">
            <a:extLst>
              <a:ext uri="{FF2B5EF4-FFF2-40B4-BE49-F238E27FC236}">
                <a16:creationId xmlns:a16="http://schemas.microsoft.com/office/drawing/2014/main" id="{7BDB4874-D800-4042-A504-6511EB4FC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ular Callout 7">
            <a:extLst>
              <a:ext uri="{FF2B5EF4-FFF2-40B4-BE49-F238E27FC236}">
                <a16:creationId xmlns:a16="http://schemas.microsoft.com/office/drawing/2014/main" id="{D97192CF-210C-FF4E-A65C-3EE819AEFAC0}"/>
              </a:ext>
            </a:extLst>
          </p:cNvPr>
          <p:cNvSpPr/>
          <p:nvPr/>
        </p:nvSpPr>
        <p:spPr>
          <a:xfrm>
            <a:off x="9913358" y="3128726"/>
            <a:ext cx="1355006"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I understand</a:t>
            </a:r>
          </a:p>
        </p:txBody>
      </p:sp>
      <p:pic>
        <p:nvPicPr>
          <p:cNvPr id="68610" name="Picture 2" descr="Dexter's Laboratory Character Mandark Crazy Laugh transparent PNG - StickPNG">
            <a:extLst>
              <a:ext uri="{FF2B5EF4-FFF2-40B4-BE49-F238E27FC236}">
                <a16:creationId xmlns:a16="http://schemas.microsoft.com/office/drawing/2014/main" id="{9E436019-7F44-1747-A090-99EC9E43A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137" y="4678369"/>
            <a:ext cx="1053749" cy="1053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Mom (Dexter's Laboratory) | Warner Bros. Entertainment Wiki | Fandom">
            <a:extLst>
              <a:ext uri="{FF2B5EF4-FFF2-40B4-BE49-F238E27FC236}">
                <a16:creationId xmlns:a16="http://schemas.microsoft.com/office/drawing/2014/main" id="{54607271-B0B4-3B43-91AB-7D06D20234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0377" y="1125882"/>
            <a:ext cx="785091" cy="11370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Dad | Dexter's Laboratory Wiki | Fandom">
            <a:extLst>
              <a:ext uri="{FF2B5EF4-FFF2-40B4-BE49-F238E27FC236}">
                <a16:creationId xmlns:a16="http://schemas.microsoft.com/office/drawing/2014/main" id="{5443C93E-C087-A84B-8ABC-D79468033B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4086" y="1232895"/>
            <a:ext cx="711201" cy="1030015"/>
          </a:xfrm>
          <a:prstGeom prst="rect">
            <a:avLst/>
          </a:prstGeom>
          <a:noFill/>
          <a:extLst>
            <a:ext uri="{909E8E84-426E-40DD-AFC4-6F175D3DCCD1}">
              <a14:hiddenFill xmlns:a14="http://schemas.microsoft.com/office/drawing/2010/main">
                <a:solidFill>
                  <a:srgbClr val="FFFFFF"/>
                </a:solidFill>
              </a14:hiddenFill>
            </a:ext>
          </a:extLst>
        </p:spPr>
      </p:pic>
      <p:sp>
        <p:nvSpPr>
          <p:cNvPr id="19" name="Cube 18">
            <a:extLst>
              <a:ext uri="{FF2B5EF4-FFF2-40B4-BE49-F238E27FC236}">
                <a16:creationId xmlns:a16="http://schemas.microsoft.com/office/drawing/2014/main" id="{0721E031-6434-9240-AE6D-0A4BD8A65051}"/>
              </a:ext>
            </a:extLst>
          </p:cNvPr>
          <p:cNvSpPr/>
          <p:nvPr/>
        </p:nvSpPr>
        <p:spPr>
          <a:xfrm>
            <a:off x="4667250" y="595746"/>
            <a:ext cx="2397990" cy="173412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20" name="Picture 4" descr="dexter y didi - Buscar con Google | Dexter cartoon, Cartoon network  characters, Cartoon caracters">
            <a:extLst>
              <a:ext uri="{FF2B5EF4-FFF2-40B4-BE49-F238E27FC236}">
                <a16:creationId xmlns:a16="http://schemas.microsoft.com/office/drawing/2014/main" id="{8EB551BB-FE0B-F942-8352-F886A8EB6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916272" y="2837562"/>
            <a:ext cx="386154" cy="7399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artoon Classics #4 – Dexter's Laboratory | Dexter's laboratory, Dexter  cartoon, Dexter laboratory">
            <a:extLst>
              <a:ext uri="{FF2B5EF4-FFF2-40B4-BE49-F238E27FC236}">
                <a16:creationId xmlns:a16="http://schemas.microsoft.com/office/drawing/2014/main" id="{08012B93-07E9-3043-87C1-2F675185DF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6076780" y="2953698"/>
            <a:ext cx="386154" cy="53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867BBE48-A59E-3848-8AF0-26C0D5BDF9E3}"/>
              </a:ext>
            </a:extLst>
          </p:cNvPr>
          <p:cNvCxnSpPr>
            <a:stCxn id="16" idx="2"/>
            <a:endCxn id="20" idx="0"/>
          </p:cNvCxnSpPr>
          <p:nvPr/>
        </p:nvCxnSpPr>
        <p:spPr>
          <a:xfrm flipH="1">
            <a:off x="5109349" y="2262910"/>
            <a:ext cx="33574"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94F35A-7AF4-A04C-AF15-436FA9125410}"/>
              </a:ext>
            </a:extLst>
          </p:cNvPr>
          <p:cNvCxnSpPr>
            <a:stCxn id="18" idx="2"/>
            <a:endCxn id="20" idx="0"/>
          </p:cNvCxnSpPr>
          <p:nvPr/>
        </p:nvCxnSpPr>
        <p:spPr>
          <a:xfrm flipH="1">
            <a:off x="5109349" y="2262910"/>
            <a:ext cx="1040338"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33DBF5D-8EA8-8046-8EEC-4365B7618AD6}"/>
              </a:ext>
            </a:extLst>
          </p:cNvPr>
          <p:cNvCxnSpPr>
            <a:endCxn id="21" idx="0"/>
          </p:cNvCxnSpPr>
          <p:nvPr/>
        </p:nvCxnSpPr>
        <p:spPr>
          <a:xfrm>
            <a:off x="5142922" y="2262910"/>
            <a:ext cx="1126935"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74B4502-5985-8646-B3E8-018752C9602F}"/>
              </a:ext>
            </a:extLst>
          </p:cNvPr>
          <p:cNvCxnSpPr>
            <a:stCxn id="18" idx="2"/>
            <a:endCxn id="21" idx="0"/>
          </p:cNvCxnSpPr>
          <p:nvPr/>
        </p:nvCxnSpPr>
        <p:spPr>
          <a:xfrm>
            <a:off x="6149687" y="2262910"/>
            <a:ext cx="120170"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F77F37C-8101-C541-B908-E21365AA9DD6}"/>
              </a:ext>
            </a:extLst>
          </p:cNvPr>
          <p:cNvSpPr txBox="1"/>
          <p:nvPr/>
        </p:nvSpPr>
        <p:spPr>
          <a:xfrm>
            <a:off x="4767759" y="1008174"/>
            <a:ext cx="910827" cy="307777"/>
          </a:xfrm>
          <a:prstGeom prst="rect">
            <a:avLst/>
          </a:prstGeom>
          <a:noFill/>
        </p:spPr>
        <p:txBody>
          <a:bodyPr wrap="none" rtlCol="0">
            <a:spAutoFit/>
          </a:bodyPr>
          <a:lstStyle/>
          <a:p>
            <a:r>
              <a:rPr lang="en-JP" sz="1400"/>
              <a:t>base class</a:t>
            </a:r>
          </a:p>
        </p:txBody>
      </p:sp>
      <p:sp>
        <p:nvSpPr>
          <p:cNvPr id="26" name="TextBox 25">
            <a:extLst>
              <a:ext uri="{FF2B5EF4-FFF2-40B4-BE49-F238E27FC236}">
                <a16:creationId xmlns:a16="http://schemas.microsoft.com/office/drawing/2014/main" id="{DB4197D9-86F0-A148-BFD1-1FDEF18B2C7D}"/>
              </a:ext>
            </a:extLst>
          </p:cNvPr>
          <p:cNvSpPr txBox="1"/>
          <p:nvPr/>
        </p:nvSpPr>
        <p:spPr>
          <a:xfrm>
            <a:off x="7065240" y="1125882"/>
            <a:ext cx="779637" cy="307777"/>
          </a:xfrm>
          <a:prstGeom prst="rect">
            <a:avLst/>
          </a:prstGeom>
          <a:noFill/>
        </p:spPr>
        <p:txBody>
          <a:bodyPr wrap="none" rtlCol="0">
            <a:spAutoFit/>
          </a:bodyPr>
          <a:lstStyle/>
          <a:p>
            <a:r>
              <a:rPr lang="en-JP" sz="1400"/>
              <a:t>package</a:t>
            </a:r>
          </a:p>
        </p:txBody>
      </p:sp>
      <p:sp>
        <p:nvSpPr>
          <p:cNvPr id="27" name="TextBox 26">
            <a:extLst>
              <a:ext uri="{FF2B5EF4-FFF2-40B4-BE49-F238E27FC236}">
                <a16:creationId xmlns:a16="http://schemas.microsoft.com/office/drawing/2014/main" id="{230ACC60-8CAC-E84E-8026-E5B4CB913FE4}"/>
              </a:ext>
            </a:extLst>
          </p:cNvPr>
          <p:cNvSpPr txBox="1"/>
          <p:nvPr/>
        </p:nvSpPr>
        <p:spPr>
          <a:xfrm>
            <a:off x="6905507" y="3053653"/>
            <a:ext cx="788999" cy="307777"/>
          </a:xfrm>
          <a:prstGeom prst="rect">
            <a:avLst/>
          </a:prstGeom>
          <a:noFill/>
        </p:spPr>
        <p:txBody>
          <a:bodyPr wrap="none" rtlCol="0">
            <a:spAutoFit/>
          </a:bodyPr>
          <a:lstStyle/>
          <a:p>
            <a:r>
              <a:rPr lang="en-JP" sz="1400"/>
              <a:t>subclass</a:t>
            </a:r>
          </a:p>
        </p:txBody>
      </p:sp>
      <p:sp>
        <p:nvSpPr>
          <p:cNvPr id="28" name="TextBox 27">
            <a:extLst>
              <a:ext uri="{FF2B5EF4-FFF2-40B4-BE49-F238E27FC236}">
                <a16:creationId xmlns:a16="http://schemas.microsoft.com/office/drawing/2014/main" id="{9FE95F31-2D77-1C4A-A5EC-FD8B0F49F09B}"/>
              </a:ext>
            </a:extLst>
          </p:cNvPr>
          <p:cNvSpPr txBox="1"/>
          <p:nvPr/>
        </p:nvSpPr>
        <p:spPr>
          <a:xfrm>
            <a:off x="6783679" y="5051354"/>
            <a:ext cx="995785" cy="307777"/>
          </a:xfrm>
          <a:prstGeom prst="rect">
            <a:avLst/>
          </a:prstGeom>
          <a:noFill/>
        </p:spPr>
        <p:txBody>
          <a:bodyPr wrap="none" rtlCol="0">
            <a:spAutoFit/>
          </a:bodyPr>
          <a:lstStyle/>
          <a:p>
            <a:r>
              <a:rPr lang="en-JP" sz="1400"/>
              <a:t>Other class</a:t>
            </a:r>
          </a:p>
        </p:txBody>
      </p:sp>
      <p:sp>
        <p:nvSpPr>
          <p:cNvPr id="2" name="Slide Number Placeholder 1">
            <a:extLst>
              <a:ext uri="{FF2B5EF4-FFF2-40B4-BE49-F238E27FC236}">
                <a16:creationId xmlns:a16="http://schemas.microsoft.com/office/drawing/2014/main" id="{03C6DD78-66E3-827A-BA6D-FC8A3DC8C12E}"/>
              </a:ext>
            </a:extLst>
          </p:cNvPr>
          <p:cNvSpPr>
            <a:spLocks noGrp="1"/>
          </p:cNvSpPr>
          <p:nvPr>
            <p:ph type="sldNum" sz="quarter" idx="12"/>
          </p:nvPr>
        </p:nvSpPr>
        <p:spPr/>
        <p:txBody>
          <a:bodyPr/>
          <a:lstStyle/>
          <a:p>
            <a:fld id="{1F783C69-ECC4-5244-909A-AB3C2F4F6D91}" type="slidenum">
              <a:rPr lang="en-JP" smtClean="0"/>
              <a:t>67</a:t>
            </a:fld>
            <a:endParaRPr lang="en-JP"/>
          </a:p>
        </p:txBody>
      </p:sp>
    </p:spTree>
    <p:extLst>
      <p:ext uri="{BB962C8B-B14F-4D97-AF65-F5344CB8AC3E}">
        <p14:creationId xmlns:p14="http://schemas.microsoft.com/office/powerpoint/2010/main" val="28923866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Time Expansion Helmet | Dexter's Laboratory Wiki | Fandom">
            <a:extLst>
              <a:ext uri="{FF2B5EF4-FFF2-40B4-BE49-F238E27FC236}">
                <a16:creationId xmlns:a16="http://schemas.microsoft.com/office/drawing/2014/main" id="{44170D24-571B-A34A-8327-3738EBC194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527710" y="2050473"/>
            <a:ext cx="3454980" cy="27415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869B92-7D0D-1D4A-9F45-35BBBA8247D1}"/>
              </a:ext>
            </a:extLst>
          </p:cNvPr>
          <p:cNvSpPr txBox="1"/>
          <p:nvPr/>
        </p:nvSpPr>
        <p:spPr>
          <a:xfrm>
            <a:off x="3637682" y="4871557"/>
            <a:ext cx="3235036" cy="369332"/>
          </a:xfrm>
          <a:prstGeom prst="rect">
            <a:avLst/>
          </a:prstGeom>
          <a:noFill/>
        </p:spPr>
        <p:txBody>
          <a:bodyPr wrap="square" rtlCol="0">
            <a:spAutoFit/>
          </a:bodyPr>
          <a:lstStyle/>
          <a:p>
            <a:r>
              <a:rPr lang="en-JP"/>
              <a:t>Returning to present from future</a:t>
            </a:r>
          </a:p>
        </p:txBody>
      </p:sp>
      <p:sp>
        <p:nvSpPr>
          <p:cNvPr id="2" name="Slide Number Placeholder 1">
            <a:extLst>
              <a:ext uri="{FF2B5EF4-FFF2-40B4-BE49-F238E27FC236}">
                <a16:creationId xmlns:a16="http://schemas.microsoft.com/office/drawing/2014/main" id="{C0BC97F9-D954-B47B-0EE9-C17A4682F5DC}"/>
              </a:ext>
            </a:extLst>
          </p:cNvPr>
          <p:cNvSpPr>
            <a:spLocks noGrp="1"/>
          </p:cNvSpPr>
          <p:nvPr>
            <p:ph type="sldNum" sz="quarter" idx="12"/>
          </p:nvPr>
        </p:nvSpPr>
        <p:spPr/>
        <p:txBody>
          <a:bodyPr/>
          <a:lstStyle/>
          <a:p>
            <a:fld id="{1F783C69-ECC4-5244-909A-AB3C2F4F6D91}" type="slidenum">
              <a:rPr lang="en-JP" smtClean="0"/>
              <a:t>68</a:t>
            </a:fld>
            <a:endParaRPr lang="en-JP"/>
          </a:p>
        </p:txBody>
      </p:sp>
    </p:spTree>
    <p:extLst>
      <p:ext uri="{BB962C8B-B14F-4D97-AF65-F5344CB8AC3E}">
        <p14:creationId xmlns:p14="http://schemas.microsoft.com/office/powerpoint/2010/main" val="36439197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0E54E-D1B5-C445-9809-C4D1DC0B1819}"/>
              </a:ext>
            </a:extLst>
          </p:cNvPr>
          <p:cNvSpPr>
            <a:spLocks noGrp="1"/>
          </p:cNvSpPr>
          <p:nvPr>
            <p:ph type="title"/>
          </p:nvPr>
        </p:nvSpPr>
        <p:spPr>
          <a:xfrm>
            <a:off x="44626" y="-180403"/>
            <a:ext cx="10515600" cy="1325563"/>
          </a:xfrm>
        </p:spPr>
        <p:txBody>
          <a:bodyPr/>
          <a:lstStyle/>
          <a:p>
            <a:r>
              <a:rPr lang="en-JP"/>
              <a:t>Types of Modifiers</a:t>
            </a:r>
          </a:p>
        </p:txBody>
      </p:sp>
      <p:pic>
        <p:nvPicPr>
          <p:cNvPr id="4" name="Picture 2" descr="Cartoon Classics #4 – Dexter's Laboratory | Dexter's laboratory, Dexter  cartoon, Dexter laboratory">
            <a:extLst>
              <a:ext uri="{FF2B5EF4-FFF2-40B4-BE49-F238E27FC236}">
                <a16:creationId xmlns:a16="http://schemas.microsoft.com/office/drawing/2014/main" id="{4A12B773-E605-EE4F-BD17-C04E84A2A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2" y="4965305"/>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AA2872-491F-3349-A211-BC5F367032BA}"/>
              </a:ext>
            </a:extLst>
          </p:cNvPr>
          <p:cNvSpPr txBox="1"/>
          <p:nvPr/>
        </p:nvSpPr>
        <p:spPr>
          <a:xfrm>
            <a:off x="819728" y="3595158"/>
            <a:ext cx="1590963" cy="830997"/>
          </a:xfrm>
          <a:prstGeom prst="rect">
            <a:avLst/>
          </a:prstGeom>
          <a:noFill/>
        </p:spPr>
        <p:txBody>
          <a:bodyPr wrap="square" rtlCol="0">
            <a:spAutoFit/>
          </a:bodyPr>
          <a:lstStyle/>
          <a:p>
            <a:r>
              <a:rPr lang="en-JP" sz="1600" b="1" dirty="0"/>
              <a:t>Public: every Java program can access/see it</a:t>
            </a:r>
          </a:p>
        </p:txBody>
      </p:sp>
      <p:sp>
        <p:nvSpPr>
          <p:cNvPr id="6" name="Rectangular Callout 5">
            <a:extLst>
              <a:ext uri="{FF2B5EF4-FFF2-40B4-BE49-F238E27FC236}">
                <a16:creationId xmlns:a16="http://schemas.microsoft.com/office/drawing/2014/main" id="{C117C9EF-C68F-A54F-98DD-41A035CF5F18}"/>
              </a:ext>
            </a:extLst>
          </p:cNvPr>
          <p:cNvSpPr/>
          <p:nvPr/>
        </p:nvSpPr>
        <p:spPr>
          <a:xfrm>
            <a:off x="804240" y="3595158"/>
            <a:ext cx="1606451" cy="1077218"/>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 name="Picture 2" descr="Dexter's Laboratory Character Mandark Crazy Laugh transparent PNG - StickPNG">
            <a:extLst>
              <a:ext uri="{FF2B5EF4-FFF2-40B4-BE49-F238E27FC236}">
                <a16:creationId xmlns:a16="http://schemas.microsoft.com/office/drawing/2014/main" id="{796F1FE9-E364-004B-91BE-E37270317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137" y="4678369"/>
            <a:ext cx="1053749" cy="10537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om (Dexter's Laboratory) | Warner Bros. Entertainment Wiki | Fandom">
            <a:extLst>
              <a:ext uri="{FF2B5EF4-FFF2-40B4-BE49-F238E27FC236}">
                <a16:creationId xmlns:a16="http://schemas.microsoft.com/office/drawing/2014/main" id="{30AF41E1-BBFE-9147-B814-E57326C24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377" y="1125882"/>
            <a:ext cx="785091" cy="1137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ad | Dexter's Laboratory Wiki | Fandom">
            <a:extLst>
              <a:ext uri="{FF2B5EF4-FFF2-40B4-BE49-F238E27FC236}">
                <a16:creationId xmlns:a16="http://schemas.microsoft.com/office/drawing/2014/main" id="{0ADE7F44-D7E6-BC40-883D-DE0F259E74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4086" y="1232895"/>
            <a:ext cx="711201" cy="1030015"/>
          </a:xfrm>
          <a:prstGeom prst="rect">
            <a:avLst/>
          </a:prstGeom>
          <a:noFill/>
          <a:extLst>
            <a:ext uri="{909E8E84-426E-40DD-AFC4-6F175D3DCCD1}">
              <a14:hiddenFill xmlns:a14="http://schemas.microsoft.com/office/drawing/2010/main">
                <a:solidFill>
                  <a:srgbClr val="FFFFFF"/>
                </a:solidFill>
              </a14:hiddenFill>
            </a:ext>
          </a:extLst>
        </p:spPr>
      </p:pic>
      <p:sp>
        <p:nvSpPr>
          <p:cNvPr id="10" name="Cube 9">
            <a:extLst>
              <a:ext uri="{FF2B5EF4-FFF2-40B4-BE49-F238E27FC236}">
                <a16:creationId xmlns:a16="http://schemas.microsoft.com/office/drawing/2014/main" id="{8F04D20D-FC34-FC45-976D-571E57A1311C}"/>
              </a:ext>
            </a:extLst>
          </p:cNvPr>
          <p:cNvSpPr/>
          <p:nvPr/>
        </p:nvSpPr>
        <p:spPr>
          <a:xfrm>
            <a:off x="4667250" y="595746"/>
            <a:ext cx="2397990" cy="173412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1" name="Picture 4" descr="dexter y didi - Buscar con Google | Dexter cartoon, Cartoon network  characters, Cartoon caracters">
            <a:extLst>
              <a:ext uri="{FF2B5EF4-FFF2-40B4-BE49-F238E27FC236}">
                <a16:creationId xmlns:a16="http://schemas.microsoft.com/office/drawing/2014/main" id="{812E292E-DEFF-4046-B0B2-AF45745D9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916272" y="2837562"/>
            <a:ext cx="386154" cy="7399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artoon Classics #4 – Dexter's Laboratory | Dexter's laboratory, Dexter  cartoon, Dexter laboratory">
            <a:extLst>
              <a:ext uri="{FF2B5EF4-FFF2-40B4-BE49-F238E27FC236}">
                <a16:creationId xmlns:a16="http://schemas.microsoft.com/office/drawing/2014/main" id="{726E7627-3075-EA44-995E-13FA7A3B2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76780" y="2953698"/>
            <a:ext cx="386154" cy="53950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F8DC289B-726E-014F-BBB5-3587CE836691}"/>
              </a:ext>
            </a:extLst>
          </p:cNvPr>
          <p:cNvCxnSpPr>
            <a:stCxn id="8" idx="2"/>
            <a:endCxn id="11" idx="0"/>
          </p:cNvCxnSpPr>
          <p:nvPr/>
        </p:nvCxnSpPr>
        <p:spPr>
          <a:xfrm flipH="1">
            <a:off x="5109349" y="2262910"/>
            <a:ext cx="33574"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BED0C8B-FCB5-CD46-A976-BD1F83C3E191}"/>
              </a:ext>
            </a:extLst>
          </p:cNvPr>
          <p:cNvCxnSpPr>
            <a:stCxn id="9" idx="2"/>
            <a:endCxn id="11" idx="0"/>
          </p:cNvCxnSpPr>
          <p:nvPr/>
        </p:nvCxnSpPr>
        <p:spPr>
          <a:xfrm flipH="1">
            <a:off x="5109349" y="2262910"/>
            <a:ext cx="1040338"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D9209B7-9FD5-3541-874B-DEB737BFA6FB}"/>
              </a:ext>
            </a:extLst>
          </p:cNvPr>
          <p:cNvCxnSpPr>
            <a:endCxn id="12" idx="0"/>
          </p:cNvCxnSpPr>
          <p:nvPr/>
        </p:nvCxnSpPr>
        <p:spPr>
          <a:xfrm>
            <a:off x="5142922" y="2262910"/>
            <a:ext cx="1126935"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C35ECC-5E7E-8F4B-A63C-A81C52F9C9EB}"/>
              </a:ext>
            </a:extLst>
          </p:cNvPr>
          <p:cNvCxnSpPr>
            <a:stCxn id="9" idx="2"/>
            <a:endCxn id="12" idx="0"/>
          </p:cNvCxnSpPr>
          <p:nvPr/>
        </p:nvCxnSpPr>
        <p:spPr>
          <a:xfrm>
            <a:off x="6149687" y="2262910"/>
            <a:ext cx="120170"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AB5D2A-FB08-3948-B8E8-35CC5A189450}"/>
              </a:ext>
            </a:extLst>
          </p:cNvPr>
          <p:cNvSpPr txBox="1"/>
          <p:nvPr/>
        </p:nvSpPr>
        <p:spPr>
          <a:xfrm>
            <a:off x="4767759" y="1008174"/>
            <a:ext cx="910827" cy="307777"/>
          </a:xfrm>
          <a:prstGeom prst="rect">
            <a:avLst/>
          </a:prstGeom>
          <a:noFill/>
        </p:spPr>
        <p:txBody>
          <a:bodyPr wrap="none" rtlCol="0">
            <a:spAutoFit/>
          </a:bodyPr>
          <a:lstStyle/>
          <a:p>
            <a:r>
              <a:rPr lang="en-JP" sz="1400"/>
              <a:t>base class</a:t>
            </a:r>
          </a:p>
        </p:txBody>
      </p:sp>
      <p:sp>
        <p:nvSpPr>
          <p:cNvPr id="18" name="TextBox 17">
            <a:extLst>
              <a:ext uri="{FF2B5EF4-FFF2-40B4-BE49-F238E27FC236}">
                <a16:creationId xmlns:a16="http://schemas.microsoft.com/office/drawing/2014/main" id="{DCD39F67-D375-B44F-B386-AD42973D0217}"/>
              </a:ext>
            </a:extLst>
          </p:cNvPr>
          <p:cNvSpPr txBox="1"/>
          <p:nvPr/>
        </p:nvSpPr>
        <p:spPr>
          <a:xfrm>
            <a:off x="7065240" y="1125882"/>
            <a:ext cx="779637" cy="307777"/>
          </a:xfrm>
          <a:prstGeom prst="rect">
            <a:avLst/>
          </a:prstGeom>
          <a:noFill/>
        </p:spPr>
        <p:txBody>
          <a:bodyPr wrap="none" rtlCol="0">
            <a:spAutoFit/>
          </a:bodyPr>
          <a:lstStyle/>
          <a:p>
            <a:r>
              <a:rPr lang="en-JP" sz="1400"/>
              <a:t>package</a:t>
            </a:r>
          </a:p>
        </p:txBody>
      </p:sp>
      <p:sp>
        <p:nvSpPr>
          <p:cNvPr id="19" name="TextBox 18">
            <a:extLst>
              <a:ext uri="{FF2B5EF4-FFF2-40B4-BE49-F238E27FC236}">
                <a16:creationId xmlns:a16="http://schemas.microsoft.com/office/drawing/2014/main" id="{E70C301D-8A5B-1941-BAA8-C5DEAD5CC2DD}"/>
              </a:ext>
            </a:extLst>
          </p:cNvPr>
          <p:cNvSpPr txBox="1"/>
          <p:nvPr/>
        </p:nvSpPr>
        <p:spPr>
          <a:xfrm>
            <a:off x="6905507" y="3053653"/>
            <a:ext cx="788999" cy="307777"/>
          </a:xfrm>
          <a:prstGeom prst="rect">
            <a:avLst/>
          </a:prstGeom>
          <a:noFill/>
        </p:spPr>
        <p:txBody>
          <a:bodyPr wrap="none" rtlCol="0">
            <a:spAutoFit/>
          </a:bodyPr>
          <a:lstStyle/>
          <a:p>
            <a:r>
              <a:rPr lang="en-JP" sz="1400"/>
              <a:t>subclass</a:t>
            </a:r>
          </a:p>
        </p:txBody>
      </p:sp>
      <p:sp>
        <p:nvSpPr>
          <p:cNvPr id="20" name="TextBox 19">
            <a:extLst>
              <a:ext uri="{FF2B5EF4-FFF2-40B4-BE49-F238E27FC236}">
                <a16:creationId xmlns:a16="http://schemas.microsoft.com/office/drawing/2014/main" id="{3BCE80C3-F1F2-B64A-9509-F7B23D499EEC}"/>
              </a:ext>
            </a:extLst>
          </p:cNvPr>
          <p:cNvSpPr txBox="1"/>
          <p:nvPr/>
        </p:nvSpPr>
        <p:spPr>
          <a:xfrm>
            <a:off x="6783679" y="5051354"/>
            <a:ext cx="995785" cy="307777"/>
          </a:xfrm>
          <a:prstGeom prst="rect">
            <a:avLst/>
          </a:prstGeom>
          <a:noFill/>
        </p:spPr>
        <p:txBody>
          <a:bodyPr wrap="none" rtlCol="0">
            <a:spAutoFit/>
          </a:bodyPr>
          <a:lstStyle/>
          <a:p>
            <a:r>
              <a:rPr lang="en-JP" sz="1400"/>
              <a:t>Other class</a:t>
            </a:r>
          </a:p>
        </p:txBody>
      </p:sp>
      <p:sp>
        <p:nvSpPr>
          <p:cNvPr id="21" name="TextBox 20">
            <a:extLst>
              <a:ext uri="{FF2B5EF4-FFF2-40B4-BE49-F238E27FC236}">
                <a16:creationId xmlns:a16="http://schemas.microsoft.com/office/drawing/2014/main" id="{A65DE8EE-EE60-CC46-ACF1-60EB8DD01591}"/>
              </a:ext>
            </a:extLst>
          </p:cNvPr>
          <p:cNvSpPr txBox="1"/>
          <p:nvPr/>
        </p:nvSpPr>
        <p:spPr>
          <a:xfrm>
            <a:off x="1941946" y="5579596"/>
            <a:ext cx="1956476" cy="1077218"/>
          </a:xfrm>
          <a:prstGeom prst="rect">
            <a:avLst/>
          </a:prstGeom>
          <a:noFill/>
        </p:spPr>
        <p:txBody>
          <a:bodyPr wrap="square" rtlCol="0">
            <a:spAutoFit/>
          </a:bodyPr>
          <a:lstStyle/>
          <a:p>
            <a:r>
              <a:rPr lang="en-JP" sz="1600" b="1"/>
              <a:t>E.g., Mandark can see all of our public variables and functions</a:t>
            </a:r>
          </a:p>
        </p:txBody>
      </p:sp>
      <p:sp>
        <p:nvSpPr>
          <p:cNvPr id="22" name="Rectangular Callout 21">
            <a:extLst>
              <a:ext uri="{FF2B5EF4-FFF2-40B4-BE49-F238E27FC236}">
                <a16:creationId xmlns:a16="http://schemas.microsoft.com/office/drawing/2014/main" id="{C04FF753-AC6A-D243-8A57-425A2EB31820}"/>
              </a:ext>
            </a:extLst>
          </p:cNvPr>
          <p:cNvSpPr/>
          <p:nvPr/>
        </p:nvSpPr>
        <p:spPr>
          <a:xfrm>
            <a:off x="1926458" y="5579596"/>
            <a:ext cx="1823506" cy="1077218"/>
          </a:xfrm>
          <a:prstGeom prst="wedgeRectCallout">
            <a:avLst>
              <a:gd name="adj1" fmla="val -64919"/>
              <a:gd name="adj2" fmla="val -689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4" name="Straight Arrow Connector 23">
            <a:extLst>
              <a:ext uri="{FF2B5EF4-FFF2-40B4-BE49-F238E27FC236}">
                <a16:creationId xmlns:a16="http://schemas.microsoft.com/office/drawing/2014/main" id="{814ECFBC-E7C2-5345-9059-9D0E46994DF8}"/>
              </a:ext>
            </a:extLst>
          </p:cNvPr>
          <p:cNvCxnSpPr>
            <a:endCxn id="11" idx="2"/>
          </p:cNvCxnSpPr>
          <p:nvPr/>
        </p:nvCxnSpPr>
        <p:spPr>
          <a:xfrm flipH="1" flipV="1">
            <a:off x="5109349" y="3577522"/>
            <a:ext cx="426119" cy="109485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B7DFC80-4C17-BC49-8F79-0B350523A8B1}"/>
              </a:ext>
            </a:extLst>
          </p:cNvPr>
          <p:cNvCxnSpPr>
            <a:endCxn id="12" idx="2"/>
          </p:cNvCxnSpPr>
          <p:nvPr/>
        </p:nvCxnSpPr>
        <p:spPr>
          <a:xfrm flipV="1">
            <a:off x="5535468" y="3493204"/>
            <a:ext cx="734389" cy="117917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DEFD6A8-9396-6B4B-A257-1A621E7F4C41}"/>
              </a:ext>
            </a:extLst>
          </p:cNvPr>
          <p:cNvCxnSpPr/>
          <p:nvPr/>
        </p:nvCxnSpPr>
        <p:spPr>
          <a:xfrm flipH="1" flipV="1">
            <a:off x="5142922" y="2329874"/>
            <a:ext cx="392546" cy="234250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6BDB5B2-D57C-8E4A-815A-654C4093B7D4}"/>
              </a:ext>
            </a:extLst>
          </p:cNvPr>
          <p:cNvCxnSpPr/>
          <p:nvPr/>
        </p:nvCxnSpPr>
        <p:spPr>
          <a:xfrm flipV="1">
            <a:off x="5535468" y="2262910"/>
            <a:ext cx="614219" cy="240946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4" descr="dexter y didi - Buscar con Google | Dexter cartoon, Cartoon network  characters, Cartoon caracters">
            <a:extLst>
              <a:ext uri="{FF2B5EF4-FFF2-40B4-BE49-F238E27FC236}">
                <a16:creationId xmlns:a16="http://schemas.microsoft.com/office/drawing/2014/main" id="{F495F008-4F64-9240-8961-90290F61EB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ular Callout 31">
            <a:extLst>
              <a:ext uri="{FF2B5EF4-FFF2-40B4-BE49-F238E27FC236}">
                <a16:creationId xmlns:a16="http://schemas.microsoft.com/office/drawing/2014/main" id="{319FC4ED-4F06-834D-ADE2-65007CD22A20}"/>
              </a:ext>
            </a:extLst>
          </p:cNvPr>
          <p:cNvSpPr/>
          <p:nvPr/>
        </p:nvSpPr>
        <p:spPr>
          <a:xfrm>
            <a:off x="9913358" y="3128726"/>
            <a:ext cx="2075442"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Oh! that is why mandark was able to access to my var1 variables</a:t>
            </a:r>
          </a:p>
        </p:txBody>
      </p:sp>
      <p:sp>
        <p:nvSpPr>
          <p:cNvPr id="3" name="Slide Number Placeholder 2">
            <a:extLst>
              <a:ext uri="{FF2B5EF4-FFF2-40B4-BE49-F238E27FC236}">
                <a16:creationId xmlns:a16="http://schemas.microsoft.com/office/drawing/2014/main" id="{5F3381E7-B157-3FE4-B631-F85BB1EE4EF0}"/>
              </a:ext>
            </a:extLst>
          </p:cNvPr>
          <p:cNvSpPr>
            <a:spLocks noGrp="1"/>
          </p:cNvSpPr>
          <p:nvPr>
            <p:ph type="sldNum" sz="quarter" idx="12"/>
          </p:nvPr>
        </p:nvSpPr>
        <p:spPr/>
        <p:txBody>
          <a:bodyPr/>
          <a:lstStyle/>
          <a:p>
            <a:fld id="{1F783C69-ECC4-5244-909A-AB3C2F4F6D91}" type="slidenum">
              <a:rPr lang="en-JP" smtClean="0"/>
              <a:t>69</a:t>
            </a:fld>
            <a:endParaRPr lang="en-JP"/>
          </a:p>
        </p:txBody>
      </p:sp>
    </p:spTree>
    <p:extLst>
      <p:ext uri="{BB962C8B-B14F-4D97-AF65-F5344CB8AC3E}">
        <p14:creationId xmlns:p14="http://schemas.microsoft.com/office/powerpoint/2010/main" val="43044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357A03-86BF-4549-A782-24C429623CBD}"/>
              </a:ext>
            </a:extLst>
          </p:cNvPr>
          <p:cNvSpPr txBox="1"/>
          <p:nvPr/>
        </p:nvSpPr>
        <p:spPr>
          <a:xfrm>
            <a:off x="1744716" y="3761070"/>
            <a:ext cx="2547907" cy="646331"/>
          </a:xfrm>
          <a:prstGeom prst="rect">
            <a:avLst/>
          </a:prstGeom>
          <a:noFill/>
        </p:spPr>
        <p:txBody>
          <a:bodyPr wrap="square" rtlCol="0">
            <a:spAutoFit/>
          </a:bodyPr>
          <a:lstStyle/>
          <a:p>
            <a:r>
              <a:rPr lang="en-JP"/>
              <a:t>Please teach me how to design a calculator</a:t>
            </a:r>
          </a:p>
        </p:txBody>
      </p:sp>
      <p:pic>
        <p:nvPicPr>
          <p:cNvPr id="1028" name="Picture 4" descr="Cartoon Classics #4 – Dexter's Laboratory | Dexter's laboratory, Dexter  cartoon, Dexter laboratory">
            <a:extLst>
              <a:ext uri="{FF2B5EF4-FFF2-40B4-BE49-F238E27FC236}">
                <a16:creationId xmlns:a16="http://schemas.microsoft.com/office/drawing/2014/main" id="{64D8FE40-2D76-3949-B18B-F3FA525A8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693598" y="5288693"/>
            <a:ext cx="1495794" cy="12478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BF23E5D6-DA89-C943-8C09-5A6C3D205A79}"/>
              </a:ext>
            </a:extLst>
          </p:cNvPr>
          <p:cNvSpPr/>
          <p:nvPr/>
        </p:nvSpPr>
        <p:spPr>
          <a:xfrm>
            <a:off x="1744717" y="3675803"/>
            <a:ext cx="2547906" cy="816867"/>
          </a:xfrm>
          <a:prstGeom prst="wedgeRectCallout">
            <a:avLst>
              <a:gd name="adj1" fmla="val -46405"/>
              <a:gd name="adj2" fmla="val 721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ular Callout 8">
            <a:extLst>
              <a:ext uri="{FF2B5EF4-FFF2-40B4-BE49-F238E27FC236}">
                <a16:creationId xmlns:a16="http://schemas.microsoft.com/office/drawing/2014/main" id="{C955DF8B-F28F-2A43-AB80-797D064C2710}"/>
              </a:ext>
            </a:extLst>
          </p:cNvPr>
          <p:cNvSpPr/>
          <p:nvPr/>
        </p:nvSpPr>
        <p:spPr>
          <a:xfrm>
            <a:off x="8294255" y="4322134"/>
            <a:ext cx="1147240" cy="699498"/>
          </a:xfrm>
          <a:prstGeom prst="wedgeRectCallout">
            <a:avLst>
              <a:gd name="adj1" fmla="val 18097"/>
              <a:gd name="adj2" fmla="val 721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1482590E-D472-AA4E-8911-7E214C91A15D}"/>
              </a:ext>
            </a:extLst>
          </p:cNvPr>
          <p:cNvSpPr txBox="1"/>
          <p:nvPr/>
        </p:nvSpPr>
        <p:spPr>
          <a:xfrm>
            <a:off x="8483608" y="4487217"/>
            <a:ext cx="798937" cy="369332"/>
          </a:xfrm>
          <a:prstGeom prst="rect">
            <a:avLst/>
          </a:prstGeom>
          <a:noFill/>
        </p:spPr>
        <p:txBody>
          <a:bodyPr wrap="square" rtlCol="0">
            <a:spAutoFit/>
          </a:bodyPr>
          <a:lstStyle/>
          <a:p>
            <a:r>
              <a:rPr lang="en-JP" dirty="0"/>
              <a:t>Sure</a:t>
            </a:r>
          </a:p>
        </p:txBody>
      </p:sp>
      <p:pic>
        <p:nvPicPr>
          <p:cNvPr id="11" name="Picture 4" descr="How to draw Dee Dee | Dexter's Laboratory - Sketchok">
            <a:extLst>
              <a:ext uri="{FF2B5EF4-FFF2-40B4-BE49-F238E27FC236}">
                <a16:creationId xmlns:a16="http://schemas.microsoft.com/office/drawing/2014/main" id="{F02FEFD7-641A-6B48-8EB8-AB9D9CC9E8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78" r="6828"/>
          <a:stretch/>
        </p:blipFill>
        <p:spPr bwMode="auto">
          <a:xfrm>
            <a:off x="693141" y="4322134"/>
            <a:ext cx="1051575" cy="215072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0987EC9-8A7F-C991-160F-37F3DC7D9282}"/>
              </a:ext>
            </a:extLst>
          </p:cNvPr>
          <p:cNvSpPr>
            <a:spLocks noGrp="1"/>
          </p:cNvSpPr>
          <p:nvPr>
            <p:ph type="sldNum" sz="quarter" idx="12"/>
          </p:nvPr>
        </p:nvSpPr>
        <p:spPr/>
        <p:txBody>
          <a:bodyPr/>
          <a:lstStyle/>
          <a:p>
            <a:fld id="{1F783C69-ECC4-5244-909A-AB3C2F4F6D91}" type="slidenum">
              <a:rPr lang="en-JP" smtClean="0"/>
              <a:t>7</a:t>
            </a:fld>
            <a:endParaRPr lang="en-JP"/>
          </a:p>
        </p:txBody>
      </p:sp>
    </p:spTree>
    <p:extLst>
      <p:ext uri="{BB962C8B-B14F-4D97-AF65-F5344CB8AC3E}">
        <p14:creationId xmlns:p14="http://schemas.microsoft.com/office/powerpoint/2010/main" val="89686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5A3DBAEC-03DB-D049-A0D9-35CB269BE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2" y="4965305"/>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DCDE49-6A6B-9A4B-BC98-31801C16FFB8}"/>
              </a:ext>
            </a:extLst>
          </p:cNvPr>
          <p:cNvSpPr txBox="1"/>
          <p:nvPr/>
        </p:nvSpPr>
        <p:spPr>
          <a:xfrm>
            <a:off x="819728" y="3595158"/>
            <a:ext cx="2329872" cy="1077218"/>
          </a:xfrm>
          <a:prstGeom prst="rect">
            <a:avLst/>
          </a:prstGeom>
          <a:noFill/>
        </p:spPr>
        <p:txBody>
          <a:bodyPr wrap="square" rtlCol="0">
            <a:spAutoFit/>
          </a:bodyPr>
          <a:lstStyle/>
          <a:p>
            <a:r>
              <a:rPr lang="en-JP" sz="1600" b="1"/>
              <a:t>Protected: Other java programs cannot  access classes, variables and methods</a:t>
            </a:r>
          </a:p>
        </p:txBody>
      </p:sp>
      <p:sp>
        <p:nvSpPr>
          <p:cNvPr id="6" name="Rectangular Callout 5">
            <a:extLst>
              <a:ext uri="{FF2B5EF4-FFF2-40B4-BE49-F238E27FC236}">
                <a16:creationId xmlns:a16="http://schemas.microsoft.com/office/drawing/2014/main" id="{54072BF4-F5C7-E04D-8091-6BAD954B868B}"/>
              </a:ext>
            </a:extLst>
          </p:cNvPr>
          <p:cNvSpPr/>
          <p:nvPr/>
        </p:nvSpPr>
        <p:spPr>
          <a:xfrm>
            <a:off x="804240" y="3595158"/>
            <a:ext cx="2329872" cy="1077218"/>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8" name="Picture 2" descr="Mom (Dexter's Laboratory) | Warner Bros. Entertainment Wiki | Fandom">
            <a:extLst>
              <a:ext uri="{FF2B5EF4-FFF2-40B4-BE49-F238E27FC236}">
                <a16:creationId xmlns:a16="http://schemas.microsoft.com/office/drawing/2014/main" id="{17C7FA50-AA6F-6441-8470-4370A6823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377" y="1125882"/>
            <a:ext cx="785091" cy="1137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ad | Dexter's Laboratory Wiki | Fandom">
            <a:extLst>
              <a:ext uri="{FF2B5EF4-FFF2-40B4-BE49-F238E27FC236}">
                <a16:creationId xmlns:a16="http://schemas.microsoft.com/office/drawing/2014/main" id="{8D052BFC-3EA9-F749-A631-A400F5646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086" y="1232895"/>
            <a:ext cx="711201" cy="1030015"/>
          </a:xfrm>
          <a:prstGeom prst="rect">
            <a:avLst/>
          </a:prstGeom>
          <a:noFill/>
          <a:extLst>
            <a:ext uri="{909E8E84-426E-40DD-AFC4-6F175D3DCCD1}">
              <a14:hiddenFill xmlns:a14="http://schemas.microsoft.com/office/drawing/2010/main">
                <a:solidFill>
                  <a:srgbClr val="FFFFFF"/>
                </a:solidFill>
              </a14:hiddenFill>
            </a:ext>
          </a:extLst>
        </p:spPr>
      </p:pic>
      <p:sp>
        <p:nvSpPr>
          <p:cNvPr id="10" name="Cube 9">
            <a:extLst>
              <a:ext uri="{FF2B5EF4-FFF2-40B4-BE49-F238E27FC236}">
                <a16:creationId xmlns:a16="http://schemas.microsoft.com/office/drawing/2014/main" id="{91C9B674-82DE-2C4A-938E-70FAA239A532}"/>
              </a:ext>
            </a:extLst>
          </p:cNvPr>
          <p:cNvSpPr/>
          <p:nvPr/>
        </p:nvSpPr>
        <p:spPr>
          <a:xfrm>
            <a:off x="4667250" y="595746"/>
            <a:ext cx="2397990" cy="1734128"/>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1" name="Picture 4" descr="dexter y didi - Buscar con Google | Dexter cartoon, Cartoon network  characters, Cartoon caracters">
            <a:extLst>
              <a:ext uri="{FF2B5EF4-FFF2-40B4-BE49-F238E27FC236}">
                <a16:creationId xmlns:a16="http://schemas.microsoft.com/office/drawing/2014/main" id="{548F7B45-9537-2F46-9F49-297880FE3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916272" y="2837562"/>
            <a:ext cx="386154" cy="7399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artoon Classics #4 – Dexter's Laboratory | Dexter's laboratory, Dexter  cartoon, Dexter laboratory">
            <a:extLst>
              <a:ext uri="{FF2B5EF4-FFF2-40B4-BE49-F238E27FC236}">
                <a16:creationId xmlns:a16="http://schemas.microsoft.com/office/drawing/2014/main" id="{A75FDC6D-D4F6-9449-96DF-C789611A3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76780" y="2953698"/>
            <a:ext cx="386154" cy="53950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9D1F818A-27A5-1B4E-B4E1-7F41242F4DDF}"/>
              </a:ext>
            </a:extLst>
          </p:cNvPr>
          <p:cNvCxnSpPr>
            <a:stCxn id="8" idx="2"/>
            <a:endCxn id="11" idx="0"/>
          </p:cNvCxnSpPr>
          <p:nvPr/>
        </p:nvCxnSpPr>
        <p:spPr>
          <a:xfrm flipH="1">
            <a:off x="5109349" y="2262910"/>
            <a:ext cx="33574"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2CB1D8-5AB1-1B4D-B6D4-87B39C6268E3}"/>
              </a:ext>
            </a:extLst>
          </p:cNvPr>
          <p:cNvCxnSpPr>
            <a:stCxn id="9" idx="2"/>
            <a:endCxn id="11" idx="0"/>
          </p:cNvCxnSpPr>
          <p:nvPr/>
        </p:nvCxnSpPr>
        <p:spPr>
          <a:xfrm flipH="1">
            <a:off x="5109349" y="2262910"/>
            <a:ext cx="1040338"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888786-BD21-5047-B92B-7C54EFE71C34}"/>
              </a:ext>
            </a:extLst>
          </p:cNvPr>
          <p:cNvCxnSpPr>
            <a:endCxn id="12" idx="0"/>
          </p:cNvCxnSpPr>
          <p:nvPr/>
        </p:nvCxnSpPr>
        <p:spPr>
          <a:xfrm>
            <a:off x="5142922" y="2262910"/>
            <a:ext cx="1126935"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D5ABF2-3F7B-064D-8E18-3D9AF5A01917}"/>
              </a:ext>
            </a:extLst>
          </p:cNvPr>
          <p:cNvCxnSpPr>
            <a:stCxn id="9" idx="2"/>
            <a:endCxn id="12" idx="0"/>
          </p:cNvCxnSpPr>
          <p:nvPr/>
        </p:nvCxnSpPr>
        <p:spPr>
          <a:xfrm>
            <a:off x="6149687" y="2262910"/>
            <a:ext cx="120170"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FAA7D68-FE94-A946-B4FF-8AA4556838EE}"/>
              </a:ext>
            </a:extLst>
          </p:cNvPr>
          <p:cNvSpPr txBox="1"/>
          <p:nvPr/>
        </p:nvSpPr>
        <p:spPr>
          <a:xfrm>
            <a:off x="4767759" y="1008174"/>
            <a:ext cx="910827" cy="307777"/>
          </a:xfrm>
          <a:prstGeom prst="rect">
            <a:avLst/>
          </a:prstGeom>
          <a:noFill/>
        </p:spPr>
        <p:txBody>
          <a:bodyPr wrap="none" rtlCol="0">
            <a:spAutoFit/>
          </a:bodyPr>
          <a:lstStyle/>
          <a:p>
            <a:r>
              <a:rPr lang="en-JP" sz="1400"/>
              <a:t>base class</a:t>
            </a:r>
          </a:p>
        </p:txBody>
      </p:sp>
      <p:sp>
        <p:nvSpPr>
          <p:cNvPr id="18" name="TextBox 17">
            <a:extLst>
              <a:ext uri="{FF2B5EF4-FFF2-40B4-BE49-F238E27FC236}">
                <a16:creationId xmlns:a16="http://schemas.microsoft.com/office/drawing/2014/main" id="{FE2ED1DA-10C4-304C-8AF3-CD6EB8D9EE96}"/>
              </a:ext>
            </a:extLst>
          </p:cNvPr>
          <p:cNvSpPr txBox="1"/>
          <p:nvPr/>
        </p:nvSpPr>
        <p:spPr>
          <a:xfrm>
            <a:off x="7065240" y="1125882"/>
            <a:ext cx="779637" cy="307777"/>
          </a:xfrm>
          <a:prstGeom prst="rect">
            <a:avLst/>
          </a:prstGeom>
          <a:noFill/>
        </p:spPr>
        <p:txBody>
          <a:bodyPr wrap="none" rtlCol="0">
            <a:spAutoFit/>
          </a:bodyPr>
          <a:lstStyle/>
          <a:p>
            <a:r>
              <a:rPr lang="en-JP" sz="1400"/>
              <a:t>package</a:t>
            </a:r>
          </a:p>
        </p:txBody>
      </p:sp>
      <p:sp>
        <p:nvSpPr>
          <p:cNvPr id="19" name="TextBox 18">
            <a:extLst>
              <a:ext uri="{FF2B5EF4-FFF2-40B4-BE49-F238E27FC236}">
                <a16:creationId xmlns:a16="http://schemas.microsoft.com/office/drawing/2014/main" id="{38B5A9F8-8AA0-8144-B9C2-C92B1EAAE63A}"/>
              </a:ext>
            </a:extLst>
          </p:cNvPr>
          <p:cNvSpPr txBox="1"/>
          <p:nvPr/>
        </p:nvSpPr>
        <p:spPr>
          <a:xfrm>
            <a:off x="6905507" y="3053653"/>
            <a:ext cx="788999" cy="307777"/>
          </a:xfrm>
          <a:prstGeom prst="rect">
            <a:avLst/>
          </a:prstGeom>
          <a:noFill/>
        </p:spPr>
        <p:txBody>
          <a:bodyPr wrap="none" rtlCol="0">
            <a:spAutoFit/>
          </a:bodyPr>
          <a:lstStyle/>
          <a:p>
            <a:r>
              <a:rPr lang="en-JP" sz="1400"/>
              <a:t>subclass</a:t>
            </a:r>
          </a:p>
        </p:txBody>
      </p:sp>
      <p:sp>
        <p:nvSpPr>
          <p:cNvPr id="20" name="TextBox 19">
            <a:extLst>
              <a:ext uri="{FF2B5EF4-FFF2-40B4-BE49-F238E27FC236}">
                <a16:creationId xmlns:a16="http://schemas.microsoft.com/office/drawing/2014/main" id="{6A8D918C-8839-A142-945A-98348E4A4C0B}"/>
              </a:ext>
            </a:extLst>
          </p:cNvPr>
          <p:cNvSpPr txBox="1"/>
          <p:nvPr/>
        </p:nvSpPr>
        <p:spPr>
          <a:xfrm>
            <a:off x="6783679" y="5051354"/>
            <a:ext cx="995785" cy="307777"/>
          </a:xfrm>
          <a:prstGeom prst="rect">
            <a:avLst/>
          </a:prstGeom>
          <a:noFill/>
        </p:spPr>
        <p:txBody>
          <a:bodyPr wrap="none" rtlCol="0">
            <a:spAutoFit/>
          </a:bodyPr>
          <a:lstStyle/>
          <a:p>
            <a:r>
              <a:rPr lang="en-JP" sz="1400"/>
              <a:t>Other class</a:t>
            </a:r>
          </a:p>
        </p:txBody>
      </p:sp>
      <p:sp>
        <p:nvSpPr>
          <p:cNvPr id="25" name="Donut 24">
            <a:extLst>
              <a:ext uri="{FF2B5EF4-FFF2-40B4-BE49-F238E27FC236}">
                <a16:creationId xmlns:a16="http://schemas.microsoft.com/office/drawing/2014/main" id="{B205CCEF-A0AD-7C43-AD51-67203C27E00D}"/>
              </a:ext>
            </a:extLst>
          </p:cNvPr>
          <p:cNvSpPr/>
          <p:nvPr/>
        </p:nvSpPr>
        <p:spPr>
          <a:xfrm>
            <a:off x="3906982" y="0"/>
            <a:ext cx="4184073" cy="4304145"/>
          </a:xfrm>
          <a:prstGeom prst="donut">
            <a:avLst>
              <a:gd name="adj" fmla="val 2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solidFill>
                <a:schemeClr val="tx1"/>
              </a:solidFill>
            </a:endParaRPr>
          </a:p>
        </p:txBody>
      </p:sp>
      <p:sp>
        <p:nvSpPr>
          <p:cNvPr id="26" name="TextBox 25">
            <a:extLst>
              <a:ext uri="{FF2B5EF4-FFF2-40B4-BE49-F238E27FC236}">
                <a16:creationId xmlns:a16="http://schemas.microsoft.com/office/drawing/2014/main" id="{9196FEF3-A439-F043-9886-5B8E73C77D6D}"/>
              </a:ext>
            </a:extLst>
          </p:cNvPr>
          <p:cNvSpPr txBox="1"/>
          <p:nvPr/>
        </p:nvSpPr>
        <p:spPr>
          <a:xfrm>
            <a:off x="7379994" y="250599"/>
            <a:ext cx="1100879" cy="369332"/>
          </a:xfrm>
          <a:prstGeom prst="rect">
            <a:avLst/>
          </a:prstGeom>
          <a:noFill/>
        </p:spPr>
        <p:txBody>
          <a:bodyPr wrap="none" rtlCol="0">
            <a:spAutoFit/>
          </a:bodyPr>
          <a:lstStyle/>
          <a:p>
            <a:r>
              <a:rPr lang="en-JP"/>
              <a:t>Protected</a:t>
            </a:r>
          </a:p>
        </p:txBody>
      </p:sp>
      <p:cxnSp>
        <p:nvCxnSpPr>
          <p:cNvPr id="28" name="Straight Arrow Connector 27">
            <a:extLst>
              <a:ext uri="{FF2B5EF4-FFF2-40B4-BE49-F238E27FC236}">
                <a16:creationId xmlns:a16="http://schemas.microsoft.com/office/drawing/2014/main" id="{2821F2CA-16E7-2442-9CF9-2EC65D546784}"/>
              </a:ext>
            </a:extLst>
          </p:cNvPr>
          <p:cNvCxnSpPr/>
          <p:nvPr/>
        </p:nvCxnSpPr>
        <p:spPr>
          <a:xfrm flipH="1">
            <a:off x="7592291" y="595746"/>
            <a:ext cx="102215" cy="155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FF487A3-95B8-174D-8BA7-672445F6AEFA}"/>
              </a:ext>
            </a:extLst>
          </p:cNvPr>
          <p:cNvSpPr txBox="1"/>
          <p:nvPr/>
        </p:nvSpPr>
        <p:spPr>
          <a:xfrm>
            <a:off x="1875994" y="5579596"/>
            <a:ext cx="2329872" cy="1077218"/>
          </a:xfrm>
          <a:prstGeom prst="rect">
            <a:avLst/>
          </a:prstGeom>
          <a:noFill/>
        </p:spPr>
        <p:txBody>
          <a:bodyPr wrap="square" rtlCol="0">
            <a:spAutoFit/>
          </a:bodyPr>
          <a:lstStyle/>
          <a:p>
            <a:r>
              <a:rPr lang="en-JP" sz="1600" b="1"/>
              <a:t>E.g., Mandark can access all of our protected classes,  variables, and functions</a:t>
            </a:r>
          </a:p>
        </p:txBody>
      </p:sp>
      <p:sp>
        <p:nvSpPr>
          <p:cNvPr id="30" name="Rectangular Callout 29">
            <a:extLst>
              <a:ext uri="{FF2B5EF4-FFF2-40B4-BE49-F238E27FC236}">
                <a16:creationId xmlns:a16="http://schemas.microsoft.com/office/drawing/2014/main" id="{9D9876D7-47FD-F442-9AB2-46D45FECE98A}"/>
              </a:ext>
            </a:extLst>
          </p:cNvPr>
          <p:cNvSpPr/>
          <p:nvPr/>
        </p:nvSpPr>
        <p:spPr>
          <a:xfrm>
            <a:off x="1926457" y="5579596"/>
            <a:ext cx="2173531" cy="1077218"/>
          </a:xfrm>
          <a:prstGeom prst="wedgeRectCallout">
            <a:avLst>
              <a:gd name="adj1" fmla="val -64919"/>
              <a:gd name="adj2" fmla="val -689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2706" name="Picture 2" descr="Toonarific Clipart Gallery">
            <a:extLst>
              <a:ext uri="{FF2B5EF4-FFF2-40B4-BE49-F238E27FC236}">
                <a16:creationId xmlns:a16="http://schemas.microsoft.com/office/drawing/2014/main" id="{1B1B152E-0A11-B748-BAC9-FB53188F82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481" y="4852800"/>
            <a:ext cx="740289" cy="70488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ular Callout 30">
            <a:extLst>
              <a:ext uri="{FF2B5EF4-FFF2-40B4-BE49-F238E27FC236}">
                <a16:creationId xmlns:a16="http://schemas.microsoft.com/office/drawing/2014/main" id="{C8A906F9-FCB9-2342-9854-A78E22A7C151}"/>
              </a:ext>
            </a:extLst>
          </p:cNvPr>
          <p:cNvSpPr/>
          <p:nvPr/>
        </p:nvSpPr>
        <p:spPr>
          <a:xfrm>
            <a:off x="6459274" y="4364942"/>
            <a:ext cx="995784" cy="410560"/>
          </a:xfrm>
          <a:prstGeom prst="wedgeRectCallout">
            <a:avLst>
              <a:gd name="adj1" fmla="val -36601"/>
              <a:gd name="adj2" fmla="val 827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TextBox 31">
            <a:extLst>
              <a:ext uri="{FF2B5EF4-FFF2-40B4-BE49-F238E27FC236}">
                <a16:creationId xmlns:a16="http://schemas.microsoft.com/office/drawing/2014/main" id="{6718BEAA-1C0B-D94E-8940-97EE434A8C83}"/>
              </a:ext>
            </a:extLst>
          </p:cNvPr>
          <p:cNvSpPr txBox="1"/>
          <p:nvPr/>
        </p:nvSpPr>
        <p:spPr>
          <a:xfrm>
            <a:off x="6456281" y="4428019"/>
            <a:ext cx="1055417" cy="276999"/>
          </a:xfrm>
          <a:prstGeom prst="rect">
            <a:avLst/>
          </a:prstGeom>
          <a:noFill/>
        </p:spPr>
        <p:txBody>
          <a:bodyPr wrap="none" rtlCol="0">
            <a:spAutoFit/>
          </a:bodyPr>
          <a:lstStyle/>
          <a:p>
            <a:r>
              <a:rPr lang="en-JP" sz="1200"/>
              <a:t>cannot access</a:t>
            </a:r>
          </a:p>
        </p:txBody>
      </p:sp>
      <p:pic>
        <p:nvPicPr>
          <p:cNvPr id="34" name="Picture 4" descr="dexter y didi - Buscar con Google | Dexter cartoon, Cartoon network  characters, Cartoon caracters">
            <a:extLst>
              <a:ext uri="{FF2B5EF4-FFF2-40B4-BE49-F238E27FC236}">
                <a16:creationId xmlns:a16="http://schemas.microsoft.com/office/drawing/2014/main" id="{5394EF06-6496-BB44-9E36-B18C7F7A9B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ular Callout 34">
            <a:extLst>
              <a:ext uri="{FF2B5EF4-FFF2-40B4-BE49-F238E27FC236}">
                <a16:creationId xmlns:a16="http://schemas.microsoft.com/office/drawing/2014/main" id="{22294D12-9DCE-F140-92B0-F28A0ECF88D0}"/>
              </a:ext>
            </a:extLst>
          </p:cNvPr>
          <p:cNvSpPr/>
          <p:nvPr/>
        </p:nvSpPr>
        <p:spPr>
          <a:xfrm>
            <a:off x="9913358" y="3128726"/>
            <a:ext cx="2075442"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Wow! nice.</a:t>
            </a:r>
          </a:p>
        </p:txBody>
      </p:sp>
      <p:sp>
        <p:nvSpPr>
          <p:cNvPr id="2" name="Slide Number Placeholder 1">
            <a:extLst>
              <a:ext uri="{FF2B5EF4-FFF2-40B4-BE49-F238E27FC236}">
                <a16:creationId xmlns:a16="http://schemas.microsoft.com/office/drawing/2014/main" id="{60C9431C-F1AE-22C6-830D-8B3314061527}"/>
              </a:ext>
            </a:extLst>
          </p:cNvPr>
          <p:cNvSpPr>
            <a:spLocks noGrp="1"/>
          </p:cNvSpPr>
          <p:nvPr>
            <p:ph type="sldNum" sz="quarter" idx="12"/>
          </p:nvPr>
        </p:nvSpPr>
        <p:spPr/>
        <p:txBody>
          <a:bodyPr/>
          <a:lstStyle/>
          <a:p>
            <a:fld id="{1F783C69-ECC4-5244-909A-AB3C2F4F6D91}" type="slidenum">
              <a:rPr lang="en-JP" smtClean="0"/>
              <a:t>70</a:t>
            </a:fld>
            <a:endParaRPr lang="en-JP"/>
          </a:p>
        </p:txBody>
      </p:sp>
    </p:spTree>
    <p:extLst>
      <p:ext uri="{BB962C8B-B14F-4D97-AF65-F5344CB8AC3E}">
        <p14:creationId xmlns:p14="http://schemas.microsoft.com/office/powerpoint/2010/main" val="223065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5A3DBAEC-03DB-D049-A0D9-35CB269BE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2" y="4965305"/>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DCDE49-6A6B-9A4B-BC98-31801C16FFB8}"/>
              </a:ext>
            </a:extLst>
          </p:cNvPr>
          <p:cNvSpPr txBox="1"/>
          <p:nvPr/>
        </p:nvSpPr>
        <p:spPr>
          <a:xfrm>
            <a:off x="812574" y="3154279"/>
            <a:ext cx="2329872" cy="1569660"/>
          </a:xfrm>
          <a:prstGeom prst="rect">
            <a:avLst/>
          </a:prstGeom>
          <a:noFill/>
        </p:spPr>
        <p:txBody>
          <a:bodyPr wrap="square" rtlCol="0">
            <a:spAutoFit/>
          </a:bodyPr>
          <a:lstStyle/>
          <a:p>
            <a:r>
              <a:rPr lang="en-JP" sz="1600" b="1" dirty="0"/>
              <a:t>No modifier</a:t>
            </a:r>
          </a:p>
          <a:p>
            <a:endParaRPr lang="en-JP" sz="1600" b="1" dirty="0"/>
          </a:p>
          <a:p>
            <a:r>
              <a:rPr lang="en-JP" sz="1600" b="1" dirty="0"/>
              <a:t>If we do not specify modifier, then Java increases the security of package</a:t>
            </a:r>
          </a:p>
        </p:txBody>
      </p:sp>
      <p:sp>
        <p:nvSpPr>
          <p:cNvPr id="6" name="Rectangular Callout 5">
            <a:extLst>
              <a:ext uri="{FF2B5EF4-FFF2-40B4-BE49-F238E27FC236}">
                <a16:creationId xmlns:a16="http://schemas.microsoft.com/office/drawing/2014/main" id="{54072BF4-F5C7-E04D-8091-6BAD954B868B}"/>
              </a:ext>
            </a:extLst>
          </p:cNvPr>
          <p:cNvSpPr/>
          <p:nvPr/>
        </p:nvSpPr>
        <p:spPr>
          <a:xfrm>
            <a:off x="804240" y="3205842"/>
            <a:ext cx="2329872" cy="1466534"/>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8" name="Picture 2" descr="Mom (Dexter's Laboratory) | Warner Bros. Entertainment Wiki | Fandom">
            <a:extLst>
              <a:ext uri="{FF2B5EF4-FFF2-40B4-BE49-F238E27FC236}">
                <a16:creationId xmlns:a16="http://schemas.microsoft.com/office/drawing/2014/main" id="{17C7FA50-AA6F-6441-8470-4370A6823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377" y="1125882"/>
            <a:ext cx="785091" cy="1137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ad | Dexter's Laboratory Wiki | Fandom">
            <a:extLst>
              <a:ext uri="{FF2B5EF4-FFF2-40B4-BE49-F238E27FC236}">
                <a16:creationId xmlns:a16="http://schemas.microsoft.com/office/drawing/2014/main" id="{8D052BFC-3EA9-F749-A631-A400F5646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086" y="1232895"/>
            <a:ext cx="711201" cy="1030015"/>
          </a:xfrm>
          <a:prstGeom prst="rect">
            <a:avLst/>
          </a:prstGeom>
          <a:noFill/>
          <a:extLst>
            <a:ext uri="{909E8E84-426E-40DD-AFC4-6F175D3DCCD1}">
              <a14:hiddenFill xmlns:a14="http://schemas.microsoft.com/office/drawing/2010/main">
                <a:solidFill>
                  <a:srgbClr val="FFFFFF"/>
                </a:solidFill>
              </a14:hiddenFill>
            </a:ext>
          </a:extLst>
        </p:spPr>
      </p:pic>
      <p:sp>
        <p:nvSpPr>
          <p:cNvPr id="10" name="Cube 9">
            <a:extLst>
              <a:ext uri="{FF2B5EF4-FFF2-40B4-BE49-F238E27FC236}">
                <a16:creationId xmlns:a16="http://schemas.microsoft.com/office/drawing/2014/main" id="{91C9B674-82DE-2C4A-938E-70FAA239A532}"/>
              </a:ext>
            </a:extLst>
          </p:cNvPr>
          <p:cNvSpPr/>
          <p:nvPr/>
        </p:nvSpPr>
        <p:spPr>
          <a:xfrm>
            <a:off x="4667250" y="595746"/>
            <a:ext cx="2397990" cy="1734128"/>
          </a:xfrm>
          <a:prstGeom prst="cube">
            <a:avLst/>
          </a:prstGeom>
          <a:noFill/>
          <a:ln w="1143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1" name="Picture 4" descr="dexter y didi - Buscar con Google | Dexter cartoon, Cartoon network  characters, Cartoon caracters">
            <a:extLst>
              <a:ext uri="{FF2B5EF4-FFF2-40B4-BE49-F238E27FC236}">
                <a16:creationId xmlns:a16="http://schemas.microsoft.com/office/drawing/2014/main" id="{548F7B45-9537-2F46-9F49-297880FE3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916272" y="2837562"/>
            <a:ext cx="386154" cy="7399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artoon Classics #4 – Dexter's Laboratory | Dexter's laboratory, Dexter  cartoon, Dexter laboratory">
            <a:extLst>
              <a:ext uri="{FF2B5EF4-FFF2-40B4-BE49-F238E27FC236}">
                <a16:creationId xmlns:a16="http://schemas.microsoft.com/office/drawing/2014/main" id="{A75FDC6D-D4F6-9449-96DF-C789611A3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76780" y="2953698"/>
            <a:ext cx="386154" cy="53950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9D1F818A-27A5-1B4E-B4E1-7F41242F4DDF}"/>
              </a:ext>
            </a:extLst>
          </p:cNvPr>
          <p:cNvCxnSpPr>
            <a:stCxn id="8" idx="2"/>
            <a:endCxn id="11" idx="0"/>
          </p:cNvCxnSpPr>
          <p:nvPr/>
        </p:nvCxnSpPr>
        <p:spPr>
          <a:xfrm flipH="1">
            <a:off x="5109349" y="2262910"/>
            <a:ext cx="33574"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2CB1D8-5AB1-1B4D-B6D4-87B39C6268E3}"/>
              </a:ext>
            </a:extLst>
          </p:cNvPr>
          <p:cNvCxnSpPr>
            <a:stCxn id="9" idx="2"/>
            <a:endCxn id="11" idx="0"/>
          </p:cNvCxnSpPr>
          <p:nvPr/>
        </p:nvCxnSpPr>
        <p:spPr>
          <a:xfrm flipH="1">
            <a:off x="5109349" y="2262910"/>
            <a:ext cx="1040338"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888786-BD21-5047-B92B-7C54EFE71C34}"/>
              </a:ext>
            </a:extLst>
          </p:cNvPr>
          <p:cNvCxnSpPr>
            <a:endCxn id="12" idx="0"/>
          </p:cNvCxnSpPr>
          <p:nvPr/>
        </p:nvCxnSpPr>
        <p:spPr>
          <a:xfrm>
            <a:off x="5142922" y="2262910"/>
            <a:ext cx="1126935"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D5ABF2-3F7B-064D-8E18-3D9AF5A01917}"/>
              </a:ext>
            </a:extLst>
          </p:cNvPr>
          <p:cNvCxnSpPr>
            <a:stCxn id="9" idx="2"/>
            <a:endCxn id="12" idx="0"/>
          </p:cNvCxnSpPr>
          <p:nvPr/>
        </p:nvCxnSpPr>
        <p:spPr>
          <a:xfrm>
            <a:off x="6149687" y="2262910"/>
            <a:ext cx="120170"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FAA7D68-FE94-A946-B4FF-8AA4556838EE}"/>
              </a:ext>
            </a:extLst>
          </p:cNvPr>
          <p:cNvSpPr txBox="1"/>
          <p:nvPr/>
        </p:nvSpPr>
        <p:spPr>
          <a:xfrm>
            <a:off x="4767759" y="1008174"/>
            <a:ext cx="910827" cy="307777"/>
          </a:xfrm>
          <a:prstGeom prst="rect">
            <a:avLst/>
          </a:prstGeom>
          <a:noFill/>
        </p:spPr>
        <p:txBody>
          <a:bodyPr wrap="none" rtlCol="0">
            <a:spAutoFit/>
          </a:bodyPr>
          <a:lstStyle/>
          <a:p>
            <a:r>
              <a:rPr lang="en-JP" sz="1400"/>
              <a:t>base class</a:t>
            </a:r>
          </a:p>
        </p:txBody>
      </p:sp>
      <p:sp>
        <p:nvSpPr>
          <p:cNvPr id="18" name="TextBox 17">
            <a:extLst>
              <a:ext uri="{FF2B5EF4-FFF2-40B4-BE49-F238E27FC236}">
                <a16:creationId xmlns:a16="http://schemas.microsoft.com/office/drawing/2014/main" id="{FE2ED1DA-10C4-304C-8AF3-CD6EB8D9EE96}"/>
              </a:ext>
            </a:extLst>
          </p:cNvPr>
          <p:cNvSpPr txBox="1"/>
          <p:nvPr/>
        </p:nvSpPr>
        <p:spPr>
          <a:xfrm>
            <a:off x="7065240" y="1125882"/>
            <a:ext cx="779637" cy="307777"/>
          </a:xfrm>
          <a:prstGeom prst="rect">
            <a:avLst/>
          </a:prstGeom>
          <a:noFill/>
        </p:spPr>
        <p:txBody>
          <a:bodyPr wrap="none" rtlCol="0">
            <a:spAutoFit/>
          </a:bodyPr>
          <a:lstStyle/>
          <a:p>
            <a:r>
              <a:rPr lang="en-JP" sz="1400"/>
              <a:t>package</a:t>
            </a:r>
          </a:p>
        </p:txBody>
      </p:sp>
      <p:sp>
        <p:nvSpPr>
          <p:cNvPr id="19" name="TextBox 18">
            <a:extLst>
              <a:ext uri="{FF2B5EF4-FFF2-40B4-BE49-F238E27FC236}">
                <a16:creationId xmlns:a16="http://schemas.microsoft.com/office/drawing/2014/main" id="{38B5A9F8-8AA0-8144-B9C2-C92B1EAAE63A}"/>
              </a:ext>
            </a:extLst>
          </p:cNvPr>
          <p:cNvSpPr txBox="1"/>
          <p:nvPr/>
        </p:nvSpPr>
        <p:spPr>
          <a:xfrm>
            <a:off x="6905507" y="3053653"/>
            <a:ext cx="788999" cy="307777"/>
          </a:xfrm>
          <a:prstGeom prst="rect">
            <a:avLst/>
          </a:prstGeom>
          <a:noFill/>
        </p:spPr>
        <p:txBody>
          <a:bodyPr wrap="none" rtlCol="0">
            <a:spAutoFit/>
          </a:bodyPr>
          <a:lstStyle/>
          <a:p>
            <a:r>
              <a:rPr lang="en-JP" sz="1400"/>
              <a:t>subclass</a:t>
            </a:r>
          </a:p>
        </p:txBody>
      </p:sp>
      <p:sp>
        <p:nvSpPr>
          <p:cNvPr id="20" name="TextBox 19">
            <a:extLst>
              <a:ext uri="{FF2B5EF4-FFF2-40B4-BE49-F238E27FC236}">
                <a16:creationId xmlns:a16="http://schemas.microsoft.com/office/drawing/2014/main" id="{6A8D918C-8839-A142-945A-98348E4A4C0B}"/>
              </a:ext>
            </a:extLst>
          </p:cNvPr>
          <p:cNvSpPr txBox="1"/>
          <p:nvPr/>
        </p:nvSpPr>
        <p:spPr>
          <a:xfrm>
            <a:off x="6783679" y="5051354"/>
            <a:ext cx="995785" cy="307777"/>
          </a:xfrm>
          <a:prstGeom prst="rect">
            <a:avLst/>
          </a:prstGeom>
          <a:noFill/>
        </p:spPr>
        <p:txBody>
          <a:bodyPr wrap="none" rtlCol="0">
            <a:spAutoFit/>
          </a:bodyPr>
          <a:lstStyle/>
          <a:p>
            <a:r>
              <a:rPr lang="en-JP" sz="1400"/>
              <a:t>Other class</a:t>
            </a:r>
          </a:p>
        </p:txBody>
      </p:sp>
      <p:sp>
        <p:nvSpPr>
          <p:cNvPr id="25" name="Donut 24">
            <a:extLst>
              <a:ext uri="{FF2B5EF4-FFF2-40B4-BE49-F238E27FC236}">
                <a16:creationId xmlns:a16="http://schemas.microsoft.com/office/drawing/2014/main" id="{B205CCEF-A0AD-7C43-AD51-67203C27E00D}"/>
              </a:ext>
            </a:extLst>
          </p:cNvPr>
          <p:cNvSpPr/>
          <p:nvPr/>
        </p:nvSpPr>
        <p:spPr>
          <a:xfrm>
            <a:off x="3906982" y="0"/>
            <a:ext cx="4184073" cy="4304145"/>
          </a:xfrm>
          <a:prstGeom prst="donut">
            <a:avLst>
              <a:gd name="adj" fmla="val 2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solidFill>
                <a:schemeClr val="tx1"/>
              </a:solidFill>
            </a:endParaRPr>
          </a:p>
        </p:txBody>
      </p:sp>
      <p:sp>
        <p:nvSpPr>
          <p:cNvPr id="26" name="TextBox 25">
            <a:extLst>
              <a:ext uri="{FF2B5EF4-FFF2-40B4-BE49-F238E27FC236}">
                <a16:creationId xmlns:a16="http://schemas.microsoft.com/office/drawing/2014/main" id="{9196FEF3-A439-F043-9886-5B8E73C77D6D}"/>
              </a:ext>
            </a:extLst>
          </p:cNvPr>
          <p:cNvSpPr txBox="1"/>
          <p:nvPr/>
        </p:nvSpPr>
        <p:spPr>
          <a:xfrm>
            <a:off x="7379994" y="250599"/>
            <a:ext cx="1100879" cy="369332"/>
          </a:xfrm>
          <a:prstGeom prst="rect">
            <a:avLst/>
          </a:prstGeom>
          <a:noFill/>
        </p:spPr>
        <p:txBody>
          <a:bodyPr wrap="none" rtlCol="0">
            <a:spAutoFit/>
          </a:bodyPr>
          <a:lstStyle/>
          <a:p>
            <a:r>
              <a:rPr lang="en-JP"/>
              <a:t>Protected</a:t>
            </a:r>
          </a:p>
        </p:txBody>
      </p:sp>
      <p:cxnSp>
        <p:nvCxnSpPr>
          <p:cNvPr id="28" name="Straight Arrow Connector 27">
            <a:extLst>
              <a:ext uri="{FF2B5EF4-FFF2-40B4-BE49-F238E27FC236}">
                <a16:creationId xmlns:a16="http://schemas.microsoft.com/office/drawing/2014/main" id="{2821F2CA-16E7-2442-9CF9-2EC65D546784}"/>
              </a:ext>
            </a:extLst>
          </p:cNvPr>
          <p:cNvCxnSpPr/>
          <p:nvPr/>
        </p:nvCxnSpPr>
        <p:spPr>
          <a:xfrm flipH="1">
            <a:off x="7592291" y="595746"/>
            <a:ext cx="102215" cy="155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FF487A3-95B8-174D-8BA7-672445F6AEFA}"/>
              </a:ext>
            </a:extLst>
          </p:cNvPr>
          <p:cNvSpPr txBox="1"/>
          <p:nvPr/>
        </p:nvSpPr>
        <p:spPr>
          <a:xfrm>
            <a:off x="1875994" y="5579596"/>
            <a:ext cx="2329872" cy="584775"/>
          </a:xfrm>
          <a:prstGeom prst="rect">
            <a:avLst/>
          </a:prstGeom>
          <a:noFill/>
        </p:spPr>
        <p:txBody>
          <a:bodyPr wrap="square" rtlCol="0">
            <a:spAutoFit/>
          </a:bodyPr>
          <a:lstStyle/>
          <a:p>
            <a:r>
              <a:rPr lang="en-JP" sz="1600" b="1"/>
              <a:t>E.g.,  We cannot access our parents now </a:t>
            </a:r>
          </a:p>
        </p:txBody>
      </p:sp>
      <p:sp>
        <p:nvSpPr>
          <p:cNvPr id="30" name="Rectangular Callout 29">
            <a:extLst>
              <a:ext uri="{FF2B5EF4-FFF2-40B4-BE49-F238E27FC236}">
                <a16:creationId xmlns:a16="http://schemas.microsoft.com/office/drawing/2014/main" id="{9D9876D7-47FD-F442-9AB2-46D45FECE98A}"/>
              </a:ext>
            </a:extLst>
          </p:cNvPr>
          <p:cNvSpPr/>
          <p:nvPr/>
        </p:nvSpPr>
        <p:spPr>
          <a:xfrm>
            <a:off x="1926457" y="5579596"/>
            <a:ext cx="2173531" cy="1077218"/>
          </a:xfrm>
          <a:prstGeom prst="wedgeRectCallout">
            <a:avLst>
              <a:gd name="adj1" fmla="val -64919"/>
              <a:gd name="adj2" fmla="val -689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2706" name="Picture 2" descr="Toonarific Clipart Gallery">
            <a:extLst>
              <a:ext uri="{FF2B5EF4-FFF2-40B4-BE49-F238E27FC236}">
                <a16:creationId xmlns:a16="http://schemas.microsoft.com/office/drawing/2014/main" id="{1B1B152E-0A11-B748-BAC9-FB53188F82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481" y="4852800"/>
            <a:ext cx="740289" cy="70488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ular Callout 30">
            <a:extLst>
              <a:ext uri="{FF2B5EF4-FFF2-40B4-BE49-F238E27FC236}">
                <a16:creationId xmlns:a16="http://schemas.microsoft.com/office/drawing/2014/main" id="{C8A906F9-FCB9-2342-9854-A78E22A7C151}"/>
              </a:ext>
            </a:extLst>
          </p:cNvPr>
          <p:cNvSpPr/>
          <p:nvPr/>
        </p:nvSpPr>
        <p:spPr>
          <a:xfrm>
            <a:off x="6459274" y="4364942"/>
            <a:ext cx="995784" cy="410560"/>
          </a:xfrm>
          <a:prstGeom prst="wedgeRectCallout">
            <a:avLst>
              <a:gd name="adj1" fmla="val -36601"/>
              <a:gd name="adj2" fmla="val 827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TextBox 31">
            <a:extLst>
              <a:ext uri="{FF2B5EF4-FFF2-40B4-BE49-F238E27FC236}">
                <a16:creationId xmlns:a16="http://schemas.microsoft.com/office/drawing/2014/main" id="{6718BEAA-1C0B-D94E-8940-97EE434A8C83}"/>
              </a:ext>
            </a:extLst>
          </p:cNvPr>
          <p:cNvSpPr txBox="1"/>
          <p:nvPr/>
        </p:nvSpPr>
        <p:spPr>
          <a:xfrm>
            <a:off x="6456281" y="4428019"/>
            <a:ext cx="1055417" cy="276999"/>
          </a:xfrm>
          <a:prstGeom prst="rect">
            <a:avLst/>
          </a:prstGeom>
          <a:noFill/>
        </p:spPr>
        <p:txBody>
          <a:bodyPr wrap="none" rtlCol="0">
            <a:spAutoFit/>
          </a:bodyPr>
          <a:lstStyle/>
          <a:p>
            <a:r>
              <a:rPr lang="en-JP" sz="1200"/>
              <a:t>cannot access</a:t>
            </a:r>
          </a:p>
        </p:txBody>
      </p:sp>
      <p:pic>
        <p:nvPicPr>
          <p:cNvPr id="34" name="Picture 4" descr="dexter y didi - Buscar con Google | Dexter cartoon, Cartoon network  characters, Cartoon caracters">
            <a:extLst>
              <a:ext uri="{FF2B5EF4-FFF2-40B4-BE49-F238E27FC236}">
                <a16:creationId xmlns:a16="http://schemas.microsoft.com/office/drawing/2014/main" id="{5394EF06-6496-BB44-9E36-B18C7F7A9B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ular Callout 34">
            <a:extLst>
              <a:ext uri="{FF2B5EF4-FFF2-40B4-BE49-F238E27FC236}">
                <a16:creationId xmlns:a16="http://schemas.microsoft.com/office/drawing/2014/main" id="{22294D12-9DCE-F140-92B0-F28A0ECF88D0}"/>
              </a:ext>
            </a:extLst>
          </p:cNvPr>
          <p:cNvSpPr/>
          <p:nvPr/>
        </p:nvSpPr>
        <p:spPr>
          <a:xfrm>
            <a:off x="9913358" y="3128726"/>
            <a:ext cx="2075442"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Wow! nice.</a:t>
            </a:r>
          </a:p>
        </p:txBody>
      </p:sp>
      <p:sp>
        <p:nvSpPr>
          <p:cNvPr id="33" name="Rectangular Callout 32">
            <a:extLst>
              <a:ext uri="{FF2B5EF4-FFF2-40B4-BE49-F238E27FC236}">
                <a16:creationId xmlns:a16="http://schemas.microsoft.com/office/drawing/2014/main" id="{148DFA35-0AAB-D841-B685-3200D43E8F1E}"/>
              </a:ext>
            </a:extLst>
          </p:cNvPr>
          <p:cNvSpPr/>
          <p:nvPr/>
        </p:nvSpPr>
        <p:spPr>
          <a:xfrm>
            <a:off x="5317190" y="3609265"/>
            <a:ext cx="995784" cy="410560"/>
          </a:xfrm>
          <a:prstGeom prst="wedgeRectCallout">
            <a:avLst>
              <a:gd name="adj1" fmla="val 27400"/>
              <a:gd name="adj2" fmla="val -859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TextBox 35">
            <a:extLst>
              <a:ext uri="{FF2B5EF4-FFF2-40B4-BE49-F238E27FC236}">
                <a16:creationId xmlns:a16="http://schemas.microsoft.com/office/drawing/2014/main" id="{C039EF47-9DC2-E049-A7DC-ED15453D6610}"/>
              </a:ext>
            </a:extLst>
          </p:cNvPr>
          <p:cNvSpPr txBox="1"/>
          <p:nvPr/>
        </p:nvSpPr>
        <p:spPr>
          <a:xfrm>
            <a:off x="5325541" y="3583712"/>
            <a:ext cx="1055417" cy="461665"/>
          </a:xfrm>
          <a:prstGeom prst="rect">
            <a:avLst/>
          </a:prstGeom>
          <a:noFill/>
        </p:spPr>
        <p:txBody>
          <a:bodyPr wrap="none" rtlCol="0">
            <a:spAutoFit/>
          </a:bodyPr>
          <a:lstStyle/>
          <a:p>
            <a:r>
              <a:rPr lang="en-JP" sz="1200"/>
              <a:t>cannot access</a:t>
            </a:r>
          </a:p>
          <a:p>
            <a:r>
              <a:rPr lang="en-JP" sz="1200"/>
              <a:t>our parents</a:t>
            </a:r>
          </a:p>
        </p:txBody>
      </p:sp>
      <p:sp>
        <p:nvSpPr>
          <p:cNvPr id="37" name="Rectangular Callout 36">
            <a:extLst>
              <a:ext uri="{FF2B5EF4-FFF2-40B4-BE49-F238E27FC236}">
                <a16:creationId xmlns:a16="http://schemas.microsoft.com/office/drawing/2014/main" id="{5CB6EFD4-1D74-BF45-AB36-10D828C11E6D}"/>
              </a:ext>
            </a:extLst>
          </p:cNvPr>
          <p:cNvSpPr/>
          <p:nvPr/>
        </p:nvSpPr>
        <p:spPr>
          <a:xfrm>
            <a:off x="5325541" y="3615289"/>
            <a:ext cx="995784" cy="410560"/>
          </a:xfrm>
          <a:prstGeom prst="wedgeRectCallout">
            <a:avLst>
              <a:gd name="adj1" fmla="val -62572"/>
              <a:gd name="adj2" fmla="val -904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F88FC16D-1BEC-F351-F616-86DF6D7574EE}"/>
              </a:ext>
            </a:extLst>
          </p:cNvPr>
          <p:cNvSpPr>
            <a:spLocks noGrp="1"/>
          </p:cNvSpPr>
          <p:nvPr>
            <p:ph type="sldNum" sz="quarter" idx="12"/>
          </p:nvPr>
        </p:nvSpPr>
        <p:spPr/>
        <p:txBody>
          <a:bodyPr/>
          <a:lstStyle/>
          <a:p>
            <a:fld id="{1F783C69-ECC4-5244-909A-AB3C2F4F6D91}" type="slidenum">
              <a:rPr lang="en-JP" smtClean="0"/>
              <a:t>71</a:t>
            </a:fld>
            <a:endParaRPr lang="en-JP"/>
          </a:p>
        </p:txBody>
      </p:sp>
    </p:spTree>
    <p:extLst>
      <p:ext uri="{BB962C8B-B14F-4D97-AF65-F5344CB8AC3E}">
        <p14:creationId xmlns:p14="http://schemas.microsoft.com/office/powerpoint/2010/main" val="369643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5A3DBAEC-03DB-D049-A0D9-35CB269BE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72" y="4965305"/>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DCDE49-6A6B-9A4B-BC98-31801C16FFB8}"/>
              </a:ext>
            </a:extLst>
          </p:cNvPr>
          <p:cNvSpPr txBox="1"/>
          <p:nvPr/>
        </p:nvSpPr>
        <p:spPr>
          <a:xfrm>
            <a:off x="812574" y="3154279"/>
            <a:ext cx="2329872" cy="1323439"/>
          </a:xfrm>
          <a:prstGeom prst="rect">
            <a:avLst/>
          </a:prstGeom>
          <a:noFill/>
        </p:spPr>
        <p:txBody>
          <a:bodyPr wrap="square" rtlCol="0">
            <a:spAutoFit/>
          </a:bodyPr>
          <a:lstStyle/>
          <a:p>
            <a:r>
              <a:rPr lang="en-JP" sz="1600" b="1"/>
              <a:t>Private</a:t>
            </a:r>
          </a:p>
          <a:p>
            <a:endParaRPr lang="en-JP" sz="1600" b="1"/>
          </a:p>
          <a:p>
            <a:r>
              <a:rPr lang="en-JP" sz="1600" b="1"/>
              <a:t>Only the respective base class can access variables and methods</a:t>
            </a:r>
          </a:p>
        </p:txBody>
      </p:sp>
      <p:sp>
        <p:nvSpPr>
          <p:cNvPr id="6" name="Rectangular Callout 5">
            <a:extLst>
              <a:ext uri="{FF2B5EF4-FFF2-40B4-BE49-F238E27FC236}">
                <a16:creationId xmlns:a16="http://schemas.microsoft.com/office/drawing/2014/main" id="{54072BF4-F5C7-E04D-8091-6BAD954B868B}"/>
              </a:ext>
            </a:extLst>
          </p:cNvPr>
          <p:cNvSpPr/>
          <p:nvPr/>
        </p:nvSpPr>
        <p:spPr>
          <a:xfrm>
            <a:off x="804240" y="3205842"/>
            <a:ext cx="2329872" cy="1466534"/>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8" name="Picture 2" descr="Mom (Dexter's Laboratory) | Warner Bros. Entertainment Wiki | Fandom">
            <a:extLst>
              <a:ext uri="{FF2B5EF4-FFF2-40B4-BE49-F238E27FC236}">
                <a16:creationId xmlns:a16="http://schemas.microsoft.com/office/drawing/2014/main" id="{17C7FA50-AA6F-6441-8470-4370A6823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0377" y="1125882"/>
            <a:ext cx="785091" cy="11370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ad | Dexter's Laboratory Wiki | Fandom">
            <a:extLst>
              <a:ext uri="{FF2B5EF4-FFF2-40B4-BE49-F238E27FC236}">
                <a16:creationId xmlns:a16="http://schemas.microsoft.com/office/drawing/2014/main" id="{8D052BFC-3EA9-F749-A631-A400F56465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086" y="1232895"/>
            <a:ext cx="711201" cy="1030015"/>
          </a:xfrm>
          <a:prstGeom prst="rect">
            <a:avLst/>
          </a:prstGeom>
          <a:noFill/>
          <a:extLst>
            <a:ext uri="{909E8E84-426E-40DD-AFC4-6F175D3DCCD1}">
              <a14:hiddenFill xmlns:a14="http://schemas.microsoft.com/office/drawing/2010/main">
                <a:solidFill>
                  <a:srgbClr val="FFFFFF"/>
                </a:solidFill>
              </a14:hiddenFill>
            </a:ext>
          </a:extLst>
        </p:spPr>
      </p:pic>
      <p:sp>
        <p:nvSpPr>
          <p:cNvPr id="10" name="Cube 9">
            <a:extLst>
              <a:ext uri="{FF2B5EF4-FFF2-40B4-BE49-F238E27FC236}">
                <a16:creationId xmlns:a16="http://schemas.microsoft.com/office/drawing/2014/main" id="{91C9B674-82DE-2C4A-938E-70FAA239A532}"/>
              </a:ext>
            </a:extLst>
          </p:cNvPr>
          <p:cNvSpPr/>
          <p:nvPr/>
        </p:nvSpPr>
        <p:spPr>
          <a:xfrm>
            <a:off x="4667250" y="595746"/>
            <a:ext cx="2397990" cy="1734128"/>
          </a:xfrm>
          <a:prstGeom prst="cube">
            <a:avLst/>
          </a:prstGeom>
          <a:noFill/>
          <a:ln w="1143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1" name="Picture 4" descr="dexter y didi - Buscar con Google | Dexter cartoon, Cartoon network  characters, Cartoon caracters">
            <a:extLst>
              <a:ext uri="{FF2B5EF4-FFF2-40B4-BE49-F238E27FC236}">
                <a16:creationId xmlns:a16="http://schemas.microsoft.com/office/drawing/2014/main" id="{548F7B45-9537-2F46-9F49-297880FE3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916272" y="2837562"/>
            <a:ext cx="386154" cy="7399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artoon Classics #4 – Dexter's Laboratory | Dexter's laboratory, Dexter  cartoon, Dexter laboratory">
            <a:extLst>
              <a:ext uri="{FF2B5EF4-FFF2-40B4-BE49-F238E27FC236}">
                <a16:creationId xmlns:a16="http://schemas.microsoft.com/office/drawing/2014/main" id="{A75FDC6D-D4F6-9449-96DF-C789611A3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76780" y="2953698"/>
            <a:ext cx="386154" cy="53950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9D1F818A-27A5-1B4E-B4E1-7F41242F4DDF}"/>
              </a:ext>
            </a:extLst>
          </p:cNvPr>
          <p:cNvCxnSpPr>
            <a:stCxn id="8" idx="2"/>
            <a:endCxn id="11" idx="0"/>
          </p:cNvCxnSpPr>
          <p:nvPr/>
        </p:nvCxnSpPr>
        <p:spPr>
          <a:xfrm flipH="1">
            <a:off x="5109349" y="2262910"/>
            <a:ext cx="33574"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2CB1D8-5AB1-1B4D-B6D4-87B39C6268E3}"/>
              </a:ext>
            </a:extLst>
          </p:cNvPr>
          <p:cNvCxnSpPr>
            <a:stCxn id="9" idx="2"/>
            <a:endCxn id="11" idx="0"/>
          </p:cNvCxnSpPr>
          <p:nvPr/>
        </p:nvCxnSpPr>
        <p:spPr>
          <a:xfrm flipH="1">
            <a:off x="5109349" y="2262910"/>
            <a:ext cx="1040338" cy="574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888786-BD21-5047-B92B-7C54EFE71C34}"/>
              </a:ext>
            </a:extLst>
          </p:cNvPr>
          <p:cNvCxnSpPr>
            <a:endCxn id="12" idx="0"/>
          </p:cNvCxnSpPr>
          <p:nvPr/>
        </p:nvCxnSpPr>
        <p:spPr>
          <a:xfrm>
            <a:off x="5142922" y="2262910"/>
            <a:ext cx="1126935"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D5ABF2-3F7B-064D-8E18-3D9AF5A01917}"/>
              </a:ext>
            </a:extLst>
          </p:cNvPr>
          <p:cNvCxnSpPr>
            <a:stCxn id="9" idx="2"/>
            <a:endCxn id="12" idx="0"/>
          </p:cNvCxnSpPr>
          <p:nvPr/>
        </p:nvCxnSpPr>
        <p:spPr>
          <a:xfrm>
            <a:off x="6149687" y="2262910"/>
            <a:ext cx="120170" cy="690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FAA7D68-FE94-A946-B4FF-8AA4556838EE}"/>
              </a:ext>
            </a:extLst>
          </p:cNvPr>
          <p:cNvSpPr txBox="1"/>
          <p:nvPr/>
        </p:nvSpPr>
        <p:spPr>
          <a:xfrm>
            <a:off x="4767759" y="1008174"/>
            <a:ext cx="910827" cy="307777"/>
          </a:xfrm>
          <a:prstGeom prst="rect">
            <a:avLst/>
          </a:prstGeom>
          <a:noFill/>
        </p:spPr>
        <p:txBody>
          <a:bodyPr wrap="none" rtlCol="0">
            <a:spAutoFit/>
          </a:bodyPr>
          <a:lstStyle/>
          <a:p>
            <a:r>
              <a:rPr lang="en-JP" sz="1400"/>
              <a:t>base class</a:t>
            </a:r>
          </a:p>
        </p:txBody>
      </p:sp>
      <p:sp>
        <p:nvSpPr>
          <p:cNvPr id="18" name="TextBox 17">
            <a:extLst>
              <a:ext uri="{FF2B5EF4-FFF2-40B4-BE49-F238E27FC236}">
                <a16:creationId xmlns:a16="http://schemas.microsoft.com/office/drawing/2014/main" id="{FE2ED1DA-10C4-304C-8AF3-CD6EB8D9EE96}"/>
              </a:ext>
            </a:extLst>
          </p:cNvPr>
          <p:cNvSpPr txBox="1"/>
          <p:nvPr/>
        </p:nvSpPr>
        <p:spPr>
          <a:xfrm>
            <a:off x="7065240" y="1125882"/>
            <a:ext cx="779637" cy="307777"/>
          </a:xfrm>
          <a:prstGeom prst="rect">
            <a:avLst/>
          </a:prstGeom>
          <a:noFill/>
        </p:spPr>
        <p:txBody>
          <a:bodyPr wrap="none" rtlCol="0">
            <a:spAutoFit/>
          </a:bodyPr>
          <a:lstStyle/>
          <a:p>
            <a:r>
              <a:rPr lang="en-JP" sz="1400"/>
              <a:t>package</a:t>
            </a:r>
          </a:p>
        </p:txBody>
      </p:sp>
      <p:sp>
        <p:nvSpPr>
          <p:cNvPr id="19" name="TextBox 18">
            <a:extLst>
              <a:ext uri="{FF2B5EF4-FFF2-40B4-BE49-F238E27FC236}">
                <a16:creationId xmlns:a16="http://schemas.microsoft.com/office/drawing/2014/main" id="{38B5A9F8-8AA0-8144-B9C2-C92B1EAAE63A}"/>
              </a:ext>
            </a:extLst>
          </p:cNvPr>
          <p:cNvSpPr txBox="1"/>
          <p:nvPr/>
        </p:nvSpPr>
        <p:spPr>
          <a:xfrm>
            <a:off x="6905507" y="3053653"/>
            <a:ext cx="788999" cy="307777"/>
          </a:xfrm>
          <a:prstGeom prst="rect">
            <a:avLst/>
          </a:prstGeom>
          <a:noFill/>
        </p:spPr>
        <p:txBody>
          <a:bodyPr wrap="none" rtlCol="0">
            <a:spAutoFit/>
          </a:bodyPr>
          <a:lstStyle/>
          <a:p>
            <a:r>
              <a:rPr lang="en-JP" sz="1400"/>
              <a:t>subclass</a:t>
            </a:r>
          </a:p>
        </p:txBody>
      </p:sp>
      <p:sp>
        <p:nvSpPr>
          <p:cNvPr id="20" name="TextBox 19">
            <a:extLst>
              <a:ext uri="{FF2B5EF4-FFF2-40B4-BE49-F238E27FC236}">
                <a16:creationId xmlns:a16="http://schemas.microsoft.com/office/drawing/2014/main" id="{6A8D918C-8839-A142-945A-98348E4A4C0B}"/>
              </a:ext>
            </a:extLst>
          </p:cNvPr>
          <p:cNvSpPr txBox="1"/>
          <p:nvPr/>
        </p:nvSpPr>
        <p:spPr>
          <a:xfrm>
            <a:off x="6783679" y="5051354"/>
            <a:ext cx="995785" cy="307777"/>
          </a:xfrm>
          <a:prstGeom prst="rect">
            <a:avLst/>
          </a:prstGeom>
          <a:noFill/>
        </p:spPr>
        <p:txBody>
          <a:bodyPr wrap="none" rtlCol="0">
            <a:spAutoFit/>
          </a:bodyPr>
          <a:lstStyle/>
          <a:p>
            <a:r>
              <a:rPr lang="en-JP" sz="1400"/>
              <a:t>Other class</a:t>
            </a:r>
          </a:p>
        </p:txBody>
      </p:sp>
      <p:sp>
        <p:nvSpPr>
          <p:cNvPr id="25" name="Donut 24">
            <a:extLst>
              <a:ext uri="{FF2B5EF4-FFF2-40B4-BE49-F238E27FC236}">
                <a16:creationId xmlns:a16="http://schemas.microsoft.com/office/drawing/2014/main" id="{B205CCEF-A0AD-7C43-AD51-67203C27E00D}"/>
              </a:ext>
            </a:extLst>
          </p:cNvPr>
          <p:cNvSpPr/>
          <p:nvPr/>
        </p:nvSpPr>
        <p:spPr>
          <a:xfrm>
            <a:off x="3906982" y="0"/>
            <a:ext cx="4184073" cy="4304145"/>
          </a:xfrm>
          <a:prstGeom prst="donut">
            <a:avLst>
              <a:gd name="adj" fmla="val 22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solidFill>
                <a:schemeClr val="tx1"/>
              </a:solidFill>
            </a:endParaRPr>
          </a:p>
        </p:txBody>
      </p:sp>
      <p:sp>
        <p:nvSpPr>
          <p:cNvPr id="26" name="TextBox 25">
            <a:extLst>
              <a:ext uri="{FF2B5EF4-FFF2-40B4-BE49-F238E27FC236}">
                <a16:creationId xmlns:a16="http://schemas.microsoft.com/office/drawing/2014/main" id="{9196FEF3-A439-F043-9886-5B8E73C77D6D}"/>
              </a:ext>
            </a:extLst>
          </p:cNvPr>
          <p:cNvSpPr txBox="1"/>
          <p:nvPr/>
        </p:nvSpPr>
        <p:spPr>
          <a:xfrm>
            <a:off x="7379994" y="250599"/>
            <a:ext cx="1100879" cy="369332"/>
          </a:xfrm>
          <a:prstGeom prst="rect">
            <a:avLst/>
          </a:prstGeom>
          <a:noFill/>
        </p:spPr>
        <p:txBody>
          <a:bodyPr wrap="none" rtlCol="0">
            <a:spAutoFit/>
          </a:bodyPr>
          <a:lstStyle/>
          <a:p>
            <a:r>
              <a:rPr lang="en-JP"/>
              <a:t>Protected</a:t>
            </a:r>
          </a:p>
        </p:txBody>
      </p:sp>
      <p:cxnSp>
        <p:nvCxnSpPr>
          <p:cNvPr id="28" name="Straight Arrow Connector 27">
            <a:extLst>
              <a:ext uri="{FF2B5EF4-FFF2-40B4-BE49-F238E27FC236}">
                <a16:creationId xmlns:a16="http://schemas.microsoft.com/office/drawing/2014/main" id="{2821F2CA-16E7-2442-9CF9-2EC65D546784}"/>
              </a:ext>
            </a:extLst>
          </p:cNvPr>
          <p:cNvCxnSpPr/>
          <p:nvPr/>
        </p:nvCxnSpPr>
        <p:spPr>
          <a:xfrm flipH="1">
            <a:off x="7592291" y="595746"/>
            <a:ext cx="102215" cy="155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FF487A3-95B8-174D-8BA7-672445F6AEFA}"/>
              </a:ext>
            </a:extLst>
          </p:cNvPr>
          <p:cNvSpPr txBox="1"/>
          <p:nvPr/>
        </p:nvSpPr>
        <p:spPr>
          <a:xfrm>
            <a:off x="1875994" y="5579596"/>
            <a:ext cx="2329872" cy="1077218"/>
          </a:xfrm>
          <a:prstGeom prst="rect">
            <a:avLst/>
          </a:prstGeom>
          <a:noFill/>
        </p:spPr>
        <p:txBody>
          <a:bodyPr wrap="square" rtlCol="0">
            <a:spAutoFit/>
          </a:bodyPr>
          <a:lstStyle/>
          <a:p>
            <a:r>
              <a:rPr lang="en-JP" sz="1600" b="1"/>
              <a:t>E.g.,  Even father cannot access mother</a:t>
            </a:r>
          </a:p>
          <a:p>
            <a:r>
              <a:rPr lang="en-JP" sz="1600" b="1"/>
              <a:t>Mother cannot access father</a:t>
            </a:r>
          </a:p>
        </p:txBody>
      </p:sp>
      <p:sp>
        <p:nvSpPr>
          <p:cNvPr id="30" name="Rectangular Callout 29">
            <a:extLst>
              <a:ext uri="{FF2B5EF4-FFF2-40B4-BE49-F238E27FC236}">
                <a16:creationId xmlns:a16="http://schemas.microsoft.com/office/drawing/2014/main" id="{9D9876D7-47FD-F442-9AB2-46D45FECE98A}"/>
              </a:ext>
            </a:extLst>
          </p:cNvPr>
          <p:cNvSpPr/>
          <p:nvPr/>
        </p:nvSpPr>
        <p:spPr>
          <a:xfrm>
            <a:off x="1926457" y="5579596"/>
            <a:ext cx="2173531" cy="1077218"/>
          </a:xfrm>
          <a:prstGeom prst="wedgeRectCallout">
            <a:avLst>
              <a:gd name="adj1" fmla="val -64919"/>
              <a:gd name="adj2" fmla="val -689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72706" name="Picture 2" descr="Toonarific Clipart Gallery">
            <a:extLst>
              <a:ext uri="{FF2B5EF4-FFF2-40B4-BE49-F238E27FC236}">
                <a16:creationId xmlns:a16="http://schemas.microsoft.com/office/drawing/2014/main" id="{1B1B152E-0A11-B748-BAC9-FB53188F82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6481" y="4852800"/>
            <a:ext cx="740289" cy="70488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ular Callout 30">
            <a:extLst>
              <a:ext uri="{FF2B5EF4-FFF2-40B4-BE49-F238E27FC236}">
                <a16:creationId xmlns:a16="http://schemas.microsoft.com/office/drawing/2014/main" id="{C8A906F9-FCB9-2342-9854-A78E22A7C151}"/>
              </a:ext>
            </a:extLst>
          </p:cNvPr>
          <p:cNvSpPr/>
          <p:nvPr/>
        </p:nvSpPr>
        <p:spPr>
          <a:xfrm>
            <a:off x="6459274" y="4364942"/>
            <a:ext cx="995784" cy="410560"/>
          </a:xfrm>
          <a:prstGeom prst="wedgeRectCallout">
            <a:avLst>
              <a:gd name="adj1" fmla="val -36601"/>
              <a:gd name="adj2" fmla="val 827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2" name="TextBox 31">
            <a:extLst>
              <a:ext uri="{FF2B5EF4-FFF2-40B4-BE49-F238E27FC236}">
                <a16:creationId xmlns:a16="http://schemas.microsoft.com/office/drawing/2014/main" id="{6718BEAA-1C0B-D94E-8940-97EE434A8C83}"/>
              </a:ext>
            </a:extLst>
          </p:cNvPr>
          <p:cNvSpPr txBox="1"/>
          <p:nvPr/>
        </p:nvSpPr>
        <p:spPr>
          <a:xfrm>
            <a:off x="6456281" y="4428019"/>
            <a:ext cx="1055417" cy="276999"/>
          </a:xfrm>
          <a:prstGeom prst="rect">
            <a:avLst/>
          </a:prstGeom>
          <a:noFill/>
        </p:spPr>
        <p:txBody>
          <a:bodyPr wrap="none" rtlCol="0">
            <a:spAutoFit/>
          </a:bodyPr>
          <a:lstStyle/>
          <a:p>
            <a:r>
              <a:rPr lang="en-JP" sz="1200"/>
              <a:t>cannot access</a:t>
            </a:r>
          </a:p>
        </p:txBody>
      </p:sp>
      <p:pic>
        <p:nvPicPr>
          <p:cNvPr id="34" name="Picture 4" descr="dexter y didi - Buscar con Google | Dexter cartoon, Cartoon network  characters, Cartoon caracters">
            <a:extLst>
              <a:ext uri="{FF2B5EF4-FFF2-40B4-BE49-F238E27FC236}">
                <a16:creationId xmlns:a16="http://schemas.microsoft.com/office/drawing/2014/main" id="{5394EF06-6496-BB44-9E36-B18C7F7A9B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9759486" y="4484479"/>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ular Callout 34">
            <a:extLst>
              <a:ext uri="{FF2B5EF4-FFF2-40B4-BE49-F238E27FC236}">
                <a16:creationId xmlns:a16="http://schemas.microsoft.com/office/drawing/2014/main" id="{22294D12-9DCE-F140-92B0-F28A0ECF88D0}"/>
              </a:ext>
            </a:extLst>
          </p:cNvPr>
          <p:cNvSpPr/>
          <p:nvPr/>
        </p:nvSpPr>
        <p:spPr>
          <a:xfrm>
            <a:off x="9913358" y="3128726"/>
            <a:ext cx="2075442"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Understood the secruity.</a:t>
            </a:r>
          </a:p>
        </p:txBody>
      </p:sp>
      <p:sp>
        <p:nvSpPr>
          <p:cNvPr id="33" name="Rectangular Callout 32">
            <a:extLst>
              <a:ext uri="{FF2B5EF4-FFF2-40B4-BE49-F238E27FC236}">
                <a16:creationId xmlns:a16="http://schemas.microsoft.com/office/drawing/2014/main" id="{148DFA35-0AAB-D841-B685-3200D43E8F1E}"/>
              </a:ext>
            </a:extLst>
          </p:cNvPr>
          <p:cNvSpPr/>
          <p:nvPr/>
        </p:nvSpPr>
        <p:spPr>
          <a:xfrm>
            <a:off x="5317190" y="3609265"/>
            <a:ext cx="995784" cy="410560"/>
          </a:xfrm>
          <a:prstGeom prst="wedgeRectCallout">
            <a:avLst>
              <a:gd name="adj1" fmla="val 27400"/>
              <a:gd name="adj2" fmla="val -8598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6" name="TextBox 35">
            <a:extLst>
              <a:ext uri="{FF2B5EF4-FFF2-40B4-BE49-F238E27FC236}">
                <a16:creationId xmlns:a16="http://schemas.microsoft.com/office/drawing/2014/main" id="{C039EF47-9DC2-E049-A7DC-ED15453D6610}"/>
              </a:ext>
            </a:extLst>
          </p:cNvPr>
          <p:cNvSpPr txBox="1"/>
          <p:nvPr/>
        </p:nvSpPr>
        <p:spPr>
          <a:xfrm>
            <a:off x="5325541" y="3583712"/>
            <a:ext cx="1055417" cy="461665"/>
          </a:xfrm>
          <a:prstGeom prst="rect">
            <a:avLst/>
          </a:prstGeom>
          <a:noFill/>
        </p:spPr>
        <p:txBody>
          <a:bodyPr wrap="none" rtlCol="0">
            <a:spAutoFit/>
          </a:bodyPr>
          <a:lstStyle/>
          <a:p>
            <a:r>
              <a:rPr lang="en-JP" sz="1200"/>
              <a:t>cannot access</a:t>
            </a:r>
          </a:p>
          <a:p>
            <a:r>
              <a:rPr lang="en-JP" sz="1200"/>
              <a:t>our parents</a:t>
            </a:r>
          </a:p>
        </p:txBody>
      </p:sp>
      <p:sp>
        <p:nvSpPr>
          <p:cNvPr id="37" name="Rectangular Callout 36">
            <a:extLst>
              <a:ext uri="{FF2B5EF4-FFF2-40B4-BE49-F238E27FC236}">
                <a16:creationId xmlns:a16="http://schemas.microsoft.com/office/drawing/2014/main" id="{5CB6EFD4-1D74-BF45-AB36-10D828C11E6D}"/>
              </a:ext>
            </a:extLst>
          </p:cNvPr>
          <p:cNvSpPr/>
          <p:nvPr/>
        </p:nvSpPr>
        <p:spPr>
          <a:xfrm>
            <a:off x="5325541" y="3615289"/>
            <a:ext cx="995784" cy="410560"/>
          </a:xfrm>
          <a:prstGeom prst="wedgeRectCallout">
            <a:avLst>
              <a:gd name="adj1" fmla="val -62572"/>
              <a:gd name="adj2" fmla="val -904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3" name="Straight Connector 2">
            <a:extLst>
              <a:ext uri="{FF2B5EF4-FFF2-40B4-BE49-F238E27FC236}">
                <a16:creationId xmlns:a16="http://schemas.microsoft.com/office/drawing/2014/main" id="{9AD5CDCA-1201-F54D-A81D-1A4809C902D1}"/>
              </a:ext>
            </a:extLst>
          </p:cNvPr>
          <p:cNvCxnSpPr/>
          <p:nvPr/>
        </p:nvCxnSpPr>
        <p:spPr>
          <a:xfrm>
            <a:off x="5794086" y="1008174"/>
            <a:ext cx="0" cy="1321700"/>
          </a:xfrm>
          <a:prstGeom prst="line">
            <a:avLst/>
          </a:prstGeom>
          <a:ln w="127000">
            <a:solidFill>
              <a:srgbClr val="7030A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95DEDCF-8E59-244D-9CF4-ECAAFBCDA7DC}"/>
              </a:ext>
            </a:extLst>
          </p:cNvPr>
          <p:cNvSpPr txBox="1"/>
          <p:nvPr/>
        </p:nvSpPr>
        <p:spPr>
          <a:xfrm>
            <a:off x="5257309" y="521868"/>
            <a:ext cx="838691" cy="369332"/>
          </a:xfrm>
          <a:prstGeom prst="rect">
            <a:avLst/>
          </a:prstGeom>
          <a:noFill/>
        </p:spPr>
        <p:txBody>
          <a:bodyPr wrap="none" rtlCol="0">
            <a:spAutoFit/>
          </a:bodyPr>
          <a:lstStyle/>
          <a:p>
            <a:r>
              <a:rPr lang="en-JP"/>
              <a:t>private</a:t>
            </a:r>
          </a:p>
        </p:txBody>
      </p:sp>
      <p:cxnSp>
        <p:nvCxnSpPr>
          <p:cNvPr id="21" name="Straight Arrow Connector 20">
            <a:extLst>
              <a:ext uri="{FF2B5EF4-FFF2-40B4-BE49-F238E27FC236}">
                <a16:creationId xmlns:a16="http://schemas.microsoft.com/office/drawing/2014/main" id="{6AB97E42-51F0-CF40-96EA-541AF7E78BEC}"/>
              </a:ext>
            </a:extLst>
          </p:cNvPr>
          <p:cNvCxnSpPr>
            <a:cxnSpLocks/>
          </p:cNvCxnSpPr>
          <p:nvPr/>
        </p:nvCxnSpPr>
        <p:spPr>
          <a:xfrm>
            <a:off x="5535468" y="835725"/>
            <a:ext cx="258618" cy="172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ular Callout 38">
            <a:extLst>
              <a:ext uri="{FF2B5EF4-FFF2-40B4-BE49-F238E27FC236}">
                <a16:creationId xmlns:a16="http://schemas.microsoft.com/office/drawing/2014/main" id="{976C2BE7-C60A-ED46-ABC7-5FFEA4035D10}"/>
              </a:ext>
            </a:extLst>
          </p:cNvPr>
          <p:cNvSpPr/>
          <p:nvPr/>
        </p:nvSpPr>
        <p:spPr>
          <a:xfrm>
            <a:off x="5255875" y="2190753"/>
            <a:ext cx="995784" cy="410560"/>
          </a:xfrm>
          <a:prstGeom prst="wedgeRectCallout">
            <a:avLst>
              <a:gd name="adj1" fmla="val 27400"/>
              <a:gd name="adj2" fmla="val -8598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40" name="TextBox 39">
            <a:extLst>
              <a:ext uri="{FF2B5EF4-FFF2-40B4-BE49-F238E27FC236}">
                <a16:creationId xmlns:a16="http://schemas.microsoft.com/office/drawing/2014/main" id="{10BD3415-A4C7-8845-B08B-D0ED93E72745}"/>
              </a:ext>
            </a:extLst>
          </p:cNvPr>
          <p:cNvSpPr txBox="1"/>
          <p:nvPr/>
        </p:nvSpPr>
        <p:spPr>
          <a:xfrm>
            <a:off x="5264226" y="2165200"/>
            <a:ext cx="1055417" cy="461665"/>
          </a:xfrm>
          <a:prstGeom prst="rect">
            <a:avLst/>
          </a:prstGeom>
          <a:solidFill>
            <a:schemeClr val="bg1"/>
          </a:solidFill>
        </p:spPr>
        <p:txBody>
          <a:bodyPr wrap="none" rtlCol="0">
            <a:spAutoFit/>
          </a:bodyPr>
          <a:lstStyle/>
          <a:p>
            <a:r>
              <a:rPr lang="en-JP" sz="1200"/>
              <a:t>cannot access</a:t>
            </a:r>
          </a:p>
          <a:p>
            <a:r>
              <a:rPr lang="en-JP" sz="1200"/>
              <a:t>our parents</a:t>
            </a:r>
          </a:p>
        </p:txBody>
      </p:sp>
      <p:sp>
        <p:nvSpPr>
          <p:cNvPr id="41" name="Rectangular Callout 40">
            <a:extLst>
              <a:ext uri="{FF2B5EF4-FFF2-40B4-BE49-F238E27FC236}">
                <a16:creationId xmlns:a16="http://schemas.microsoft.com/office/drawing/2014/main" id="{CCB86D04-7A8E-E043-8CDA-BBF65C319F04}"/>
              </a:ext>
            </a:extLst>
          </p:cNvPr>
          <p:cNvSpPr/>
          <p:nvPr/>
        </p:nvSpPr>
        <p:spPr>
          <a:xfrm>
            <a:off x="5264226" y="2196777"/>
            <a:ext cx="995784" cy="410560"/>
          </a:xfrm>
          <a:prstGeom prst="wedgeRectCallout">
            <a:avLst>
              <a:gd name="adj1" fmla="val -62572"/>
              <a:gd name="adj2" fmla="val -904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000">
                <a:solidFill>
                  <a:schemeClr val="tx1"/>
                </a:solidFill>
              </a:rPr>
              <a:t>cannot access each other</a:t>
            </a:r>
          </a:p>
        </p:txBody>
      </p:sp>
      <p:sp>
        <p:nvSpPr>
          <p:cNvPr id="2" name="Slide Number Placeholder 1">
            <a:extLst>
              <a:ext uri="{FF2B5EF4-FFF2-40B4-BE49-F238E27FC236}">
                <a16:creationId xmlns:a16="http://schemas.microsoft.com/office/drawing/2014/main" id="{4299FDDF-98FC-5641-1B90-FBF75ECA7F7C}"/>
              </a:ext>
            </a:extLst>
          </p:cNvPr>
          <p:cNvSpPr>
            <a:spLocks noGrp="1"/>
          </p:cNvSpPr>
          <p:nvPr>
            <p:ph type="sldNum" sz="quarter" idx="12"/>
          </p:nvPr>
        </p:nvSpPr>
        <p:spPr/>
        <p:txBody>
          <a:bodyPr/>
          <a:lstStyle/>
          <a:p>
            <a:fld id="{1F783C69-ECC4-5244-909A-AB3C2F4F6D91}" type="slidenum">
              <a:rPr lang="en-JP" smtClean="0"/>
              <a:t>72</a:t>
            </a:fld>
            <a:endParaRPr lang="en-JP"/>
          </a:p>
        </p:txBody>
      </p:sp>
    </p:spTree>
    <p:extLst>
      <p:ext uri="{BB962C8B-B14F-4D97-AF65-F5344CB8AC3E}">
        <p14:creationId xmlns:p14="http://schemas.microsoft.com/office/powerpoint/2010/main" val="285775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artoon Classics #4 – Dexter's Laboratory | Dexter's laboratory, Dexter  cartoon, Dexter laboratory">
            <a:extLst>
              <a:ext uri="{FF2B5EF4-FFF2-40B4-BE49-F238E27FC236}">
                <a16:creationId xmlns:a16="http://schemas.microsoft.com/office/drawing/2014/main" id="{BFAA4C48-410E-B946-A5D1-C61CB9FCF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50" y="5270353"/>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CE8393-80F1-8640-B59F-D607CD014EDE}"/>
              </a:ext>
            </a:extLst>
          </p:cNvPr>
          <p:cNvSpPr txBox="1"/>
          <p:nvPr/>
        </p:nvSpPr>
        <p:spPr>
          <a:xfrm>
            <a:off x="464336" y="3886420"/>
            <a:ext cx="2329872" cy="1077218"/>
          </a:xfrm>
          <a:prstGeom prst="rect">
            <a:avLst/>
          </a:prstGeom>
          <a:noFill/>
        </p:spPr>
        <p:txBody>
          <a:bodyPr wrap="square" rtlCol="0">
            <a:spAutoFit/>
          </a:bodyPr>
          <a:lstStyle/>
          <a:p>
            <a:r>
              <a:rPr lang="en-JP" sz="1600" b="1"/>
              <a:t>Good</a:t>
            </a:r>
          </a:p>
          <a:p>
            <a:endParaRPr lang="en-JP" sz="1600" b="1"/>
          </a:p>
          <a:p>
            <a:r>
              <a:rPr lang="en-JP" sz="1600" b="1"/>
              <a:t>Now, rewrite your software </a:t>
            </a:r>
          </a:p>
        </p:txBody>
      </p:sp>
      <p:sp>
        <p:nvSpPr>
          <p:cNvPr id="6" name="Rectangular Callout 5">
            <a:extLst>
              <a:ext uri="{FF2B5EF4-FFF2-40B4-BE49-F238E27FC236}">
                <a16:creationId xmlns:a16="http://schemas.microsoft.com/office/drawing/2014/main" id="{04026A37-7DC3-EF43-9755-B73DB7058420}"/>
              </a:ext>
            </a:extLst>
          </p:cNvPr>
          <p:cNvSpPr/>
          <p:nvPr/>
        </p:nvSpPr>
        <p:spPr>
          <a:xfrm>
            <a:off x="423918" y="3900204"/>
            <a:ext cx="1708051" cy="1077219"/>
          </a:xfrm>
          <a:prstGeom prst="wedgeRectCallout">
            <a:avLst>
              <a:gd name="adj1" fmla="val -28122"/>
              <a:gd name="adj2" fmla="val 7772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0" name="Picture 4" descr="dexter y didi - Buscar con Google | Dexter cartoon, Cartoon network  characters, Cartoon caracters">
            <a:extLst>
              <a:ext uri="{FF2B5EF4-FFF2-40B4-BE49-F238E27FC236}">
                <a16:creationId xmlns:a16="http://schemas.microsoft.com/office/drawing/2014/main" id="{F4183469-E500-F54B-88E1-012DABF48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851849" y="4493716"/>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9BE9BECE-6969-0A4D-875F-F1D2BEF8A11C}"/>
              </a:ext>
            </a:extLst>
          </p:cNvPr>
          <p:cNvSpPr/>
          <p:nvPr/>
        </p:nvSpPr>
        <p:spPr>
          <a:xfrm>
            <a:off x="10005721" y="3137963"/>
            <a:ext cx="1401188" cy="1154158"/>
          </a:xfrm>
          <a:prstGeom prst="wedgeRectCallout">
            <a:avLst>
              <a:gd name="adj1" fmla="val -24971"/>
              <a:gd name="adj2" fmla="val 94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I will change everything to private.</a:t>
            </a:r>
          </a:p>
        </p:txBody>
      </p:sp>
      <p:cxnSp>
        <p:nvCxnSpPr>
          <p:cNvPr id="15" name="Straight Arrow Connector 14">
            <a:extLst>
              <a:ext uri="{FF2B5EF4-FFF2-40B4-BE49-F238E27FC236}">
                <a16:creationId xmlns:a16="http://schemas.microsoft.com/office/drawing/2014/main" id="{F82F3384-97EC-0F43-8309-20ACF836A4DB}"/>
              </a:ext>
            </a:extLst>
          </p:cNvPr>
          <p:cNvCxnSpPr/>
          <p:nvPr/>
        </p:nvCxnSpPr>
        <p:spPr>
          <a:xfrm>
            <a:off x="5495636" y="3343564"/>
            <a:ext cx="822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C4E0308-17CB-3746-97CC-CBB8B87DB84E}"/>
              </a:ext>
            </a:extLst>
          </p:cNvPr>
          <p:cNvSpPr txBox="1"/>
          <p:nvPr/>
        </p:nvSpPr>
        <p:spPr>
          <a:xfrm>
            <a:off x="5420648" y="2974232"/>
            <a:ext cx="1093697" cy="369332"/>
          </a:xfrm>
          <a:prstGeom prst="rect">
            <a:avLst/>
          </a:prstGeom>
          <a:noFill/>
        </p:spPr>
        <p:txBody>
          <a:bodyPr wrap="none" rtlCol="0">
            <a:spAutoFit/>
          </a:bodyPr>
          <a:lstStyle/>
          <a:p>
            <a:r>
              <a:rPr lang="en-JP"/>
              <a:t>new code</a:t>
            </a:r>
          </a:p>
        </p:txBody>
      </p:sp>
      <p:sp>
        <p:nvSpPr>
          <p:cNvPr id="20" name="Vertical Scroll 19">
            <a:extLst>
              <a:ext uri="{FF2B5EF4-FFF2-40B4-BE49-F238E27FC236}">
                <a16:creationId xmlns:a16="http://schemas.microsoft.com/office/drawing/2014/main" id="{4BC23277-9298-9E4B-91C9-D7376245DF06}"/>
              </a:ext>
            </a:extLst>
          </p:cNvPr>
          <p:cNvSpPr/>
          <p:nvPr/>
        </p:nvSpPr>
        <p:spPr>
          <a:xfrm>
            <a:off x="2021123" y="143093"/>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1" name="TextBox 20">
            <a:extLst>
              <a:ext uri="{FF2B5EF4-FFF2-40B4-BE49-F238E27FC236}">
                <a16:creationId xmlns:a16="http://schemas.microsoft.com/office/drawing/2014/main" id="{BE5CB901-76A0-4746-B64B-81D63EFFBF43}"/>
              </a:ext>
            </a:extLst>
          </p:cNvPr>
          <p:cNvSpPr txBox="1"/>
          <p:nvPr/>
        </p:nvSpPr>
        <p:spPr>
          <a:xfrm>
            <a:off x="3483604" y="143093"/>
            <a:ext cx="1508875" cy="369332"/>
          </a:xfrm>
          <a:prstGeom prst="rect">
            <a:avLst/>
          </a:prstGeom>
          <a:noFill/>
        </p:spPr>
        <p:txBody>
          <a:bodyPr wrap="none" rtlCol="0">
            <a:spAutoFit/>
          </a:bodyPr>
          <a:lstStyle/>
          <a:p>
            <a:r>
              <a:rPr lang="en-JP"/>
              <a:t>calculator.java</a:t>
            </a:r>
          </a:p>
        </p:txBody>
      </p:sp>
      <p:sp>
        <p:nvSpPr>
          <p:cNvPr id="22" name="TextBox 21">
            <a:extLst>
              <a:ext uri="{FF2B5EF4-FFF2-40B4-BE49-F238E27FC236}">
                <a16:creationId xmlns:a16="http://schemas.microsoft.com/office/drawing/2014/main" id="{0D2D6DAA-DD46-C14A-A5BA-D250351414E5}"/>
              </a:ext>
            </a:extLst>
          </p:cNvPr>
          <p:cNvSpPr txBox="1"/>
          <p:nvPr/>
        </p:nvSpPr>
        <p:spPr>
          <a:xfrm>
            <a:off x="2615060" y="844698"/>
            <a:ext cx="2782044" cy="5355312"/>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r>
              <a:rPr lang="en-JP" sz="1200" dirty="0">
                <a:solidFill>
                  <a:schemeClr val="accent6"/>
                </a:solidFill>
              </a:rPr>
              <a:t>     public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public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int getAdd()</a:t>
            </a:r>
          </a:p>
          <a:p>
            <a:r>
              <a:rPr lang="en-JP" sz="1200" dirty="0">
                <a:solidFill>
                  <a:schemeClr val="accent6"/>
                </a:solidFill>
              </a:rPr>
              <a:t>             return var1+ var2;</a:t>
            </a:r>
          </a:p>
          <a:p>
            <a:r>
              <a:rPr lang="en-JP" sz="1200" dirty="0">
                <a:solidFill>
                  <a:schemeClr val="accent6"/>
                </a:solidFill>
              </a:rPr>
              <a:t>    public int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calculator obj1 = new calculator(2,3);</a:t>
            </a:r>
          </a:p>
          <a:p>
            <a:r>
              <a:rPr lang="en-JP" sz="1200" dirty="0">
                <a:solidFill>
                  <a:schemeClr val="accent6"/>
                </a:solidFill>
              </a:rPr>
              <a:t>         System.out.print(obj1.getAdd());</a:t>
            </a:r>
          </a:p>
          <a:p>
            <a:r>
              <a:rPr lang="en-JP" sz="1200" dirty="0">
                <a:solidFill>
                  <a:schemeClr val="accent6"/>
                </a:solidFill>
              </a:rPr>
              <a:t>   }</a:t>
            </a:r>
          </a:p>
          <a:p>
            <a:endParaRPr lang="en-JP" dirty="0"/>
          </a:p>
          <a:p>
            <a:r>
              <a:rPr lang="en-JP" dirty="0"/>
              <a:t>}</a:t>
            </a:r>
          </a:p>
        </p:txBody>
      </p:sp>
      <p:sp>
        <p:nvSpPr>
          <p:cNvPr id="23" name="Vertical Scroll 22">
            <a:extLst>
              <a:ext uri="{FF2B5EF4-FFF2-40B4-BE49-F238E27FC236}">
                <a16:creationId xmlns:a16="http://schemas.microsoft.com/office/drawing/2014/main" id="{F9549110-8E9C-0C4A-9020-E987B7128D54}"/>
              </a:ext>
            </a:extLst>
          </p:cNvPr>
          <p:cNvSpPr/>
          <p:nvPr/>
        </p:nvSpPr>
        <p:spPr>
          <a:xfrm>
            <a:off x="6201630" y="142359"/>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4" name="TextBox 23">
            <a:extLst>
              <a:ext uri="{FF2B5EF4-FFF2-40B4-BE49-F238E27FC236}">
                <a16:creationId xmlns:a16="http://schemas.microsoft.com/office/drawing/2014/main" id="{6235D69F-A3AA-A445-8E09-130B99951AA4}"/>
              </a:ext>
            </a:extLst>
          </p:cNvPr>
          <p:cNvSpPr txBox="1"/>
          <p:nvPr/>
        </p:nvSpPr>
        <p:spPr>
          <a:xfrm>
            <a:off x="7664111" y="142359"/>
            <a:ext cx="1508875" cy="369332"/>
          </a:xfrm>
          <a:prstGeom prst="rect">
            <a:avLst/>
          </a:prstGeom>
          <a:noFill/>
        </p:spPr>
        <p:txBody>
          <a:bodyPr wrap="none" rtlCol="0">
            <a:spAutoFit/>
          </a:bodyPr>
          <a:lstStyle/>
          <a:p>
            <a:r>
              <a:rPr lang="en-JP"/>
              <a:t>calculator.java</a:t>
            </a:r>
          </a:p>
        </p:txBody>
      </p:sp>
      <p:sp>
        <p:nvSpPr>
          <p:cNvPr id="25" name="TextBox 24">
            <a:extLst>
              <a:ext uri="{FF2B5EF4-FFF2-40B4-BE49-F238E27FC236}">
                <a16:creationId xmlns:a16="http://schemas.microsoft.com/office/drawing/2014/main" id="{C59B9099-1314-594E-A871-60FED9C94D7E}"/>
              </a:ext>
            </a:extLst>
          </p:cNvPr>
          <p:cNvSpPr txBox="1"/>
          <p:nvPr/>
        </p:nvSpPr>
        <p:spPr>
          <a:xfrm>
            <a:off x="6795567" y="843964"/>
            <a:ext cx="2842060" cy="5355312"/>
          </a:xfrm>
          <a:prstGeom prst="rect">
            <a:avLst/>
          </a:prstGeom>
          <a:noFill/>
        </p:spPr>
        <p:txBody>
          <a:bodyPr wrap="none" rtlCol="0">
            <a:spAutoFit/>
          </a:bodyPr>
          <a:lstStyle/>
          <a:p>
            <a:r>
              <a:rPr lang="en-JP" dirty="0"/>
              <a:t>public class calculator{</a:t>
            </a:r>
          </a:p>
          <a:p>
            <a:r>
              <a:rPr lang="en-JP" sz="1200" dirty="0"/>
              <a:t>     </a:t>
            </a:r>
            <a:r>
              <a:rPr lang="en-JP" sz="1200" dirty="0">
                <a:solidFill>
                  <a:srgbClr val="FFFF00"/>
                </a:solidFill>
              </a:rPr>
              <a:t>private</a:t>
            </a:r>
            <a:r>
              <a:rPr lang="en-JP" sz="1200" dirty="0"/>
              <a:t> int var1, var2;</a:t>
            </a:r>
          </a:p>
          <a:p>
            <a:r>
              <a:rPr lang="en-JP" sz="1200" dirty="0"/>
              <a:t>     </a:t>
            </a:r>
          </a:p>
          <a:p>
            <a:r>
              <a:rPr lang="en-JP" sz="1200" dirty="0"/>
              <a:t>    </a:t>
            </a:r>
            <a:r>
              <a:rPr lang="en-JP" sz="1200" dirty="0">
                <a:solidFill>
                  <a:schemeClr val="accent6"/>
                </a:solidFill>
              </a:rPr>
              <a:t> </a:t>
            </a:r>
            <a:r>
              <a:rPr lang="en-JP" sz="1200" dirty="0">
                <a:solidFill>
                  <a:srgbClr val="FFFF00"/>
                </a:solidFill>
              </a:rPr>
              <a:t>private</a:t>
            </a:r>
            <a:r>
              <a:rPr lang="en-JP" sz="1200" dirty="0">
                <a:solidFill>
                  <a:schemeClr val="accent6"/>
                </a:solidFill>
              </a:rPr>
              <a:t> calculator(){</a:t>
            </a:r>
          </a:p>
          <a:p>
            <a:r>
              <a:rPr lang="en-JP" sz="1200" dirty="0">
                <a:solidFill>
                  <a:schemeClr val="accent6"/>
                </a:solidFill>
              </a:rPr>
              <a:t>     }</a:t>
            </a:r>
          </a:p>
          <a:p>
            <a:r>
              <a:rPr lang="en-JP" sz="1200" dirty="0">
                <a:solidFill>
                  <a:schemeClr val="accent6"/>
                </a:solidFill>
              </a:rPr>
              <a:t>     </a:t>
            </a:r>
            <a:r>
              <a:rPr lang="en-JP" sz="1200" dirty="0">
                <a:solidFill>
                  <a:srgbClr val="FFFF00"/>
                </a:solidFill>
              </a:rPr>
              <a:t>private</a:t>
            </a:r>
            <a:r>
              <a:rPr lang="en-JP" sz="1200" dirty="0">
                <a:solidFill>
                  <a:schemeClr val="accent6"/>
                </a:solidFill>
              </a:rPr>
              <a:t>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a:t>
            </a:r>
            <a:r>
              <a:rPr lang="en-JP" sz="1200" dirty="0">
                <a:solidFill>
                  <a:srgbClr val="FFFF00"/>
                </a:solidFill>
              </a:rPr>
              <a:t>private</a:t>
            </a:r>
            <a:r>
              <a:rPr lang="en-JP" sz="1200" dirty="0">
                <a:solidFill>
                  <a:schemeClr val="accent6"/>
                </a:solidFill>
              </a:rPr>
              <a:t>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rgbClr val="FFFF00"/>
                </a:solidFill>
              </a:rPr>
              <a:t>    private </a:t>
            </a:r>
            <a:r>
              <a:rPr lang="en-JP" sz="1200" dirty="0">
                <a:solidFill>
                  <a:schemeClr val="accent6"/>
                </a:solidFill>
              </a:rPr>
              <a:t>int getAdd()</a:t>
            </a:r>
          </a:p>
          <a:p>
            <a:r>
              <a:rPr lang="en-JP" sz="1200" dirty="0">
                <a:solidFill>
                  <a:schemeClr val="accent6"/>
                </a:solidFill>
              </a:rPr>
              <a:t>             return var1+ var2;</a:t>
            </a:r>
          </a:p>
          <a:p>
            <a:r>
              <a:rPr lang="en-JP" sz="1200" dirty="0">
                <a:solidFill>
                  <a:schemeClr val="accent6"/>
                </a:solidFill>
              </a:rPr>
              <a:t>    </a:t>
            </a:r>
            <a:r>
              <a:rPr lang="en-JP" sz="1200" dirty="0">
                <a:solidFill>
                  <a:srgbClr val="FFFF00"/>
                </a:solidFill>
              </a:rPr>
              <a:t>private</a:t>
            </a:r>
            <a:r>
              <a:rPr lang="en-JP" sz="1200" dirty="0">
                <a:solidFill>
                  <a:schemeClr val="accent6"/>
                </a:solidFill>
              </a:rPr>
              <a:t> int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calculator obj1 = new calculator(2,3);</a:t>
            </a:r>
          </a:p>
          <a:p>
            <a:r>
              <a:rPr lang="en-JP" sz="1200" dirty="0">
                <a:solidFill>
                  <a:schemeClr val="accent6"/>
                </a:solidFill>
              </a:rPr>
              <a:t>         System.out.print(obj1.getAdd());</a:t>
            </a:r>
          </a:p>
          <a:p>
            <a:r>
              <a:rPr lang="en-JP" sz="1200" dirty="0">
                <a:solidFill>
                  <a:schemeClr val="accent6"/>
                </a:solidFill>
              </a:rPr>
              <a:t>   }</a:t>
            </a:r>
          </a:p>
          <a:p>
            <a:endParaRPr lang="en-JP" dirty="0"/>
          </a:p>
          <a:p>
            <a:r>
              <a:rPr lang="en-JP" dirty="0"/>
              <a:t>}</a:t>
            </a:r>
          </a:p>
        </p:txBody>
      </p:sp>
      <p:sp>
        <p:nvSpPr>
          <p:cNvPr id="2" name="Slide Number Placeholder 1">
            <a:extLst>
              <a:ext uri="{FF2B5EF4-FFF2-40B4-BE49-F238E27FC236}">
                <a16:creationId xmlns:a16="http://schemas.microsoft.com/office/drawing/2014/main" id="{33B2345C-FDBF-B6BC-8D3B-AAB5D039D456}"/>
              </a:ext>
            </a:extLst>
          </p:cNvPr>
          <p:cNvSpPr>
            <a:spLocks noGrp="1"/>
          </p:cNvSpPr>
          <p:nvPr>
            <p:ph type="sldNum" sz="quarter" idx="12"/>
          </p:nvPr>
        </p:nvSpPr>
        <p:spPr/>
        <p:txBody>
          <a:bodyPr/>
          <a:lstStyle/>
          <a:p>
            <a:fld id="{1F783C69-ECC4-5244-909A-AB3C2F4F6D91}" type="slidenum">
              <a:rPr lang="en-JP" smtClean="0"/>
              <a:t>73</a:t>
            </a:fld>
            <a:endParaRPr lang="en-JP"/>
          </a:p>
        </p:txBody>
      </p:sp>
    </p:spTree>
    <p:extLst>
      <p:ext uri="{BB962C8B-B14F-4D97-AF65-F5344CB8AC3E}">
        <p14:creationId xmlns:p14="http://schemas.microsoft.com/office/powerpoint/2010/main" val="291608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dexter y didi - Buscar con Google | Dexter cartoon, Cartoon network  characters, Cartoon caracters">
            <a:extLst>
              <a:ext uri="{FF2B5EF4-FFF2-40B4-BE49-F238E27FC236}">
                <a16:creationId xmlns:a16="http://schemas.microsoft.com/office/drawing/2014/main" id="{F4183469-E500-F54B-88E1-012DABF48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851849" y="4493716"/>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ular Callout 10">
            <a:extLst>
              <a:ext uri="{FF2B5EF4-FFF2-40B4-BE49-F238E27FC236}">
                <a16:creationId xmlns:a16="http://schemas.microsoft.com/office/drawing/2014/main" id="{9BE9BECE-6969-0A4D-875F-F1D2BEF8A11C}"/>
              </a:ext>
            </a:extLst>
          </p:cNvPr>
          <p:cNvSpPr/>
          <p:nvPr/>
        </p:nvSpPr>
        <p:spPr>
          <a:xfrm>
            <a:off x="10005721" y="3137963"/>
            <a:ext cx="2040072" cy="1154158"/>
          </a:xfrm>
          <a:prstGeom prst="wedgeRectCallout">
            <a:avLst>
              <a:gd name="adj1" fmla="val -34026"/>
              <a:gd name="adj2" fmla="val 930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Friends, plz help me in identifying functions that have to made public</a:t>
            </a:r>
          </a:p>
        </p:txBody>
      </p:sp>
      <p:pic>
        <p:nvPicPr>
          <p:cNvPr id="15" name="Picture 2" descr="Dexter Laboratory Angry Kids Cartoon – Stock Editorial Photo ©  chutimakuanamon #196002692">
            <a:extLst>
              <a:ext uri="{FF2B5EF4-FFF2-40B4-BE49-F238E27FC236}">
                <a16:creationId xmlns:a16="http://schemas.microsoft.com/office/drawing/2014/main" id="{4B1DB0FE-43C6-2A43-AA14-5E9C2B883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6208" y="4611129"/>
            <a:ext cx="1519231" cy="22468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CE8393-80F1-8640-B59F-D607CD014EDE}"/>
              </a:ext>
            </a:extLst>
          </p:cNvPr>
          <p:cNvSpPr txBox="1"/>
          <p:nvPr/>
        </p:nvSpPr>
        <p:spPr>
          <a:xfrm>
            <a:off x="146207" y="2391603"/>
            <a:ext cx="2264483" cy="1815882"/>
          </a:xfrm>
          <a:prstGeom prst="rect">
            <a:avLst/>
          </a:prstGeom>
          <a:noFill/>
        </p:spPr>
        <p:txBody>
          <a:bodyPr wrap="square" rtlCol="0">
            <a:spAutoFit/>
          </a:bodyPr>
          <a:lstStyle/>
          <a:p>
            <a:r>
              <a:rPr lang="en-JP" sz="1600" b="1">
                <a:solidFill>
                  <a:srgbClr val="FF0000"/>
                </a:solidFill>
              </a:rPr>
              <a:t>Wrong!</a:t>
            </a:r>
          </a:p>
          <a:p>
            <a:endParaRPr lang="en-JP" sz="1600" b="1"/>
          </a:p>
          <a:p>
            <a:r>
              <a:rPr lang="en-JP" sz="1600" b="1"/>
              <a:t>Mandark cannot access your software as everything is  private</a:t>
            </a:r>
          </a:p>
          <a:p>
            <a:endParaRPr lang="en-JP" sz="1600" b="1"/>
          </a:p>
          <a:p>
            <a:r>
              <a:rPr lang="en-JP" sz="1600" b="1"/>
              <a:t>You cannot earn Money</a:t>
            </a:r>
          </a:p>
        </p:txBody>
      </p:sp>
      <p:sp>
        <p:nvSpPr>
          <p:cNvPr id="6" name="Rectangular Callout 5">
            <a:extLst>
              <a:ext uri="{FF2B5EF4-FFF2-40B4-BE49-F238E27FC236}">
                <a16:creationId xmlns:a16="http://schemas.microsoft.com/office/drawing/2014/main" id="{04026A37-7DC3-EF43-9755-B73DB7058420}"/>
              </a:ext>
            </a:extLst>
          </p:cNvPr>
          <p:cNvSpPr/>
          <p:nvPr/>
        </p:nvSpPr>
        <p:spPr>
          <a:xfrm>
            <a:off x="146207" y="2391604"/>
            <a:ext cx="2140999" cy="2027040"/>
          </a:xfrm>
          <a:prstGeom prst="wedgeRectCallout">
            <a:avLst>
              <a:gd name="adj1" fmla="val -6983"/>
              <a:gd name="adj2" fmla="val 6678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7" name="Straight Arrow Connector 16">
            <a:extLst>
              <a:ext uri="{FF2B5EF4-FFF2-40B4-BE49-F238E27FC236}">
                <a16:creationId xmlns:a16="http://schemas.microsoft.com/office/drawing/2014/main" id="{353FDF2F-E10E-E74F-83B2-0F96461B4C09}"/>
              </a:ext>
            </a:extLst>
          </p:cNvPr>
          <p:cNvCxnSpPr/>
          <p:nvPr/>
        </p:nvCxnSpPr>
        <p:spPr>
          <a:xfrm>
            <a:off x="5495636" y="3343564"/>
            <a:ext cx="822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C647E60-024B-6B45-8B4A-17814C26CA5B}"/>
              </a:ext>
            </a:extLst>
          </p:cNvPr>
          <p:cNvSpPr txBox="1"/>
          <p:nvPr/>
        </p:nvSpPr>
        <p:spPr>
          <a:xfrm>
            <a:off x="5420648" y="2974232"/>
            <a:ext cx="1093697" cy="369332"/>
          </a:xfrm>
          <a:prstGeom prst="rect">
            <a:avLst/>
          </a:prstGeom>
          <a:noFill/>
        </p:spPr>
        <p:txBody>
          <a:bodyPr wrap="none" rtlCol="0">
            <a:spAutoFit/>
          </a:bodyPr>
          <a:lstStyle/>
          <a:p>
            <a:r>
              <a:rPr lang="en-JP"/>
              <a:t>new code</a:t>
            </a:r>
          </a:p>
        </p:txBody>
      </p:sp>
      <p:sp>
        <p:nvSpPr>
          <p:cNvPr id="19" name="Vertical Scroll 18">
            <a:extLst>
              <a:ext uri="{FF2B5EF4-FFF2-40B4-BE49-F238E27FC236}">
                <a16:creationId xmlns:a16="http://schemas.microsoft.com/office/drawing/2014/main" id="{B7C2FB7D-23E5-DB40-84F3-41CE578E92D5}"/>
              </a:ext>
            </a:extLst>
          </p:cNvPr>
          <p:cNvSpPr/>
          <p:nvPr/>
        </p:nvSpPr>
        <p:spPr>
          <a:xfrm>
            <a:off x="2021123" y="143093"/>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0" name="TextBox 19">
            <a:extLst>
              <a:ext uri="{FF2B5EF4-FFF2-40B4-BE49-F238E27FC236}">
                <a16:creationId xmlns:a16="http://schemas.microsoft.com/office/drawing/2014/main" id="{00A45283-C05F-114D-9297-B350977B0051}"/>
              </a:ext>
            </a:extLst>
          </p:cNvPr>
          <p:cNvSpPr txBox="1"/>
          <p:nvPr/>
        </p:nvSpPr>
        <p:spPr>
          <a:xfrm>
            <a:off x="3483604" y="143093"/>
            <a:ext cx="1508875" cy="369332"/>
          </a:xfrm>
          <a:prstGeom prst="rect">
            <a:avLst/>
          </a:prstGeom>
          <a:noFill/>
        </p:spPr>
        <p:txBody>
          <a:bodyPr wrap="none" rtlCol="0">
            <a:spAutoFit/>
          </a:bodyPr>
          <a:lstStyle/>
          <a:p>
            <a:r>
              <a:rPr lang="en-JP"/>
              <a:t>calculator.java</a:t>
            </a:r>
          </a:p>
        </p:txBody>
      </p:sp>
      <p:sp>
        <p:nvSpPr>
          <p:cNvPr id="21" name="TextBox 20">
            <a:extLst>
              <a:ext uri="{FF2B5EF4-FFF2-40B4-BE49-F238E27FC236}">
                <a16:creationId xmlns:a16="http://schemas.microsoft.com/office/drawing/2014/main" id="{7A844CC0-DFD3-A448-87C1-60129B0DEEF0}"/>
              </a:ext>
            </a:extLst>
          </p:cNvPr>
          <p:cNvSpPr txBox="1"/>
          <p:nvPr/>
        </p:nvSpPr>
        <p:spPr>
          <a:xfrm>
            <a:off x="2615060" y="844698"/>
            <a:ext cx="2782044" cy="5355312"/>
          </a:xfrm>
          <a:prstGeom prst="rect">
            <a:avLst/>
          </a:prstGeom>
          <a:noFill/>
        </p:spPr>
        <p:txBody>
          <a:bodyPr wrap="none" rtlCol="0">
            <a:spAutoFit/>
          </a:bodyPr>
          <a:lstStyle/>
          <a:p>
            <a:r>
              <a:rPr lang="en-JP" dirty="0"/>
              <a:t>public class calculator{</a:t>
            </a:r>
          </a:p>
          <a:p>
            <a:r>
              <a:rPr lang="en-JP" sz="1200" dirty="0"/>
              <a:t>     public int var1, var2;</a:t>
            </a:r>
          </a:p>
          <a:p>
            <a:r>
              <a:rPr lang="en-JP" sz="1200" dirty="0"/>
              <a:t>     </a:t>
            </a:r>
          </a:p>
          <a:p>
            <a:r>
              <a:rPr lang="en-JP" sz="1200" dirty="0"/>
              <a:t>    </a:t>
            </a:r>
            <a:r>
              <a:rPr lang="en-JP" sz="1200" dirty="0">
                <a:solidFill>
                  <a:schemeClr val="accent6"/>
                </a:solidFill>
              </a:rPr>
              <a:t> public calculator(){</a:t>
            </a:r>
          </a:p>
          <a:p>
            <a:r>
              <a:rPr lang="en-JP" sz="1200" dirty="0">
                <a:solidFill>
                  <a:schemeClr val="accent6"/>
                </a:solidFill>
              </a:rPr>
              <a:t>     }</a:t>
            </a:r>
          </a:p>
          <a:p>
            <a:r>
              <a:rPr lang="en-JP" sz="1200" dirty="0">
                <a:solidFill>
                  <a:schemeClr val="accent6"/>
                </a:solidFill>
              </a:rPr>
              <a:t>     public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public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int getAdd()</a:t>
            </a:r>
          </a:p>
          <a:p>
            <a:r>
              <a:rPr lang="en-JP" sz="1200" dirty="0">
                <a:solidFill>
                  <a:schemeClr val="accent6"/>
                </a:solidFill>
              </a:rPr>
              <a:t>             return var1+ var2;</a:t>
            </a:r>
          </a:p>
          <a:p>
            <a:r>
              <a:rPr lang="en-JP" sz="1200" dirty="0">
                <a:solidFill>
                  <a:schemeClr val="accent6"/>
                </a:solidFill>
              </a:rPr>
              <a:t>    public int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calculator obj1 = new calculator(2,3);</a:t>
            </a:r>
          </a:p>
          <a:p>
            <a:r>
              <a:rPr lang="en-JP" sz="1200" dirty="0">
                <a:solidFill>
                  <a:schemeClr val="accent6"/>
                </a:solidFill>
              </a:rPr>
              <a:t>         System.out.print(obj1.getAdd());</a:t>
            </a:r>
          </a:p>
          <a:p>
            <a:r>
              <a:rPr lang="en-JP" sz="1200" dirty="0">
                <a:solidFill>
                  <a:schemeClr val="accent6"/>
                </a:solidFill>
              </a:rPr>
              <a:t>   }</a:t>
            </a:r>
          </a:p>
          <a:p>
            <a:endParaRPr lang="en-JP" dirty="0"/>
          </a:p>
          <a:p>
            <a:r>
              <a:rPr lang="en-JP" dirty="0"/>
              <a:t>}</a:t>
            </a:r>
          </a:p>
        </p:txBody>
      </p:sp>
      <p:sp>
        <p:nvSpPr>
          <p:cNvPr id="22" name="Vertical Scroll 21">
            <a:extLst>
              <a:ext uri="{FF2B5EF4-FFF2-40B4-BE49-F238E27FC236}">
                <a16:creationId xmlns:a16="http://schemas.microsoft.com/office/drawing/2014/main" id="{6A00C1B9-AAA6-914C-B78C-3733FCDD071B}"/>
              </a:ext>
            </a:extLst>
          </p:cNvPr>
          <p:cNvSpPr/>
          <p:nvPr/>
        </p:nvSpPr>
        <p:spPr>
          <a:xfrm>
            <a:off x="6201630" y="142359"/>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3" name="TextBox 22">
            <a:extLst>
              <a:ext uri="{FF2B5EF4-FFF2-40B4-BE49-F238E27FC236}">
                <a16:creationId xmlns:a16="http://schemas.microsoft.com/office/drawing/2014/main" id="{DAED1C07-2B17-5E4E-8F8E-E0AF74F34B58}"/>
              </a:ext>
            </a:extLst>
          </p:cNvPr>
          <p:cNvSpPr txBox="1"/>
          <p:nvPr/>
        </p:nvSpPr>
        <p:spPr>
          <a:xfrm>
            <a:off x="7664111" y="142359"/>
            <a:ext cx="1508875" cy="369332"/>
          </a:xfrm>
          <a:prstGeom prst="rect">
            <a:avLst/>
          </a:prstGeom>
          <a:noFill/>
        </p:spPr>
        <p:txBody>
          <a:bodyPr wrap="none" rtlCol="0">
            <a:spAutoFit/>
          </a:bodyPr>
          <a:lstStyle/>
          <a:p>
            <a:r>
              <a:rPr lang="en-JP"/>
              <a:t>calculator.java</a:t>
            </a:r>
          </a:p>
        </p:txBody>
      </p:sp>
      <p:sp>
        <p:nvSpPr>
          <p:cNvPr id="24" name="TextBox 23">
            <a:extLst>
              <a:ext uri="{FF2B5EF4-FFF2-40B4-BE49-F238E27FC236}">
                <a16:creationId xmlns:a16="http://schemas.microsoft.com/office/drawing/2014/main" id="{7BB93EAF-80F4-BF49-8BA3-8DBA3DAD81F7}"/>
              </a:ext>
            </a:extLst>
          </p:cNvPr>
          <p:cNvSpPr txBox="1"/>
          <p:nvPr/>
        </p:nvSpPr>
        <p:spPr>
          <a:xfrm>
            <a:off x="6795567" y="843964"/>
            <a:ext cx="2842060" cy="5355312"/>
          </a:xfrm>
          <a:prstGeom prst="rect">
            <a:avLst/>
          </a:prstGeom>
          <a:noFill/>
        </p:spPr>
        <p:txBody>
          <a:bodyPr wrap="none" rtlCol="0">
            <a:spAutoFit/>
          </a:bodyPr>
          <a:lstStyle/>
          <a:p>
            <a:r>
              <a:rPr lang="en-JP" dirty="0"/>
              <a:t>public class calculator{</a:t>
            </a:r>
          </a:p>
          <a:p>
            <a:r>
              <a:rPr lang="en-JP" sz="1200" dirty="0"/>
              <a:t>     </a:t>
            </a:r>
            <a:r>
              <a:rPr lang="en-JP" sz="1200" dirty="0">
                <a:solidFill>
                  <a:srgbClr val="FFFF00"/>
                </a:solidFill>
              </a:rPr>
              <a:t>private</a:t>
            </a:r>
            <a:r>
              <a:rPr lang="en-JP" sz="1200" dirty="0"/>
              <a:t> int var1, var2;</a:t>
            </a:r>
          </a:p>
          <a:p>
            <a:r>
              <a:rPr lang="en-JP" sz="1200" dirty="0"/>
              <a:t>     </a:t>
            </a:r>
          </a:p>
          <a:p>
            <a:r>
              <a:rPr lang="en-JP" sz="1200" dirty="0"/>
              <a:t>    </a:t>
            </a:r>
            <a:r>
              <a:rPr lang="en-JP" sz="1200" dirty="0">
                <a:solidFill>
                  <a:schemeClr val="accent6"/>
                </a:solidFill>
              </a:rPr>
              <a:t> </a:t>
            </a:r>
            <a:r>
              <a:rPr lang="en-JP" sz="1200" dirty="0">
                <a:solidFill>
                  <a:srgbClr val="FFFF00"/>
                </a:solidFill>
              </a:rPr>
              <a:t>private</a:t>
            </a:r>
            <a:r>
              <a:rPr lang="en-JP" sz="1200" dirty="0">
                <a:solidFill>
                  <a:schemeClr val="accent6"/>
                </a:solidFill>
              </a:rPr>
              <a:t> calculator(){</a:t>
            </a:r>
          </a:p>
          <a:p>
            <a:r>
              <a:rPr lang="en-JP" sz="1200" dirty="0">
                <a:solidFill>
                  <a:schemeClr val="accent6"/>
                </a:solidFill>
              </a:rPr>
              <a:t>     }</a:t>
            </a:r>
          </a:p>
          <a:p>
            <a:r>
              <a:rPr lang="en-JP" sz="1200" dirty="0">
                <a:solidFill>
                  <a:schemeClr val="accent6"/>
                </a:solidFill>
              </a:rPr>
              <a:t>     </a:t>
            </a:r>
            <a:r>
              <a:rPr lang="en-JP" sz="1200" dirty="0">
                <a:solidFill>
                  <a:srgbClr val="FFFF00"/>
                </a:solidFill>
              </a:rPr>
              <a:t>private</a:t>
            </a:r>
            <a:r>
              <a:rPr lang="en-JP" sz="1200" dirty="0">
                <a:solidFill>
                  <a:schemeClr val="accent6"/>
                </a:solidFill>
              </a:rPr>
              <a:t> 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a:t>
            </a:r>
            <a:r>
              <a:rPr lang="en-JP" sz="1200" dirty="0">
                <a:solidFill>
                  <a:srgbClr val="FFFF00"/>
                </a:solidFill>
              </a:rPr>
              <a:t>private</a:t>
            </a:r>
            <a:r>
              <a:rPr lang="en-JP" sz="1200" dirty="0">
                <a:solidFill>
                  <a:schemeClr val="accent6"/>
                </a:solidFill>
              </a:rPr>
              <a:t>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rgbClr val="FFFF00"/>
                </a:solidFill>
              </a:rPr>
              <a:t>    private </a:t>
            </a:r>
            <a:r>
              <a:rPr lang="en-JP" sz="1200" dirty="0">
                <a:solidFill>
                  <a:schemeClr val="accent6"/>
                </a:solidFill>
              </a:rPr>
              <a:t>int getAdd()</a:t>
            </a:r>
          </a:p>
          <a:p>
            <a:r>
              <a:rPr lang="en-JP" sz="1200" dirty="0">
                <a:solidFill>
                  <a:schemeClr val="accent6"/>
                </a:solidFill>
              </a:rPr>
              <a:t>             return var1+ var2;</a:t>
            </a:r>
          </a:p>
          <a:p>
            <a:r>
              <a:rPr lang="en-JP" sz="1200" dirty="0">
                <a:solidFill>
                  <a:schemeClr val="accent6"/>
                </a:solidFill>
              </a:rPr>
              <a:t>    </a:t>
            </a:r>
            <a:r>
              <a:rPr lang="en-JP" sz="1200" dirty="0">
                <a:solidFill>
                  <a:srgbClr val="FFFF00"/>
                </a:solidFill>
              </a:rPr>
              <a:t>private</a:t>
            </a:r>
            <a:r>
              <a:rPr lang="en-JP" sz="1200" dirty="0">
                <a:solidFill>
                  <a:schemeClr val="accent6"/>
                </a:solidFill>
              </a:rPr>
              <a:t> int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calculator obj1 = new calculator(2,3);</a:t>
            </a:r>
          </a:p>
          <a:p>
            <a:r>
              <a:rPr lang="en-JP" sz="1200" dirty="0">
                <a:solidFill>
                  <a:schemeClr val="accent6"/>
                </a:solidFill>
              </a:rPr>
              <a:t>         System.out.print(obj1.getAdd());</a:t>
            </a:r>
          </a:p>
          <a:p>
            <a:r>
              <a:rPr lang="en-JP" sz="1200" dirty="0">
                <a:solidFill>
                  <a:schemeClr val="accent6"/>
                </a:solidFill>
              </a:rPr>
              <a:t>   }</a:t>
            </a:r>
          </a:p>
          <a:p>
            <a:endParaRPr lang="en-JP" dirty="0"/>
          </a:p>
          <a:p>
            <a:r>
              <a:rPr lang="en-JP" dirty="0"/>
              <a:t>}</a:t>
            </a:r>
          </a:p>
        </p:txBody>
      </p:sp>
      <p:sp>
        <p:nvSpPr>
          <p:cNvPr id="2" name="Slide Number Placeholder 1">
            <a:extLst>
              <a:ext uri="{FF2B5EF4-FFF2-40B4-BE49-F238E27FC236}">
                <a16:creationId xmlns:a16="http://schemas.microsoft.com/office/drawing/2014/main" id="{ECFA17F7-3698-71CD-98AE-AA8DEF041751}"/>
              </a:ext>
            </a:extLst>
          </p:cNvPr>
          <p:cNvSpPr>
            <a:spLocks noGrp="1"/>
          </p:cNvSpPr>
          <p:nvPr>
            <p:ph type="sldNum" sz="quarter" idx="12"/>
          </p:nvPr>
        </p:nvSpPr>
        <p:spPr/>
        <p:txBody>
          <a:bodyPr/>
          <a:lstStyle/>
          <a:p>
            <a:fld id="{1F783C69-ECC4-5244-909A-AB3C2F4F6D91}" type="slidenum">
              <a:rPr lang="en-JP" smtClean="0"/>
              <a:t>74</a:t>
            </a:fld>
            <a:endParaRPr lang="en-JP"/>
          </a:p>
        </p:txBody>
      </p:sp>
    </p:spTree>
    <p:extLst>
      <p:ext uri="{BB962C8B-B14F-4D97-AF65-F5344CB8AC3E}">
        <p14:creationId xmlns:p14="http://schemas.microsoft.com/office/powerpoint/2010/main" val="154739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exter y didi - Buscar con Google | Dexter cartoon, Cartoon network  characters, Cartoon caracters">
            <a:extLst>
              <a:ext uri="{FF2B5EF4-FFF2-40B4-BE49-F238E27FC236}">
                <a16:creationId xmlns:a16="http://schemas.microsoft.com/office/drawing/2014/main" id="{3E10FCC4-57BD-764D-8AAE-FC6F11F53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24285" y="4636075"/>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2C150DF3-CB8B-1D4B-AEE1-889030670A86}"/>
              </a:ext>
            </a:extLst>
          </p:cNvPr>
          <p:cNvSpPr/>
          <p:nvPr/>
        </p:nvSpPr>
        <p:spPr>
          <a:xfrm>
            <a:off x="7678157" y="3280322"/>
            <a:ext cx="2040072" cy="1154158"/>
          </a:xfrm>
          <a:prstGeom prst="wedgeRectCallout">
            <a:avLst>
              <a:gd name="adj1" fmla="val -34026"/>
              <a:gd name="adj2" fmla="val 930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Write answer</a:t>
            </a:r>
          </a:p>
        </p:txBody>
      </p:sp>
      <p:sp>
        <p:nvSpPr>
          <p:cNvPr id="9" name="Vertical Scroll 8">
            <a:extLst>
              <a:ext uri="{FF2B5EF4-FFF2-40B4-BE49-F238E27FC236}">
                <a16:creationId xmlns:a16="http://schemas.microsoft.com/office/drawing/2014/main" id="{8D8D6A5B-E213-9246-9735-2693F55F81AE}"/>
              </a:ext>
            </a:extLst>
          </p:cNvPr>
          <p:cNvSpPr/>
          <p:nvPr/>
        </p:nvSpPr>
        <p:spPr>
          <a:xfrm>
            <a:off x="2193048" y="405524"/>
            <a:ext cx="3761065" cy="5989739"/>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TextBox 9">
            <a:extLst>
              <a:ext uri="{FF2B5EF4-FFF2-40B4-BE49-F238E27FC236}">
                <a16:creationId xmlns:a16="http://schemas.microsoft.com/office/drawing/2014/main" id="{4E9CF047-6289-4C43-BAFD-E5946BDA0964}"/>
              </a:ext>
            </a:extLst>
          </p:cNvPr>
          <p:cNvSpPr txBox="1"/>
          <p:nvPr/>
        </p:nvSpPr>
        <p:spPr>
          <a:xfrm>
            <a:off x="3655529" y="405524"/>
            <a:ext cx="1508875" cy="369332"/>
          </a:xfrm>
          <a:prstGeom prst="rect">
            <a:avLst/>
          </a:prstGeom>
          <a:noFill/>
        </p:spPr>
        <p:txBody>
          <a:bodyPr wrap="none" rtlCol="0">
            <a:spAutoFit/>
          </a:bodyPr>
          <a:lstStyle/>
          <a:p>
            <a:r>
              <a:rPr lang="en-JP"/>
              <a:t>calculator.java</a:t>
            </a:r>
          </a:p>
        </p:txBody>
      </p:sp>
      <p:sp>
        <p:nvSpPr>
          <p:cNvPr id="11" name="TextBox 10">
            <a:extLst>
              <a:ext uri="{FF2B5EF4-FFF2-40B4-BE49-F238E27FC236}">
                <a16:creationId xmlns:a16="http://schemas.microsoft.com/office/drawing/2014/main" id="{3C2DD12B-D438-6448-A6C3-21A46F4382A3}"/>
              </a:ext>
            </a:extLst>
          </p:cNvPr>
          <p:cNvSpPr txBox="1"/>
          <p:nvPr/>
        </p:nvSpPr>
        <p:spPr>
          <a:xfrm>
            <a:off x="2786985" y="1107129"/>
            <a:ext cx="2842060" cy="5355312"/>
          </a:xfrm>
          <a:prstGeom prst="rect">
            <a:avLst/>
          </a:prstGeom>
          <a:noFill/>
        </p:spPr>
        <p:txBody>
          <a:bodyPr wrap="none" rtlCol="0">
            <a:spAutoFit/>
          </a:bodyPr>
          <a:lstStyle/>
          <a:p>
            <a:r>
              <a:rPr lang="en-JP" dirty="0"/>
              <a:t>public class calculator{</a:t>
            </a:r>
          </a:p>
          <a:p>
            <a:r>
              <a:rPr lang="en-JP" sz="1200" dirty="0"/>
              <a:t>     </a:t>
            </a:r>
            <a:r>
              <a:rPr lang="en-JP" sz="1200" dirty="0">
                <a:solidFill>
                  <a:srgbClr val="FFFF00"/>
                </a:solidFill>
              </a:rPr>
              <a:t>private</a:t>
            </a:r>
            <a:r>
              <a:rPr lang="en-JP" sz="1200" dirty="0"/>
              <a:t> int var1, var2;</a:t>
            </a:r>
          </a:p>
          <a:p>
            <a:r>
              <a:rPr lang="en-JP" sz="1200" dirty="0"/>
              <a:t>     </a:t>
            </a:r>
          </a:p>
          <a:p>
            <a:r>
              <a:rPr lang="en-JP" sz="1200" dirty="0"/>
              <a:t>    </a:t>
            </a:r>
            <a:r>
              <a:rPr lang="en-JP" sz="1200" dirty="0">
                <a:solidFill>
                  <a:schemeClr val="accent6"/>
                </a:solidFill>
              </a:rPr>
              <a:t> </a:t>
            </a:r>
            <a:r>
              <a:rPr lang="en-JP" sz="1200" dirty="0">
                <a:solidFill>
                  <a:srgbClr val="FFFF00"/>
                </a:solidFill>
              </a:rPr>
              <a:t>private</a:t>
            </a:r>
            <a:r>
              <a:rPr lang="en-JP" sz="1200" dirty="0">
                <a:solidFill>
                  <a:schemeClr val="accent6"/>
                </a:solidFill>
              </a:rPr>
              <a:t> calculator(){</a:t>
            </a:r>
          </a:p>
          <a:p>
            <a:r>
              <a:rPr lang="en-JP" sz="1200" dirty="0">
                <a:solidFill>
                  <a:schemeClr val="accent6"/>
                </a:solidFill>
              </a:rPr>
              <a:t>     }</a:t>
            </a:r>
          </a:p>
          <a:p>
            <a:r>
              <a:rPr lang="en-JP" sz="1200" dirty="0">
                <a:solidFill>
                  <a:schemeClr val="accent6"/>
                </a:solidFill>
              </a:rPr>
              <a:t>     </a:t>
            </a:r>
            <a:r>
              <a:rPr lang="en-JP" sz="1200" dirty="0">
                <a:solidFill>
                  <a:srgbClr val="7030A0"/>
                </a:solidFill>
              </a:rPr>
              <a:t>public</a:t>
            </a:r>
            <a:r>
              <a:rPr lang="en-JP" sz="1200" dirty="0">
                <a:solidFill>
                  <a:srgbClr val="FFFF00"/>
                </a:solidFill>
              </a:rPr>
              <a:t> </a:t>
            </a:r>
            <a:r>
              <a:rPr lang="en-JP" sz="1200" dirty="0">
                <a:solidFill>
                  <a:schemeClr val="accent6"/>
                </a:solidFill>
              </a:rPr>
              <a:t>calculator(int a, int b){</a:t>
            </a:r>
          </a:p>
          <a:p>
            <a:r>
              <a:rPr lang="en-JP" sz="1200" dirty="0">
                <a:solidFill>
                  <a:schemeClr val="accent6"/>
                </a:solidFill>
              </a:rPr>
              <a:t>            var1 = a;</a:t>
            </a:r>
          </a:p>
          <a:p>
            <a:r>
              <a:rPr lang="en-JP" sz="1200" dirty="0">
                <a:solidFill>
                  <a:schemeClr val="accent6"/>
                </a:solidFill>
              </a:rPr>
              <a:t>            var2 = b;</a:t>
            </a:r>
          </a:p>
          <a:p>
            <a:r>
              <a:rPr lang="en-JP" sz="1200" dirty="0">
                <a:solidFill>
                  <a:schemeClr val="accent6"/>
                </a:solidFill>
              </a:rPr>
              <a:t>     }</a:t>
            </a:r>
          </a:p>
          <a:p>
            <a:r>
              <a:rPr lang="en-JP" sz="1200" dirty="0">
                <a:solidFill>
                  <a:schemeClr val="accent6"/>
                </a:solidFill>
              </a:rPr>
              <a:t>  </a:t>
            </a:r>
          </a:p>
          <a:p>
            <a:r>
              <a:rPr lang="en-JP" sz="1200" dirty="0">
                <a:solidFill>
                  <a:schemeClr val="accent6"/>
                </a:solidFill>
              </a:rPr>
              <a:t> </a:t>
            </a:r>
            <a:r>
              <a:rPr lang="en-JP" sz="1200" dirty="0">
                <a:solidFill>
                  <a:srgbClr val="7030A0"/>
                </a:solidFill>
              </a:rPr>
              <a:t>public</a:t>
            </a:r>
            <a:r>
              <a:rPr lang="en-JP" sz="1200" dirty="0">
                <a:solidFill>
                  <a:schemeClr val="accent6"/>
                </a:solidFill>
              </a:rPr>
              <a:t>  void setValues(int a, int b){</a:t>
            </a:r>
          </a:p>
          <a:p>
            <a:r>
              <a:rPr lang="en-JP" sz="1200" dirty="0">
                <a:solidFill>
                  <a:schemeClr val="accent6"/>
                </a:solidFill>
              </a:rPr>
              <a:t>           var1=a;</a:t>
            </a:r>
          </a:p>
          <a:p>
            <a:r>
              <a:rPr lang="en-JP" sz="1200" dirty="0">
                <a:solidFill>
                  <a:schemeClr val="accent6"/>
                </a:solidFill>
              </a:rPr>
              <a:t>           var2=b;</a:t>
            </a:r>
          </a:p>
          <a:p>
            <a:r>
              <a:rPr lang="en-JP" sz="1200" dirty="0">
                <a:solidFill>
                  <a:schemeClr val="accent6"/>
                </a:solidFill>
              </a:rPr>
              <a:t>    }</a:t>
            </a:r>
          </a:p>
          <a:p>
            <a:endParaRPr lang="en-JP" sz="1200" dirty="0">
              <a:solidFill>
                <a:schemeClr val="accent6"/>
              </a:solidFill>
            </a:endParaRPr>
          </a:p>
          <a:p>
            <a:r>
              <a:rPr lang="en-JP" sz="1200" dirty="0">
                <a:solidFill>
                  <a:srgbClr val="FFFF00"/>
                </a:solidFill>
              </a:rPr>
              <a:t>   </a:t>
            </a:r>
            <a:r>
              <a:rPr lang="en-JP" sz="1200" dirty="0">
                <a:solidFill>
                  <a:srgbClr val="7030A0"/>
                </a:solidFill>
              </a:rPr>
              <a:t> public </a:t>
            </a:r>
            <a:r>
              <a:rPr lang="en-JP" sz="1200" dirty="0">
                <a:solidFill>
                  <a:schemeClr val="accent6"/>
                </a:solidFill>
              </a:rPr>
              <a:t>int getAdd()</a:t>
            </a:r>
          </a:p>
          <a:p>
            <a:r>
              <a:rPr lang="en-JP" sz="1200" dirty="0">
                <a:solidFill>
                  <a:schemeClr val="accent6"/>
                </a:solidFill>
              </a:rPr>
              <a:t>             return var1+ var2;</a:t>
            </a:r>
          </a:p>
          <a:p>
            <a:r>
              <a:rPr lang="en-JP" sz="1200" dirty="0">
                <a:solidFill>
                  <a:schemeClr val="accent6"/>
                </a:solidFill>
              </a:rPr>
              <a:t>    </a:t>
            </a:r>
            <a:r>
              <a:rPr lang="en-JP" sz="1200" dirty="0">
                <a:solidFill>
                  <a:srgbClr val="7030A0"/>
                </a:solidFill>
              </a:rPr>
              <a:t>public</a:t>
            </a:r>
            <a:r>
              <a:rPr lang="en-JP" sz="1200" dirty="0">
                <a:solidFill>
                  <a:schemeClr val="accent6"/>
                </a:solidFill>
              </a:rPr>
              <a:t> int getSub()</a:t>
            </a:r>
          </a:p>
          <a:p>
            <a:r>
              <a:rPr lang="en-JP" sz="1200" dirty="0">
                <a:solidFill>
                  <a:schemeClr val="accent6"/>
                </a:solidFill>
              </a:rPr>
              <a:t>            return var1-var2;</a:t>
            </a:r>
          </a:p>
          <a:p>
            <a:r>
              <a:rPr lang="en-JP" sz="1200" dirty="0">
                <a:solidFill>
                  <a:schemeClr val="accent6"/>
                </a:solidFill>
              </a:rPr>
              <a:t>    …</a:t>
            </a:r>
          </a:p>
          <a:p>
            <a:endParaRPr lang="en-JP" sz="1200" dirty="0">
              <a:solidFill>
                <a:schemeClr val="accent6"/>
              </a:solidFill>
            </a:endParaRPr>
          </a:p>
          <a:p>
            <a:r>
              <a:rPr lang="en-JP" sz="1200" dirty="0">
                <a:solidFill>
                  <a:schemeClr val="accent6"/>
                </a:solidFill>
              </a:rPr>
              <a:t>    public static void main(String args[]){</a:t>
            </a:r>
          </a:p>
          <a:p>
            <a:r>
              <a:rPr lang="en-JP" sz="1200" dirty="0">
                <a:solidFill>
                  <a:schemeClr val="accent6"/>
                </a:solidFill>
              </a:rPr>
              <a:t>        calculator obj1 = new calculator(2,3);</a:t>
            </a:r>
          </a:p>
          <a:p>
            <a:r>
              <a:rPr lang="en-JP" sz="1200" dirty="0">
                <a:solidFill>
                  <a:schemeClr val="accent6"/>
                </a:solidFill>
              </a:rPr>
              <a:t>         System.out.print(obj1.getAdd());</a:t>
            </a:r>
          </a:p>
          <a:p>
            <a:r>
              <a:rPr lang="en-JP" sz="1200" dirty="0">
                <a:solidFill>
                  <a:schemeClr val="accent6"/>
                </a:solidFill>
              </a:rPr>
              <a:t>   }</a:t>
            </a:r>
          </a:p>
          <a:p>
            <a:endParaRPr lang="en-JP" dirty="0"/>
          </a:p>
          <a:p>
            <a:r>
              <a:rPr lang="en-JP" dirty="0"/>
              <a:t>}</a:t>
            </a:r>
          </a:p>
        </p:txBody>
      </p:sp>
      <p:sp>
        <p:nvSpPr>
          <p:cNvPr id="2" name="Slide Number Placeholder 1">
            <a:extLst>
              <a:ext uri="{FF2B5EF4-FFF2-40B4-BE49-F238E27FC236}">
                <a16:creationId xmlns:a16="http://schemas.microsoft.com/office/drawing/2014/main" id="{C04D1B89-B1A2-6CA1-F66C-DC3B8ECBA3F6}"/>
              </a:ext>
            </a:extLst>
          </p:cNvPr>
          <p:cNvSpPr>
            <a:spLocks noGrp="1"/>
          </p:cNvSpPr>
          <p:nvPr>
            <p:ph type="sldNum" sz="quarter" idx="12"/>
          </p:nvPr>
        </p:nvSpPr>
        <p:spPr/>
        <p:txBody>
          <a:bodyPr/>
          <a:lstStyle/>
          <a:p>
            <a:fld id="{1F783C69-ECC4-5244-909A-AB3C2F4F6D91}" type="slidenum">
              <a:rPr lang="en-JP" smtClean="0"/>
              <a:t>75</a:t>
            </a:fld>
            <a:endParaRPr lang="en-JP"/>
          </a:p>
        </p:txBody>
      </p:sp>
    </p:spTree>
    <p:extLst>
      <p:ext uri="{BB962C8B-B14F-4D97-AF65-F5344CB8AC3E}">
        <p14:creationId xmlns:p14="http://schemas.microsoft.com/office/powerpoint/2010/main" val="173929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ndark | Dexter's Laboratory Wiki | Fandom">
            <a:extLst>
              <a:ext uri="{FF2B5EF4-FFF2-40B4-BE49-F238E27FC236}">
                <a16:creationId xmlns:a16="http://schemas.microsoft.com/office/drawing/2014/main" id="{E4E20D90-CDE9-FA41-B3A4-987014222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786" y="3629891"/>
            <a:ext cx="3289300" cy="2476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C49933B3-E89B-6849-9BA1-22C445BDA7BF}"/>
              </a:ext>
            </a:extLst>
          </p:cNvPr>
          <p:cNvSpPr/>
          <p:nvPr/>
        </p:nvSpPr>
        <p:spPr>
          <a:xfrm>
            <a:off x="2290250" y="2368324"/>
            <a:ext cx="1598836" cy="1154158"/>
          </a:xfrm>
          <a:prstGeom prst="wedgeRectCallout">
            <a:avLst>
              <a:gd name="adj1" fmla="val 13734"/>
              <a:gd name="adj2" fmla="val 9149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Mandark, try my new code</a:t>
            </a:r>
          </a:p>
        </p:txBody>
      </p:sp>
      <p:sp>
        <p:nvSpPr>
          <p:cNvPr id="6" name="Cloud Callout 5">
            <a:extLst>
              <a:ext uri="{FF2B5EF4-FFF2-40B4-BE49-F238E27FC236}">
                <a16:creationId xmlns:a16="http://schemas.microsoft.com/office/drawing/2014/main" id="{A216FD24-E347-AE4E-91A0-B68A576AC30C}"/>
              </a:ext>
            </a:extLst>
          </p:cNvPr>
          <p:cNvSpPr/>
          <p:nvPr/>
        </p:nvSpPr>
        <p:spPr>
          <a:xfrm>
            <a:off x="183782" y="3228109"/>
            <a:ext cx="1598836" cy="813539"/>
          </a:xfrm>
          <a:prstGeom prst="cloudCallout">
            <a:avLst>
              <a:gd name="adj1" fmla="val 25039"/>
              <a:gd name="adj2" fmla="val 761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187022DE-C861-C842-A32A-DC871E60FFC9}"/>
              </a:ext>
            </a:extLst>
          </p:cNvPr>
          <p:cNvSpPr txBox="1"/>
          <p:nvPr/>
        </p:nvSpPr>
        <p:spPr>
          <a:xfrm>
            <a:off x="452484" y="3253021"/>
            <a:ext cx="1258970" cy="646331"/>
          </a:xfrm>
          <a:prstGeom prst="rect">
            <a:avLst/>
          </a:prstGeom>
          <a:noFill/>
        </p:spPr>
        <p:txBody>
          <a:bodyPr wrap="square" rtlCol="0">
            <a:spAutoFit/>
          </a:bodyPr>
          <a:lstStyle/>
          <a:p>
            <a:r>
              <a:rPr lang="en-JP"/>
              <a:t>sure. stupid didi</a:t>
            </a:r>
          </a:p>
        </p:txBody>
      </p:sp>
      <p:pic>
        <p:nvPicPr>
          <p:cNvPr id="9" name="Picture 2" descr="Toonarific Clipart Gallery">
            <a:extLst>
              <a:ext uri="{FF2B5EF4-FFF2-40B4-BE49-F238E27FC236}">
                <a16:creationId xmlns:a16="http://schemas.microsoft.com/office/drawing/2014/main" id="{8E33C301-B071-2E47-8C12-83E85B3B3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3418" y="4364942"/>
            <a:ext cx="2081973" cy="1982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ular Callout 9">
            <a:extLst>
              <a:ext uri="{FF2B5EF4-FFF2-40B4-BE49-F238E27FC236}">
                <a16:creationId xmlns:a16="http://schemas.microsoft.com/office/drawing/2014/main" id="{C7A979DF-F41F-1C42-BF63-D9CD2677FAE3}"/>
              </a:ext>
            </a:extLst>
          </p:cNvPr>
          <p:cNvSpPr/>
          <p:nvPr/>
        </p:nvSpPr>
        <p:spPr>
          <a:xfrm>
            <a:off x="8860728" y="3694072"/>
            <a:ext cx="2145993" cy="410560"/>
          </a:xfrm>
          <a:prstGeom prst="wedgeRectCallout">
            <a:avLst>
              <a:gd name="adj1" fmla="val -25100"/>
              <a:gd name="adj2" fmla="val 1142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 name="TextBox 10">
            <a:extLst>
              <a:ext uri="{FF2B5EF4-FFF2-40B4-BE49-F238E27FC236}">
                <a16:creationId xmlns:a16="http://schemas.microsoft.com/office/drawing/2014/main" id="{0D9F4D7C-9879-494E-BF74-C831979C9002}"/>
              </a:ext>
            </a:extLst>
          </p:cNvPr>
          <p:cNvSpPr txBox="1"/>
          <p:nvPr/>
        </p:nvSpPr>
        <p:spPr>
          <a:xfrm>
            <a:off x="8857736" y="3757149"/>
            <a:ext cx="2148986" cy="276999"/>
          </a:xfrm>
          <a:prstGeom prst="rect">
            <a:avLst/>
          </a:prstGeom>
          <a:noFill/>
        </p:spPr>
        <p:txBody>
          <a:bodyPr wrap="none" rtlCol="0">
            <a:spAutoFit/>
          </a:bodyPr>
          <a:lstStyle/>
          <a:p>
            <a:r>
              <a:rPr lang="en-JP" sz="1200"/>
              <a:t>cannot mess with the Didi code</a:t>
            </a:r>
          </a:p>
        </p:txBody>
      </p:sp>
      <p:sp>
        <p:nvSpPr>
          <p:cNvPr id="2" name="Slide Number Placeholder 1">
            <a:extLst>
              <a:ext uri="{FF2B5EF4-FFF2-40B4-BE49-F238E27FC236}">
                <a16:creationId xmlns:a16="http://schemas.microsoft.com/office/drawing/2014/main" id="{7AD06B02-7CD3-B8D9-D219-34DE6D561886}"/>
              </a:ext>
            </a:extLst>
          </p:cNvPr>
          <p:cNvSpPr>
            <a:spLocks noGrp="1"/>
          </p:cNvSpPr>
          <p:nvPr>
            <p:ph type="sldNum" sz="quarter" idx="12"/>
          </p:nvPr>
        </p:nvSpPr>
        <p:spPr/>
        <p:txBody>
          <a:bodyPr/>
          <a:lstStyle/>
          <a:p>
            <a:fld id="{1F783C69-ECC4-5244-909A-AB3C2F4F6D91}" type="slidenum">
              <a:rPr lang="en-JP" smtClean="0"/>
              <a:t>76</a:t>
            </a:fld>
            <a:endParaRPr lang="en-JP"/>
          </a:p>
        </p:txBody>
      </p:sp>
    </p:spTree>
    <p:extLst>
      <p:ext uri="{BB962C8B-B14F-4D97-AF65-F5344CB8AC3E}">
        <p14:creationId xmlns:p14="http://schemas.microsoft.com/office/powerpoint/2010/main" val="1566830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exter y didi - Buscar con Google | Dexter cartoon, Cartoon network  characters, Cartoon caracters">
            <a:extLst>
              <a:ext uri="{FF2B5EF4-FFF2-40B4-BE49-F238E27FC236}">
                <a16:creationId xmlns:a16="http://schemas.microsoft.com/office/drawing/2014/main" id="{420E4535-EEBC-CF49-93EA-46768380A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9688645" y="4258570"/>
            <a:ext cx="1159528" cy="22219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ular Callout 4">
            <a:extLst>
              <a:ext uri="{FF2B5EF4-FFF2-40B4-BE49-F238E27FC236}">
                <a16:creationId xmlns:a16="http://schemas.microsoft.com/office/drawing/2014/main" id="{E8C7759C-656F-274C-B17D-DDE42CE0B871}"/>
              </a:ext>
            </a:extLst>
          </p:cNvPr>
          <p:cNvSpPr/>
          <p:nvPr/>
        </p:nvSpPr>
        <p:spPr>
          <a:xfrm>
            <a:off x="9842517" y="2902817"/>
            <a:ext cx="2040072" cy="1154158"/>
          </a:xfrm>
          <a:prstGeom prst="wedgeRectCallout">
            <a:avLst>
              <a:gd name="adj1" fmla="val -34026"/>
              <a:gd name="adj2" fmla="val 930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JP" sz="1600">
                <a:solidFill>
                  <a:schemeClr val="tx1"/>
                </a:solidFill>
              </a:rPr>
              <a:t>Thanks for teaching me to write the code</a:t>
            </a:r>
          </a:p>
        </p:txBody>
      </p:sp>
      <p:pic>
        <p:nvPicPr>
          <p:cNvPr id="6" name="Picture 2" descr="Cartoon Classics #4 – Dexter's Laboratory | Dexter's laboratory, Dexter  cartoon, Dexter laboratory">
            <a:extLst>
              <a:ext uri="{FF2B5EF4-FFF2-40B4-BE49-F238E27FC236}">
                <a16:creationId xmlns:a16="http://schemas.microsoft.com/office/drawing/2014/main" id="{222A8AD7-1993-9443-BD58-520654DDE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50" y="5270353"/>
            <a:ext cx="1034473" cy="14452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131F15D-30A8-484D-8046-4B3B8DE7BA58}"/>
              </a:ext>
            </a:extLst>
          </p:cNvPr>
          <p:cNvSpPr txBox="1"/>
          <p:nvPr/>
        </p:nvSpPr>
        <p:spPr>
          <a:xfrm>
            <a:off x="489801" y="4325609"/>
            <a:ext cx="1708052" cy="584775"/>
          </a:xfrm>
          <a:prstGeom prst="rect">
            <a:avLst/>
          </a:prstGeom>
          <a:noFill/>
        </p:spPr>
        <p:txBody>
          <a:bodyPr wrap="square" rtlCol="0">
            <a:spAutoFit/>
          </a:bodyPr>
          <a:lstStyle/>
          <a:p>
            <a:r>
              <a:rPr lang="en-JP" sz="1600" b="1"/>
              <a:t>Love you sister. Bye.</a:t>
            </a:r>
          </a:p>
        </p:txBody>
      </p:sp>
      <p:sp>
        <p:nvSpPr>
          <p:cNvPr id="8" name="Rectangular Callout 7">
            <a:extLst>
              <a:ext uri="{FF2B5EF4-FFF2-40B4-BE49-F238E27FC236}">
                <a16:creationId xmlns:a16="http://schemas.microsoft.com/office/drawing/2014/main" id="{5D1A7C50-2BE2-4A49-945A-1C3118B163B1}"/>
              </a:ext>
            </a:extLst>
          </p:cNvPr>
          <p:cNvSpPr/>
          <p:nvPr/>
        </p:nvSpPr>
        <p:spPr>
          <a:xfrm>
            <a:off x="423918" y="4258571"/>
            <a:ext cx="1708051" cy="718852"/>
          </a:xfrm>
          <a:prstGeom prst="wedgeRectCallout">
            <a:avLst>
              <a:gd name="adj1" fmla="val -26649"/>
              <a:gd name="adj2" fmla="val 913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CF2AF037-D757-FB2B-8395-F00A447134A4}"/>
              </a:ext>
            </a:extLst>
          </p:cNvPr>
          <p:cNvSpPr>
            <a:spLocks noGrp="1"/>
          </p:cNvSpPr>
          <p:nvPr>
            <p:ph type="sldNum" sz="quarter" idx="12"/>
          </p:nvPr>
        </p:nvSpPr>
        <p:spPr/>
        <p:txBody>
          <a:bodyPr/>
          <a:lstStyle/>
          <a:p>
            <a:fld id="{1F783C69-ECC4-5244-909A-AB3C2F4F6D91}" type="slidenum">
              <a:rPr lang="en-JP" smtClean="0"/>
              <a:t>77</a:t>
            </a:fld>
            <a:endParaRPr lang="en-JP"/>
          </a:p>
        </p:txBody>
      </p:sp>
    </p:spTree>
    <p:extLst>
      <p:ext uri="{BB962C8B-B14F-4D97-AF65-F5344CB8AC3E}">
        <p14:creationId xmlns:p14="http://schemas.microsoft.com/office/powerpoint/2010/main" val="57052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exters Laboratory Png Clipart - Dexter Laboratory Dexter Mad, Transparent  Png - kindpng">
            <a:extLst>
              <a:ext uri="{FF2B5EF4-FFF2-40B4-BE49-F238E27FC236}">
                <a16:creationId xmlns:a16="http://schemas.microsoft.com/office/drawing/2014/main" id="{EAF9AE01-C155-2743-BD9D-2EED0686C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809" y="3346017"/>
            <a:ext cx="3276600" cy="248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042785-64F1-2B40-9F5E-1C7832F3E23F}"/>
              </a:ext>
            </a:extLst>
          </p:cNvPr>
          <p:cNvSpPr txBox="1"/>
          <p:nvPr/>
        </p:nvSpPr>
        <p:spPr>
          <a:xfrm>
            <a:off x="4535732" y="2162250"/>
            <a:ext cx="2761914" cy="1077218"/>
          </a:xfrm>
          <a:prstGeom prst="rect">
            <a:avLst/>
          </a:prstGeom>
          <a:noFill/>
        </p:spPr>
        <p:txBody>
          <a:bodyPr wrap="square" rtlCol="0">
            <a:spAutoFit/>
          </a:bodyPr>
          <a:lstStyle/>
          <a:p>
            <a:r>
              <a:rPr lang="en-JP" sz="1600" b="1"/>
              <a:t>You guys!</a:t>
            </a:r>
          </a:p>
          <a:p>
            <a:endParaRPr lang="en-JP" sz="1600" b="1"/>
          </a:p>
          <a:p>
            <a:r>
              <a:rPr lang="en-JP" sz="1600" b="1"/>
              <a:t>Complete the main Quizz in the moodle.</a:t>
            </a:r>
          </a:p>
        </p:txBody>
      </p:sp>
      <p:sp>
        <p:nvSpPr>
          <p:cNvPr id="6" name="Rectangular Callout 5">
            <a:extLst>
              <a:ext uri="{FF2B5EF4-FFF2-40B4-BE49-F238E27FC236}">
                <a16:creationId xmlns:a16="http://schemas.microsoft.com/office/drawing/2014/main" id="{ED48338B-5D55-1E45-85A5-FE0A8FAA9EBB}"/>
              </a:ext>
            </a:extLst>
          </p:cNvPr>
          <p:cNvSpPr/>
          <p:nvPr/>
        </p:nvSpPr>
        <p:spPr>
          <a:xfrm>
            <a:off x="4535732" y="2046914"/>
            <a:ext cx="2485854" cy="1319644"/>
          </a:xfrm>
          <a:prstGeom prst="wedgeRectCallout">
            <a:avLst>
              <a:gd name="adj1" fmla="val -34501"/>
              <a:gd name="adj2" fmla="val 704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 name="Slide Number Placeholder 1">
            <a:extLst>
              <a:ext uri="{FF2B5EF4-FFF2-40B4-BE49-F238E27FC236}">
                <a16:creationId xmlns:a16="http://schemas.microsoft.com/office/drawing/2014/main" id="{A8B3EAE8-138F-D87E-30A0-E731CD008623}"/>
              </a:ext>
            </a:extLst>
          </p:cNvPr>
          <p:cNvSpPr>
            <a:spLocks noGrp="1"/>
          </p:cNvSpPr>
          <p:nvPr>
            <p:ph type="sldNum" sz="quarter" idx="12"/>
          </p:nvPr>
        </p:nvSpPr>
        <p:spPr/>
        <p:txBody>
          <a:bodyPr/>
          <a:lstStyle/>
          <a:p>
            <a:fld id="{1F783C69-ECC4-5244-909A-AB3C2F4F6D91}" type="slidenum">
              <a:rPr lang="en-JP" smtClean="0"/>
              <a:t>78</a:t>
            </a:fld>
            <a:endParaRPr lang="en-JP"/>
          </a:p>
        </p:txBody>
      </p:sp>
    </p:spTree>
    <p:extLst>
      <p:ext uri="{BB962C8B-B14F-4D97-AF65-F5344CB8AC3E}">
        <p14:creationId xmlns:p14="http://schemas.microsoft.com/office/powerpoint/2010/main" val="429084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357A03-86BF-4549-A782-24C429623CBD}"/>
              </a:ext>
            </a:extLst>
          </p:cNvPr>
          <p:cNvSpPr txBox="1"/>
          <p:nvPr/>
        </p:nvSpPr>
        <p:spPr>
          <a:xfrm>
            <a:off x="1777850" y="2872644"/>
            <a:ext cx="3012635" cy="1477328"/>
          </a:xfrm>
          <a:prstGeom prst="rect">
            <a:avLst/>
          </a:prstGeom>
          <a:noFill/>
        </p:spPr>
        <p:txBody>
          <a:bodyPr wrap="square" rtlCol="0">
            <a:spAutoFit/>
          </a:bodyPr>
          <a:lstStyle/>
          <a:p>
            <a:r>
              <a:rPr lang="en-JP"/>
              <a:t>Functions of a calculator are:</a:t>
            </a:r>
          </a:p>
          <a:p>
            <a:r>
              <a:rPr lang="en-JP" b="1"/>
              <a:t>addition</a:t>
            </a:r>
          </a:p>
          <a:p>
            <a:r>
              <a:rPr lang="en-JP" b="1"/>
              <a:t>substraction</a:t>
            </a:r>
          </a:p>
          <a:p>
            <a:r>
              <a:rPr lang="en-JP" b="1"/>
              <a:t>multiplication</a:t>
            </a:r>
          </a:p>
          <a:p>
            <a:r>
              <a:rPr lang="en-JP" b="1"/>
              <a:t>division</a:t>
            </a:r>
          </a:p>
        </p:txBody>
      </p:sp>
      <p:pic>
        <p:nvPicPr>
          <p:cNvPr id="1028" name="Picture 4" descr="Cartoon Classics #4 – Dexter's Laboratory | Dexter's laboratory, Dexter  cartoon, Dexter laboratory">
            <a:extLst>
              <a:ext uri="{FF2B5EF4-FFF2-40B4-BE49-F238E27FC236}">
                <a16:creationId xmlns:a16="http://schemas.microsoft.com/office/drawing/2014/main" id="{64D8FE40-2D76-3949-B18B-F3FA525A8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693598" y="5288693"/>
            <a:ext cx="1495794" cy="12478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BF23E5D6-DA89-C943-8C09-5A6C3D205A79}"/>
              </a:ext>
            </a:extLst>
          </p:cNvPr>
          <p:cNvSpPr/>
          <p:nvPr/>
        </p:nvSpPr>
        <p:spPr>
          <a:xfrm>
            <a:off x="1744717" y="2718487"/>
            <a:ext cx="3012634" cy="1774184"/>
          </a:xfrm>
          <a:prstGeom prst="wedgeRectCallout">
            <a:avLst>
              <a:gd name="adj1" fmla="val -46405"/>
              <a:gd name="adj2" fmla="val 721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ular Callout 8">
            <a:extLst>
              <a:ext uri="{FF2B5EF4-FFF2-40B4-BE49-F238E27FC236}">
                <a16:creationId xmlns:a16="http://schemas.microsoft.com/office/drawing/2014/main" id="{C955DF8B-F28F-2A43-AB80-797D064C2710}"/>
              </a:ext>
            </a:extLst>
          </p:cNvPr>
          <p:cNvSpPr/>
          <p:nvPr/>
        </p:nvSpPr>
        <p:spPr>
          <a:xfrm>
            <a:off x="7079681" y="3888509"/>
            <a:ext cx="1870355" cy="1133123"/>
          </a:xfrm>
          <a:prstGeom prst="wedgeRectCallout">
            <a:avLst>
              <a:gd name="adj1" fmla="val 35381"/>
              <a:gd name="adj2" fmla="val 704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1482590E-D472-AA4E-8911-7E214C91A15D}"/>
              </a:ext>
            </a:extLst>
          </p:cNvPr>
          <p:cNvSpPr txBox="1"/>
          <p:nvPr/>
        </p:nvSpPr>
        <p:spPr>
          <a:xfrm>
            <a:off x="7079681" y="3978190"/>
            <a:ext cx="2175721" cy="923330"/>
          </a:xfrm>
          <a:prstGeom prst="rect">
            <a:avLst/>
          </a:prstGeom>
          <a:noFill/>
        </p:spPr>
        <p:txBody>
          <a:bodyPr wrap="square" rtlCol="0">
            <a:spAutoFit/>
          </a:bodyPr>
          <a:lstStyle/>
          <a:p>
            <a:r>
              <a:rPr lang="en-JP"/>
              <a:t>What are the functions of your calculator?</a:t>
            </a:r>
          </a:p>
        </p:txBody>
      </p:sp>
      <p:pic>
        <p:nvPicPr>
          <p:cNvPr id="8" name="Picture 4" descr="How to draw Dee Dee | Dexter's Laboratory - Sketchok">
            <a:extLst>
              <a:ext uri="{FF2B5EF4-FFF2-40B4-BE49-F238E27FC236}">
                <a16:creationId xmlns:a16="http://schemas.microsoft.com/office/drawing/2014/main" id="{85EE56C4-D73C-CB49-AA31-AF6D35A3C1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78" r="6828"/>
          <a:stretch/>
        </p:blipFill>
        <p:spPr bwMode="auto">
          <a:xfrm>
            <a:off x="693141" y="4322134"/>
            <a:ext cx="1051575" cy="215072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EC45BE1-4801-8162-6731-A264EC5BF720}"/>
              </a:ext>
            </a:extLst>
          </p:cNvPr>
          <p:cNvSpPr>
            <a:spLocks noGrp="1"/>
          </p:cNvSpPr>
          <p:nvPr>
            <p:ph type="sldNum" sz="quarter" idx="12"/>
          </p:nvPr>
        </p:nvSpPr>
        <p:spPr/>
        <p:txBody>
          <a:bodyPr/>
          <a:lstStyle/>
          <a:p>
            <a:fld id="{1F783C69-ECC4-5244-909A-AB3C2F4F6D91}" type="slidenum">
              <a:rPr lang="en-JP" smtClean="0"/>
              <a:t>8</a:t>
            </a:fld>
            <a:endParaRPr lang="en-JP"/>
          </a:p>
        </p:txBody>
      </p:sp>
    </p:spTree>
    <p:extLst>
      <p:ext uri="{BB962C8B-B14F-4D97-AF65-F5344CB8AC3E}">
        <p14:creationId xmlns:p14="http://schemas.microsoft.com/office/powerpoint/2010/main" val="158300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357A03-86BF-4549-A782-24C429623CBD}"/>
              </a:ext>
            </a:extLst>
          </p:cNvPr>
          <p:cNvSpPr txBox="1"/>
          <p:nvPr/>
        </p:nvSpPr>
        <p:spPr>
          <a:xfrm>
            <a:off x="1744716" y="3429000"/>
            <a:ext cx="2547906" cy="923330"/>
          </a:xfrm>
          <a:prstGeom prst="rect">
            <a:avLst/>
          </a:prstGeom>
          <a:noFill/>
        </p:spPr>
        <p:txBody>
          <a:bodyPr wrap="square" rtlCol="0">
            <a:spAutoFit/>
          </a:bodyPr>
          <a:lstStyle/>
          <a:p>
            <a:r>
              <a:rPr lang="en-JP"/>
              <a:t>My calculator will perform calculations on two variables</a:t>
            </a:r>
            <a:endParaRPr lang="en-JP" b="1"/>
          </a:p>
        </p:txBody>
      </p:sp>
      <p:pic>
        <p:nvPicPr>
          <p:cNvPr id="1028" name="Picture 4" descr="Cartoon Classics #4 – Dexter's Laboratory | Dexter's laboratory, Dexter  cartoon, Dexter laboratory">
            <a:extLst>
              <a:ext uri="{FF2B5EF4-FFF2-40B4-BE49-F238E27FC236}">
                <a16:creationId xmlns:a16="http://schemas.microsoft.com/office/drawing/2014/main" id="{64D8FE40-2D76-3949-B18B-F3FA525A8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693598" y="5288693"/>
            <a:ext cx="1495794" cy="12478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ular Callout 5">
            <a:extLst>
              <a:ext uri="{FF2B5EF4-FFF2-40B4-BE49-F238E27FC236}">
                <a16:creationId xmlns:a16="http://schemas.microsoft.com/office/drawing/2014/main" id="{BF23E5D6-DA89-C943-8C09-5A6C3D205A79}"/>
              </a:ext>
            </a:extLst>
          </p:cNvPr>
          <p:cNvSpPr/>
          <p:nvPr/>
        </p:nvSpPr>
        <p:spPr>
          <a:xfrm>
            <a:off x="1744717" y="3311611"/>
            <a:ext cx="2547905" cy="1181060"/>
          </a:xfrm>
          <a:prstGeom prst="wedgeRectCallout">
            <a:avLst>
              <a:gd name="adj1" fmla="val -46405"/>
              <a:gd name="adj2" fmla="val 7212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ectangular Callout 8">
            <a:extLst>
              <a:ext uri="{FF2B5EF4-FFF2-40B4-BE49-F238E27FC236}">
                <a16:creationId xmlns:a16="http://schemas.microsoft.com/office/drawing/2014/main" id="{C955DF8B-F28F-2A43-AB80-797D064C2710}"/>
              </a:ext>
            </a:extLst>
          </p:cNvPr>
          <p:cNvSpPr/>
          <p:nvPr/>
        </p:nvSpPr>
        <p:spPr>
          <a:xfrm>
            <a:off x="7348901" y="3978190"/>
            <a:ext cx="2092594" cy="1043442"/>
          </a:xfrm>
          <a:prstGeom prst="wedgeRectCallout">
            <a:avLst>
              <a:gd name="adj1" fmla="val 28690"/>
              <a:gd name="adj2" fmla="val 7123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TextBox 6">
            <a:extLst>
              <a:ext uri="{FF2B5EF4-FFF2-40B4-BE49-F238E27FC236}">
                <a16:creationId xmlns:a16="http://schemas.microsoft.com/office/drawing/2014/main" id="{1482590E-D472-AA4E-8911-7E214C91A15D}"/>
              </a:ext>
            </a:extLst>
          </p:cNvPr>
          <p:cNvSpPr txBox="1"/>
          <p:nvPr/>
        </p:nvSpPr>
        <p:spPr>
          <a:xfrm>
            <a:off x="7348901" y="4038246"/>
            <a:ext cx="2175721" cy="923330"/>
          </a:xfrm>
          <a:prstGeom prst="rect">
            <a:avLst/>
          </a:prstGeom>
          <a:noFill/>
        </p:spPr>
        <p:txBody>
          <a:bodyPr wrap="square" rtlCol="0">
            <a:spAutoFit/>
          </a:bodyPr>
          <a:lstStyle/>
          <a:p>
            <a:r>
              <a:rPr lang="en-JP"/>
              <a:t>How many variables your calculator will take ?</a:t>
            </a:r>
          </a:p>
        </p:txBody>
      </p:sp>
      <p:pic>
        <p:nvPicPr>
          <p:cNvPr id="8" name="Picture 4" descr="How to draw Dee Dee | Dexter's Laboratory - Sketchok">
            <a:extLst>
              <a:ext uri="{FF2B5EF4-FFF2-40B4-BE49-F238E27FC236}">
                <a16:creationId xmlns:a16="http://schemas.microsoft.com/office/drawing/2014/main" id="{8E5D0D14-4A07-D64F-9A2C-2BA01C777B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578" r="6828"/>
          <a:stretch/>
        </p:blipFill>
        <p:spPr bwMode="auto">
          <a:xfrm>
            <a:off x="693141" y="4322134"/>
            <a:ext cx="1051575" cy="215072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F5B7C2F-9B86-25D4-9966-007E180EFB57}"/>
              </a:ext>
            </a:extLst>
          </p:cNvPr>
          <p:cNvSpPr>
            <a:spLocks noGrp="1"/>
          </p:cNvSpPr>
          <p:nvPr>
            <p:ph type="sldNum" sz="quarter" idx="12"/>
          </p:nvPr>
        </p:nvSpPr>
        <p:spPr/>
        <p:txBody>
          <a:bodyPr/>
          <a:lstStyle/>
          <a:p>
            <a:fld id="{1F783C69-ECC4-5244-909A-AB3C2F4F6D91}" type="slidenum">
              <a:rPr lang="en-JP" smtClean="0"/>
              <a:t>9</a:t>
            </a:fld>
            <a:endParaRPr lang="en-JP"/>
          </a:p>
        </p:txBody>
      </p:sp>
    </p:spTree>
    <p:extLst>
      <p:ext uri="{BB962C8B-B14F-4D97-AF65-F5344CB8AC3E}">
        <p14:creationId xmlns:p14="http://schemas.microsoft.com/office/powerpoint/2010/main" val="130878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aster Management Cycle for Business by Slidesgo">
  <a:themeElements>
    <a:clrScheme name="Simple Light">
      <a:dk1>
        <a:srgbClr val="FFFFFF"/>
      </a:dk1>
      <a:lt1>
        <a:srgbClr val="1F2D44"/>
      </a:lt1>
      <a:dk2>
        <a:srgbClr val="17213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3703</Words>
  <Application>Microsoft Macintosh PowerPoint</Application>
  <PresentationFormat>Widescreen</PresentationFormat>
  <Paragraphs>1085</Paragraphs>
  <Slides>78</Slides>
  <Notes>10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78</vt:i4>
      </vt:variant>
    </vt:vector>
  </HeadingPairs>
  <TitlesOfParts>
    <vt:vector size="90" baseType="lpstr">
      <vt:lpstr>Albert Sans</vt:lpstr>
      <vt:lpstr>BioRhyme</vt:lpstr>
      <vt:lpstr>굴림</vt:lpstr>
      <vt:lpstr>Arial</vt:lpstr>
      <vt:lpstr>Bebas Neue</vt:lpstr>
      <vt:lpstr>Calibri</vt:lpstr>
      <vt:lpstr>Calibri Light</vt:lpstr>
      <vt:lpstr>Nunito Light</vt:lpstr>
      <vt:lpstr>PT Sans</vt:lpstr>
      <vt:lpstr>Wingdings</vt:lpstr>
      <vt:lpstr>Office Theme</vt:lpstr>
      <vt:lpstr>Disaster Management Cycle for Business by Slidesgo</vt:lpstr>
      <vt:lpstr>PowerPoint Presentation</vt:lpstr>
      <vt:lpstr>Previous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comes Mandark (Opponent)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Classes</vt:lpstr>
      <vt:lpstr>Types of Classes</vt:lpstr>
      <vt:lpstr>Types of Classes</vt:lpstr>
      <vt:lpstr>Types of Classes</vt:lpstr>
      <vt:lpstr>Types of Classes</vt:lpstr>
      <vt:lpstr>Types of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Modifiers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Kiran Rage</dc:creator>
  <cp:lastModifiedBy>Uday Kiran Rage</cp:lastModifiedBy>
  <cp:revision>1</cp:revision>
  <dcterms:created xsi:type="dcterms:W3CDTF">2021-04-16T03:51:05Z</dcterms:created>
  <dcterms:modified xsi:type="dcterms:W3CDTF">2025-04-18T01:32:34Z</dcterms:modified>
</cp:coreProperties>
</file>