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66" r:id="rId3"/>
    <p:sldId id="267" r:id="rId4"/>
    <p:sldId id="257" r:id="rId5"/>
    <p:sldId id="258" r:id="rId6"/>
    <p:sldId id="290" r:id="rId7"/>
    <p:sldId id="265" r:id="rId8"/>
    <p:sldId id="269" r:id="rId9"/>
    <p:sldId id="268" r:id="rId10"/>
    <p:sldId id="270" r:id="rId11"/>
    <p:sldId id="260" r:id="rId12"/>
    <p:sldId id="272" r:id="rId13"/>
    <p:sldId id="273" r:id="rId14"/>
    <p:sldId id="292" r:id="rId15"/>
    <p:sldId id="293" r:id="rId16"/>
    <p:sldId id="294" r:id="rId17"/>
    <p:sldId id="291" r:id="rId18"/>
    <p:sldId id="274" r:id="rId19"/>
    <p:sldId id="275" r:id="rId20"/>
    <p:sldId id="271" r:id="rId21"/>
    <p:sldId id="277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332" r:id="rId36"/>
    <p:sldId id="333" r:id="rId37"/>
    <p:sldId id="334" r:id="rId38"/>
    <p:sldId id="335" r:id="rId39"/>
    <p:sldId id="336" r:id="rId40"/>
    <p:sldId id="337" r:id="rId41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CF2E59-0D06-42C9-9810-90EBB187EECE}" v="1" dt="2024-05-07T06:34:50.1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dhavi Palla" userId="fe4d1ba3ce5dfcf8" providerId="Windows Live" clId="Web-{BDCF2E59-0D06-42C9-9810-90EBB187EECE}"/>
    <pc:docChg chg="sldOrd">
      <pc:chgData name="Madhavi Palla" userId="fe4d1ba3ce5dfcf8" providerId="Windows Live" clId="Web-{BDCF2E59-0D06-42C9-9810-90EBB187EECE}" dt="2024-05-07T06:34:50.167" v="0"/>
      <pc:docMkLst>
        <pc:docMk/>
      </pc:docMkLst>
      <pc:sldChg chg="ord">
        <pc:chgData name="Madhavi Palla" userId="fe4d1ba3ce5dfcf8" providerId="Windows Live" clId="Web-{BDCF2E59-0D06-42C9-9810-90EBB187EECE}" dt="2024-05-07T06:34:50.167" v="0"/>
        <pc:sldMkLst>
          <pc:docMk/>
          <pc:sldMk cId="3048228263" sldId="258"/>
        </pc:sldMkLst>
      </pc:sldChg>
    </pc:docChg>
  </pc:docChgLst>
  <pc:docChgLst>
    <pc:chgData name="Uday Kiran Rage" userId="8cfd044a105e3dbd" providerId="LiveId" clId="{840A9CA8-8DB5-4043-9315-B3C38B00587F}"/>
    <pc:docChg chg="custSel modSld">
      <pc:chgData name="Uday Kiran Rage" userId="8cfd044a105e3dbd" providerId="LiveId" clId="{840A9CA8-8DB5-4043-9315-B3C38B00587F}" dt="2023-04-25T02:26:23.593" v="2" actId="1076"/>
      <pc:docMkLst>
        <pc:docMk/>
      </pc:docMkLst>
      <pc:sldChg chg="addSp">
        <pc:chgData name="Uday Kiran Rage" userId="8cfd044a105e3dbd" providerId="LiveId" clId="{840A9CA8-8DB5-4043-9315-B3C38B00587F}" dt="2023-04-25T02:26:08.467" v="0" actId="7634"/>
        <pc:sldMkLst>
          <pc:docMk/>
          <pc:sldMk cId="3881918430" sldId="257"/>
        </pc:sldMkLst>
        <pc:inkChg chg="add">
          <ac:chgData name="Uday Kiran Rage" userId="8cfd044a105e3dbd" providerId="LiveId" clId="{840A9CA8-8DB5-4043-9315-B3C38B00587F}" dt="2023-04-25T02:26:08.467" v="0" actId="7634"/>
          <ac:inkMkLst>
            <pc:docMk/>
            <pc:sldMk cId="3881918430" sldId="257"/>
            <ac:inkMk id="3" creationId="{A69B0A31-E07C-2C37-E3FE-B8FE57E88645}"/>
          </ac:inkMkLst>
        </pc:inkChg>
      </pc:sldChg>
      <pc:sldChg chg="addSp">
        <pc:chgData name="Uday Kiran Rage" userId="8cfd044a105e3dbd" providerId="LiveId" clId="{840A9CA8-8DB5-4043-9315-B3C38B00587F}" dt="2023-04-25T02:26:08.467" v="0" actId="7634"/>
        <pc:sldMkLst>
          <pc:docMk/>
          <pc:sldMk cId="3048228263" sldId="258"/>
        </pc:sldMkLst>
        <pc:inkChg chg="add">
          <ac:chgData name="Uday Kiran Rage" userId="8cfd044a105e3dbd" providerId="LiveId" clId="{840A9CA8-8DB5-4043-9315-B3C38B00587F}" dt="2023-04-25T02:26:08.467" v="0" actId="7634"/>
          <ac:inkMkLst>
            <pc:docMk/>
            <pc:sldMk cId="3048228263" sldId="258"/>
            <ac:inkMk id="3" creationId="{478AC5A9-D801-E99B-092E-B8515017AD75}"/>
          </ac:inkMkLst>
        </pc:inkChg>
      </pc:sldChg>
      <pc:sldChg chg="addSp">
        <pc:chgData name="Uday Kiran Rage" userId="8cfd044a105e3dbd" providerId="LiveId" clId="{840A9CA8-8DB5-4043-9315-B3C38B00587F}" dt="2023-04-25T02:26:08.467" v="0" actId="7634"/>
        <pc:sldMkLst>
          <pc:docMk/>
          <pc:sldMk cId="0" sldId="260"/>
        </pc:sldMkLst>
        <pc:inkChg chg="add">
          <ac:chgData name="Uday Kiran Rage" userId="8cfd044a105e3dbd" providerId="LiveId" clId="{840A9CA8-8DB5-4043-9315-B3C38B00587F}" dt="2023-04-25T02:26:08.467" v="0" actId="7634"/>
          <ac:inkMkLst>
            <pc:docMk/>
            <pc:sldMk cId="0" sldId="260"/>
            <ac:inkMk id="2" creationId="{A5073355-012B-63E7-9982-A14196D00A7C}"/>
          </ac:inkMkLst>
        </pc:inkChg>
      </pc:sldChg>
      <pc:sldChg chg="addSp">
        <pc:chgData name="Uday Kiran Rage" userId="8cfd044a105e3dbd" providerId="LiveId" clId="{840A9CA8-8DB5-4043-9315-B3C38B00587F}" dt="2023-04-25T02:26:08.467" v="0" actId="7634"/>
        <pc:sldMkLst>
          <pc:docMk/>
          <pc:sldMk cId="2077296209" sldId="265"/>
        </pc:sldMkLst>
        <pc:inkChg chg="add">
          <ac:chgData name="Uday Kiran Rage" userId="8cfd044a105e3dbd" providerId="LiveId" clId="{840A9CA8-8DB5-4043-9315-B3C38B00587F}" dt="2023-04-25T02:26:08.467" v="0" actId="7634"/>
          <ac:inkMkLst>
            <pc:docMk/>
            <pc:sldMk cId="2077296209" sldId="265"/>
            <ac:inkMk id="2" creationId="{A0934327-3B07-B637-447E-9404D431388B}"/>
          </ac:inkMkLst>
        </pc:inkChg>
      </pc:sldChg>
      <pc:sldChg chg="addSp">
        <pc:chgData name="Uday Kiran Rage" userId="8cfd044a105e3dbd" providerId="LiveId" clId="{840A9CA8-8DB5-4043-9315-B3C38B00587F}" dt="2023-04-25T02:26:08.467" v="0" actId="7634"/>
        <pc:sldMkLst>
          <pc:docMk/>
          <pc:sldMk cId="3774266615" sldId="270"/>
        </pc:sldMkLst>
        <pc:inkChg chg="add">
          <ac:chgData name="Uday Kiran Rage" userId="8cfd044a105e3dbd" providerId="LiveId" clId="{840A9CA8-8DB5-4043-9315-B3C38B00587F}" dt="2023-04-25T02:26:08.467" v="0" actId="7634"/>
          <ac:inkMkLst>
            <pc:docMk/>
            <pc:sldMk cId="3774266615" sldId="270"/>
            <ac:inkMk id="3" creationId="{146379D6-A784-AC6D-DD5F-B2CD54232143}"/>
          </ac:inkMkLst>
        </pc:inkChg>
      </pc:sldChg>
      <pc:sldChg chg="modSp">
        <pc:chgData name="Uday Kiran Rage" userId="8cfd044a105e3dbd" providerId="LiveId" clId="{840A9CA8-8DB5-4043-9315-B3C38B00587F}" dt="2023-04-25T02:26:23.593" v="2" actId="1076"/>
        <pc:sldMkLst>
          <pc:docMk/>
          <pc:sldMk cId="372451013" sldId="274"/>
        </pc:sldMkLst>
        <pc:picChg chg="mod">
          <ac:chgData name="Uday Kiran Rage" userId="8cfd044a105e3dbd" providerId="LiveId" clId="{840A9CA8-8DB5-4043-9315-B3C38B00587F}" dt="2023-04-25T02:26:23.593" v="2" actId="1076"/>
          <ac:picMkLst>
            <pc:docMk/>
            <pc:sldMk cId="372451013" sldId="274"/>
            <ac:picMk id="3" creationId="{6388F89F-4CE9-05C0-2C79-2854FDE92FF1}"/>
          </ac:picMkLst>
        </pc:picChg>
      </pc:sldChg>
    </pc:docChg>
  </pc:docChgLst>
  <pc:docChgLst>
    <pc:chgData name="Uday Kiran Rage" userId="8cfd044a105e3dbd" providerId="LiveId" clId="{5CC95EF7-C9E3-E34D-A087-E26A91EAEE01}"/>
    <pc:docChg chg="undo custSel addSld modSld sldOrd">
      <pc:chgData name="Uday Kiran Rage" userId="8cfd044a105e3dbd" providerId="LiveId" clId="{5CC95EF7-C9E3-E34D-A087-E26A91EAEE01}" dt="2023-04-24T07:26:49.868" v="1777" actId="6549"/>
      <pc:docMkLst>
        <pc:docMk/>
      </pc:docMkLst>
      <pc:sldChg chg="add">
        <pc:chgData name="Uday Kiran Rage" userId="8cfd044a105e3dbd" providerId="LiveId" clId="{5CC95EF7-C9E3-E34D-A087-E26A91EAEE01}" dt="2023-04-24T06:06:42.539" v="214"/>
        <pc:sldMkLst>
          <pc:docMk/>
          <pc:sldMk cId="0" sldId="260"/>
        </pc:sldMkLst>
      </pc:sldChg>
      <pc:sldChg chg="modSp mod">
        <pc:chgData name="Uday Kiran Rage" userId="8cfd044a105e3dbd" providerId="LiveId" clId="{5CC95EF7-C9E3-E34D-A087-E26A91EAEE01}" dt="2023-04-24T05:56:18.852" v="24" actId="115"/>
        <pc:sldMkLst>
          <pc:docMk/>
          <pc:sldMk cId="2077296209" sldId="265"/>
        </pc:sldMkLst>
        <pc:spChg chg="mod">
          <ac:chgData name="Uday Kiran Rage" userId="8cfd044a105e3dbd" providerId="LiveId" clId="{5CC95EF7-C9E3-E34D-A087-E26A91EAEE01}" dt="2023-04-24T05:56:18.852" v="24" actId="115"/>
          <ac:spMkLst>
            <pc:docMk/>
            <pc:sldMk cId="2077296209" sldId="265"/>
            <ac:spMk id="7" creationId="{1CCD5326-FB43-47F6-A043-B87454A14D78}"/>
          </ac:spMkLst>
        </pc:spChg>
        <pc:spChg chg="mod">
          <ac:chgData name="Uday Kiran Rage" userId="8cfd044a105e3dbd" providerId="LiveId" clId="{5CC95EF7-C9E3-E34D-A087-E26A91EAEE01}" dt="2023-04-24T05:54:31.666" v="16" actId="20577"/>
          <ac:spMkLst>
            <pc:docMk/>
            <pc:sldMk cId="2077296209" sldId="265"/>
            <ac:spMk id="10" creationId="{0C1E9B90-D4ED-6128-B871-2AECAD0EBF89}"/>
          </ac:spMkLst>
        </pc:spChg>
      </pc:sldChg>
      <pc:sldChg chg="addSp delSp modSp mod">
        <pc:chgData name="Uday Kiran Rage" userId="8cfd044a105e3dbd" providerId="LiveId" clId="{5CC95EF7-C9E3-E34D-A087-E26A91EAEE01}" dt="2023-04-24T06:01:38.066" v="142" actId="20577"/>
        <pc:sldMkLst>
          <pc:docMk/>
          <pc:sldMk cId="1553871552" sldId="268"/>
        </pc:sldMkLst>
        <pc:spChg chg="mod">
          <ac:chgData name="Uday Kiran Rage" userId="8cfd044a105e3dbd" providerId="LiveId" clId="{5CC95EF7-C9E3-E34D-A087-E26A91EAEE01}" dt="2023-04-24T05:57:51.468" v="29" actId="20577"/>
          <ac:spMkLst>
            <pc:docMk/>
            <pc:sldMk cId="1553871552" sldId="268"/>
            <ac:spMk id="2" creationId="{68543D49-C823-C1E8-B1FF-2157E2BC677C}"/>
          </ac:spMkLst>
        </pc:spChg>
        <pc:spChg chg="del">
          <ac:chgData name="Uday Kiran Rage" userId="8cfd044a105e3dbd" providerId="LiveId" clId="{5CC95EF7-C9E3-E34D-A087-E26A91EAEE01}" dt="2023-04-24T05:57:54.621" v="30" actId="478"/>
          <ac:spMkLst>
            <pc:docMk/>
            <pc:sldMk cId="1553871552" sldId="268"/>
            <ac:spMk id="3" creationId="{BE16338A-043E-D553-839D-E78C943BA5DA}"/>
          </ac:spMkLst>
        </pc:spChg>
        <pc:spChg chg="add mod">
          <ac:chgData name="Uday Kiran Rage" userId="8cfd044a105e3dbd" providerId="LiveId" clId="{5CC95EF7-C9E3-E34D-A087-E26A91EAEE01}" dt="2023-04-24T06:01:38.066" v="142" actId="20577"/>
          <ac:spMkLst>
            <pc:docMk/>
            <pc:sldMk cId="1553871552" sldId="268"/>
            <ac:spMk id="5" creationId="{33D35667-F406-74E4-D234-F9C26581A33A}"/>
          </ac:spMkLst>
        </pc:spChg>
        <pc:picChg chg="add del mod">
          <ac:chgData name="Uday Kiran Rage" userId="8cfd044a105e3dbd" providerId="LiveId" clId="{5CC95EF7-C9E3-E34D-A087-E26A91EAEE01}" dt="2023-04-24T06:00:54.042" v="71" actId="478"/>
          <ac:picMkLst>
            <pc:docMk/>
            <pc:sldMk cId="1553871552" sldId="268"/>
            <ac:picMk id="4" creationId="{0FA43A19-68AC-7BAF-8B07-FC60F33CC293}"/>
          </ac:picMkLst>
        </pc:picChg>
        <pc:picChg chg="add mod">
          <ac:chgData name="Uday Kiran Rage" userId="8cfd044a105e3dbd" providerId="LiveId" clId="{5CC95EF7-C9E3-E34D-A087-E26A91EAEE01}" dt="2023-04-24T06:01:01.968" v="74" actId="1076"/>
          <ac:picMkLst>
            <pc:docMk/>
            <pc:sldMk cId="1553871552" sldId="268"/>
            <ac:picMk id="1026" creationId="{A009F04E-10AA-9194-ECF6-1D65DB2BA5CB}"/>
          </ac:picMkLst>
        </pc:picChg>
      </pc:sldChg>
      <pc:sldChg chg="modSp add mod">
        <pc:chgData name="Uday Kiran Rage" userId="8cfd044a105e3dbd" providerId="LiveId" clId="{5CC95EF7-C9E3-E34D-A087-E26A91EAEE01}" dt="2023-04-24T05:54:50.909" v="20" actId="20577"/>
        <pc:sldMkLst>
          <pc:docMk/>
          <pc:sldMk cId="1373196824" sldId="269"/>
        </pc:sldMkLst>
        <pc:spChg chg="mod">
          <ac:chgData name="Uday Kiran Rage" userId="8cfd044a105e3dbd" providerId="LiveId" clId="{5CC95EF7-C9E3-E34D-A087-E26A91EAEE01}" dt="2023-04-24T05:54:50.909" v="20" actId="20577"/>
          <ac:spMkLst>
            <pc:docMk/>
            <pc:sldMk cId="1373196824" sldId="269"/>
            <ac:spMk id="5" creationId="{3BB5BCED-A55D-533F-3029-4B4412D5CFBE}"/>
          </ac:spMkLst>
        </pc:spChg>
      </pc:sldChg>
      <pc:sldChg chg="addSp delSp modSp new mod">
        <pc:chgData name="Uday Kiran Rage" userId="8cfd044a105e3dbd" providerId="LiveId" clId="{5CC95EF7-C9E3-E34D-A087-E26A91EAEE01}" dt="2023-04-24T06:06:03.278" v="213" actId="1076"/>
        <pc:sldMkLst>
          <pc:docMk/>
          <pc:sldMk cId="3774266615" sldId="270"/>
        </pc:sldMkLst>
        <pc:spChg chg="mod">
          <ac:chgData name="Uday Kiran Rage" userId="8cfd044a105e3dbd" providerId="LiveId" clId="{5CC95EF7-C9E3-E34D-A087-E26A91EAEE01}" dt="2023-04-24T06:03:36.193" v="148" actId="20577"/>
          <ac:spMkLst>
            <pc:docMk/>
            <pc:sldMk cId="3774266615" sldId="270"/>
            <ac:spMk id="2" creationId="{12F897F0-32B3-3DAF-F346-07F82062807F}"/>
          </ac:spMkLst>
        </pc:spChg>
        <pc:spChg chg="del">
          <ac:chgData name="Uday Kiran Rage" userId="8cfd044a105e3dbd" providerId="LiveId" clId="{5CC95EF7-C9E3-E34D-A087-E26A91EAEE01}" dt="2023-04-24T06:03:39.187" v="149" actId="478"/>
          <ac:spMkLst>
            <pc:docMk/>
            <pc:sldMk cId="3774266615" sldId="270"/>
            <ac:spMk id="3" creationId="{9915FB29-330F-C7DD-EA2C-8157E871D046}"/>
          </ac:spMkLst>
        </pc:spChg>
        <pc:spChg chg="add mod">
          <ac:chgData name="Uday Kiran Rage" userId="8cfd044a105e3dbd" providerId="LiveId" clId="{5CC95EF7-C9E3-E34D-A087-E26A91EAEE01}" dt="2023-04-24T06:06:03.278" v="213" actId="1076"/>
          <ac:spMkLst>
            <pc:docMk/>
            <pc:sldMk cId="3774266615" sldId="270"/>
            <ac:spMk id="4" creationId="{B60B38A8-0EC1-94AA-ECD4-27E3C78D3F72}"/>
          </ac:spMkLst>
        </pc:spChg>
        <pc:picChg chg="add mod">
          <ac:chgData name="Uday Kiran Rage" userId="8cfd044a105e3dbd" providerId="LiveId" clId="{5CC95EF7-C9E3-E34D-A087-E26A91EAEE01}" dt="2023-04-24T06:04:48.302" v="155" actId="1076"/>
          <ac:picMkLst>
            <pc:docMk/>
            <pc:sldMk cId="3774266615" sldId="270"/>
            <ac:picMk id="2050" creationId="{C5751F2B-841E-4605-D1C1-C56EE691A9F5}"/>
          </ac:picMkLst>
        </pc:picChg>
        <pc:cxnChg chg="add mod">
          <ac:chgData name="Uday Kiran Rage" userId="8cfd044a105e3dbd" providerId="LiveId" clId="{5CC95EF7-C9E3-E34D-A087-E26A91EAEE01}" dt="2023-04-24T06:05:43.464" v="208" actId="1036"/>
          <ac:cxnSpMkLst>
            <pc:docMk/>
            <pc:sldMk cId="3774266615" sldId="270"/>
            <ac:cxnSpMk id="6" creationId="{2099366E-C9AB-FED6-DF2A-A6BF617AC613}"/>
          </ac:cxnSpMkLst>
        </pc:cxnChg>
      </pc:sldChg>
      <pc:sldChg chg="addSp delSp modSp new mod">
        <pc:chgData name="Uday Kiran Rage" userId="8cfd044a105e3dbd" providerId="LiveId" clId="{5CC95EF7-C9E3-E34D-A087-E26A91EAEE01}" dt="2023-04-24T06:39:28.943" v="541" actId="1076"/>
        <pc:sldMkLst>
          <pc:docMk/>
          <pc:sldMk cId="2295551665" sldId="271"/>
        </pc:sldMkLst>
        <pc:spChg chg="mod">
          <ac:chgData name="Uday Kiran Rage" userId="8cfd044a105e3dbd" providerId="LiveId" clId="{5CC95EF7-C9E3-E34D-A087-E26A91EAEE01}" dt="2023-04-24T06:37:57.250" v="512"/>
          <ac:spMkLst>
            <pc:docMk/>
            <pc:sldMk cId="2295551665" sldId="271"/>
            <ac:spMk id="2" creationId="{36AB588C-38B7-1A02-19F7-2FC54BAE38FB}"/>
          </ac:spMkLst>
        </pc:spChg>
        <pc:spChg chg="add del mod">
          <ac:chgData name="Uday Kiran Rage" userId="8cfd044a105e3dbd" providerId="LiveId" clId="{5CC95EF7-C9E3-E34D-A087-E26A91EAEE01}" dt="2023-04-24T06:38:58.868" v="521"/>
          <ac:spMkLst>
            <pc:docMk/>
            <pc:sldMk cId="2295551665" sldId="271"/>
            <ac:spMk id="3" creationId="{3605F99C-DCEA-ACB2-5BC8-81E129F11A41}"/>
          </ac:spMkLst>
        </pc:spChg>
        <pc:spChg chg="add mod">
          <ac:chgData name="Uday Kiran Rage" userId="8cfd044a105e3dbd" providerId="LiveId" clId="{5CC95EF7-C9E3-E34D-A087-E26A91EAEE01}" dt="2023-04-24T06:39:05.812" v="537" actId="20577"/>
          <ac:spMkLst>
            <pc:docMk/>
            <pc:sldMk cId="2295551665" sldId="271"/>
            <ac:spMk id="4" creationId="{AA937A01-D4B4-22D1-329E-D159077D3DEC}"/>
          </ac:spMkLst>
        </pc:spChg>
        <pc:spChg chg="add mod">
          <ac:chgData name="Uday Kiran Rage" userId="8cfd044a105e3dbd" providerId="LiveId" clId="{5CC95EF7-C9E3-E34D-A087-E26A91EAEE01}" dt="2023-04-24T06:39:28.943" v="541" actId="1076"/>
          <ac:spMkLst>
            <pc:docMk/>
            <pc:sldMk cId="2295551665" sldId="271"/>
            <ac:spMk id="5" creationId="{82CF45E7-094F-AFE2-4B43-EAC9F34C2ABE}"/>
          </ac:spMkLst>
        </pc:spChg>
        <pc:spChg chg="add mod">
          <ac:chgData name="Uday Kiran Rage" userId="8cfd044a105e3dbd" providerId="LiveId" clId="{5CC95EF7-C9E3-E34D-A087-E26A91EAEE01}" dt="2023-04-24T06:39:23.919" v="540" actId="1076"/>
          <ac:spMkLst>
            <pc:docMk/>
            <pc:sldMk cId="2295551665" sldId="271"/>
            <ac:spMk id="6" creationId="{5668B8F6-3CB0-128A-26BD-402B4FED0893}"/>
          </ac:spMkLst>
        </pc:spChg>
      </pc:sldChg>
      <pc:sldChg chg="modSp add mod">
        <pc:chgData name="Uday Kiran Rage" userId="8cfd044a105e3dbd" providerId="LiveId" clId="{5CC95EF7-C9E3-E34D-A087-E26A91EAEE01}" dt="2023-04-24T06:07:50.892" v="236" actId="20577"/>
        <pc:sldMkLst>
          <pc:docMk/>
          <pc:sldMk cId="2410446781" sldId="272"/>
        </pc:sldMkLst>
        <pc:spChg chg="mod">
          <ac:chgData name="Uday Kiran Rage" userId="8cfd044a105e3dbd" providerId="LiveId" clId="{5CC95EF7-C9E3-E34D-A087-E26A91EAEE01}" dt="2023-04-24T06:07:50.892" v="236" actId="20577"/>
          <ac:spMkLst>
            <pc:docMk/>
            <pc:sldMk cId="2410446781" sldId="272"/>
            <ac:spMk id="5" creationId="{3BB5BCED-A55D-533F-3029-4B4412D5CFBE}"/>
          </ac:spMkLst>
        </pc:spChg>
      </pc:sldChg>
      <pc:sldChg chg="addSp delSp modSp new mod">
        <pc:chgData name="Uday Kiran Rage" userId="8cfd044a105e3dbd" providerId="LiveId" clId="{5CC95EF7-C9E3-E34D-A087-E26A91EAEE01}" dt="2023-04-24T06:16:55.353" v="329" actId="20577"/>
        <pc:sldMkLst>
          <pc:docMk/>
          <pc:sldMk cId="96331755" sldId="273"/>
        </pc:sldMkLst>
        <pc:spChg chg="mod">
          <ac:chgData name="Uday Kiran Rage" userId="8cfd044a105e3dbd" providerId="LiveId" clId="{5CC95EF7-C9E3-E34D-A087-E26A91EAEE01}" dt="2023-04-24T06:10:32.195" v="258" actId="20577"/>
          <ac:spMkLst>
            <pc:docMk/>
            <pc:sldMk cId="96331755" sldId="273"/>
            <ac:spMk id="2" creationId="{97035B44-9588-87A3-2365-BB9ACF2C1BDC}"/>
          </ac:spMkLst>
        </pc:spChg>
        <pc:spChg chg="del">
          <ac:chgData name="Uday Kiran Rage" userId="8cfd044a105e3dbd" providerId="LiveId" clId="{5CC95EF7-C9E3-E34D-A087-E26A91EAEE01}" dt="2023-04-24T06:10:35.355" v="259" actId="478"/>
          <ac:spMkLst>
            <pc:docMk/>
            <pc:sldMk cId="96331755" sldId="273"/>
            <ac:spMk id="3" creationId="{76C37E40-80EA-AA7E-2493-4C62F39F7687}"/>
          </ac:spMkLst>
        </pc:spChg>
        <pc:spChg chg="add mod">
          <ac:chgData name="Uday Kiran Rage" userId="8cfd044a105e3dbd" providerId="LiveId" clId="{5CC95EF7-C9E3-E34D-A087-E26A91EAEE01}" dt="2023-04-24T06:14:43.852" v="283" actId="1076"/>
          <ac:spMkLst>
            <pc:docMk/>
            <pc:sldMk cId="96331755" sldId="273"/>
            <ac:spMk id="5" creationId="{F56BABDD-C0DC-1C1A-D92F-A6F1D9776CEA}"/>
          </ac:spMkLst>
        </pc:spChg>
        <pc:spChg chg="add mod">
          <ac:chgData name="Uday Kiran Rage" userId="8cfd044a105e3dbd" providerId="LiveId" clId="{5CC95EF7-C9E3-E34D-A087-E26A91EAEE01}" dt="2023-04-24T06:13:04.611" v="275" actId="1076"/>
          <ac:spMkLst>
            <pc:docMk/>
            <pc:sldMk cId="96331755" sldId="273"/>
            <ac:spMk id="6" creationId="{D9A8BAC8-55CC-564B-9833-692DAE317824}"/>
          </ac:spMkLst>
        </pc:spChg>
        <pc:spChg chg="add mod">
          <ac:chgData name="Uday Kiran Rage" userId="8cfd044a105e3dbd" providerId="LiveId" clId="{5CC95EF7-C9E3-E34D-A087-E26A91EAEE01}" dt="2023-04-24T06:16:42.074" v="322" actId="1076"/>
          <ac:spMkLst>
            <pc:docMk/>
            <pc:sldMk cId="96331755" sldId="273"/>
            <ac:spMk id="11" creationId="{96D9B852-3F68-D70A-234C-EADE5B88B6B2}"/>
          </ac:spMkLst>
        </pc:spChg>
        <pc:spChg chg="add mod">
          <ac:chgData name="Uday Kiran Rage" userId="8cfd044a105e3dbd" providerId="LiveId" clId="{5CC95EF7-C9E3-E34D-A087-E26A91EAEE01}" dt="2023-04-24T06:16:55.353" v="329" actId="20577"/>
          <ac:spMkLst>
            <pc:docMk/>
            <pc:sldMk cId="96331755" sldId="273"/>
            <ac:spMk id="12" creationId="{D7ECDBEA-3731-B948-DA24-21AC62CADC90}"/>
          </ac:spMkLst>
        </pc:spChg>
        <pc:picChg chg="add del mod">
          <ac:chgData name="Uday Kiran Rage" userId="8cfd044a105e3dbd" providerId="LiveId" clId="{5CC95EF7-C9E3-E34D-A087-E26A91EAEE01}" dt="2023-04-24T06:15:42.637" v="290" actId="478"/>
          <ac:picMkLst>
            <pc:docMk/>
            <pc:sldMk cId="96331755" sldId="273"/>
            <ac:picMk id="9" creationId="{F563B7E7-2F51-895C-899C-2D3848091E2E}"/>
          </ac:picMkLst>
        </pc:picChg>
        <pc:picChg chg="add mod">
          <ac:chgData name="Uday Kiran Rage" userId="8cfd044a105e3dbd" providerId="LiveId" clId="{5CC95EF7-C9E3-E34D-A087-E26A91EAEE01}" dt="2023-04-24T06:16:19.297" v="299" actId="1076"/>
          <ac:picMkLst>
            <pc:docMk/>
            <pc:sldMk cId="96331755" sldId="273"/>
            <ac:picMk id="10" creationId="{17F12663-6066-0584-09E0-A733E1FA105E}"/>
          </ac:picMkLst>
        </pc:picChg>
        <pc:picChg chg="add mod">
          <ac:chgData name="Uday Kiran Rage" userId="8cfd044a105e3dbd" providerId="LiveId" clId="{5CC95EF7-C9E3-E34D-A087-E26A91EAEE01}" dt="2023-04-24T06:12:51.779" v="265" actId="14100"/>
          <ac:picMkLst>
            <pc:docMk/>
            <pc:sldMk cId="96331755" sldId="273"/>
            <ac:picMk id="4098" creationId="{27D204C8-498B-A04E-BB23-CF2BB90AA27A}"/>
          </ac:picMkLst>
        </pc:picChg>
        <pc:picChg chg="add mod">
          <ac:chgData name="Uday Kiran Rage" userId="8cfd044a105e3dbd" providerId="LiveId" clId="{5CC95EF7-C9E3-E34D-A087-E26A91EAEE01}" dt="2023-04-24T06:16:24.563" v="301" actId="14100"/>
          <ac:picMkLst>
            <pc:docMk/>
            <pc:sldMk cId="96331755" sldId="273"/>
            <ac:picMk id="4100" creationId="{5BD6DE9A-F59F-DA2F-F65E-C946BBE33F53}"/>
          </ac:picMkLst>
        </pc:picChg>
        <pc:cxnChg chg="add mod">
          <ac:chgData name="Uday Kiran Rage" userId="8cfd044a105e3dbd" providerId="LiveId" clId="{5CC95EF7-C9E3-E34D-A087-E26A91EAEE01}" dt="2023-04-24T06:13:49.566" v="278" actId="692"/>
          <ac:cxnSpMkLst>
            <pc:docMk/>
            <pc:sldMk cId="96331755" sldId="273"/>
            <ac:cxnSpMk id="8" creationId="{2C671FC0-AA58-8C22-33E9-E5F7C0F46332}"/>
          </ac:cxnSpMkLst>
        </pc:cxnChg>
      </pc:sldChg>
      <pc:sldChg chg="addSp delSp modSp add mod modAnim">
        <pc:chgData name="Uday Kiran Rage" userId="8cfd044a105e3dbd" providerId="LiveId" clId="{5CC95EF7-C9E3-E34D-A087-E26A91EAEE01}" dt="2023-04-24T06:36:25.180" v="509" actId="20577"/>
        <pc:sldMkLst>
          <pc:docMk/>
          <pc:sldMk cId="372451013" sldId="274"/>
        </pc:sldMkLst>
        <pc:spChg chg="mod">
          <ac:chgData name="Uday Kiran Rage" userId="8cfd044a105e3dbd" providerId="LiveId" clId="{5CC95EF7-C9E3-E34D-A087-E26A91EAEE01}" dt="2023-04-24T06:36:12.994" v="497" actId="20577"/>
          <ac:spMkLst>
            <pc:docMk/>
            <pc:sldMk cId="372451013" sldId="274"/>
            <ac:spMk id="2" creationId="{97035B44-9588-87A3-2365-BB9ACF2C1BDC}"/>
          </ac:spMkLst>
        </pc:spChg>
        <pc:spChg chg="del">
          <ac:chgData name="Uday Kiran Rage" userId="8cfd044a105e3dbd" providerId="LiveId" clId="{5CC95EF7-C9E3-E34D-A087-E26A91EAEE01}" dt="2023-04-24T06:17:49.219" v="354" actId="478"/>
          <ac:spMkLst>
            <pc:docMk/>
            <pc:sldMk cId="372451013" sldId="274"/>
            <ac:spMk id="5" creationId="{F56BABDD-C0DC-1C1A-D92F-A6F1D9776CEA}"/>
          </ac:spMkLst>
        </pc:spChg>
        <pc:spChg chg="del mod">
          <ac:chgData name="Uday Kiran Rage" userId="8cfd044a105e3dbd" providerId="LiveId" clId="{5CC95EF7-C9E3-E34D-A087-E26A91EAEE01}" dt="2023-04-24T06:30:14.609" v="398" actId="478"/>
          <ac:spMkLst>
            <pc:docMk/>
            <pc:sldMk cId="372451013" sldId="274"/>
            <ac:spMk id="6" creationId="{D9A8BAC8-55CC-564B-9833-692DAE317824}"/>
          </ac:spMkLst>
        </pc:spChg>
        <pc:spChg chg="add mod">
          <ac:chgData name="Uday Kiran Rage" userId="8cfd044a105e3dbd" providerId="LiveId" clId="{5CC95EF7-C9E3-E34D-A087-E26A91EAEE01}" dt="2023-04-24T06:29:40.319" v="393" actId="1076"/>
          <ac:spMkLst>
            <pc:docMk/>
            <pc:sldMk cId="372451013" sldId="274"/>
            <ac:spMk id="7" creationId="{9580F3E3-B58F-1C2B-94A0-B9999A7C05D7}"/>
          </ac:spMkLst>
        </pc:spChg>
        <pc:spChg chg="del">
          <ac:chgData name="Uday Kiran Rage" userId="8cfd044a105e3dbd" providerId="LiveId" clId="{5CC95EF7-C9E3-E34D-A087-E26A91EAEE01}" dt="2023-04-24T06:17:54.203" v="355" actId="478"/>
          <ac:spMkLst>
            <pc:docMk/>
            <pc:sldMk cId="372451013" sldId="274"/>
            <ac:spMk id="11" creationId="{96D9B852-3F68-D70A-234C-EADE5B88B6B2}"/>
          </ac:spMkLst>
        </pc:spChg>
        <pc:spChg chg="del mod">
          <ac:chgData name="Uday Kiran Rage" userId="8cfd044a105e3dbd" providerId="LiveId" clId="{5CC95EF7-C9E3-E34D-A087-E26A91EAEE01}" dt="2023-04-24T06:30:10.876" v="397" actId="478"/>
          <ac:spMkLst>
            <pc:docMk/>
            <pc:sldMk cId="372451013" sldId="274"/>
            <ac:spMk id="12" creationId="{D7ECDBEA-3731-B948-DA24-21AC62CADC90}"/>
          </ac:spMkLst>
        </pc:spChg>
        <pc:spChg chg="add mod">
          <ac:chgData name="Uday Kiran Rage" userId="8cfd044a105e3dbd" providerId="LiveId" clId="{5CC95EF7-C9E3-E34D-A087-E26A91EAEE01}" dt="2023-04-24T06:34:26.157" v="447" actId="20577"/>
          <ac:spMkLst>
            <pc:docMk/>
            <pc:sldMk cId="372451013" sldId="274"/>
            <ac:spMk id="14" creationId="{E0A81FE0-C7B1-FFC3-2122-574922F75CEF}"/>
          </ac:spMkLst>
        </pc:spChg>
        <pc:spChg chg="add mod">
          <ac:chgData name="Uday Kiran Rage" userId="8cfd044a105e3dbd" providerId="LiveId" clId="{5CC95EF7-C9E3-E34D-A087-E26A91EAEE01}" dt="2023-04-24T06:35:02.342" v="460" actId="20577"/>
          <ac:spMkLst>
            <pc:docMk/>
            <pc:sldMk cId="372451013" sldId="274"/>
            <ac:spMk id="15" creationId="{BDEB91D3-071B-73A8-8547-AEEAADC03E8E}"/>
          </ac:spMkLst>
        </pc:spChg>
        <pc:spChg chg="add mod">
          <ac:chgData name="Uday Kiran Rage" userId="8cfd044a105e3dbd" providerId="LiveId" clId="{5CC95EF7-C9E3-E34D-A087-E26A91EAEE01}" dt="2023-04-24T06:35:26.431" v="473" actId="20577"/>
          <ac:spMkLst>
            <pc:docMk/>
            <pc:sldMk cId="372451013" sldId="274"/>
            <ac:spMk id="16" creationId="{39A13131-BFD2-C003-409C-137F68E19F9C}"/>
          </ac:spMkLst>
        </pc:spChg>
        <pc:spChg chg="add mod">
          <ac:chgData name="Uday Kiran Rage" userId="8cfd044a105e3dbd" providerId="LiveId" clId="{5CC95EF7-C9E3-E34D-A087-E26A91EAEE01}" dt="2023-04-24T06:35:40.297" v="482" actId="20577"/>
          <ac:spMkLst>
            <pc:docMk/>
            <pc:sldMk cId="372451013" sldId="274"/>
            <ac:spMk id="17" creationId="{F5155FC7-9D66-7065-10B6-146D3BC3DADA}"/>
          </ac:spMkLst>
        </pc:spChg>
        <pc:spChg chg="add mod">
          <ac:chgData name="Uday Kiran Rage" userId="8cfd044a105e3dbd" providerId="LiveId" clId="{5CC95EF7-C9E3-E34D-A087-E26A91EAEE01}" dt="2023-04-24T06:35:48.497" v="489" actId="20577"/>
          <ac:spMkLst>
            <pc:docMk/>
            <pc:sldMk cId="372451013" sldId="274"/>
            <ac:spMk id="18" creationId="{E25E242F-D3FC-0663-72C1-F0C1AC848353}"/>
          </ac:spMkLst>
        </pc:spChg>
        <pc:spChg chg="add mod">
          <ac:chgData name="Uday Kiran Rage" userId="8cfd044a105e3dbd" providerId="LiveId" clId="{5CC95EF7-C9E3-E34D-A087-E26A91EAEE01}" dt="2023-04-24T06:36:25.180" v="509" actId="20577"/>
          <ac:spMkLst>
            <pc:docMk/>
            <pc:sldMk cId="372451013" sldId="274"/>
            <ac:spMk id="19" creationId="{27D616B7-6497-9638-46C3-534CFE631782}"/>
          </ac:spMkLst>
        </pc:spChg>
        <pc:picChg chg="add mod">
          <ac:chgData name="Uday Kiran Rage" userId="8cfd044a105e3dbd" providerId="LiveId" clId="{5CC95EF7-C9E3-E34D-A087-E26A91EAEE01}" dt="2023-04-24T06:29:40.319" v="393" actId="1076"/>
          <ac:picMkLst>
            <pc:docMk/>
            <pc:sldMk cId="372451013" sldId="274"/>
            <ac:picMk id="3" creationId="{6388F89F-4CE9-05C0-2C79-2854FDE92FF1}"/>
          </ac:picMkLst>
        </pc:picChg>
        <pc:picChg chg="add mod">
          <ac:chgData name="Uday Kiran Rage" userId="8cfd044a105e3dbd" providerId="LiveId" clId="{5CC95EF7-C9E3-E34D-A087-E26A91EAEE01}" dt="2023-04-24T06:29:40.319" v="393" actId="1076"/>
          <ac:picMkLst>
            <pc:docMk/>
            <pc:sldMk cId="372451013" sldId="274"/>
            <ac:picMk id="4" creationId="{B3E66997-A06F-6836-0957-2D59237D8F6A}"/>
          </ac:picMkLst>
        </pc:picChg>
        <pc:picChg chg="add mod">
          <ac:chgData name="Uday Kiran Rage" userId="8cfd044a105e3dbd" providerId="LiveId" clId="{5CC95EF7-C9E3-E34D-A087-E26A91EAEE01}" dt="2023-04-24T06:34:43.181" v="449" actId="1076"/>
          <ac:picMkLst>
            <pc:docMk/>
            <pc:sldMk cId="372451013" sldId="274"/>
            <ac:picMk id="9" creationId="{D0448C55-955A-3AEA-7A7F-9E1FA01B2AF2}"/>
          </ac:picMkLst>
        </pc:picChg>
        <pc:picChg chg="del">
          <ac:chgData name="Uday Kiran Rage" userId="8cfd044a105e3dbd" providerId="LiveId" clId="{5CC95EF7-C9E3-E34D-A087-E26A91EAEE01}" dt="2023-04-24T06:17:54.203" v="355" actId="478"/>
          <ac:picMkLst>
            <pc:docMk/>
            <pc:sldMk cId="372451013" sldId="274"/>
            <ac:picMk id="10" creationId="{17F12663-6066-0584-09E0-A733E1FA105E}"/>
          </ac:picMkLst>
        </pc:picChg>
        <pc:picChg chg="add mod">
          <ac:chgData name="Uday Kiran Rage" userId="8cfd044a105e3dbd" providerId="LiveId" clId="{5CC95EF7-C9E3-E34D-A087-E26A91EAEE01}" dt="2023-04-24T06:30:30.590" v="400" actId="1076"/>
          <ac:picMkLst>
            <pc:docMk/>
            <pc:sldMk cId="372451013" sldId="274"/>
            <ac:picMk id="13" creationId="{A3F57575-0B85-B2B4-FDB4-403ADE907A45}"/>
          </ac:picMkLst>
        </pc:picChg>
        <pc:picChg chg="del">
          <ac:chgData name="Uday Kiran Rage" userId="8cfd044a105e3dbd" providerId="LiveId" clId="{5CC95EF7-C9E3-E34D-A087-E26A91EAEE01}" dt="2023-04-24T06:17:32.141" v="331" actId="478"/>
          <ac:picMkLst>
            <pc:docMk/>
            <pc:sldMk cId="372451013" sldId="274"/>
            <ac:picMk id="4098" creationId="{27D204C8-498B-A04E-BB23-CF2BB90AA27A}"/>
          </ac:picMkLst>
        </pc:picChg>
        <pc:picChg chg="del">
          <ac:chgData name="Uday Kiran Rage" userId="8cfd044a105e3dbd" providerId="LiveId" clId="{5CC95EF7-C9E3-E34D-A087-E26A91EAEE01}" dt="2023-04-24T06:17:54.203" v="355" actId="478"/>
          <ac:picMkLst>
            <pc:docMk/>
            <pc:sldMk cId="372451013" sldId="274"/>
            <ac:picMk id="4100" creationId="{5BD6DE9A-F59F-DA2F-F65E-C946BBE33F53}"/>
          </ac:picMkLst>
        </pc:picChg>
        <pc:picChg chg="add del mod">
          <ac:chgData name="Uday Kiran Rage" userId="8cfd044a105e3dbd" providerId="LiveId" clId="{5CC95EF7-C9E3-E34D-A087-E26A91EAEE01}" dt="2023-04-24T06:27:11.120" v="369" actId="478"/>
          <ac:picMkLst>
            <pc:docMk/>
            <pc:sldMk cId="372451013" sldId="274"/>
            <ac:picMk id="6146" creationId="{BDA9220C-10AD-F7F4-6E1A-0A7A3B4E26FF}"/>
          </ac:picMkLst>
        </pc:picChg>
        <pc:cxnChg chg="del">
          <ac:chgData name="Uday Kiran Rage" userId="8cfd044a105e3dbd" providerId="LiveId" clId="{5CC95EF7-C9E3-E34D-A087-E26A91EAEE01}" dt="2023-04-24T06:30:08.399" v="396" actId="478"/>
          <ac:cxnSpMkLst>
            <pc:docMk/>
            <pc:sldMk cId="372451013" sldId="274"/>
            <ac:cxnSpMk id="8" creationId="{2C671FC0-AA58-8C22-33E9-E5F7C0F46332}"/>
          </ac:cxnSpMkLst>
        </pc:cxnChg>
      </pc:sldChg>
      <pc:sldChg chg="modSp add mod">
        <pc:chgData name="Uday Kiran Rage" userId="8cfd044a105e3dbd" providerId="LiveId" clId="{5CC95EF7-C9E3-E34D-A087-E26A91EAEE01}" dt="2023-04-24T06:37:47.042" v="511" actId="27636"/>
        <pc:sldMkLst>
          <pc:docMk/>
          <pc:sldMk cId="0" sldId="275"/>
        </pc:sldMkLst>
        <pc:spChg chg="mod">
          <ac:chgData name="Uday Kiran Rage" userId="8cfd044a105e3dbd" providerId="LiveId" clId="{5CC95EF7-C9E3-E34D-A087-E26A91EAEE01}" dt="2023-04-24T06:37:47.042" v="511" actId="27636"/>
          <ac:spMkLst>
            <pc:docMk/>
            <pc:sldMk cId="0" sldId="275"/>
            <ac:spMk id="28675" creationId="{068070DD-9CCF-9BBC-A49F-4FB8045CDC9D}"/>
          </ac:spMkLst>
        </pc:spChg>
      </pc:sldChg>
      <pc:sldChg chg="addSp modSp new mod">
        <pc:chgData name="Uday Kiran Rage" userId="8cfd044a105e3dbd" providerId="LiveId" clId="{5CC95EF7-C9E3-E34D-A087-E26A91EAEE01}" dt="2023-04-24T06:42:24.074" v="590" actId="20577"/>
        <pc:sldMkLst>
          <pc:docMk/>
          <pc:sldMk cId="3885041463" sldId="276"/>
        </pc:sldMkLst>
        <pc:spChg chg="mod">
          <ac:chgData name="Uday Kiran Rage" userId="8cfd044a105e3dbd" providerId="LiveId" clId="{5CC95EF7-C9E3-E34D-A087-E26A91EAEE01}" dt="2023-04-24T06:41:06.557" v="562" actId="20577"/>
          <ac:spMkLst>
            <pc:docMk/>
            <pc:sldMk cId="3885041463" sldId="276"/>
            <ac:spMk id="2" creationId="{6D6467F2-1560-082C-8715-29921649DB0C}"/>
          </ac:spMkLst>
        </pc:spChg>
        <pc:spChg chg="add mod">
          <ac:chgData name="Uday Kiran Rage" userId="8cfd044a105e3dbd" providerId="LiveId" clId="{5CC95EF7-C9E3-E34D-A087-E26A91EAEE01}" dt="2023-04-24T06:42:24.074" v="590" actId="20577"/>
          <ac:spMkLst>
            <pc:docMk/>
            <pc:sldMk cId="3885041463" sldId="276"/>
            <ac:spMk id="3" creationId="{80294308-7835-BE9D-DB4B-376B52588DC3}"/>
          </ac:spMkLst>
        </pc:spChg>
        <pc:spChg chg="add mod">
          <ac:chgData name="Uday Kiran Rage" userId="8cfd044a105e3dbd" providerId="LiveId" clId="{5CC95EF7-C9E3-E34D-A087-E26A91EAEE01}" dt="2023-04-24T06:41:38.916" v="567" actId="1076"/>
          <ac:spMkLst>
            <pc:docMk/>
            <pc:sldMk cId="3885041463" sldId="276"/>
            <ac:spMk id="5" creationId="{BBBCA285-FCEB-2E85-3458-F570E041CBB3}"/>
          </ac:spMkLst>
        </pc:spChg>
      </pc:sldChg>
      <pc:sldChg chg="modSp add mod ord">
        <pc:chgData name="Uday Kiran Rage" userId="8cfd044a105e3dbd" providerId="LiveId" clId="{5CC95EF7-C9E3-E34D-A087-E26A91EAEE01}" dt="2023-04-24T06:40:29.512" v="549" actId="20578"/>
        <pc:sldMkLst>
          <pc:docMk/>
          <pc:sldMk cId="4116369634" sldId="277"/>
        </pc:sldMkLst>
        <pc:spChg chg="mod">
          <ac:chgData name="Uday Kiran Rage" userId="8cfd044a105e3dbd" providerId="LiveId" clId="{5CC95EF7-C9E3-E34D-A087-E26A91EAEE01}" dt="2023-04-24T06:40:22.928" v="548" actId="20577"/>
          <ac:spMkLst>
            <pc:docMk/>
            <pc:sldMk cId="4116369634" sldId="277"/>
            <ac:spMk id="5" creationId="{3BB5BCED-A55D-533F-3029-4B4412D5CFBE}"/>
          </ac:spMkLst>
        </pc:spChg>
      </pc:sldChg>
      <pc:sldChg chg="modSp add mod">
        <pc:chgData name="Uday Kiran Rage" userId="8cfd044a105e3dbd" providerId="LiveId" clId="{5CC95EF7-C9E3-E34D-A087-E26A91EAEE01}" dt="2023-04-24T06:43:45.791" v="594" actId="27636"/>
        <pc:sldMkLst>
          <pc:docMk/>
          <pc:sldMk cId="0" sldId="278"/>
        </pc:sldMkLst>
        <pc:spChg chg="mod">
          <ac:chgData name="Uday Kiran Rage" userId="8cfd044a105e3dbd" providerId="LiveId" clId="{5CC95EF7-C9E3-E34D-A087-E26A91EAEE01}" dt="2023-04-24T06:43:45.790" v="593" actId="27636"/>
          <ac:spMkLst>
            <pc:docMk/>
            <pc:sldMk cId="0" sldId="278"/>
            <ac:spMk id="31747" creationId="{C2309C52-D5F6-C430-B724-483FE59F1A15}"/>
          </ac:spMkLst>
        </pc:spChg>
        <pc:spChg chg="mod">
          <ac:chgData name="Uday Kiran Rage" userId="8cfd044a105e3dbd" providerId="LiveId" clId="{5CC95EF7-C9E3-E34D-A087-E26A91EAEE01}" dt="2023-04-24T06:43:45.791" v="594" actId="27636"/>
          <ac:spMkLst>
            <pc:docMk/>
            <pc:sldMk cId="0" sldId="278"/>
            <ac:spMk id="31748" creationId="{E813B009-C167-54FC-56C1-66B78060DC86}"/>
          </ac:spMkLst>
        </pc:spChg>
      </pc:sldChg>
      <pc:sldChg chg="modSp add mod">
        <pc:chgData name="Uday Kiran Rage" userId="8cfd044a105e3dbd" providerId="LiveId" clId="{5CC95EF7-C9E3-E34D-A087-E26A91EAEE01}" dt="2023-04-24T06:43:45.869" v="596" actId="27636"/>
        <pc:sldMkLst>
          <pc:docMk/>
          <pc:sldMk cId="0" sldId="279"/>
        </pc:sldMkLst>
        <pc:spChg chg="mod">
          <ac:chgData name="Uday Kiran Rage" userId="8cfd044a105e3dbd" providerId="LiveId" clId="{5CC95EF7-C9E3-E34D-A087-E26A91EAEE01}" dt="2023-04-24T06:43:45.869" v="596" actId="27636"/>
          <ac:spMkLst>
            <pc:docMk/>
            <pc:sldMk cId="0" sldId="279"/>
            <ac:spMk id="32771" creationId="{68198575-3E0F-1407-AF7A-ED6EFE613D62}"/>
          </ac:spMkLst>
        </pc:spChg>
        <pc:spChg chg="mod">
          <ac:chgData name="Uday Kiran Rage" userId="8cfd044a105e3dbd" providerId="LiveId" clId="{5CC95EF7-C9E3-E34D-A087-E26A91EAEE01}" dt="2023-04-24T06:43:45.866" v="595" actId="27636"/>
          <ac:spMkLst>
            <pc:docMk/>
            <pc:sldMk cId="0" sldId="279"/>
            <ac:spMk id="32772" creationId="{85F5381A-99F9-ECA1-26A6-FF20C2F4A76A}"/>
          </ac:spMkLst>
        </pc:spChg>
      </pc:sldChg>
      <pc:sldChg chg="modSp add mod">
        <pc:chgData name="Uday Kiran Rage" userId="8cfd044a105e3dbd" providerId="LiveId" clId="{5CC95EF7-C9E3-E34D-A087-E26A91EAEE01}" dt="2023-04-24T06:43:45.891" v="598" actId="27636"/>
        <pc:sldMkLst>
          <pc:docMk/>
          <pc:sldMk cId="0" sldId="280"/>
        </pc:sldMkLst>
        <pc:spChg chg="mod">
          <ac:chgData name="Uday Kiran Rage" userId="8cfd044a105e3dbd" providerId="LiveId" clId="{5CC95EF7-C9E3-E34D-A087-E26A91EAEE01}" dt="2023-04-24T06:43:45.891" v="598" actId="27636"/>
          <ac:spMkLst>
            <pc:docMk/>
            <pc:sldMk cId="0" sldId="280"/>
            <ac:spMk id="33795" creationId="{B5FF821A-475C-723E-B43A-53F8973B258C}"/>
          </ac:spMkLst>
        </pc:spChg>
        <pc:spChg chg="mod">
          <ac:chgData name="Uday Kiran Rage" userId="8cfd044a105e3dbd" providerId="LiveId" clId="{5CC95EF7-C9E3-E34D-A087-E26A91EAEE01}" dt="2023-04-24T06:43:45.888" v="597" actId="27636"/>
          <ac:spMkLst>
            <pc:docMk/>
            <pc:sldMk cId="0" sldId="280"/>
            <ac:spMk id="33796" creationId="{D415936D-97F0-5C3A-5063-B3171804887F}"/>
          </ac:spMkLst>
        </pc:spChg>
      </pc:sldChg>
      <pc:sldChg chg="modSp add mod">
        <pc:chgData name="Uday Kiran Rage" userId="8cfd044a105e3dbd" providerId="LiveId" clId="{5CC95EF7-C9E3-E34D-A087-E26A91EAEE01}" dt="2023-04-24T06:43:45.910" v="600" actId="27636"/>
        <pc:sldMkLst>
          <pc:docMk/>
          <pc:sldMk cId="0" sldId="281"/>
        </pc:sldMkLst>
        <pc:spChg chg="mod">
          <ac:chgData name="Uday Kiran Rage" userId="8cfd044a105e3dbd" providerId="LiveId" clId="{5CC95EF7-C9E3-E34D-A087-E26A91EAEE01}" dt="2023-04-24T06:43:45.910" v="600" actId="27636"/>
          <ac:spMkLst>
            <pc:docMk/>
            <pc:sldMk cId="0" sldId="281"/>
            <ac:spMk id="34819" creationId="{CF4929EF-7F21-AEAC-6A3B-B533DC68F410}"/>
          </ac:spMkLst>
        </pc:spChg>
        <pc:spChg chg="mod">
          <ac:chgData name="Uday Kiran Rage" userId="8cfd044a105e3dbd" providerId="LiveId" clId="{5CC95EF7-C9E3-E34D-A087-E26A91EAEE01}" dt="2023-04-24T06:43:45.907" v="599" actId="27636"/>
          <ac:spMkLst>
            <pc:docMk/>
            <pc:sldMk cId="0" sldId="281"/>
            <ac:spMk id="34820" creationId="{CBA7CD8A-5318-4C39-31E4-835037595A92}"/>
          </ac:spMkLst>
        </pc:spChg>
      </pc:sldChg>
      <pc:sldChg chg="addSp delSp modSp new mod">
        <pc:chgData name="Uday Kiran Rage" userId="8cfd044a105e3dbd" providerId="LiveId" clId="{5CC95EF7-C9E3-E34D-A087-E26A91EAEE01}" dt="2023-04-24T06:44:21.937" v="615" actId="20577"/>
        <pc:sldMkLst>
          <pc:docMk/>
          <pc:sldMk cId="2322159112" sldId="282"/>
        </pc:sldMkLst>
        <pc:spChg chg="del">
          <ac:chgData name="Uday Kiran Rage" userId="8cfd044a105e3dbd" providerId="LiveId" clId="{5CC95EF7-C9E3-E34D-A087-E26A91EAEE01}" dt="2023-04-24T06:44:01.991" v="602" actId="478"/>
          <ac:spMkLst>
            <pc:docMk/>
            <pc:sldMk cId="2322159112" sldId="282"/>
            <ac:spMk id="2" creationId="{ED1E0F70-E303-89B2-7BAA-8AF78CE0B8B7}"/>
          </ac:spMkLst>
        </pc:spChg>
        <pc:spChg chg="del">
          <ac:chgData name="Uday Kiran Rage" userId="8cfd044a105e3dbd" providerId="LiveId" clId="{5CC95EF7-C9E3-E34D-A087-E26A91EAEE01}" dt="2023-04-24T06:44:01.991" v="602" actId="478"/>
          <ac:spMkLst>
            <pc:docMk/>
            <pc:sldMk cId="2322159112" sldId="282"/>
            <ac:spMk id="3" creationId="{B14FCCC1-EFB0-D382-C098-AF07C0A90B94}"/>
          </ac:spMkLst>
        </pc:spChg>
        <pc:spChg chg="del">
          <ac:chgData name="Uday Kiran Rage" userId="8cfd044a105e3dbd" providerId="LiveId" clId="{5CC95EF7-C9E3-E34D-A087-E26A91EAEE01}" dt="2023-04-24T06:44:01.991" v="602" actId="478"/>
          <ac:spMkLst>
            <pc:docMk/>
            <pc:sldMk cId="2322159112" sldId="282"/>
            <ac:spMk id="4" creationId="{63AC3A25-9FBD-3E6F-48F1-8D13DD2F4116}"/>
          </ac:spMkLst>
        </pc:spChg>
        <pc:spChg chg="add mod">
          <ac:chgData name="Uday Kiran Rage" userId="8cfd044a105e3dbd" providerId="LiveId" clId="{5CC95EF7-C9E3-E34D-A087-E26A91EAEE01}" dt="2023-04-24T06:44:21.937" v="615" actId="20577"/>
          <ac:spMkLst>
            <pc:docMk/>
            <pc:sldMk cId="2322159112" sldId="282"/>
            <ac:spMk id="6" creationId="{DF5E3360-F769-26CA-465C-82AB455D0666}"/>
          </ac:spMkLst>
        </pc:spChg>
        <pc:picChg chg="add mod">
          <ac:chgData name="Uday Kiran Rage" userId="8cfd044a105e3dbd" providerId="LiveId" clId="{5CC95EF7-C9E3-E34D-A087-E26A91EAEE01}" dt="2023-04-24T06:44:12.833" v="604" actId="1076"/>
          <ac:picMkLst>
            <pc:docMk/>
            <pc:sldMk cId="2322159112" sldId="282"/>
            <ac:picMk id="5" creationId="{ECF9D1C9-DF0F-1804-152D-F66EED237ED5}"/>
          </ac:picMkLst>
        </pc:picChg>
      </pc:sldChg>
      <pc:sldChg chg="addSp delSp modSp new mod modAnim">
        <pc:chgData name="Uday Kiran Rage" userId="8cfd044a105e3dbd" providerId="LiveId" clId="{5CC95EF7-C9E3-E34D-A087-E26A91EAEE01}" dt="2023-04-24T06:45:20.343" v="666" actId="1076"/>
        <pc:sldMkLst>
          <pc:docMk/>
          <pc:sldMk cId="3046170386" sldId="283"/>
        </pc:sldMkLst>
        <pc:spChg chg="del">
          <ac:chgData name="Uday Kiran Rage" userId="8cfd044a105e3dbd" providerId="LiveId" clId="{5CC95EF7-C9E3-E34D-A087-E26A91EAEE01}" dt="2023-04-24T06:44:40.311" v="617" actId="478"/>
          <ac:spMkLst>
            <pc:docMk/>
            <pc:sldMk cId="3046170386" sldId="283"/>
            <ac:spMk id="2" creationId="{470998D2-AD92-6F0A-873B-66F3EE2EA499}"/>
          </ac:spMkLst>
        </pc:spChg>
        <pc:spChg chg="del">
          <ac:chgData name="Uday Kiran Rage" userId="8cfd044a105e3dbd" providerId="LiveId" clId="{5CC95EF7-C9E3-E34D-A087-E26A91EAEE01}" dt="2023-04-24T06:44:40.311" v="617" actId="478"/>
          <ac:spMkLst>
            <pc:docMk/>
            <pc:sldMk cId="3046170386" sldId="283"/>
            <ac:spMk id="3" creationId="{CE8C901C-8890-8776-F750-198705C79FD9}"/>
          </ac:spMkLst>
        </pc:spChg>
        <pc:spChg chg="del">
          <ac:chgData name="Uday Kiran Rage" userId="8cfd044a105e3dbd" providerId="LiveId" clId="{5CC95EF7-C9E3-E34D-A087-E26A91EAEE01}" dt="2023-04-24T06:44:40.311" v="617" actId="478"/>
          <ac:spMkLst>
            <pc:docMk/>
            <pc:sldMk cId="3046170386" sldId="283"/>
            <ac:spMk id="4" creationId="{484F0D1B-B1BD-F58E-231B-74F005296281}"/>
          </ac:spMkLst>
        </pc:spChg>
        <pc:spChg chg="add mod">
          <ac:chgData name="Uday Kiran Rage" userId="8cfd044a105e3dbd" providerId="LiveId" clId="{5CC95EF7-C9E3-E34D-A087-E26A91EAEE01}" dt="2023-04-24T06:45:20.343" v="666" actId="1076"/>
          <ac:spMkLst>
            <pc:docMk/>
            <pc:sldMk cId="3046170386" sldId="283"/>
            <ac:spMk id="6" creationId="{4377E763-64EB-9D8C-A3FF-0C763191D037}"/>
          </ac:spMkLst>
        </pc:spChg>
        <pc:picChg chg="add mod">
          <ac:chgData name="Uday Kiran Rage" userId="8cfd044a105e3dbd" providerId="LiveId" clId="{5CC95EF7-C9E3-E34D-A087-E26A91EAEE01}" dt="2023-04-24T06:44:45.168" v="619" actId="1076"/>
          <ac:picMkLst>
            <pc:docMk/>
            <pc:sldMk cId="3046170386" sldId="283"/>
            <ac:picMk id="5" creationId="{58C0AD37-5A38-1554-61CA-5C379DE64EC2}"/>
          </ac:picMkLst>
        </pc:picChg>
      </pc:sldChg>
      <pc:sldChg chg="addSp delSp modSp new mod">
        <pc:chgData name="Uday Kiran Rage" userId="8cfd044a105e3dbd" providerId="LiveId" clId="{5CC95EF7-C9E3-E34D-A087-E26A91EAEE01}" dt="2023-04-24T06:46:47.678" v="803" actId="1076"/>
        <pc:sldMkLst>
          <pc:docMk/>
          <pc:sldMk cId="3768213993" sldId="284"/>
        </pc:sldMkLst>
        <pc:spChg chg="del">
          <ac:chgData name="Uday Kiran Rage" userId="8cfd044a105e3dbd" providerId="LiveId" clId="{5CC95EF7-C9E3-E34D-A087-E26A91EAEE01}" dt="2023-04-24T06:45:34.913" v="668" actId="478"/>
          <ac:spMkLst>
            <pc:docMk/>
            <pc:sldMk cId="3768213993" sldId="284"/>
            <ac:spMk id="2" creationId="{C4679E53-A0A9-7818-9BC8-87CAE26BB664}"/>
          </ac:spMkLst>
        </pc:spChg>
        <pc:spChg chg="del">
          <ac:chgData name="Uday Kiran Rage" userId="8cfd044a105e3dbd" providerId="LiveId" clId="{5CC95EF7-C9E3-E34D-A087-E26A91EAEE01}" dt="2023-04-24T06:45:34.913" v="668" actId="478"/>
          <ac:spMkLst>
            <pc:docMk/>
            <pc:sldMk cId="3768213993" sldId="284"/>
            <ac:spMk id="3" creationId="{E242FEB4-7AC1-142E-6E33-ACCB0D4B0E51}"/>
          </ac:spMkLst>
        </pc:spChg>
        <pc:spChg chg="del">
          <ac:chgData name="Uday Kiran Rage" userId="8cfd044a105e3dbd" providerId="LiveId" clId="{5CC95EF7-C9E3-E34D-A087-E26A91EAEE01}" dt="2023-04-24T06:45:34.913" v="668" actId="478"/>
          <ac:spMkLst>
            <pc:docMk/>
            <pc:sldMk cId="3768213993" sldId="284"/>
            <ac:spMk id="4" creationId="{E6BCBF41-6435-A44C-8892-04CA1498BDC9}"/>
          </ac:spMkLst>
        </pc:spChg>
        <pc:spChg chg="add mod">
          <ac:chgData name="Uday Kiran Rage" userId="8cfd044a105e3dbd" providerId="LiveId" clId="{5CC95EF7-C9E3-E34D-A087-E26A91EAEE01}" dt="2023-04-24T06:46:47.678" v="803" actId="1076"/>
          <ac:spMkLst>
            <pc:docMk/>
            <pc:sldMk cId="3768213993" sldId="284"/>
            <ac:spMk id="6" creationId="{B7B1B471-B37D-8D92-9518-DC26C2CAB101}"/>
          </ac:spMkLst>
        </pc:spChg>
        <pc:picChg chg="add mod">
          <ac:chgData name="Uday Kiran Rage" userId="8cfd044a105e3dbd" providerId="LiveId" clId="{5CC95EF7-C9E3-E34D-A087-E26A91EAEE01}" dt="2023-04-24T06:46:47.678" v="803" actId="1076"/>
          <ac:picMkLst>
            <pc:docMk/>
            <pc:sldMk cId="3768213993" sldId="284"/>
            <ac:picMk id="5" creationId="{8D85F837-A02C-E4FE-D428-180399E88BAC}"/>
          </ac:picMkLst>
        </pc:picChg>
      </pc:sldChg>
      <pc:sldChg chg="modSp add mod">
        <pc:chgData name="Uday Kiran Rage" userId="8cfd044a105e3dbd" providerId="LiveId" clId="{5CC95EF7-C9E3-E34D-A087-E26A91EAEE01}" dt="2023-04-24T06:53:57.875" v="886" actId="20577"/>
        <pc:sldMkLst>
          <pc:docMk/>
          <pc:sldMk cId="1429610397" sldId="285"/>
        </pc:sldMkLst>
        <pc:spChg chg="mod">
          <ac:chgData name="Uday Kiran Rage" userId="8cfd044a105e3dbd" providerId="LiveId" clId="{5CC95EF7-C9E3-E34D-A087-E26A91EAEE01}" dt="2023-04-24T06:53:57.875" v="886" actId="20577"/>
          <ac:spMkLst>
            <pc:docMk/>
            <pc:sldMk cId="1429610397" sldId="285"/>
            <ac:spMk id="6" creationId="{B7B1B471-B37D-8D92-9518-DC26C2CAB101}"/>
          </ac:spMkLst>
        </pc:spChg>
      </pc:sldChg>
      <pc:sldChg chg="modSp add mod">
        <pc:chgData name="Uday Kiran Rage" userId="8cfd044a105e3dbd" providerId="LiveId" clId="{5CC95EF7-C9E3-E34D-A087-E26A91EAEE01}" dt="2023-04-24T06:55:17.095" v="954" actId="20577"/>
        <pc:sldMkLst>
          <pc:docMk/>
          <pc:sldMk cId="3280575661" sldId="286"/>
        </pc:sldMkLst>
        <pc:spChg chg="mod">
          <ac:chgData name="Uday Kiran Rage" userId="8cfd044a105e3dbd" providerId="LiveId" clId="{5CC95EF7-C9E3-E34D-A087-E26A91EAEE01}" dt="2023-04-24T06:55:17.095" v="954" actId="20577"/>
          <ac:spMkLst>
            <pc:docMk/>
            <pc:sldMk cId="3280575661" sldId="286"/>
            <ac:spMk id="6" creationId="{B7B1B471-B37D-8D92-9518-DC26C2CAB101}"/>
          </ac:spMkLst>
        </pc:spChg>
      </pc:sldChg>
      <pc:sldChg chg="addSp modSp add mod">
        <pc:chgData name="Uday Kiran Rage" userId="8cfd044a105e3dbd" providerId="LiveId" clId="{5CC95EF7-C9E3-E34D-A087-E26A91EAEE01}" dt="2023-04-24T06:57:30.340" v="1184" actId="20577"/>
        <pc:sldMkLst>
          <pc:docMk/>
          <pc:sldMk cId="621395373" sldId="287"/>
        </pc:sldMkLst>
        <pc:spChg chg="add mod">
          <ac:chgData name="Uday Kiran Rage" userId="8cfd044a105e3dbd" providerId="LiveId" clId="{5CC95EF7-C9E3-E34D-A087-E26A91EAEE01}" dt="2023-04-24T06:57:30.340" v="1184" actId="20577"/>
          <ac:spMkLst>
            <pc:docMk/>
            <pc:sldMk cId="621395373" sldId="287"/>
            <ac:spMk id="3" creationId="{5AAD36A6-FCFE-39B4-287A-E90622A1A7FE}"/>
          </ac:spMkLst>
        </pc:spChg>
        <pc:spChg chg="mod">
          <ac:chgData name="Uday Kiran Rage" userId="8cfd044a105e3dbd" providerId="LiveId" clId="{5CC95EF7-C9E3-E34D-A087-E26A91EAEE01}" dt="2023-04-24T06:56:09.546" v="1065" actId="20577"/>
          <ac:spMkLst>
            <pc:docMk/>
            <pc:sldMk cId="621395373" sldId="287"/>
            <ac:spMk id="6" creationId="{B7B1B471-B37D-8D92-9518-DC26C2CAB101}"/>
          </ac:spMkLst>
        </pc:spChg>
        <pc:picChg chg="add mod">
          <ac:chgData name="Uday Kiran Rage" userId="8cfd044a105e3dbd" providerId="LiveId" clId="{5CC95EF7-C9E3-E34D-A087-E26A91EAEE01}" dt="2023-04-24T06:56:18.405" v="1067" actId="1076"/>
          <ac:picMkLst>
            <pc:docMk/>
            <pc:sldMk cId="621395373" sldId="287"/>
            <ac:picMk id="2" creationId="{1C2F6E4A-F6C8-77B1-2333-993D5CE82546}"/>
          </ac:picMkLst>
        </pc:picChg>
      </pc:sldChg>
      <pc:sldChg chg="addSp delSp modSp new mod">
        <pc:chgData name="Uday Kiran Rage" userId="8cfd044a105e3dbd" providerId="LiveId" clId="{5CC95EF7-C9E3-E34D-A087-E26A91EAEE01}" dt="2023-04-24T07:23:15.095" v="1552" actId="20577"/>
        <pc:sldMkLst>
          <pc:docMk/>
          <pc:sldMk cId="138687857" sldId="288"/>
        </pc:sldMkLst>
        <pc:spChg chg="del">
          <ac:chgData name="Uday Kiran Rage" userId="8cfd044a105e3dbd" providerId="LiveId" clId="{5CC95EF7-C9E3-E34D-A087-E26A91EAEE01}" dt="2023-04-24T06:58:13.653" v="1189" actId="478"/>
          <ac:spMkLst>
            <pc:docMk/>
            <pc:sldMk cId="138687857" sldId="288"/>
            <ac:spMk id="2" creationId="{AB83F0BF-483E-51AE-88FC-DA8E45D9B8C7}"/>
          </ac:spMkLst>
        </pc:spChg>
        <pc:spChg chg="del">
          <ac:chgData name="Uday Kiran Rage" userId="8cfd044a105e3dbd" providerId="LiveId" clId="{5CC95EF7-C9E3-E34D-A087-E26A91EAEE01}" dt="2023-04-24T06:58:12.309" v="1188" actId="478"/>
          <ac:spMkLst>
            <pc:docMk/>
            <pc:sldMk cId="138687857" sldId="288"/>
            <ac:spMk id="3" creationId="{269DCD92-1456-8771-AAD7-91A6D92FBF88}"/>
          </ac:spMkLst>
        </pc:spChg>
        <pc:spChg chg="del">
          <ac:chgData name="Uday Kiran Rage" userId="8cfd044a105e3dbd" providerId="LiveId" clId="{5CC95EF7-C9E3-E34D-A087-E26A91EAEE01}" dt="2023-04-24T06:58:11.139" v="1187" actId="478"/>
          <ac:spMkLst>
            <pc:docMk/>
            <pc:sldMk cId="138687857" sldId="288"/>
            <ac:spMk id="4" creationId="{44AAC584-8563-361C-F802-EE32C94EA225}"/>
          </ac:spMkLst>
        </pc:spChg>
        <pc:spChg chg="add mod">
          <ac:chgData name="Uday Kiran Rage" userId="8cfd044a105e3dbd" providerId="LiveId" clId="{5CC95EF7-C9E3-E34D-A087-E26A91EAEE01}" dt="2023-04-24T06:59:18.490" v="1191" actId="1076"/>
          <ac:spMkLst>
            <pc:docMk/>
            <pc:sldMk cId="138687857" sldId="288"/>
            <ac:spMk id="6" creationId="{75EBF745-BACE-C255-EF61-E16E2EF34EE0}"/>
          </ac:spMkLst>
        </pc:spChg>
        <pc:spChg chg="add mod">
          <ac:chgData name="Uday Kiran Rage" userId="8cfd044a105e3dbd" providerId="LiveId" clId="{5CC95EF7-C9E3-E34D-A087-E26A91EAEE01}" dt="2023-04-24T07:00:06.121" v="1227" actId="1076"/>
          <ac:spMkLst>
            <pc:docMk/>
            <pc:sldMk cId="138687857" sldId="288"/>
            <ac:spMk id="11" creationId="{2B518BA3-B8C2-CA0C-18E8-7835F49DF5FA}"/>
          </ac:spMkLst>
        </pc:spChg>
        <pc:spChg chg="add mod">
          <ac:chgData name="Uday Kiran Rage" userId="8cfd044a105e3dbd" providerId="LiveId" clId="{5CC95EF7-C9E3-E34D-A087-E26A91EAEE01}" dt="2023-04-24T07:00:39.840" v="1254" actId="1076"/>
          <ac:spMkLst>
            <pc:docMk/>
            <pc:sldMk cId="138687857" sldId="288"/>
            <ac:spMk id="15" creationId="{6C6BDFCA-D6E5-5C35-2B42-FF8E67FEF4A8}"/>
          </ac:spMkLst>
        </pc:spChg>
        <pc:spChg chg="add mod">
          <ac:chgData name="Uday Kiran Rage" userId="8cfd044a105e3dbd" providerId="LiveId" clId="{5CC95EF7-C9E3-E34D-A087-E26A91EAEE01}" dt="2023-04-24T07:19:13.209" v="1367" actId="14100"/>
          <ac:spMkLst>
            <pc:docMk/>
            <pc:sldMk cId="138687857" sldId="288"/>
            <ac:spMk id="18" creationId="{3A8CF092-D4F9-1EF9-9470-F6D4A5F87BE5}"/>
          </ac:spMkLst>
        </pc:spChg>
        <pc:spChg chg="add mod">
          <ac:chgData name="Uday Kiran Rage" userId="8cfd044a105e3dbd" providerId="LiveId" clId="{5CC95EF7-C9E3-E34D-A087-E26A91EAEE01}" dt="2023-04-24T07:19:30.833" v="1382" actId="20577"/>
          <ac:spMkLst>
            <pc:docMk/>
            <pc:sldMk cId="138687857" sldId="288"/>
            <ac:spMk id="21" creationId="{052F79C4-391E-01E1-A21D-8F1520F5D4BB}"/>
          </ac:spMkLst>
        </pc:spChg>
        <pc:spChg chg="add mod">
          <ac:chgData name="Uday Kiran Rage" userId="8cfd044a105e3dbd" providerId="LiveId" clId="{5CC95EF7-C9E3-E34D-A087-E26A91EAEE01}" dt="2023-04-24T07:23:15.095" v="1552" actId="20577"/>
          <ac:spMkLst>
            <pc:docMk/>
            <pc:sldMk cId="138687857" sldId="288"/>
            <ac:spMk id="22" creationId="{9C29204D-3C28-16A7-100A-A6B11DFA34B7}"/>
          </ac:spMkLst>
        </pc:spChg>
        <pc:picChg chg="add mod">
          <ac:chgData name="Uday Kiran Rage" userId="8cfd044a105e3dbd" providerId="LiveId" clId="{5CC95EF7-C9E3-E34D-A087-E26A91EAEE01}" dt="2023-04-24T06:59:21.305" v="1192" actId="1076"/>
          <ac:picMkLst>
            <pc:docMk/>
            <pc:sldMk cId="138687857" sldId="288"/>
            <ac:picMk id="5" creationId="{163A35B9-091C-1299-C8A0-9916F82E7489}"/>
          </ac:picMkLst>
        </pc:picChg>
        <pc:picChg chg="add mod">
          <ac:chgData name="Uday Kiran Rage" userId="8cfd044a105e3dbd" providerId="LiveId" clId="{5CC95EF7-C9E3-E34D-A087-E26A91EAEE01}" dt="2023-04-24T06:59:36.777" v="1196" actId="1076"/>
          <ac:picMkLst>
            <pc:docMk/>
            <pc:sldMk cId="138687857" sldId="288"/>
            <ac:picMk id="10" creationId="{42FE70D7-014A-8E8B-5207-EBE092692B61}"/>
          </ac:picMkLst>
        </pc:picChg>
        <pc:picChg chg="add mod">
          <ac:chgData name="Uday Kiran Rage" userId="8cfd044a105e3dbd" providerId="LiveId" clId="{5CC95EF7-C9E3-E34D-A087-E26A91EAEE01}" dt="2023-04-24T07:00:59.272" v="1257" actId="1076"/>
          <ac:picMkLst>
            <pc:docMk/>
            <pc:sldMk cId="138687857" sldId="288"/>
            <ac:picMk id="17" creationId="{6B503BCC-F602-C932-FAEC-703246337F2D}"/>
          </ac:picMkLst>
        </pc:picChg>
        <pc:cxnChg chg="add mod">
          <ac:chgData name="Uday Kiran Rage" userId="8cfd044a105e3dbd" providerId="LiveId" clId="{5CC95EF7-C9E3-E34D-A087-E26A91EAEE01}" dt="2023-04-24T07:00:08.952" v="1228" actId="14100"/>
          <ac:cxnSpMkLst>
            <pc:docMk/>
            <pc:sldMk cId="138687857" sldId="288"/>
            <ac:cxnSpMk id="8" creationId="{6EA3DA4A-69CE-E0F3-2B1C-EC269462584E}"/>
          </ac:cxnSpMkLst>
        </pc:cxnChg>
        <pc:cxnChg chg="add mod">
          <ac:chgData name="Uday Kiran Rage" userId="8cfd044a105e3dbd" providerId="LiveId" clId="{5CC95EF7-C9E3-E34D-A087-E26A91EAEE01}" dt="2023-04-24T07:00:46.720" v="1255" actId="14100"/>
          <ac:cxnSpMkLst>
            <pc:docMk/>
            <pc:sldMk cId="138687857" sldId="288"/>
            <ac:cxnSpMk id="13" creationId="{7CC601AF-C2F1-697B-F70B-D964AE0C5C52}"/>
          </ac:cxnSpMkLst>
        </pc:cxnChg>
        <pc:cxnChg chg="add">
          <ac:chgData name="Uday Kiran Rage" userId="8cfd044a105e3dbd" providerId="LiveId" clId="{5CC95EF7-C9E3-E34D-A087-E26A91EAEE01}" dt="2023-04-24T07:19:22.886" v="1368" actId="11529"/>
          <ac:cxnSpMkLst>
            <pc:docMk/>
            <pc:sldMk cId="138687857" sldId="288"/>
            <ac:cxnSpMk id="20" creationId="{40E4E9D1-9A5B-F370-02FE-AC2FC01D22FD}"/>
          </ac:cxnSpMkLst>
        </pc:cxnChg>
      </pc:sldChg>
      <pc:sldChg chg="addSp delSp modSp new mod">
        <pc:chgData name="Uday Kiran Rage" userId="8cfd044a105e3dbd" providerId="LiveId" clId="{5CC95EF7-C9E3-E34D-A087-E26A91EAEE01}" dt="2023-04-24T07:26:49.868" v="1777" actId="6549"/>
        <pc:sldMkLst>
          <pc:docMk/>
          <pc:sldMk cId="17836229" sldId="289"/>
        </pc:sldMkLst>
        <pc:spChg chg="del">
          <ac:chgData name="Uday Kiran Rage" userId="8cfd044a105e3dbd" providerId="LiveId" clId="{5CC95EF7-C9E3-E34D-A087-E26A91EAEE01}" dt="2023-04-24T07:21:52.552" v="1456" actId="478"/>
          <ac:spMkLst>
            <pc:docMk/>
            <pc:sldMk cId="17836229" sldId="289"/>
            <ac:spMk id="2" creationId="{608AD541-230B-7244-48DF-A7128BE60903}"/>
          </ac:spMkLst>
        </pc:spChg>
        <pc:spChg chg="del">
          <ac:chgData name="Uday Kiran Rage" userId="8cfd044a105e3dbd" providerId="LiveId" clId="{5CC95EF7-C9E3-E34D-A087-E26A91EAEE01}" dt="2023-04-24T07:21:52.552" v="1456" actId="478"/>
          <ac:spMkLst>
            <pc:docMk/>
            <pc:sldMk cId="17836229" sldId="289"/>
            <ac:spMk id="3" creationId="{26E915DE-3E10-B722-15E0-F8A11BC46355}"/>
          </ac:spMkLst>
        </pc:spChg>
        <pc:spChg chg="del">
          <ac:chgData name="Uday Kiran Rage" userId="8cfd044a105e3dbd" providerId="LiveId" clId="{5CC95EF7-C9E3-E34D-A087-E26A91EAEE01}" dt="2023-04-24T07:21:52.552" v="1456" actId="478"/>
          <ac:spMkLst>
            <pc:docMk/>
            <pc:sldMk cId="17836229" sldId="289"/>
            <ac:spMk id="4" creationId="{480ECF5F-2718-F59F-F309-E9E5BB3E0776}"/>
          </ac:spMkLst>
        </pc:spChg>
        <pc:spChg chg="add del mod">
          <ac:chgData name="Uday Kiran Rage" userId="8cfd044a105e3dbd" providerId="LiveId" clId="{5CC95EF7-C9E3-E34D-A087-E26A91EAEE01}" dt="2023-04-24T07:23:31.908" v="1553" actId="478"/>
          <ac:spMkLst>
            <pc:docMk/>
            <pc:sldMk cId="17836229" sldId="289"/>
            <ac:spMk id="5" creationId="{102F014B-7E43-BE10-E3CD-3F65E62C12FD}"/>
          </ac:spMkLst>
        </pc:spChg>
        <pc:spChg chg="add mod">
          <ac:chgData name="Uday Kiran Rage" userId="8cfd044a105e3dbd" providerId="LiveId" clId="{5CC95EF7-C9E3-E34D-A087-E26A91EAEE01}" dt="2023-04-24T07:25:56.501" v="1715" actId="1076"/>
          <ac:spMkLst>
            <pc:docMk/>
            <pc:sldMk cId="17836229" sldId="289"/>
            <ac:spMk id="8" creationId="{C7E7EB0B-799B-DB94-CF60-387E6C3307C5}"/>
          </ac:spMkLst>
        </pc:spChg>
        <pc:spChg chg="add mod">
          <ac:chgData name="Uday Kiran Rage" userId="8cfd044a105e3dbd" providerId="LiveId" clId="{5CC95EF7-C9E3-E34D-A087-E26A91EAEE01}" dt="2023-04-24T07:22:51.154" v="1514" actId="14100"/>
          <ac:spMkLst>
            <pc:docMk/>
            <pc:sldMk cId="17836229" sldId="289"/>
            <ac:spMk id="10" creationId="{00070A40-6EAA-7719-C9BA-04FDE6B6C919}"/>
          </ac:spMkLst>
        </pc:spChg>
        <pc:spChg chg="add mod">
          <ac:chgData name="Uday Kiran Rage" userId="8cfd044a105e3dbd" providerId="LiveId" clId="{5CC95EF7-C9E3-E34D-A087-E26A91EAEE01}" dt="2023-04-24T07:23:41.585" v="1555" actId="1076"/>
          <ac:spMkLst>
            <pc:docMk/>
            <pc:sldMk cId="17836229" sldId="289"/>
            <ac:spMk id="11" creationId="{F6D98A6B-0CD6-6E55-E3AB-5D4236B7B24E}"/>
          </ac:spMkLst>
        </pc:spChg>
        <pc:spChg chg="add mod">
          <ac:chgData name="Uday Kiran Rage" userId="8cfd044a105e3dbd" providerId="LiveId" clId="{5CC95EF7-C9E3-E34D-A087-E26A91EAEE01}" dt="2023-04-24T07:26:49.868" v="1777" actId="6549"/>
          <ac:spMkLst>
            <pc:docMk/>
            <pc:sldMk cId="17836229" sldId="289"/>
            <ac:spMk id="13" creationId="{3E41D4A2-AF3F-DB4C-4CC0-A1DE0D52E05F}"/>
          </ac:spMkLst>
        </pc:spChg>
        <pc:picChg chg="add mod">
          <ac:chgData name="Uday Kiran Rage" userId="8cfd044a105e3dbd" providerId="LiveId" clId="{5CC95EF7-C9E3-E34D-A087-E26A91EAEE01}" dt="2023-04-24T07:22:38.576" v="1471" actId="1076"/>
          <ac:picMkLst>
            <pc:docMk/>
            <pc:sldMk cId="17836229" sldId="289"/>
            <ac:picMk id="9" creationId="{A5EDC9A8-1975-B360-AB78-9A51F2C3DB03}"/>
          </ac:picMkLst>
        </pc:picChg>
        <pc:cxnChg chg="add mod">
          <ac:chgData name="Uday Kiran Rage" userId="8cfd044a105e3dbd" providerId="LiveId" clId="{5CC95EF7-C9E3-E34D-A087-E26A91EAEE01}" dt="2023-04-24T07:25:56.501" v="1715" actId="1076"/>
          <ac:cxnSpMkLst>
            <pc:docMk/>
            <pc:sldMk cId="17836229" sldId="289"/>
            <ac:cxnSpMk id="7" creationId="{25E2AC6E-C7ED-2DCA-749A-50A44213C062}"/>
          </ac:cxnSpMkLst>
        </pc:cxnChg>
      </pc:sldChg>
    </pc:docChg>
  </pc:docChgLst>
  <pc:docChgLst>
    <pc:chgData name="Uday Kiran Rage" userId="8cfd044a105e3dbd" providerId="LiveId" clId="{7D20A257-6A47-AD4C-A00C-0DF937D4047F}"/>
    <pc:docChg chg="undo custSel addSld modSld">
      <pc:chgData name="Uday Kiran Rage" userId="8cfd044a105e3dbd" providerId="LiveId" clId="{7D20A257-6A47-AD4C-A00C-0DF937D4047F}" dt="2024-04-26T01:43:46.086" v="229" actId="1076"/>
      <pc:docMkLst>
        <pc:docMk/>
      </pc:docMkLst>
      <pc:sldChg chg="addSp delSp modSp mod">
        <pc:chgData name="Uday Kiran Rage" userId="8cfd044a105e3dbd" providerId="LiveId" clId="{7D20A257-6A47-AD4C-A00C-0DF937D4047F}" dt="2024-04-26T01:29:24.480" v="125"/>
        <pc:sldMkLst>
          <pc:docMk/>
          <pc:sldMk cId="3881918430" sldId="257"/>
        </pc:sldMkLst>
        <pc:spChg chg="add mod">
          <ac:chgData name="Uday Kiran Rage" userId="8cfd044a105e3dbd" providerId="LiveId" clId="{7D20A257-6A47-AD4C-A00C-0DF937D4047F}" dt="2024-04-26T01:29:24.480" v="125"/>
          <ac:spMkLst>
            <pc:docMk/>
            <pc:sldMk cId="3881918430" sldId="257"/>
            <ac:spMk id="7" creationId="{7D377B55-E623-A39A-3056-0BDDF087F254}"/>
          </ac:spMkLst>
        </pc:spChg>
        <pc:inkChg chg="del">
          <ac:chgData name="Uday Kiran Rage" userId="8cfd044a105e3dbd" providerId="LiveId" clId="{7D20A257-6A47-AD4C-A00C-0DF937D4047F}" dt="2024-04-26T01:18:35.348" v="1" actId="478"/>
          <ac:inkMkLst>
            <pc:docMk/>
            <pc:sldMk cId="3881918430" sldId="257"/>
            <ac:inkMk id="3" creationId="{A69B0A31-E07C-2C37-E3FE-B8FE57E88645}"/>
          </ac:inkMkLst>
        </pc:inkChg>
      </pc:sldChg>
      <pc:sldChg chg="addSp delSp modSp mod">
        <pc:chgData name="Uday Kiran Rage" userId="8cfd044a105e3dbd" providerId="LiveId" clId="{7D20A257-6A47-AD4C-A00C-0DF937D4047F}" dt="2024-04-26T01:29:24.480" v="125"/>
        <pc:sldMkLst>
          <pc:docMk/>
          <pc:sldMk cId="3048228263" sldId="258"/>
        </pc:sldMkLst>
        <pc:spChg chg="add mod">
          <ac:chgData name="Uday Kiran Rage" userId="8cfd044a105e3dbd" providerId="LiveId" clId="{7D20A257-6A47-AD4C-A00C-0DF937D4047F}" dt="2024-04-26T01:29:24.480" v="125"/>
          <ac:spMkLst>
            <pc:docMk/>
            <pc:sldMk cId="3048228263" sldId="258"/>
            <ac:spMk id="8" creationId="{8AC88310-497F-336F-BE69-466F2339D704}"/>
          </ac:spMkLst>
        </pc:spChg>
        <pc:inkChg chg="del">
          <ac:chgData name="Uday Kiran Rage" userId="8cfd044a105e3dbd" providerId="LiveId" clId="{7D20A257-6A47-AD4C-A00C-0DF937D4047F}" dt="2024-04-26T01:18:29.264" v="0" actId="478"/>
          <ac:inkMkLst>
            <pc:docMk/>
            <pc:sldMk cId="3048228263" sldId="258"/>
            <ac:inkMk id="3" creationId="{478AC5A9-D801-E99B-092E-B8515017AD75}"/>
          </ac:inkMkLst>
        </pc:inkChg>
      </pc:sldChg>
      <pc:sldChg chg="delSp mod">
        <pc:chgData name="Uday Kiran Rage" userId="8cfd044a105e3dbd" providerId="LiveId" clId="{7D20A257-6A47-AD4C-A00C-0DF937D4047F}" dt="2024-04-26T01:29:24.480" v="125"/>
        <pc:sldMkLst>
          <pc:docMk/>
          <pc:sldMk cId="0" sldId="260"/>
        </pc:sldMkLst>
        <pc:spChg chg="del">
          <ac:chgData name="Uday Kiran Rage" userId="8cfd044a105e3dbd" providerId="LiveId" clId="{7D20A257-6A47-AD4C-A00C-0DF937D4047F}" dt="2024-04-26T01:29:24.480" v="125"/>
          <ac:spMkLst>
            <pc:docMk/>
            <pc:sldMk cId="0" sldId="260"/>
            <ac:spMk id="19463" creationId="{AB926083-C825-F3B0-DBD9-724EFBBB09A1}"/>
          </ac:spMkLst>
        </pc:spChg>
        <pc:inkChg chg="del">
          <ac:chgData name="Uday Kiran Rage" userId="8cfd044a105e3dbd" providerId="LiveId" clId="{7D20A257-6A47-AD4C-A00C-0DF937D4047F}" dt="2024-04-26T01:23:58.276" v="112" actId="478"/>
          <ac:inkMkLst>
            <pc:docMk/>
            <pc:sldMk cId="0" sldId="260"/>
            <ac:inkMk id="2" creationId="{A5073355-012B-63E7-9982-A14196D00A7C}"/>
          </ac:inkMkLst>
        </pc:inkChg>
      </pc:sldChg>
      <pc:sldChg chg="addSp delSp modSp mod">
        <pc:chgData name="Uday Kiran Rage" userId="8cfd044a105e3dbd" providerId="LiveId" clId="{7D20A257-6A47-AD4C-A00C-0DF937D4047F}" dt="2024-04-26T01:29:24.480" v="125"/>
        <pc:sldMkLst>
          <pc:docMk/>
          <pc:sldMk cId="2077296209" sldId="265"/>
        </pc:sldMkLst>
        <pc:spChg chg="add mod">
          <ac:chgData name="Uday Kiran Rage" userId="8cfd044a105e3dbd" providerId="LiveId" clId="{7D20A257-6A47-AD4C-A00C-0DF937D4047F}" dt="2024-04-26T01:29:24.480" v="125"/>
          <ac:spMkLst>
            <pc:docMk/>
            <pc:sldMk cId="2077296209" sldId="265"/>
            <ac:spMk id="8" creationId="{958BB357-F144-AB74-6D3B-D57F59350C5D}"/>
          </ac:spMkLst>
        </pc:spChg>
        <pc:inkChg chg="del">
          <ac:chgData name="Uday Kiran Rage" userId="8cfd044a105e3dbd" providerId="LiveId" clId="{7D20A257-6A47-AD4C-A00C-0DF937D4047F}" dt="2024-04-26T01:18:55.672" v="2" actId="478"/>
          <ac:inkMkLst>
            <pc:docMk/>
            <pc:sldMk cId="2077296209" sldId="265"/>
            <ac:inkMk id="2" creationId="{A0934327-3B07-B637-447E-9404D431388B}"/>
          </ac:inkMkLst>
        </pc:inkChg>
      </pc:sldChg>
      <pc:sldChg chg="addSp modSp">
        <pc:chgData name="Uday Kiran Rage" userId="8cfd044a105e3dbd" providerId="LiveId" clId="{7D20A257-6A47-AD4C-A00C-0DF937D4047F}" dt="2024-04-26T01:29:24.480" v="125"/>
        <pc:sldMkLst>
          <pc:docMk/>
          <pc:sldMk cId="3117616011" sldId="266"/>
        </pc:sldMkLst>
        <pc:spChg chg="add mod">
          <ac:chgData name="Uday Kiran Rage" userId="8cfd044a105e3dbd" providerId="LiveId" clId="{7D20A257-6A47-AD4C-A00C-0DF937D4047F}" dt="2024-04-26T01:29:24.480" v="125"/>
          <ac:spMkLst>
            <pc:docMk/>
            <pc:sldMk cId="3117616011" sldId="266"/>
            <ac:spMk id="3" creationId="{DD3CCFD4-56DE-BD30-DEAC-730EC662F031}"/>
          </ac:spMkLst>
        </pc:spChg>
      </pc:sldChg>
      <pc:sldChg chg="addSp modSp">
        <pc:chgData name="Uday Kiran Rage" userId="8cfd044a105e3dbd" providerId="LiveId" clId="{7D20A257-6A47-AD4C-A00C-0DF937D4047F}" dt="2024-04-26T01:29:24.480" v="125"/>
        <pc:sldMkLst>
          <pc:docMk/>
          <pc:sldMk cId="333072785" sldId="267"/>
        </pc:sldMkLst>
        <pc:spChg chg="add mod">
          <ac:chgData name="Uday Kiran Rage" userId="8cfd044a105e3dbd" providerId="LiveId" clId="{7D20A257-6A47-AD4C-A00C-0DF937D4047F}" dt="2024-04-26T01:29:24.480" v="125"/>
          <ac:spMkLst>
            <pc:docMk/>
            <pc:sldMk cId="333072785" sldId="267"/>
            <ac:spMk id="2" creationId="{22BD42D4-0C9A-0816-FBCD-DEBD48B7F613}"/>
          </ac:spMkLst>
        </pc:spChg>
      </pc:sldChg>
      <pc:sldChg chg="addSp modSp">
        <pc:chgData name="Uday Kiran Rage" userId="8cfd044a105e3dbd" providerId="LiveId" clId="{7D20A257-6A47-AD4C-A00C-0DF937D4047F}" dt="2024-04-26T01:29:24.480" v="125"/>
        <pc:sldMkLst>
          <pc:docMk/>
          <pc:sldMk cId="1553871552" sldId="268"/>
        </pc:sldMkLst>
        <pc:spChg chg="add mod">
          <ac:chgData name="Uday Kiran Rage" userId="8cfd044a105e3dbd" providerId="LiveId" clId="{7D20A257-6A47-AD4C-A00C-0DF937D4047F}" dt="2024-04-26T01:29:24.480" v="125"/>
          <ac:spMkLst>
            <pc:docMk/>
            <pc:sldMk cId="1553871552" sldId="268"/>
            <ac:spMk id="3" creationId="{78C5F10D-7A21-CE23-D3E2-FE5D953C143B}"/>
          </ac:spMkLst>
        </pc:spChg>
      </pc:sldChg>
      <pc:sldChg chg="addSp modSp">
        <pc:chgData name="Uday Kiran Rage" userId="8cfd044a105e3dbd" providerId="LiveId" clId="{7D20A257-6A47-AD4C-A00C-0DF937D4047F}" dt="2024-04-26T01:29:24.480" v="125"/>
        <pc:sldMkLst>
          <pc:docMk/>
          <pc:sldMk cId="1373196824" sldId="269"/>
        </pc:sldMkLst>
        <pc:spChg chg="add mod">
          <ac:chgData name="Uday Kiran Rage" userId="8cfd044a105e3dbd" providerId="LiveId" clId="{7D20A257-6A47-AD4C-A00C-0DF937D4047F}" dt="2024-04-26T01:29:24.480" v="125"/>
          <ac:spMkLst>
            <pc:docMk/>
            <pc:sldMk cId="1373196824" sldId="269"/>
            <ac:spMk id="2" creationId="{D6AF9DD3-7D34-03DA-119E-52CBF65DCC47}"/>
          </ac:spMkLst>
        </pc:spChg>
      </pc:sldChg>
      <pc:sldChg chg="addSp delSp modSp mod">
        <pc:chgData name="Uday Kiran Rage" userId="8cfd044a105e3dbd" providerId="LiveId" clId="{7D20A257-6A47-AD4C-A00C-0DF937D4047F}" dt="2024-04-26T01:29:24.480" v="125"/>
        <pc:sldMkLst>
          <pc:docMk/>
          <pc:sldMk cId="3774266615" sldId="270"/>
        </pc:sldMkLst>
        <pc:spChg chg="add mod">
          <ac:chgData name="Uday Kiran Rage" userId="8cfd044a105e3dbd" providerId="LiveId" clId="{7D20A257-6A47-AD4C-A00C-0DF937D4047F}" dt="2024-04-26T01:29:24.480" v="125"/>
          <ac:spMkLst>
            <pc:docMk/>
            <pc:sldMk cId="3774266615" sldId="270"/>
            <ac:spMk id="5" creationId="{D3B739B8-3BC7-B2AD-A8EE-FE9739206695}"/>
          </ac:spMkLst>
        </pc:spChg>
        <pc:inkChg chg="del">
          <ac:chgData name="Uday Kiran Rage" userId="8cfd044a105e3dbd" providerId="LiveId" clId="{7D20A257-6A47-AD4C-A00C-0DF937D4047F}" dt="2024-04-26T01:23:54.819" v="111" actId="478"/>
          <ac:inkMkLst>
            <pc:docMk/>
            <pc:sldMk cId="3774266615" sldId="270"/>
            <ac:inkMk id="3" creationId="{146379D6-A784-AC6D-DD5F-B2CD54232143}"/>
          </ac:inkMkLst>
        </pc:inkChg>
      </pc:sldChg>
      <pc:sldChg chg="addSp modSp">
        <pc:chgData name="Uday Kiran Rage" userId="8cfd044a105e3dbd" providerId="LiveId" clId="{7D20A257-6A47-AD4C-A00C-0DF937D4047F}" dt="2024-04-26T01:29:24.480" v="125"/>
        <pc:sldMkLst>
          <pc:docMk/>
          <pc:sldMk cId="2295551665" sldId="271"/>
        </pc:sldMkLst>
        <pc:spChg chg="add mod">
          <ac:chgData name="Uday Kiran Rage" userId="8cfd044a105e3dbd" providerId="LiveId" clId="{7D20A257-6A47-AD4C-A00C-0DF937D4047F}" dt="2024-04-26T01:29:24.480" v="125"/>
          <ac:spMkLst>
            <pc:docMk/>
            <pc:sldMk cId="2295551665" sldId="271"/>
            <ac:spMk id="3" creationId="{2E857307-9225-1712-6690-C4A9C0183403}"/>
          </ac:spMkLst>
        </pc:spChg>
      </pc:sldChg>
      <pc:sldChg chg="addSp modSp">
        <pc:chgData name="Uday Kiran Rage" userId="8cfd044a105e3dbd" providerId="LiveId" clId="{7D20A257-6A47-AD4C-A00C-0DF937D4047F}" dt="2024-04-26T01:29:24.480" v="125"/>
        <pc:sldMkLst>
          <pc:docMk/>
          <pc:sldMk cId="2410446781" sldId="272"/>
        </pc:sldMkLst>
        <pc:spChg chg="add mod">
          <ac:chgData name="Uday Kiran Rage" userId="8cfd044a105e3dbd" providerId="LiveId" clId="{7D20A257-6A47-AD4C-A00C-0DF937D4047F}" dt="2024-04-26T01:29:24.480" v="125"/>
          <ac:spMkLst>
            <pc:docMk/>
            <pc:sldMk cId="2410446781" sldId="272"/>
            <ac:spMk id="2" creationId="{615B1369-685D-8164-BF1F-DF9A0B322497}"/>
          </ac:spMkLst>
        </pc:spChg>
      </pc:sldChg>
      <pc:sldChg chg="addSp modSp mod">
        <pc:chgData name="Uday Kiran Rage" userId="8cfd044a105e3dbd" providerId="LiveId" clId="{7D20A257-6A47-AD4C-A00C-0DF937D4047F}" dt="2024-04-26T01:29:24.480" v="125"/>
        <pc:sldMkLst>
          <pc:docMk/>
          <pc:sldMk cId="96331755" sldId="273"/>
        </pc:sldMkLst>
        <pc:spChg chg="add mod">
          <ac:chgData name="Uday Kiran Rage" userId="8cfd044a105e3dbd" providerId="LiveId" clId="{7D20A257-6A47-AD4C-A00C-0DF937D4047F}" dt="2024-04-26T01:29:24.480" v="125"/>
          <ac:spMkLst>
            <pc:docMk/>
            <pc:sldMk cId="96331755" sldId="273"/>
            <ac:spMk id="3" creationId="{A98AA496-FA0E-B16A-CC12-6CC562AA2B38}"/>
          </ac:spMkLst>
        </pc:spChg>
        <pc:spChg chg="mod">
          <ac:chgData name="Uday Kiran Rage" userId="8cfd044a105e3dbd" providerId="LiveId" clId="{7D20A257-6A47-AD4C-A00C-0DF937D4047F}" dt="2024-04-26T01:24:21.893" v="115" actId="1076"/>
          <ac:spMkLst>
            <pc:docMk/>
            <pc:sldMk cId="96331755" sldId="273"/>
            <ac:spMk id="5" creationId="{F56BABDD-C0DC-1C1A-D92F-A6F1D9776CEA}"/>
          </ac:spMkLst>
        </pc:spChg>
        <pc:spChg chg="mod">
          <ac:chgData name="Uday Kiran Rage" userId="8cfd044a105e3dbd" providerId="LiveId" clId="{7D20A257-6A47-AD4C-A00C-0DF937D4047F}" dt="2024-04-26T01:24:18.117" v="114" actId="1076"/>
          <ac:spMkLst>
            <pc:docMk/>
            <pc:sldMk cId="96331755" sldId="273"/>
            <ac:spMk id="6" creationId="{D9A8BAC8-55CC-564B-9833-692DAE317824}"/>
          </ac:spMkLst>
        </pc:spChg>
      </pc:sldChg>
      <pc:sldChg chg="addSp modSp">
        <pc:chgData name="Uday Kiran Rage" userId="8cfd044a105e3dbd" providerId="LiveId" clId="{7D20A257-6A47-AD4C-A00C-0DF937D4047F}" dt="2024-04-26T01:29:24.480" v="125"/>
        <pc:sldMkLst>
          <pc:docMk/>
          <pc:sldMk cId="372451013" sldId="274"/>
        </pc:sldMkLst>
        <pc:spChg chg="add mod">
          <ac:chgData name="Uday Kiran Rage" userId="8cfd044a105e3dbd" providerId="LiveId" clId="{7D20A257-6A47-AD4C-A00C-0DF937D4047F}" dt="2024-04-26T01:29:24.480" v="125"/>
          <ac:spMkLst>
            <pc:docMk/>
            <pc:sldMk cId="372451013" sldId="274"/>
            <ac:spMk id="5" creationId="{30B3150E-214B-244D-D2E5-BB636C0D0C26}"/>
          </ac:spMkLst>
        </pc:spChg>
      </pc:sldChg>
      <pc:sldChg chg="delSp">
        <pc:chgData name="Uday Kiran Rage" userId="8cfd044a105e3dbd" providerId="LiveId" clId="{7D20A257-6A47-AD4C-A00C-0DF937D4047F}" dt="2024-04-26T01:29:24.480" v="125"/>
        <pc:sldMkLst>
          <pc:docMk/>
          <pc:sldMk cId="0" sldId="275"/>
        </pc:sldMkLst>
        <pc:spChg chg="del">
          <ac:chgData name="Uday Kiran Rage" userId="8cfd044a105e3dbd" providerId="LiveId" clId="{7D20A257-6A47-AD4C-A00C-0DF937D4047F}" dt="2024-04-26T01:29:24.480" v="125"/>
          <ac:spMkLst>
            <pc:docMk/>
            <pc:sldMk cId="0" sldId="275"/>
            <ac:spMk id="28676" creationId="{3283A397-B9C4-97AF-7954-39504ABE1B5E}"/>
          </ac:spMkLst>
        </pc:spChg>
      </pc:sldChg>
      <pc:sldChg chg="addSp modSp">
        <pc:chgData name="Uday Kiran Rage" userId="8cfd044a105e3dbd" providerId="LiveId" clId="{7D20A257-6A47-AD4C-A00C-0DF937D4047F}" dt="2024-04-26T01:29:24.480" v="125"/>
        <pc:sldMkLst>
          <pc:docMk/>
          <pc:sldMk cId="3885041463" sldId="276"/>
        </pc:sldMkLst>
        <pc:spChg chg="add mod">
          <ac:chgData name="Uday Kiran Rage" userId="8cfd044a105e3dbd" providerId="LiveId" clId="{7D20A257-6A47-AD4C-A00C-0DF937D4047F}" dt="2024-04-26T01:29:24.480" v="125"/>
          <ac:spMkLst>
            <pc:docMk/>
            <pc:sldMk cId="3885041463" sldId="276"/>
            <ac:spMk id="4" creationId="{0F91EC5C-C5FD-BBDD-08BE-0B157581C78C}"/>
          </ac:spMkLst>
        </pc:spChg>
      </pc:sldChg>
      <pc:sldChg chg="addSp modSp">
        <pc:chgData name="Uday Kiran Rage" userId="8cfd044a105e3dbd" providerId="LiveId" clId="{7D20A257-6A47-AD4C-A00C-0DF937D4047F}" dt="2024-04-26T01:29:24.480" v="125"/>
        <pc:sldMkLst>
          <pc:docMk/>
          <pc:sldMk cId="4116369634" sldId="277"/>
        </pc:sldMkLst>
        <pc:spChg chg="add mod">
          <ac:chgData name="Uday Kiran Rage" userId="8cfd044a105e3dbd" providerId="LiveId" clId="{7D20A257-6A47-AD4C-A00C-0DF937D4047F}" dt="2024-04-26T01:29:24.480" v="125"/>
          <ac:spMkLst>
            <pc:docMk/>
            <pc:sldMk cId="4116369634" sldId="277"/>
            <ac:spMk id="2" creationId="{7563A61F-3970-D049-2C7A-0C7197D3B510}"/>
          </ac:spMkLst>
        </pc:spChg>
      </pc:sldChg>
      <pc:sldChg chg="delSp modSp mod">
        <pc:chgData name="Uday Kiran Rage" userId="8cfd044a105e3dbd" providerId="LiveId" clId="{7D20A257-6A47-AD4C-A00C-0DF937D4047F}" dt="2024-04-26T01:29:24.480" v="125"/>
        <pc:sldMkLst>
          <pc:docMk/>
          <pc:sldMk cId="0" sldId="278"/>
        </pc:sldMkLst>
        <pc:spChg chg="del">
          <ac:chgData name="Uday Kiran Rage" userId="8cfd044a105e3dbd" providerId="LiveId" clId="{7D20A257-6A47-AD4C-A00C-0DF937D4047F}" dt="2024-04-26T01:29:24.480" v="125"/>
          <ac:spMkLst>
            <pc:docMk/>
            <pc:sldMk cId="0" sldId="278"/>
            <ac:spMk id="31752" creationId="{3CD11AA1-0BB1-0C2C-095E-2A61DE0C7D59}"/>
          </ac:spMkLst>
        </pc:spChg>
        <pc:grpChg chg="mod">
          <ac:chgData name="Uday Kiran Rage" userId="8cfd044a105e3dbd" providerId="LiveId" clId="{7D20A257-6A47-AD4C-A00C-0DF937D4047F}" dt="2024-04-26T01:26:02.869" v="117" actId="1076"/>
          <ac:grpSpMkLst>
            <pc:docMk/>
            <pc:sldMk cId="0" sldId="278"/>
            <ac:grpSpMk id="31749" creationId="{481BF61C-7B3B-AC81-02CB-EEB3F5C1A698}"/>
          </ac:grpSpMkLst>
        </pc:grpChg>
        <pc:grpChg chg="mod">
          <ac:chgData name="Uday Kiran Rage" userId="8cfd044a105e3dbd" providerId="LiveId" clId="{7D20A257-6A47-AD4C-A00C-0DF937D4047F}" dt="2024-04-26T01:25:58.313" v="116" actId="1076"/>
          <ac:grpSpMkLst>
            <pc:docMk/>
            <pc:sldMk cId="0" sldId="278"/>
            <ac:grpSpMk id="31750" creationId="{E79474D4-6D2D-6F15-FC52-A7E3C76313F0}"/>
          </ac:grpSpMkLst>
        </pc:grpChg>
      </pc:sldChg>
      <pc:sldChg chg="delSp">
        <pc:chgData name="Uday Kiran Rage" userId="8cfd044a105e3dbd" providerId="LiveId" clId="{7D20A257-6A47-AD4C-A00C-0DF937D4047F}" dt="2024-04-26T01:29:24.480" v="125"/>
        <pc:sldMkLst>
          <pc:docMk/>
          <pc:sldMk cId="0" sldId="279"/>
        </pc:sldMkLst>
        <pc:spChg chg="del">
          <ac:chgData name="Uday Kiran Rage" userId="8cfd044a105e3dbd" providerId="LiveId" clId="{7D20A257-6A47-AD4C-A00C-0DF937D4047F}" dt="2024-04-26T01:29:24.480" v="125"/>
          <ac:spMkLst>
            <pc:docMk/>
            <pc:sldMk cId="0" sldId="279"/>
            <ac:spMk id="32774" creationId="{665F5E78-DC63-E16D-F8E7-4B80A8034AB3}"/>
          </ac:spMkLst>
        </pc:spChg>
      </pc:sldChg>
      <pc:sldChg chg="delSp">
        <pc:chgData name="Uday Kiran Rage" userId="8cfd044a105e3dbd" providerId="LiveId" clId="{7D20A257-6A47-AD4C-A00C-0DF937D4047F}" dt="2024-04-26T01:29:24.480" v="125"/>
        <pc:sldMkLst>
          <pc:docMk/>
          <pc:sldMk cId="0" sldId="280"/>
        </pc:sldMkLst>
        <pc:spChg chg="del">
          <ac:chgData name="Uday Kiran Rage" userId="8cfd044a105e3dbd" providerId="LiveId" clId="{7D20A257-6A47-AD4C-A00C-0DF937D4047F}" dt="2024-04-26T01:29:24.480" v="125"/>
          <ac:spMkLst>
            <pc:docMk/>
            <pc:sldMk cId="0" sldId="280"/>
            <ac:spMk id="33798" creationId="{263F45AE-6177-2F18-DC60-26CAD75F9554}"/>
          </ac:spMkLst>
        </pc:spChg>
      </pc:sldChg>
      <pc:sldChg chg="delSp">
        <pc:chgData name="Uday Kiran Rage" userId="8cfd044a105e3dbd" providerId="LiveId" clId="{7D20A257-6A47-AD4C-A00C-0DF937D4047F}" dt="2024-04-26T01:29:24.480" v="125"/>
        <pc:sldMkLst>
          <pc:docMk/>
          <pc:sldMk cId="0" sldId="281"/>
        </pc:sldMkLst>
        <pc:spChg chg="del">
          <ac:chgData name="Uday Kiran Rage" userId="8cfd044a105e3dbd" providerId="LiveId" clId="{7D20A257-6A47-AD4C-A00C-0DF937D4047F}" dt="2024-04-26T01:29:24.480" v="125"/>
          <ac:spMkLst>
            <pc:docMk/>
            <pc:sldMk cId="0" sldId="281"/>
            <ac:spMk id="34822" creationId="{B6CAFAF2-930E-97A6-71A7-6F0D2ED77EE0}"/>
          </ac:spMkLst>
        </pc:spChg>
      </pc:sldChg>
      <pc:sldChg chg="addSp modSp">
        <pc:chgData name="Uday Kiran Rage" userId="8cfd044a105e3dbd" providerId="LiveId" clId="{7D20A257-6A47-AD4C-A00C-0DF937D4047F}" dt="2024-04-26T01:29:24.480" v="125"/>
        <pc:sldMkLst>
          <pc:docMk/>
          <pc:sldMk cId="2322159112" sldId="282"/>
        </pc:sldMkLst>
        <pc:spChg chg="add mod">
          <ac:chgData name="Uday Kiran Rage" userId="8cfd044a105e3dbd" providerId="LiveId" clId="{7D20A257-6A47-AD4C-A00C-0DF937D4047F}" dt="2024-04-26T01:29:24.480" v="125"/>
          <ac:spMkLst>
            <pc:docMk/>
            <pc:sldMk cId="2322159112" sldId="282"/>
            <ac:spMk id="2" creationId="{2DDAC192-25BA-95B6-CCDC-83B5BFA4802D}"/>
          </ac:spMkLst>
        </pc:spChg>
      </pc:sldChg>
      <pc:sldChg chg="addSp modSp">
        <pc:chgData name="Uday Kiran Rage" userId="8cfd044a105e3dbd" providerId="LiveId" clId="{7D20A257-6A47-AD4C-A00C-0DF937D4047F}" dt="2024-04-26T01:29:24.480" v="125"/>
        <pc:sldMkLst>
          <pc:docMk/>
          <pc:sldMk cId="3046170386" sldId="283"/>
        </pc:sldMkLst>
        <pc:spChg chg="add mod">
          <ac:chgData name="Uday Kiran Rage" userId="8cfd044a105e3dbd" providerId="LiveId" clId="{7D20A257-6A47-AD4C-A00C-0DF937D4047F}" dt="2024-04-26T01:29:24.480" v="125"/>
          <ac:spMkLst>
            <pc:docMk/>
            <pc:sldMk cId="3046170386" sldId="283"/>
            <ac:spMk id="2" creationId="{3E55E0A9-CC7B-4A5B-4F68-09E03FC79F85}"/>
          </ac:spMkLst>
        </pc:spChg>
      </pc:sldChg>
      <pc:sldChg chg="addSp modSp">
        <pc:chgData name="Uday Kiran Rage" userId="8cfd044a105e3dbd" providerId="LiveId" clId="{7D20A257-6A47-AD4C-A00C-0DF937D4047F}" dt="2024-04-26T01:29:24.480" v="125"/>
        <pc:sldMkLst>
          <pc:docMk/>
          <pc:sldMk cId="3768213993" sldId="284"/>
        </pc:sldMkLst>
        <pc:spChg chg="add mod">
          <ac:chgData name="Uday Kiran Rage" userId="8cfd044a105e3dbd" providerId="LiveId" clId="{7D20A257-6A47-AD4C-A00C-0DF937D4047F}" dt="2024-04-26T01:29:24.480" v="125"/>
          <ac:spMkLst>
            <pc:docMk/>
            <pc:sldMk cId="3768213993" sldId="284"/>
            <ac:spMk id="2" creationId="{82E3F123-EA76-9FEA-0631-13F3FCDBDDCE}"/>
          </ac:spMkLst>
        </pc:spChg>
      </pc:sldChg>
      <pc:sldChg chg="addSp modSp">
        <pc:chgData name="Uday Kiran Rage" userId="8cfd044a105e3dbd" providerId="LiveId" clId="{7D20A257-6A47-AD4C-A00C-0DF937D4047F}" dt="2024-04-26T01:29:24.480" v="125"/>
        <pc:sldMkLst>
          <pc:docMk/>
          <pc:sldMk cId="1429610397" sldId="285"/>
        </pc:sldMkLst>
        <pc:spChg chg="add mod">
          <ac:chgData name="Uday Kiran Rage" userId="8cfd044a105e3dbd" providerId="LiveId" clId="{7D20A257-6A47-AD4C-A00C-0DF937D4047F}" dt="2024-04-26T01:29:24.480" v="125"/>
          <ac:spMkLst>
            <pc:docMk/>
            <pc:sldMk cId="1429610397" sldId="285"/>
            <ac:spMk id="2" creationId="{6F4AB351-250B-D93F-A5C0-7BBD6D864A4B}"/>
          </ac:spMkLst>
        </pc:spChg>
      </pc:sldChg>
      <pc:sldChg chg="addSp modSp">
        <pc:chgData name="Uday Kiran Rage" userId="8cfd044a105e3dbd" providerId="LiveId" clId="{7D20A257-6A47-AD4C-A00C-0DF937D4047F}" dt="2024-04-26T01:29:24.480" v="125"/>
        <pc:sldMkLst>
          <pc:docMk/>
          <pc:sldMk cId="3280575661" sldId="286"/>
        </pc:sldMkLst>
        <pc:spChg chg="add mod">
          <ac:chgData name="Uday Kiran Rage" userId="8cfd044a105e3dbd" providerId="LiveId" clId="{7D20A257-6A47-AD4C-A00C-0DF937D4047F}" dt="2024-04-26T01:29:24.480" v="125"/>
          <ac:spMkLst>
            <pc:docMk/>
            <pc:sldMk cId="3280575661" sldId="286"/>
            <ac:spMk id="2" creationId="{F5E901CC-8BA7-34A9-4AD8-07F99F861107}"/>
          </ac:spMkLst>
        </pc:spChg>
      </pc:sldChg>
      <pc:sldChg chg="addSp modSp">
        <pc:chgData name="Uday Kiran Rage" userId="8cfd044a105e3dbd" providerId="LiveId" clId="{7D20A257-6A47-AD4C-A00C-0DF937D4047F}" dt="2024-04-26T01:29:24.480" v="125"/>
        <pc:sldMkLst>
          <pc:docMk/>
          <pc:sldMk cId="621395373" sldId="287"/>
        </pc:sldMkLst>
        <pc:spChg chg="add mod">
          <ac:chgData name="Uday Kiran Rage" userId="8cfd044a105e3dbd" providerId="LiveId" clId="{7D20A257-6A47-AD4C-A00C-0DF937D4047F}" dt="2024-04-26T01:29:24.480" v="125"/>
          <ac:spMkLst>
            <pc:docMk/>
            <pc:sldMk cId="621395373" sldId="287"/>
            <ac:spMk id="4" creationId="{ECE5AB74-8025-43B9-41E7-53C9EEB61C5F}"/>
          </ac:spMkLst>
        </pc:spChg>
      </pc:sldChg>
      <pc:sldChg chg="addSp modSp">
        <pc:chgData name="Uday Kiran Rage" userId="8cfd044a105e3dbd" providerId="LiveId" clId="{7D20A257-6A47-AD4C-A00C-0DF937D4047F}" dt="2024-04-26T01:29:24.480" v="125"/>
        <pc:sldMkLst>
          <pc:docMk/>
          <pc:sldMk cId="138687857" sldId="288"/>
        </pc:sldMkLst>
        <pc:spChg chg="add mod">
          <ac:chgData name="Uday Kiran Rage" userId="8cfd044a105e3dbd" providerId="LiveId" clId="{7D20A257-6A47-AD4C-A00C-0DF937D4047F}" dt="2024-04-26T01:29:24.480" v="125"/>
          <ac:spMkLst>
            <pc:docMk/>
            <pc:sldMk cId="138687857" sldId="288"/>
            <ac:spMk id="2" creationId="{D268E5FA-5104-37C3-7E4B-13311C2A3305}"/>
          </ac:spMkLst>
        </pc:spChg>
      </pc:sldChg>
      <pc:sldChg chg="addSp modSp">
        <pc:chgData name="Uday Kiran Rage" userId="8cfd044a105e3dbd" providerId="LiveId" clId="{7D20A257-6A47-AD4C-A00C-0DF937D4047F}" dt="2024-04-26T01:29:24.480" v="125"/>
        <pc:sldMkLst>
          <pc:docMk/>
          <pc:sldMk cId="17836229" sldId="289"/>
        </pc:sldMkLst>
        <pc:spChg chg="add mod">
          <ac:chgData name="Uday Kiran Rage" userId="8cfd044a105e3dbd" providerId="LiveId" clId="{7D20A257-6A47-AD4C-A00C-0DF937D4047F}" dt="2024-04-26T01:29:24.480" v="125"/>
          <ac:spMkLst>
            <pc:docMk/>
            <pc:sldMk cId="17836229" sldId="289"/>
            <ac:spMk id="2" creationId="{9B8FADE7-A2A8-09D8-9175-6458DD4CCFBB}"/>
          </ac:spMkLst>
        </pc:spChg>
      </pc:sldChg>
      <pc:sldChg chg="addSp delSp modSp add mod modAnim">
        <pc:chgData name="Uday Kiran Rage" userId="8cfd044a105e3dbd" providerId="LiveId" clId="{7D20A257-6A47-AD4C-A00C-0DF937D4047F}" dt="2024-04-26T01:29:24.480" v="125"/>
        <pc:sldMkLst>
          <pc:docMk/>
          <pc:sldMk cId="740933841" sldId="290"/>
        </pc:sldMkLst>
        <pc:spChg chg="add mod">
          <ac:chgData name="Uday Kiran Rage" userId="8cfd044a105e3dbd" providerId="LiveId" clId="{7D20A257-6A47-AD4C-A00C-0DF937D4047F}" dt="2024-04-26T01:20:28.620" v="70" actId="1076"/>
          <ac:spMkLst>
            <pc:docMk/>
            <pc:sldMk cId="740933841" sldId="290"/>
            <ac:spMk id="2" creationId="{89CCAE1F-C46D-C9EC-D7A1-34F2C4876189}"/>
          </ac:spMkLst>
        </pc:spChg>
        <pc:spChg chg="mod">
          <ac:chgData name="Uday Kiran Rage" userId="8cfd044a105e3dbd" providerId="LiveId" clId="{7D20A257-6A47-AD4C-A00C-0DF937D4047F}" dt="2024-04-26T01:20:21.582" v="69" actId="6549"/>
          <ac:spMkLst>
            <pc:docMk/>
            <pc:sldMk cId="740933841" sldId="290"/>
            <ac:spMk id="5" creationId="{22526D7C-4BF2-4687-957C-285115395E72}"/>
          </ac:spMkLst>
        </pc:spChg>
        <pc:spChg chg="mod">
          <ac:chgData name="Uday Kiran Rage" userId="8cfd044a105e3dbd" providerId="LiveId" clId="{7D20A257-6A47-AD4C-A00C-0DF937D4047F}" dt="2024-04-26T01:20:14.703" v="65" actId="1076"/>
          <ac:spMkLst>
            <pc:docMk/>
            <pc:sldMk cId="740933841" sldId="290"/>
            <ac:spMk id="7" creationId="{1CCD5326-FB43-47F6-A043-B87454A14D78}"/>
          </ac:spMkLst>
        </pc:spChg>
        <pc:spChg chg="add mod">
          <ac:chgData name="Uday Kiran Rage" userId="8cfd044a105e3dbd" providerId="LiveId" clId="{7D20A257-6A47-AD4C-A00C-0DF937D4047F}" dt="2024-04-26T01:21:29.261" v="94" actId="1076"/>
          <ac:spMkLst>
            <pc:docMk/>
            <pc:sldMk cId="740933841" sldId="290"/>
            <ac:spMk id="9" creationId="{81D96169-B64A-337D-CC4D-1EC623092C5D}"/>
          </ac:spMkLst>
        </pc:spChg>
        <pc:spChg chg="del">
          <ac:chgData name="Uday Kiran Rage" userId="8cfd044a105e3dbd" providerId="LiveId" clId="{7D20A257-6A47-AD4C-A00C-0DF937D4047F}" dt="2024-04-26T01:19:13.293" v="5" actId="478"/>
          <ac:spMkLst>
            <pc:docMk/>
            <pc:sldMk cId="740933841" sldId="290"/>
            <ac:spMk id="10" creationId="{0C1E9B90-D4ED-6128-B871-2AECAD0EBF89}"/>
          </ac:spMkLst>
        </pc:spChg>
        <pc:spChg chg="del">
          <ac:chgData name="Uday Kiran Rage" userId="8cfd044a105e3dbd" providerId="LiveId" clId="{7D20A257-6A47-AD4C-A00C-0DF937D4047F}" dt="2024-04-26T01:19:14.695" v="6" actId="478"/>
          <ac:spMkLst>
            <pc:docMk/>
            <pc:sldMk cId="740933841" sldId="290"/>
            <ac:spMk id="12" creationId="{A4B83AE5-3077-4DCF-E795-922BC33A7F1C}"/>
          </ac:spMkLst>
        </pc:spChg>
        <pc:spChg chg="del">
          <ac:chgData name="Uday Kiran Rage" userId="8cfd044a105e3dbd" providerId="LiveId" clId="{7D20A257-6A47-AD4C-A00C-0DF937D4047F}" dt="2024-04-26T01:19:17.188" v="9" actId="478"/>
          <ac:spMkLst>
            <pc:docMk/>
            <pc:sldMk cId="740933841" sldId="290"/>
            <ac:spMk id="14" creationId="{3BE0E255-174B-820B-F0BA-2902275A1B0A}"/>
          </ac:spMkLst>
        </pc:spChg>
        <pc:spChg chg="add">
          <ac:chgData name="Uday Kiran Rage" userId="8cfd044a105e3dbd" providerId="LiveId" clId="{7D20A257-6A47-AD4C-A00C-0DF937D4047F}" dt="2024-04-26T01:21:45.058" v="95" actId="11529"/>
          <ac:spMkLst>
            <pc:docMk/>
            <pc:sldMk cId="740933841" sldId="290"/>
            <ac:spMk id="15" creationId="{2684F185-8D2E-89FB-4B6C-51F60A360158}"/>
          </ac:spMkLst>
        </pc:spChg>
        <pc:spChg chg="add">
          <ac:chgData name="Uday Kiran Rage" userId="8cfd044a105e3dbd" providerId="LiveId" clId="{7D20A257-6A47-AD4C-A00C-0DF937D4047F}" dt="2024-04-26T01:21:54.238" v="96" actId="11529"/>
          <ac:spMkLst>
            <pc:docMk/>
            <pc:sldMk cId="740933841" sldId="290"/>
            <ac:spMk id="16" creationId="{E16F1FD4-A285-9A73-49DE-64823813A13A}"/>
          </ac:spMkLst>
        </pc:spChg>
        <pc:spChg chg="add">
          <ac:chgData name="Uday Kiran Rage" userId="8cfd044a105e3dbd" providerId="LiveId" clId="{7D20A257-6A47-AD4C-A00C-0DF937D4047F}" dt="2024-04-26T01:22:05.804" v="97" actId="11529"/>
          <ac:spMkLst>
            <pc:docMk/>
            <pc:sldMk cId="740933841" sldId="290"/>
            <ac:spMk id="17" creationId="{99712085-34B6-EFEA-E1BF-8FA63062EBEC}"/>
          </ac:spMkLst>
        </pc:spChg>
        <pc:spChg chg="add">
          <ac:chgData name="Uday Kiran Rage" userId="8cfd044a105e3dbd" providerId="LiveId" clId="{7D20A257-6A47-AD4C-A00C-0DF937D4047F}" dt="2024-04-26T01:22:14.973" v="98" actId="11529"/>
          <ac:spMkLst>
            <pc:docMk/>
            <pc:sldMk cId="740933841" sldId="290"/>
            <ac:spMk id="18" creationId="{C20A4EB0-9A45-0CA0-EDE0-3B602FEDD157}"/>
          </ac:spMkLst>
        </pc:spChg>
        <pc:spChg chg="add">
          <ac:chgData name="Uday Kiran Rage" userId="8cfd044a105e3dbd" providerId="LiveId" clId="{7D20A257-6A47-AD4C-A00C-0DF937D4047F}" dt="2024-04-26T01:22:24.422" v="99" actId="11529"/>
          <ac:spMkLst>
            <pc:docMk/>
            <pc:sldMk cId="740933841" sldId="290"/>
            <ac:spMk id="19" creationId="{337DF9F3-2126-858A-C3CC-D7B83C829281}"/>
          </ac:spMkLst>
        </pc:spChg>
        <pc:spChg chg="add">
          <ac:chgData name="Uday Kiran Rage" userId="8cfd044a105e3dbd" providerId="LiveId" clId="{7D20A257-6A47-AD4C-A00C-0DF937D4047F}" dt="2024-04-26T01:22:35.804" v="100" actId="11529"/>
          <ac:spMkLst>
            <pc:docMk/>
            <pc:sldMk cId="740933841" sldId="290"/>
            <ac:spMk id="20" creationId="{9D5A1A5B-3151-7C48-2987-1D0BC5F33E62}"/>
          </ac:spMkLst>
        </pc:spChg>
        <pc:spChg chg="add">
          <ac:chgData name="Uday Kiran Rage" userId="8cfd044a105e3dbd" providerId="LiveId" clId="{7D20A257-6A47-AD4C-A00C-0DF937D4047F}" dt="2024-04-26T01:22:45.608" v="101" actId="11529"/>
          <ac:spMkLst>
            <pc:docMk/>
            <pc:sldMk cId="740933841" sldId="290"/>
            <ac:spMk id="21" creationId="{995EE505-A2F5-6C7F-7831-80D3B5030F7E}"/>
          </ac:spMkLst>
        </pc:spChg>
        <pc:spChg chg="add">
          <ac:chgData name="Uday Kiran Rage" userId="8cfd044a105e3dbd" providerId="LiveId" clId="{7D20A257-6A47-AD4C-A00C-0DF937D4047F}" dt="2024-04-26T01:22:51.494" v="102" actId="11529"/>
          <ac:spMkLst>
            <pc:docMk/>
            <pc:sldMk cId="740933841" sldId="290"/>
            <ac:spMk id="22" creationId="{D865F33E-391F-80D4-9B06-3DF7A2883EC4}"/>
          </ac:spMkLst>
        </pc:spChg>
        <pc:spChg chg="add mod">
          <ac:chgData name="Uday Kiran Rage" userId="8cfd044a105e3dbd" providerId="LiveId" clId="{7D20A257-6A47-AD4C-A00C-0DF937D4047F}" dt="2024-04-26T01:29:24.480" v="125"/>
          <ac:spMkLst>
            <pc:docMk/>
            <pc:sldMk cId="740933841" sldId="290"/>
            <ac:spMk id="23" creationId="{30CB1DE4-589A-105D-F48A-7046A9012056}"/>
          </ac:spMkLst>
        </pc:spChg>
        <pc:picChg chg="add del mod">
          <ac:chgData name="Uday Kiran Rage" userId="8cfd044a105e3dbd" providerId="LiveId" clId="{7D20A257-6A47-AD4C-A00C-0DF937D4047F}" dt="2024-04-26T01:21:01.334" v="72" actId="478"/>
          <ac:picMkLst>
            <pc:docMk/>
            <pc:sldMk cId="740933841" sldId="290"/>
            <ac:picMk id="8" creationId="{EC65CD5F-601F-6A65-EE2A-E0842DEFC019}"/>
          </ac:picMkLst>
        </pc:picChg>
        <pc:picChg chg="add mod">
          <ac:chgData name="Uday Kiran Rage" userId="8cfd044a105e3dbd" providerId="LiveId" clId="{7D20A257-6A47-AD4C-A00C-0DF937D4047F}" dt="2024-04-26T01:21:19.420" v="77" actId="1076"/>
          <ac:picMkLst>
            <pc:docMk/>
            <pc:sldMk cId="740933841" sldId="290"/>
            <ac:picMk id="1026" creationId="{E61F9B5D-B6EC-6E5C-3C82-F22C0B53B330}"/>
          </ac:picMkLst>
        </pc:picChg>
        <pc:cxnChg chg="del">
          <ac:chgData name="Uday Kiran Rage" userId="8cfd044a105e3dbd" providerId="LiveId" clId="{7D20A257-6A47-AD4C-A00C-0DF937D4047F}" dt="2024-04-26T01:19:16.199" v="8" actId="478"/>
          <ac:cxnSpMkLst>
            <pc:docMk/>
            <pc:sldMk cId="740933841" sldId="290"/>
            <ac:cxnSpMk id="3" creationId="{ABDDE0D7-4B9A-2021-604D-E2569188CE5A}"/>
          </ac:cxnSpMkLst>
        </pc:cxnChg>
        <pc:cxnChg chg="del">
          <ac:chgData name="Uday Kiran Rage" userId="8cfd044a105e3dbd" providerId="LiveId" clId="{7D20A257-6A47-AD4C-A00C-0DF937D4047F}" dt="2024-04-26T01:19:15.377" v="7" actId="478"/>
          <ac:cxnSpMkLst>
            <pc:docMk/>
            <pc:sldMk cId="740933841" sldId="290"/>
            <ac:cxnSpMk id="11" creationId="{604E03BF-15EB-33B4-9137-63FD0368F772}"/>
          </ac:cxnSpMkLst>
        </pc:cxnChg>
      </pc:sldChg>
      <pc:sldChg chg="addSp delSp modSp new mod">
        <pc:chgData name="Uday Kiran Rage" userId="8cfd044a105e3dbd" providerId="LiveId" clId="{7D20A257-6A47-AD4C-A00C-0DF937D4047F}" dt="2024-04-26T01:29:49.022" v="134" actId="1076"/>
        <pc:sldMkLst>
          <pc:docMk/>
          <pc:sldMk cId="737857166" sldId="291"/>
        </pc:sldMkLst>
        <pc:spChg chg="del">
          <ac:chgData name="Uday Kiran Rage" userId="8cfd044a105e3dbd" providerId="LiveId" clId="{7D20A257-6A47-AD4C-A00C-0DF937D4047F}" dt="2024-04-26T01:29:10.688" v="119" actId="478"/>
          <ac:spMkLst>
            <pc:docMk/>
            <pc:sldMk cId="737857166" sldId="291"/>
            <ac:spMk id="2" creationId="{ABEDB958-4F57-6EEE-CB89-2194E01ECBBA}"/>
          </ac:spMkLst>
        </pc:spChg>
        <pc:spChg chg="del">
          <ac:chgData name="Uday Kiran Rage" userId="8cfd044a105e3dbd" providerId="LiveId" clId="{7D20A257-6A47-AD4C-A00C-0DF937D4047F}" dt="2024-04-26T01:29:12.088" v="120" actId="478"/>
          <ac:spMkLst>
            <pc:docMk/>
            <pc:sldMk cId="737857166" sldId="291"/>
            <ac:spMk id="3" creationId="{C417CF9E-CD74-0434-274A-76EA460F4ACD}"/>
          </ac:spMkLst>
        </pc:spChg>
        <pc:spChg chg="add mod">
          <ac:chgData name="Uday Kiran Rage" userId="8cfd044a105e3dbd" providerId="LiveId" clId="{7D20A257-6A47-AD4C-A00C-0DF937D4047F}" dt="2024-04-26T01:29:24.480" v="125"/>
          <ac:spMkLst>
            <pc:docMk/>
            <pc:sldMk cId="737857166" sldId="291"/>
            <ac:spMk id="5" creationId="{9737356A-C220-AAAE-0BDD-2B0471B34D83}"/>
          </ac:spMkLst>
        </pc:spChg>
        <pc:spChg chg="add mod">
          <ac:chgData name="Uday Kiran Rage" userId="8cfd044a105e3dbd" providerId="LiveId" clId="{7D20A257-6A47-AD4C-A00C-0DF937D4047F}" dt="2024-04-26T01:29:40.073" v="129"/>
          <ac:spMkLst>
            <pc:docMk/>
            <pc:sldMk cId="737857166" sldId="291"/>
            <ac:spMk id="6" creationId="{19AB2261-C8CC-4DF3-B4BC-8C34E634BC91}"/>
          </ac:spMkLst>
        </pc:spChg>
        <pc:spChg chg="add mod">
          <ac:chgData name="Uday Kiran Rage" userId="8cfd044a105e3dbd" providerId="LiveId" clId="{7D20A257-6A47-AD4C-A00C-0DF937D4047F}" dt="2024-04-26T01:29:41.800" v="131" actId="1076"/>
          <ac:spMkLst>
            <pc:docMk/>
            <pc:sldMk cId="737857166" sldId="291"/>
            <ac:spMk id="7" creationId="{59815B06-091C-1774-A5A8-62A1FA55697D}"/>
          </ac:spMkLst>
        </pc:spChg>
        <pc:picChg chg="add mod">
          <ac:chgData name="Uday Kiran Rage" userId="8cfd044a105e3dbd" providerId="LiveId" clId="{7D20A257-6A47-AD4C-A00C-0DF937D4047F}" dt="2024-04-26T01:29:49.022" v="134" actId="1076"/>
          <ac:picMkLst>
            <pc:docMk/>
            <pc:sldMk cId="737857166" sldId="291"/>
            <ac:picMk id="4" creationId="{2AA68211-F4D0-D26A-EC0C-12DD0FAF9239}"/>
          </ac:picMkLst>
        </pc:picChg>
      </pc:sldChg>
      <pc:sldChg chg="addSp delSp modSp new mod">
        <pc:chgData name="Uday Kiran Rage" userId="8cfd044a105e3dbd" providerId="LiveId" clId="{7D20A257-6A47-AD4C-A00C-0DF937D4047F}" dt="2024-04-26T01:33:47.824" v="160" actId="1076"/>
        <pc:sldMkLst>
          <pc:docMk/>
          <pc:sldMk cId="3936517441" sldId="292"/>
        </pc:sldMkLst>
        <pc:spChg chg="mod">
          <ac:chgData name="Uday Kiran Rage" userId="8cfd044a105e3dbd" providerId="LiveId" clId="{7D20A257-6A47-AD4C-A00C-0DF937D4047F}" dt="2024-04-26T01:33:05.049" v="151" actId="1076"/>
          <ac:spMkLst>
            <pc:docMk/>
            <pc:sldMk cId="3936517441" sldId="292"/>
            <ac:spMk id="2" creationId="{69F76CFA-2A59-7596-3020-997C03F5A729}"/>
          </ac:spMkLst>
        </pc:spChg>
        <pc:spChg chg="del">
          <ac:chgData name="Uday Kiran Rage" userId="8cfd044a105e3dbd" providerId="LiveId" clId="{7D20A257-6A47-AD4C-A00C-0DF937D4047F}" dt="2024-04-26T01:32:51.812" v="136" actId="478"/>
          <ac:spMkLst>
            <pc:docMk/>
            <pc:sldMk cId="3936517441" sldId="292"/>
            <ac:spMk id="3" creationId="{464444F3-1D33-97BD-D9C7-1E3307A815BB}"/>
          </ac:spMkLst>
        </pc:spChg>
        <pc:picChg chg="add mod">
          <ac:chgData name="Uday Kiran Rage" userId="8cfd044a105e3dbd" providerId="LiveId" clId="{7D20A257-6A47-AD4C-A00C-0DF937D4047F}" dt="2024-04-26T01:33:16.219" v="157" actId="14100"/>
          <ac:picMkLst>
            <pc:docMk/>
            <pc:sldMk cId="3936517441" sldId="292"/>
            <ac:picMk id="5" creationId="{AF364A30-F34C-B39D-55B9-4A0BF1924E1B}"/>
          </ac:picMkLst>
        </pc:picChg>
        <pc:picChg chg="add mod">
          <ac:chgData name="Uday Kiran Rage" userId="8cfd044a105e3dbd" providerId="LiveId" clId="{7D20A257-6A47-AD4C-A00C-0DF937D4047F}" dt="2024-04-26T01:33:47.824" v="160" actId="1076"/>
          <ac:picMkLst>
            <pc:docMk/>
            <pc:sldMk cId="3936517441" sldId="292"/>
            <ac:picMk id="6" creationId="{3119FE27-EB1E-DC27-7F9F-73FAD360B802}"/>
          </ac:picMkLst>
        </pc:picChg>
      </pc:sldChg>
      <pc:sldChg chg="addSp delSp modSp new mod">
        <pc:chgData name="Uday Kiran Rage" userId="8cfd044a105e3dbd" providerId="LiveId" clId="{7D20A257-6A47-AD4C-A00C-0DF937D4047F}" dt="2024-04-26T01:36:56.604" v="182" actId="1076"/>
        <pc:sldMkLst>
          <pc:docMk/>
          <pc:sldMk cId="3419181211" sldId="293"/>
        </pc:sldMkLst>
        <pc:spChg chg="mod">
          <ac:chgData name="Uday Kiran Rage" userId="8cfd044a105e3dbd" providerId="LiveId" clId="{7D20A257-6A47-AD4C-A00C-0DF937D4047F}" dt="2024-04-26T01:36:16.677" v="176" actId="1076"/>
          <ac:spMkLst>
            <pc:docMk/>
            <pc:sldMk cId="3419181211" sldId="293"/>
            <ac:spMk id="2" creationId="{42D0F30C-7B4B-E0D9-DACE-F8075D097019}"/>
          </ac:spMkLst>
        </pc:spChg>
        <pc:spChg chg="del">
          <ac:chgData name="Uday Kiran Rage" userId="8cfd044a105e3dbd" providerId="LiveId" clId="{7D20A257-6A47-AD4C-A00C-0DF937D4047F}" dt="2024-04-26T01:36:18.456" v="177" actId="478"/>
          <ac:spMkLst>
            <pc:docMk/>
            <pc:sldMk cId="3419181211" sldId="293"/>
            <ac:spMk id="3" creationId="{42A14133-4A74-9AE5-4329-71172A9B55D9}"/>
          </ac:spMkLst>
        </pc:spChg>
        <pc:picChg chg="add mod">
          <ac:chgData name="Uday Kiran Rage" userId="8cfd044a105e3dbd" providerId="LiveId" clId="{7D20A257-6A47-AD4C-A00C-0DF937D4047F}" dt="2024-04-26T01:36:25.525" v="180" actId="1076"/>
          <ac:picMkLst>
            <pc:docMk/>
            <pc:sldMk cId="3419181211" sldId="293"/>
            <ac:picMk id="5" creationId="{3706E070-F993-AA25-3A91-0DDF378CC5A2}"/>
          </ac:picMkLst>
        </pc:picChg>
        <pc:picChg chg="add mod">
          <ac:chgData name="Uday Kiran Rage" userId="8cfd044a105e3dbd" providerId="LiveId" clId="{7D20A257-6A47-AD4C-A00C-0DF937D4047F}" dt="2024-04-26T01:36:56.604" v="182" actId="1076"/>
          <ac:picMkLst>
            <pc:docMk/>
            <pc:sldMk cId="3419181211" sldId="293"/>
            <ac:picMk id="6" creationId="{3DB77B8A-7240-0EA2-B528-1423A7C12916}"/>
          </ac:picMkLst>
        </pc:picChg>
      </pc:sldChg>
      <pc:sldChg chg="addSp delSp modSp new mod">
        <pc:chgData name="Uday Kiran Rage" userId="8cfd044a105e3dbd" providerId="LiveId" clId="{7D20A257-6A47-AD4C-A00C-0DF937D4047F}" dt="2024-04-26T01:40:05.013" v="226" actId="14100"/>
        <pc:sldMkLst>
          <pc:docMk/>
          <pc:sldMk cId="449021575" sldId="294"/>
        </pc:sldMkLst>
        <pc:spChg chg="mod">
          <ac:chgData name="Uday Kiran Rage" userId="8cfd044a105e3dbd" providerId="LiveId" clId="{7D20A257-6A47-AD4C-A00C-0DF937D4047F}" dt="2024-04-26T01:37:10.017" v="195" actId="1076"/>
          <ac:spMkLst>
            <pc:docMk/>
            <pc:sldMk cId="449021575" sldId="294"/>
            <ac:spMk id="2" creationId="{092F9F32-E0F9-6675-58BD-B2B6D5190AB2}"/>
          </ac:spMkLst>
        </pc:spChg>
        <pc:spChg chg="del">
          <ac:chgData name="Uday Kiran Rage" userId="8cfd044a105e3dbd" providerId="LiveId" clId="{7D20A257-6A47-AD4C-A00C-0DF937D4047F}" dt="2024-04-26T01:37:11.789" v="196" actId="478"/>
          <ac:spMkLst>
            <pc:docMk/>
            <pc:sldMk cId="449021575" sldId="294"/>
            <ac:spMk id="3" creationId="{6C9C065E-9E04-C1EF-983F-94D0C661F268}"/>
          </ac:spMkLst>
        </pc:spChg>
        <pc:spChg chg="add mod">
          <ac:chgData name="Uday Kiran Rage" userId="8cfd044a105e3dbd" providerId="LiveId" clId="{7D20A257-6A47-AD4C-A00C-0DF937D4047F}" dt="2024-04-26T01:38:27.651" v="217" actId="1076"/>
          <ac:spMkLst>
            <pc:docMk/>
            <pc:sldMk cId="449021575" sldId="294"/>
            <ac:spMk id="8" creationId="{00077186-FE8F-BD71-A965-AE08DF41A47F}"/>
          </ac:spMkLst>
        </pc:spChg>
        <pc:spChg chg="add mod">
          <ac:chgData name="Uday Kiran Rage" userId="8cfd044a105e3dbd" providerId="LiveId" clId="{7D20A257-6A47-AD4C-A00C-0DF937D4047F}" dt="2024-04-26T01:40:05.013" v="226" actId="14100"/>
          <ac:spMkLst>
            <pc:docMk/>
            <pc:sldMk cId="449021575" sldId="294"/>
            <ac:spMk id="11" creationId="{8686146F-C46B-E450-5DCB-819BFCF25A21}"/>
          </ac:spMkLst>
        </pc:spChg>
        <pc:picChg chg="add mod">
          <ac:chgData name="Uday Kiran Rage" userId="8cfd044a105e3dbd" providerId="LiveId" clId="{7D20A257-6A47-AD4C-A00C-0DF937D4047F}" dt="2024-04-26T01:37:50.997" v="198" actId="1076"/>
          <ac:picMkLst>
            <pc:docMk/>
            <pc:sldMk cId="449021575" sldId="294"/>
            <ac:picMk id="5" creationId="{D0CD59E0-2652-C84F-979F-96D3290C514F}"/>
          </ac:picMkLst>
        </pc:picChg>
        <pc:picChg chg="add mod">
          <ac:chgData name="Uday Kiran Rage" userId="8cfd044a105e3dbd" providerId="LiveId" clId="{7D20A257-6A47-AD4C-A00C-0DF937D4047F}" dt="2024-04-26T01:38:49.096" v="219" actId="1076"/>
          <ac:picMkLst>
            <pc:docMk/>
            <pc:sldMk cId="449021575" sldId="294"/>
            <ac:picMk id="9" creationId="{77D864C5-AC58-F5B6-2D22-C79CDAFF5911}"/>
          </ac:picMkLst>
        </pc:picChg>
        <pc:cxnChg chg="add mod">
          <ac:chgData name="Uday Kiran Rage" userId="8cfd044a105e3dbd" providerId="LiveId" clId="{7D20A257-6A47-AD4C-A00C-0DF937D4047F}" dt="2024-04-26T01:38:18.234" v="202" actId="692"/>
          <ac:cxnSpMkLst>
            <pc:docMk/>
            <pc:sldMk cId="449021575" sldId="294"/>
            <ac:cxnSpMk id="7" creationId="{8EE9C3EF-52B4-DC37-2266-34F3575D63A1}"/>
          </ac:cxnSpMkLst>
        </pc:cxnChg>
      </pc:sldChg>
      <pc:sldChg chg="add">
        <pc:chgData name="Uday Kiran Rage" userId="8cfd044a105e3dbd" providerId="LiveId" clId="{7D20A257-6A47-AD4C-A00C-0DF937D4047F}" dt="2024-04-26T01:42:49.453" v="227"/>
        <pc:sldMkLst>
          <pc:docMk/>
          <pc:sldMk cId="0" sldId="332"/>
        </pc:sldMkLst>
      </pc:sldChg>
      <pc:sldChg chg="add">
        <pc:chgData name="Uday Kiran Rage" userId="8cfd044a105e3dbd" providerId="LiveId" clId="{7D20A257-6A47-AD4C-A00C-0DF937D4047F}" dt="2024-04-26T01:42:49.453" v="227"/>
        <pc:sldMkLst>
          <pc:docMk/>
          <pc:sldMk cId="0" sldId="333"/>
        </pc:sldMkLst>
      </pc:sldChg>
      <pc:sldChg chg="add">
        <pc:chgData name="Uday Kiran Rage" userId="8cfd044a105e3dbd" providerId="LiveId" clId="{7D20A257-6A47-AD4C-A00C-0DF937D4047F}" dt="2024-04-26T01:42:49.453" v="227"/>
        <pc:sldMkLst>
          <pc:docMk/>
          <pc:sldMk cId="0" sldId="334"/>
        </pc:sldMkLst>
      </pc:sldChg>
      <pc:sldChg chg="add">
        <pc:chgData name="Uday Kiran Rage" userId="8cfd044a105e3dbd" providerId="LiveId" clId="{7D20A257-6A47-AD4C-A00C-0DF937D4047F}" dt="2024-04-26T01:42:49.453" v="227"/>
        <pc:sldMkLst>
          <pc:docMk/>
          <pc:sldMk cId="0" sldId="335"/>
        </pc:sldMkLst>
      </pc:sldChg>
      <pc:sldChg chg="add">
        <pc:chgData name="Uday Kiran Rage" userId="8cfd044a105e3dbd" providerId="LiveId" clId="{7D20A257-6A47-AD4C-A00C-0DF937D4047F}" dt="2024-04-26T01:42:49.453" v="227"/>
        <pc:sldMkLst>
          <pc:docMk/>
          <pc:sldMk cId="0" sldId="336"/>
        </pc:sldMkLst>
      </pc:sldChg>
      <pc:sldChg chg="modSp add mod">
        <pc:chgData name="Uday Kiran Rage" userId="8cfd044a105e3dbd" providerId="LiveId" clId="{7D20A257-6A47-AD4C-A00C-0DF937D4047F}" dt="2024-04-26T01:43:46.086" v="229" actId="1076"/>
        <pc:sldMkLst>
          <pc:docMk/>
          <pc:sldMk cId="0" sldId="337"/>
        </pc:sldMkLst>
        <pc:spChg chg="mod">
          <ac:chgData name="Uday Kiran Rage" userId="8cfd044a105e3dbd" providerId="LiveId" clId="{7D20A257-6A47-AD4C-A00C-0DF937D4047F}" dt="2024-04-26T01:43:43.331" v="228" actId="1076"/>
          <ac:spMkLst>
            <pc:docMk/>
            <pc:sldMk cId="0" sldId="337"/>
            <ac:spMk id="48130" creationId="{E30DEB95-795D-2C62-35D6-1615E5E32610}"/>
          </ac:spMkLst>
        </pc:spChg>
        <pc:spChg chg="mod">
          <ac:chgData name="Uday Kiran Rage" userId="8cfd044a105e3dbd" providerId="LiveId" clId="{7D20A257-6A47-AD4C-A00C-0DF937D4047F}" dt="2024-04-26T01:43:46.086" v="229" actId="1076"/>
          <ac:spMkLst>
            <pc:docMk/>
            <pc:sldMk cId="0" sldId="337"/>
            <ac:spMk id="48131" creationId="{E146D858-81CB-F406-A36F-1027E858BEE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5E0CC-F56D-E248-B65A-EA08AA4C62CD}" type="datetimeFigureOut">
              <a:rPr lang="en-JP" smtClean="0"/>
              <a:t>05/06/2024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1BDD2-245B-4F4F-8E82-7A7A5CC1CA8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8472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EE843-0D96-3096-4574-79AF661ECD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02ACE-24BC-136D-6F72-79E0ED4CF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7F90C-0711-480C-7ECB-2A754BD1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5AC1D-990E-A344-9D64-ED133E8B3BA3}" type="datetime1">
              <a:rPr lang="en-US" smtClean="0"/>
              <a:t>5/6/2024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50F42-EC77-8E4D-D345-8949AF130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6DD85-E526-676E-6D6B-834ADFC7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11D-4A49-C94A-B05F-9EF54C40CC7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059814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F617A-F335-88F8-1312-723B4FC82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A0DDB2-ECA2-E443-9CB2-EF4ACAB0F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BFC1C-5EFB-D2A2-5713-213948735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2B5F0-35C9-5640-82B9-DB35FC2E5C88}" type="datetime1">
              <a:rPr lang="en-US" smtClean="0"/>
              <a:t>5/6/2024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F461A-7C03-457D-5716-A2FAA4CF6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BE26D-604B-0353-46B2-F0855989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11D-4A49-C94A-B05F-9EF54C40CC7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72082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394BAD-11AD-4742-C354-A9B231425E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DE36D-3740-3170-85E1-F16236745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69FC8-3702-D0DE-73E1-3190A0569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908B-1855-8C4C-A6CA-4B1282DE976D}" type="datetime1">
              <a:rPr lang="en-US" smtClean="0"/>
              <a:t>5/6/2024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A0509-F7A7-DF4E-4FAE-F89E3FDC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07D70-91DD-EABC-75ED-14075596C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11D-4A49-C94A-B05F-9EF54C40CC7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37517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931CC-2EF4-0CB6-87D5-DF30466D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ACDFF-7DDF-B63B-3D5F-E54D7619C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3F6F7-BEFF-22BC-C0BE-F4F2497CD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DA97-0589-2C45-B80B-767533E47684}" type="datetime1">
              <a:rPr lang="en-US" smtClean="0"/>
              <a:t>5/6/2024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65297-70D6-6BB7-25F7-EF7F54414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43BBF-74D1-D2C2-170D-D09217665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11D-4A49-C94A-B05F-9EF54C40CC7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15588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6CE51-C576-D31C-28DB-6C6B5CB21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B5181-8337-04CE-5A96-76AC0E503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C5017-5A5D-8795-43BA-68416369B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F0D9D-F12E-7041-914B-FD11B15B7D5F}" type="datetime1">
              <a:rPr lang="en-US" smtClean="0"/>
              <a:t>5/6/2024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25BBE-EDED-6A08-9D67-CE9E8C36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06EC7-C8E8-574E-0603-3764DD12E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11D-4A49-C94A-B05F-9EF54C40CC7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19832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4A5BF-C7A2-7109-380B-26E1DB4E1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2A2C5-492B-EAF3-5295-59B08788AF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9BD97-E5CC-4297-126E-AC33F84F2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EB9EA-C060-48F9-D0B6-A422F0B92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F969-39D0-E942-B691-A8C7ED88C591}" type="datetime1">
              <a:rPr lang="en-US" smtClean="0"/>
              <a:t>5/6/2024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4B5CA-2AB2-EF20-D084-A4AD73A49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BCFBD-3A85-DD45-8672-676CD2AD4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11D-4A49-C94A-B05F-9EF54C40CC7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35299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402C1-A484-948D-C946-07EFD2C42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54031-B8BF-EDBB-AB02-3FBD3C416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F97C0-C115-3987-8A70-9F3A52EDE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837473-A0B6-FDED-0743-424F748D3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8FA75A-70C1-F9D0-D657-BCE15168A6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04779A-603D-8ACD-F073-C697BB119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3A876-C186-9B40-9635-65722D93E69F}" type="datetime1">
              <a:rPr lang="en-US" smtClean="0"/>
              <a:t>5/6/2024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BECF1F-180E-09C3-D3D2-EAF15713F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8B45BC-6E5D-39E7-8F1E-5715A2435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11D-4A49-C94A-B05F-9EF54C40CC7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4911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2292D-1041-0255-6BF7-B0B71AB00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74DF3-F6AC-E498-3CCD-3B683C910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E73F1-E110-F843-9415-BB6EE60E893F}" type="datetime1">
              <a:rPr lang="en-US" smtClean="0"/>
              <a:t>5/6/2024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E9A37A-AEE7-3F61-C789-610BDA57D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DFD8C-013C-5F1C-9078-DB1350F1A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11D-4A49-C94A-B05F-9EF54C40CC7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58455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9D93AB-1431-B060-AC8C-1A7BAEE90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0551-E9FD-044C-8C07-7FEDB84D9FDB}" type="datetime1">
              <a:rPr lang="en-US" smtClean="0"/>
              <a:t>5/6/2024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A3E3F5-9BFD-1ADE-ECE7-C02F78256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A703E-EE3D-2600-CA7D-D368C06CE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11D-4A49-C94A-B05F-9EF54C40CC7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93908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385D2-B28A-A30F-7370-77F0B4AE0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FA347-92F0-0770-A116-F71BCA4D9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B1D892-FECC-32EB-E8FC-C365079D2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0D847-5FCA-CFEC-AF3B-F8F85B8FF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4692-0A86-FD45-8070-AA3611EE8696}" type="datetime1">
              <a:rPr lang="en-US" smtClean="0"/>
              <a:t>5/6/2024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0230-D61E-A92A-3D79-29E154BED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66413-EEB0-7C43-4F07-C8F8B2B90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11D-4A49-C94A-B05F-9EF54C40CC7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73148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93183-DB75-CFEF-207A-D04C57A16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BCC6C0-E94B-114E-9E16-AA5FF3B227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0046F-C238-2E32-8090-C0CA34D9F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A43F9-3865-DB43-13B4-E588A32EB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993C-11BB-A541-A5AE-137D8F3CECED}" type="datetime1">
              <a:rPr lang="en-US" smtClean="0"/>
              <a:t>5/6/2024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4AFF8-F406-254B-768B-62235C4C0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D8800C-3688-A44C-222C-B7A061FDC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11D-4A49-C94A-B05F-9EF54C40CC7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5667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C3B5E0-84B1-E48E-A4F2-775B9F5E3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33EF9-EC6C-A5FC-4585-ACFF0D7EF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00DA7-5C47-832E-C72A-BC67983DD7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73330-8C5D-4646-BD53-76DEBFE351AF}" type="datetime1">
              <a:rPr lang="en-US" smtClean="0"/>
              <a:t>5/6/2024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9D4F5-93D9-BB5B-2908-C009646CAF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AFD00-AB15-943A-C5F7-17A742664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B311D-4A49-C94A-B05F-9EF54C40CC7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73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054D9-C00B-D924-A1C1-4C3AF8E5C5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en-US" altLang="ja-JP">
                <a:latin typeface="Tahoma" panose="020B0604030504040204" pitchFamily="34" charset="0"/>
                <a:ea typeface="ＭＳ Ｐゴシック" panose="020B0600070205080204" pitchFamily="34" charset="-128"/>
              </a:rPr>
              <a:t>Inheritance - 2</a:t>
            </a:r>
            <a:br>
              <a:rPr kumimoji="0" lang="en-US" altLang="ja-JP">
                <a:latin typeface="Tahoma" panose="020B0604030504040204" pitchFamily="34" charset="0"/>
                <a:ea typeface="ＭＳ Ｐゴシック" panose="020B0600070205080204" pitchFamily="34" charset="-128"/>
              </a:rPr>
            </a:b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FC3DB3-E2DC-4983-D5E2-5E3FD74195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JP"/>
              <a:t>by</a:t>
            </a:r>
          </a:p>
          <a:p>
            <a:r>
              <a:rPr lang="en-JP"/>
              <a:t>RAGE Uday Kiran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77A451-1254-879A-31C4-78591564530A}"/>
              </a:ext>
            </a:extLst>
          </p:cNvPr>
          <p:cNvSpPr txBox="1"/>
          <p:nvPr/>
        </p:nvSpPr>
        <p:spPr>
          <a:xfrm>
            <a:off x="4162096" y="2680138"/>
            <a:ext cx="2250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800"/>
              <a:t>IS-A  vs. Has-A</a:t>
            </a:r>
          </a:p>
        </p:txBody>
      </p:sp>
    </p:spTree>
    <p:extLst>
      <p:ext uri="{BB962C8B-B14F-4D97-AF65-F5344CB8AC3E}">
        <p14:creationId xmlns:p14="http://schemas.microsoft.com/office/powerpoint/2010/main" val="3981673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897F0-32B3-3DAF-F346-07F820628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HAS-A</a:t>
            </a:r>
          </a:p>
        </p:txBody>
      </p:sp>
      <p:pic>
        <p:nvPicPr>
          <p:cNvPr id="2050" name="Picture 2" descr="Mighty Morphin Power Rangers Legacy Megazord 20th Anniversary (Reissue)">
            <a:extLst>
              <a:ext uri="{FF2B5EF4-FFF2-40B4-BE49-F238E27FC236}">
                <a16:creationId xmlns:a16="http://schemas.microsoft.com/office/drawing/2014/main" id="{C5751F2B-841E-4605-D1C1-C56EE691A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218" y="1868054"/>
            <a:ext cx="6594764" cy="4946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0B38A8-0EC1-94AA-ECD4-27E3C78D3F72}"/>
              </a:ext>
            </a:extLst>
          </p:cNvPr>
          <p:cNvSpPr txBox="1"/>
          <p:nvPr/>
        </p:nvSpPr>
        <p:spPr>
          <a:xfrm>
            <a:off x="6096000" y="1106151"/>
            <a:ext cx="3600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2400"/>
              <a:t>Combining small objects into one big object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99366E-C9AB-FED6-DF2A-A6BF617AC613}"/>
              </a:ext>
            </a:extLst>
          </p:cNvPr>
          <p:cNvCxnSpPr/>
          <p:nvPr/>
        </p:nvCxnSpPr>
        <p:spPr>
          <a:xfrm>
            <a:off x="7647709" y="1918388"/>
            <a:ext cx="0" cy="8382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B739B8-3BC7-B2AD-A8EE-FE9739206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11D-4A49-C94A-B05F-9EF54C40CC75}" type="slidenum">
              <a:rPr lang="en-JP" smtClean="0"/>
              <a:t>10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774266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FBF2382F-87A1-55A9-BCF9-82EC00F8D5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57338" y="163513"/>
            <a:ext cx="9144000" cy="715962"/>
          </a:xfrm>
          <a:noFill/>
        </p:spPr>
        <p:txBody>
          <a:bodyPr/>
          <a:lstStyle/>
          <a:p>
            <a:r>
              <a:rPr lang="en-US" altLang="ja-JP" sz="3600">
                <a:ea typeface="ＭＳ Ｐゴシック" panose="020B0600070205080204" pitchFamily="34" charset="-128"/>
              </a:rPr>
              <a:t>Example: Composition (HAS-A Relationship)</a:t>
            </a:r>
          </a:p>
        </p:txBody>
      </p:sp>
      <p:sp>
        <p:nvSpPr>
          <p:cNvPr id="19459" name="Text Box 5">
            <a:extLst>
              <a:ext uri="{FF2B5EF4-FFF2-40B4-BE49-F238E27FC236}">
                <a16:creationId xmlns:a16="http://schemas.microsoft.com/office/drawing/2014/main" id="{CE9408A5-CD35-52D8-E3A5-A253ECD7A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1143000"/>
            <a:ext cx="4340225" cy="502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buClrTx/>
              <a:buFont typeface="Wingdings" pitchFamily="2" charset="2"/>
              <a:buNone/>
            </a:pPr>
            <a:r>
              <a:rPr kumimoji="0" lang="en-US" altLang="ja-JP" sz="1800"/>
              <a:t>class Engine {</a:t>
            </a:r>
          </a:p>
          <a:p>
            <a:pPr eaLnBrk="1" hangingPunct="1">
              <a:lnSpc>
                <a:spcPct val="80000"/>
              </a:lnSpc>
              <a:buClrTx/>
              <a:buFont typeface="Wingdings" pitchFamily="2" charset="2"/>
              <a:buNone/>
            </a:pPr>
            <a:r>
              <a:rPr kumimoji="0" lang="en-US" altLang="ja-JP" sz="1800"/>
              <a:t>  public void start() {}</a:t>
            </a:r>
          </a:p>
          <a:p>
            <a:pPr eaLnBrk="1" hangingPunct="1">
              <a:lnSpc>
                <a:spcPct val="80000"/>
              </a:lnSpc>
              <a:buClrTx/>
              <a:buFont typeface="Wingdings" pitchFamily="2" charset="2"/>
              <a:buNone/>
            </a:pPr>
            <a:r>
              <a:rPr kumimoji="0" lang="en-US" altLang="ja-JP" sz="1800"/>
              <a:t>  public void rev() {}</a:t>
            </a:r>
          </a:p>
          <a:p>
            <a:pPr eaLnBrk="1" hangingPunct="1">
              <a:lnSpc>
                <a:spcPct val="80000"/>
              </a:lnSpc>
              <a:buClrTx/>
              <a:buFont typeface="Wingdings" pitchFamily="2" charset="2"/>
              <a:buNone/>
            </a:pPr>
            <a:r>
              <a:rPr kumimoji="0" lang="en-US" altLang="ja-JP" sz="1800"/>
              <a:t>  public void stop() {}</a:t>
            </a:r>
          </a:p>
          <a:p>
            <a:pPr eaLnBrk="1" hangingPunct="1">
              <a:lnSpc>
                <a:spcPct val="80000"/>
              </a:lnSpc>
              <a:buClrTx/>
              <a:buFont typeface="Wingdings" pitchFamily="2" charset="2"/>
              <a:buNone/>
            </a:pPr>
            <a:r>
              <a:rPr kumimoji="0" lang="en-US" altLang="ja-JP" sz="1800"/>
              <a:t>}  </a:t>
            </a:r>
            <a:r>
              <a:rPr kumimoji="0" lang="en-US" altLang="ja-JP" sz="1800">
                <a:solidFill>
                  <a:srgbClr val="0000FF"/>
                </a:solidFill>
              </a:rPr>
              <a:t>// end of the Engine class</a:t>
            </a:r>
          </a:p>
          <a:p>
            <a:pPr eaLnBrk="1" hangingPunct="1">
              <a:lnSpc>
                <a:spcPct val="80000"/>
              </a:lnSpc>
              <a:buClrTx/>
              <a:buFont typeface="Wingdings" pitchFamily="2" charset="2"/>
              <a:buNone/>
            </a:pPr>
            <a:r>
              <a:rPr kumimoji="0" lang="en-US" altLang="ja-JP" sz="1800"/>
              <a:t>class Wheel {</a:t>
            </a:r>
          </a:p>
          <a:p>
            <a:pPr eaLnBrk="1" hangingPunct="1">
              <a:lnSpc>
                <a:spcPct val="80000"/>
              </a:lnSpc>
              <a:buClrTx/>
              <a:buFont typeface="Wingdings" pitchFamily="2" charset="2"/>
              <a:buNone/>
            </a:pPr>
            <a:r>
              <a:rPr kumimoji="0" lang="en-US" altLang="ja-JP" sz="1800"/>
              <a:t>  public void inflate(int psi) {}</a:t>
            </a:r>
          </a:p>
          <a:p>
            <a:pPr eaLnBrk="1" hangingPunct="1">
              <a:lnSpc>
                <a:spcPct val="80000"/>
              </a:lnSpc>
              <a:buClrTx/>
              <a:buFont typeface="Wingdings" pitchFamily="2" charset="2"/>
              <a:buNone/>
            </a:pPr>
            <a:r>
              <a:rPr kumimoji="0" lang="en-US" altLang="ja-JP" sz="1800"/>
              <a:t>} </a:t>
            </a:r>
            <a:r>
              <a:rPr kumimoji="0" lang="en-US" altLang="ja-JP" sz="1800">
                <a:solidFill>
                  <a:srgbClr val="0000FF"/>
                </a:solidFill>
              </a:rPr>
              <a:t>// end of the Wheel class</a:t>
            </a:r>
          </a:p>
          <a:p>
            <a:pPr eaLnBrk="1" hangingPunct="1">
              <a:lnSpc>
                <a:spcPct val="80000"/>
              </a:lnSpc>
              <a:buClrTx/>
              <a:buFont typeface="Wingdings" pitchFamily="2" charset="2"/>
              <a:buNone/>
            </a:pPr>
            <a:r>
              <a:rPr kumimoji="0" lang="en-US" altLang="ja-JP" sz="1800"/>
              <a:t>class Window {</a:t>
            </a:r>
          </a:p>
          <a:p>
            <a:pPr eaLnBrk="1" hangingPunct="1">
              <a:lnSpc>
                <a:spcPct val="80000"/>
              </a:lnSpc>
              <a:buClrTx/>
              <a:buFont typeface="Wingdings" pitchFamily="2" charset="2"/>
              <a:buNone/>
            </a:pPr>
            <a:r>
              <a:rPr kumimoji="0" lang="en-US" altLang="ja-JP" sz="1800"/>
              <a:t>  public void rollup() {}</a:t>
            </a:r>
          </a:p>
          <a:p>
            <a:pPr eaLnBrk="1" hangingPunct="1">
              <a:lnSpc>
                <a:spcPct val="80000"/>
              </a:lnSpc>
              <a:buClrTx/>
              <a:buFont typeface="Wingdings" pitchFamily="2" charset="2"/>
              <a:buNone/>
            </a:pPr>
            <a:r>
              <a:rPr kumimoji="0" lang="en-US" altLang="ja-JP" sz="1800"/>
              <a:t>  public void rolldown() {}</a:t>
            </a:r>
          </a:p>
          <a:p>
            <a:pPr eaLnBrk="1" hangingPunct="1">
              <a:lnSpc>
                <a:spcPct val="80000"/>
              </a:lnSpc>
              <a:buClrTx/>
              <a:buFont typeface="Wingdings" pitchFamily="2" charset="2"/>
              <a:buNone/>
            </a:pPr>
            <a:r>
              <a:rPr kumimoji="0" lang="en-US" altLang="ja-JP" sz="1800"/>
              <a:t>} </a:t>
            </a:r>
            <a:r>
              <a:rPr kumimoji="0" lang="en-US" altLang="ja-JP" sz="1800">
                <a:solidFill>
                  <a:srgbClr val="0000FF"/>
                </a:solidFill>
              </a:rPr>
              <a:t>// end of the Window class</a:t>
            </a:r>
          </a:p>
          <a:p>
            <a:pPr eaLnBrk="1" hangingPunct="1">
              <a:lnSpc>
                <a:spcPct val="80000"/>
              </a:lnSpc>
              <a:buClrTx/>
              <a:buFont typeface="Wingdings" pitchFamily="2" charset="2"/>
              <a:buNone/>
            </a:pPr>
            <a:r>
              <a:rPr kumimoji="0" lang="en-US" altLang="ja-JP" sz="1800"/>
              <a:t>class Door {</a:t>
            </a:r>
          </a:p>
          <a:p>
            <a:pPr eaLnBrk="1" hangingPunct="1">
              <a:lnSpc>
                <a:spcPct val="80000"/>
              </a:lnSpc>
              <a:buClrTx/>
              <a:buFont typeface="Wingdings" pitchFamily="2" charset="2"/>
              <a:buNone/>
            </a:pPr>
            <a:r>
              <a:rPr kumimoji="0" lang="en-US" altLang="ja-JP" sz="1800"/>
              <a:t>  protected Window window = </a:t>
            </a:r>
          </a:p>
          <a:p>
            <a:pPr eaLnBrk="1" hangingPunct="1">
              <a:lnSpc>
                <a:spcPct val="80000"/>
              </a:lnSpc>
              <a:buClrTx/>
              <a:buFont typeface="Wingdings" pitchFamily="2" charset="2"/>
              <a:buNone/>
            </a:pPr>
            <a:r>
              <a:rPr kumimoji="0" lang="en-US" altLang="ja-JP" sz="1800"/>
              <a:t>                                         new Window();</a:t>
            </a:r>
          </a:p>
          <a:p>
            <a:pPr eaLnBrk="1" hangingPunct="1">
              <a:lnSpc>
                <a:spcPct val="80000"/>
              </a:lnSpc>
              <a:buClrTx/>
              <a:buFont typeface="Wingdings" pitchFamily="2" charset="2"/>
              <a:buNone/>
            </a:pPr>
            <a:r>
              <a:rPr kumimoji="0" lang="en-US" altLang="ja-JP" sz="1800"/>
              <a:t>  public void open() {}</a:t>
            </a:r>
          </a:p>
          <a:p>
            <a:pPr eaLnBrk="1" hangingPunct="1">
              <a:lnSpc>
                <a:spcPct val="80000"/>
              </a:lnSpc>
              <a:buClrTx/>
              <a:buFont typeface="Wingdings" pitchFamily="2" charset="2"/>
              <a:buNone/>
            </a:pPr>
            <a:r>
              <a:rPr kumimoji="0" lang="en-US" altLang="ja-JP" sz="1800"/>
              <a:t>  public void close() {}</a:t>
            </a:r>
          </a:p>
          <a:p>
            <a:pPr eaLnBrk="1" hangingPunct="1">
              <a:lnSpc>
                <a:spcPct val="80000"/>
              </a:lnSpc>
              <a:buClrTx/>
              <a:buFont typeface="Wingdings" pitchFamily="2" charset="2"/>
              <a:buNone/>
            </a:pPr>
            <a:r>
              <a:rPr kumimoji="0" lang="en-US" altLang="ja-JP" sz="1800"/>
              <a:t>} </a:t>
            </a:r>
            <a:r>
              <a:rPr kumimoji="0" lang="en-US" altLang="ja-JP" sz="1800">
                <a:solidFill>
                  <a:srgbClr val="0000FF"/>
                </a:solidFill>
              </a:rPr>
              <a:t>// end of the Door class</a:t>
            </a:r>
          </a:p>
        </p:txBody>
      </p:sp>
      <p:sp>
        <p:nvSpPr>
          <p:cNvPr id="19460" name="Text Box 6">
            <a:extLst>
              <a:ext uri="{FF2B5EF4-FFF2-40B4-BE49-F238E27FC236}">
                <a16:creationId xmlns:a16="http://schemas.microsoft.com/office/drawing/2014/main" id="{4EE1C890-EA40-1117-EDDD-1208A0DB1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4426" y="1169988"/>
            <a:ext cx="4498975" cy="446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buClrTx/>
              <a:buFont typeface="Wingdings" pitchFamily="2" charset="2"/>
              <a:buNone/>
            </a:pPr>
            <a:r>
              <a:rPr kumimoji="0" lang="en-US" altLang="ja-JP" sz="1800"/>
              <a:t>public class Car {</a:t>
            </a:r>
          </a:p>
          <a:p>
            <a:pPr eaLnBrk="1" hangingPunct="1">
              <a:lnSpc>
                <a:spcPct val="80000"/>
              </a:lnSpc>
              <a:buClrTx/>
              <a:buFont typeface="Wingdings" pitchFamily="2" charset="2"/>
              <a:buNone/>
            </a:pPr>
            <a:r>
              <a:rPr kumimoji="0" lang="en-US" altLang="ja-JP" sz="1800"/>
              <a:t>  protected Engine engine = new Engine();</a:t>
            </a:r>
          </a:p>
          <a:p>
            <a:pPr eaLnBrk="1" hangingPunct="1">
              <a:lnSpc>
                <a:spcPct val="80000"/>
              </a:lnSpc>
              <a:buClrTx/>
              <a:buFont typeface="Wingdings" pitchFamily="2" charset="2"/>
              <a:buNone/>
            </a:pPr>
            <a:r>
              <a:rPr kumimoji="0" lang="en-US" altLang="ja-JP" sz="1800"/>
              <a:t>  protected Wheel[] wheel = new Wheel[4];</a:t>
            </a:r>
          </a:p>
          <a:p>
            <a:pPr eaLnBrk="1" hangingPunct="1">
              <a:lnSpc>
                <a:spcPct val="80000"/>
              </a:lnSpc>
              <a:buClrTx/>
              <a:buFont typeface="Wingdings" pitchFamily="2" charset="2"/>
              <a:buNone/>
            </a:pPr>
            <a:r>
              <a:rPr kumimoji="0" lang="en-US" altLang="ja-JP" sz="1800"/>
              <a:t>  protected Door</a:t>
            </a:r>
          </a:p>
          <a:p>
            <a:pPr eaLnBrk="1" hangingPunct="1">
              <a:lnSpc>
                <a:spcPct val="80000"/>
              </a:lnSpc>
              <a:buClrTx/>
              <a:buFont typeface="Wingdings" pitchFamily="2" charset="2"/>
              <a:buNone/>
            </a:pPr>
            <a:r>
              <a:rPr kumimoji="0" lang="en-US" altLang="ja-JP" sz="1800"/>
              <a:t>    left = new Door(),   </a:t>
            </a:r>
            <a:r>
              <a:rPr kumimoji="0" lang="en-US" altLang="ja-JP" sz="1800">
                <a:solidFill>
                  <a:srgbClr val="0000FF"/>
                </a:solidFill>
              </a:rPr>
              <a:t>// first door</a:t>
            </a:r>
            <a:r>
              <a:rPr kumimoji="0" lang="en-US" altLang="ja-JP" sz="1800"/>
              <a:t>  </a:t>
            </a:r>
          </a:p>
          <a:p>
            <a:pPr eaLnBrk="1" hangingPunct="1">
              <a:lnSpc>
                <a:spcPct val="80000"/>
              </a:lnSpc>
              <a:buClrTx/>
              <a:buFont typeface="Wingdings" pitchFamily="2" charset="2"/>
              <a:buNone/>
            </a:pPr>
            <a:r>
              <a:rPr kumimoji="0" lang="en-US" altLang="ja-JP" sz="1800"/>
              <a:t>    right = new Door(); </a:t>
            </a:r>
            <a:r>
              <a:rPr kumimoji="0" lang="en-US" altLang="ja-JP" sz="1800">
                <a:solidFill>
                  <a:srgbClr val="0000FF"/>
                </a:solidFill>
              </a:rPr>
              <a:t>// 2-door</a:t>
            </a:r>
          </a:p>
          <a:p>
            <a:pPr eaLnBrk="1" hangingPunct="1">
              <a:lnSpc>
                <a:spcPct val="80000"/>
              </a:lnSpc>
              <a:buClrTx/>
              <a:buFont typeface="Wingdings" pitchFamily="2" charset="2"/>
              <a:buNone/>
            </a:pPr>
            <a:r>
              <a:rPr kumimoji="0" lang="en-US" altLang="ja-JP" sz="1800"/>
              <a:t>  public Car() { // constructor</a:t>
            </a:r>
          </a:p>
          <a:p>
            <a:pPr eaLnBrk="1" hangingPunct="1">
              <a:lnSpc>
                <a:spcPct val="80000"/>
              </a:lnSpc>
              <a:buClrTx/>
              <a:buFont typeface="Wingdings" pitchFamily="2" charset="2"/>
              <a:buNone/>
            </a:pPr>
            <a:r>
              <a:rPr kumimoji="0" lang="en-US" altLang="ja-JP" sz="1800"/>
              <a:t>    for(int i = 0; i &lt; 4; i++)</a:t>
            </a:r>
          </a:p>
          <a:p>
            <a:pPr eaLnBrk="1" hangingPunct="1">
              <a:lnSpc>
                <a:spcPct val="80000"/>
              </a:lnSpc>
              <a:buClrTx/>
              <a:buFont typeface="Wingdings" pitchFamily="2" charset="2"/>
              <a:buNone/>
            </a:pPr>
            <a:r>
              <a:rPr kumimoji="0" lang="en-US" altLang="ja-JP" sz="1800"/>
              <a:t>      wheel[i] = new Wheel();</a:t>
            </a:r>
          </a:p>
          <a:p>
            <a:pPr eaLnBrk="1" hangingPunct="1">
              <a:lnSpc>
                <a:spcPct val="80000"/>
              </a:lnSpc>
              <a:buClrTx/>
              <a:buFont typeface="Wingdings" pitchFamily="2" charset="2"/>
              <a:buNone/>
            </a:pPr>
            <a:r>
              <a:rPr kumimoji="0" lang="en-US" altLang="ja-JP" sz="1800"/>
              <a:t>  } </a:t>
            </a:r>
            <a:r>
              <a:rPr kumimoji="0" lang="en-US" altLang="ja-JP" sz="1800">
                <a:solidFill>
                  <a:srgbClr val="0000FF"/>
                </a:solidFill>
              </a:rPr>
              <a:t>// end of the constructor</a:t>
            </a:r>
          </a:p>
          <a:p>
            <a:pPr eaLnBrk="1" hangingPunct="1">
              <a:lnSpc>
                <a:spcPct val="80000"/>
              </a:lnSpc>
              <a:buClrTx/>
              <a:buFont typeface="Wingdings" pitchFamily="2" charset="2"/>
              <a:buNone/>
            </a:pPr>
            <a:r>
              <a:rPr kumimoji="0" lang="en-US" altLang="ja-JP" sz="1800"/>
              <a:t>  public static void main(String[] args) {</a:t>
            </a:r>
          </a:p>
          <a:p>
            <a:pPr eaLnBrk="1" hangingPunct="1">
              <a:lnSpc>
                <a:spcPct val="80000"/>
              </a:lnSpc>
              <a:buClrTx/>
              <a:buFont typeface="Wingdings" pitchFamily="2" charset="2"/>
              <a:buNone/>
            </a:pPr>
            <a:r>
              <a:rPr kumimoji="0" lang="en-US" altLang="ja-JP" sz="1800"/>
              <a:t>    Car car = new Car();</a:t>
            </a:r>
          </a:p>
          <a:p>
            <a:pPr eaLnBrk="1" hangingPunct="1">
              <a:lnSpc>
                <a:spcPct val="80000"/>
              </a:lnSpc>
              <a:buClrTx/>
              <a:buFont typeface="Wingdings" pitchFamily="2" charset="2"/>
              <a:buNone/>
            </a:pPr>
            <a:r>
              <a:rPr kumimoji="0" lang="en-US" altLang="ja-JP" sz="1800"/>
              <a:t>    car.left.window.rollup();</a:t>
            </a:r>
          </a:p>
          <a:p>
            <a:pPr eaLnBrk="1" hangingPunct="1">
              <a:lnSpc>
                <a:spcPct val="80000"/>
              </a:lnSpc>
              <a:buClrTx/>
              <a:buFont typeface="Wingdings" pitchFamily="2" charset="2"/>
              <a:buNone/>
            </a:pPr>
            <a:r>
              <a:rPr kumimoji="0" lang="en-US" altLang="ja-JP" sz="1800"/>
              <a:t>    car.wheel[0].inflate(72);</a:t>
            </a:r>
          </a:p>
          <a:p>
            <a:pPr eaLnBrk="1" hangingPunct="1">
              <a:lnSpc>
                <a:spcPct val="80000"/>
              </a:lnSpc>
              <a:buClrTx/>
              <a:buFont typeface="Wingdings" pitchFamily="2" charset="2"/>
              <a:buNone/>
            </a:pPr>
            <a:r>
              <a:rPr kumimoji="0" lang="en-US" altLang="ja-JP" sz="1800"/>
              <a:t>  } </a:t>
            </a:r>
            <a:r>
              <a:rPr kumimoji="0" lang="en-US" altLang="ja-JP" sz="1800">
                <a:solidFill>
                  <a:srgbClr val="0000FF"/>
                </a:solidFill>
              </a:rPr>
              <a:t>// end of the main method</a:t>
            </a:r>
          </a:p>
          <a:p>
            <a:pPr eaLnBrk="1" hangingPunct="1">
              <a:lnSpc>
                <a:spcPct val="80000"/>
              </a:lnSpc>
              <a:buClrTx/>
              <a:buFont typeface="Wingdings" pitchFamily="2" charset="2"/>
              <a:buNone/>
            </a:pPr>
            <a:r>
              <a:rPr kumimoji="0" lang="en-US" altLang="ja-JP" sz="1800"/>
              <a:t>} </a:t>
            </a:r>
            <a:r>
              <a:rPr kumimoji="0" lang="en-US" altLang="ja-JP" sz="1800">
                <a:solidFill>
                  <a:srgbClr val="0000FF"/>
                </a:solidFill>
              </a:rPr>
              <a:t>// end of the Car class</a:t>
            </a:r>
          </a:p>
        </p:txBody>
      </p:sp>
      <p:cxnSp>
        <p:nvCxnSpPr>
          <p:cNvPr id="19461" name="Line 7">
            <a:extLst>
              <a:ext uri="{FF2B5EF4-FFF2-40B4-BE49-F238E27FC236}">
                <a16:creationId xmlns:a16="http://schemas.microsoft.com/office/drawing/2014/main" id="{71572293-5444-138C-FE3A-7B5E20D64515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924301" y="3390901"/>
            <a:ext cx="4495800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9462" name="Picture 8">
            <a:extLst>
              <a:ext uri="{FF2B5EF4-FFF2-40B4-BE49-F238E27FC236}">
                <a16:creationId xmlns:a16="http://schemas.microsoft.com/office/drawing/2014/main" id="{19F25DC6-F119-0729-206E-35D6244B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5640388"/>
            <a:ext cx="1524000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6FBB9F-56D4-4CCB-BB57-21CFE5161C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9pPr>
          </a:lstStyle>
          <a:p>
            <a:fld id="{B2F46510-39A8-BA48-92FD-35692C260936}" type="slidenum">
              <a:rPr kumimoji="0" lang="ko-KR" altLang="en-US">
                <a:latin typeface="Times New Roman" panose="02020603050405020304" pitchFamily="18" charset="0"/>
                <a:ea typeface="굴림" panose="020B0600000101010101" pitchFamily="34" charset="-127"/>
              </a:rPr>
              <a:pPr/>
              <a:t>11</a:t>
            </a:fld>
            <a:endParaRPr kumimoji="0" lang="en-US" altLang="ja-JP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exter Laboratory (TV Show) Fan Casting on myCast">
            <a:extLst>
              <a:ext uri="{FF2B5EF4-FFF2-40B4-BE49-F238E27FC236}">
                <a16:creationId xmlns:a16="http://schemas.microsoft.com/office/drawing/2014/main" id="{66C2269F-E136-6273-92B9-B32DA33B6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106" y="1841582"/>
            <a:ext cx="24003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3BB5BCED-A55D-533F-3029-4B4412D5CFBE}"/>
              </a:ext>
            </a:extLst>
          </p:cNvPr>
          <p:cNvSpPr/>
          <p:nvPr/>
        </p:nvSpPr>
        <p:spPr>
          <a:xfrm>
            <a:off x="6670943" y="317431"/>
            <a:ext cx="2707834" cy="1524151"/>
          </a:xfrm>
          <a:prstGeom prst="wedgeRoundRectCallout">
            <a:avLst>
              <a:gd name="adj1" fmla="val -37836"/>
              <a:gd name="adj2" fmla="val 779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/>
              <a:t>Methods of Objects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5B1369-685D-8164-BF1F-DF9A0B322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11D-4A49-C94A-B05F-9EF54C40CC75}" type="slidenum">
              <a:rPr lang="en-JP" smtClean="0"/>
              <a:t>12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10446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35B44-9588-87A3-2365-BB9ACF2C1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Methods of an Object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6BABDD-C0DC-1C1A-D92F-A6F1D9776CEA}"/>
              </a:ext>
            </a:extLst>
          </p:cNvPr>
          <p:cNvSpPr txBox="1"/>
          <p:nvPr/>
        </p:nvSpPr>
        <p:spPr>
          <a:xfrm>
            <a:off x="-169206" y="5463366"/>
            <a:ext cx="60946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eaLnBrk="1" hangingPunct="1"/>
            <a:r>
              <a:rPr kumimoji="0" lang="en-US" altLang="ja-JP" sz="1800">
                <a:ea typeface="ＭＳ Ｐゴシック" panose="020B0600070205080204" pitchFamily="34" charset="-128"/>
              </a:rPr>
              <a:t>clone – creates and returns a copy of itself;</a:t>
            </a:r>
          </a:p>
          <a:p>
            <a:pPr lvl="1" eaLnBrk="1" hangingPunct="1"/>
            <a:r>
              <a:rPr kumimoji="0" lang="en-US" altLang="ja-JP" sz="1800">
                <a:ea typeface="ＭＳ Ｐゴシック" panose="020B0600070205080204" pitchFamily="34" charset="-128"/>
              </a:rPr>
              <a:t>equals – checks whether another object is equal to this one;</a:t>
            </a:r>
          </a:p>
          <a:p>
            <a:pPr lvl="1" eaLnBrk="1" hangingPunct="1"/>
            <a:r>
              <a:rPr kumimoji="0" lang="en-US" altLang="ja-JP" sz="1800" err="1">
                <a:ea typeface="ＭＳ Ｐゴシック" panose="020B0600070205080204" pitchFamily="34" charset="-128"/>
              </a:rPr>
              <a:t>getClass</a:t>
            </a:r>
            <a:r>
              <a:rPr kumimoji="0" lang="en-US" altLang="ja-JP" sz="1800">
                <a:ea typeface="ＭＳ Ｐゴシック" panose="020B0600070205080204" pitchFamily="34" charset="-128"/>
              </a:rPr>
              <a:t> – returns the runtime class of an object;</a:t>
            </a:r>
          </a:p>
          <a:p>
            <a:pPr lvl="1" eaLnBrk="1" hangingPunct="1"/>
            <a:r>
              <a:rPr kumimoji="0" lang="en-US" altLang="ja-JP" sz="1800" err="1">
                <a:ea typeface="ＭＳ Ｐゴシック" panose="020B0600070205080204" pitchFamily="34" charset="-128"/>
              </a:rPr>
              <a:t>toString</a:t>
            </a:r>
            <a:r>
              <a:rPr kumimoji="0" lang="en-US" altLang="ja-JP" sz="1800">
                <a:ea typeface="ＭＳ Ｐゴシック" panose="020B0600070205080204" pitchFamily="34" charset="-128"/>
              </a:rPr>
              <a:t> – returns a string representation of the object.</a:t>
            </a:r>
          </a:p>
        </p:txBody>
      </p:sp>
      <p:pic>
        <p:nvPicPr>
          <p:cNvPr id="4098" name="Picture 2" descr="Shadow Clone GIFs | Tenor">
            <a:extLst>
              <a:ext uri="{FF2B5EF4-FFF2-40B4-BE49-F238E27FC236}">
                <a16:creationId xmlns:a16="http://schemas.microsoft.com/office/drawing/2014/main" id="{27D204C8-498B-A04E-BB23-CF2BB90AA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13" y="2524586"/>
            <a:ext cx="4643866" cy="259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A8BAC8-55CC-564B-9833-692DAE317824}"/>
              </a:ext>
            </a:extLst>
          </p:cNvPr>
          <p:cNvSpPr txBox="1"/>
          <p:nvPr/>
        </p:nvSpPr>
        <p:spPr>
          <a:xfrm>
            <a:off x="1930400" y="5116945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1. Clone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671FC0-AA58-8C22-33E9-E5F7C0F46332}"/>
              </a:ext>
            </a:extLst>
          </p:cNvPr>
          <p:cNvCxnSpPr/>
          <p:nvPr/>
        </p:nvCxnSpPr>
        <p:spPr>
          <a:xfrm>
            <a:off x="5781964" y="1773382"/>
            <a:ext cx="0" cy="508461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naruto+hokage+by+naironkr.deviantart.com+on+@DeviantArt | Naruto uzumaki  hokage, Naruto uzumaki, Naruto">
            <a:extLst>
              <a:ext uri="{FF2B5EF4-FFF2-40B4-BE49-F238E27FC236}">
                <a16:creationId xmlns:a16="http://schemas.microsoft.com/office/drawing/2014/main" id="{17F12663-6066-0584-09E0-A733E1FA1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6148" y="2295570"/>
            <a:ext cx="1691639" cy="2689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ow to Do Shadow Clone Jutsu? The Shadow Clone Jutsu Hand signs">
            <a:extLst>
              <a:ext uri="{FF2B5EF4-FFF2-40B4-BE49-F238E27FC236}">
                <a16:creationId xmlns:a16="http://schemas.microsoft.com/office/drawing/2014/main" id="{5BD6DE9A-F59F-DA2F-F65E-C946BBE33F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71" r="32647"/>
          <a:stretch/>
        </p:blipFill>
        <p:spPr bwMode="auto">
          <a:xfrm>
            <a:off x="6094601" y="2375524"/>
            <a:ext cx="1716945" cy="268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D9B852-3F68-D70A-234C-EADE5B88B6B2}"/>
              </a:ext>
            </a:extLst>
          </p:cNvPr>
          <p:cNvSpPr txBox="1"/>
          <p:nvPr/>
        </p:nvSpPr>
        <p:spPr>
          <a:xfrm>
            <a:off x="8432800" y="2105561"/>
            <a:ext cx="124425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6600"/>
              <a:t>=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ECDBEA-3731-B948-DA24-21AC62CADC90}"/>
              </a:ext>
            </a:extLst>
          </p:cNvPr>
          <p:cNvSpPr txBox="1"/>
          <p:nvPr/>
        </p:nvSpPr>
        <p:spPr>
          <a:xfrm>
            <a:off x="8581077" y="5347855"/>
            <a:ext cx="928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2. Equal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8AA496-FA0E-B16A-CC12-6CC562AA2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11D-4A49-C94A-B05F-9EF54C40CC75}" type="slidenum">
              <a:rPr lang="en-JP" smtClean="0"/>
              <a:t>13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96331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76CFA-2A59-7596-3020-997C03F5A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65" y="-74145"/>
            <a:ext cx="10515600" cy="1325563"/>
          </a:xfrm>
        </p:spPr>
        <p:txBody>
          <a:bodyPr/>
          <a:lstStyle/>
          <a:p>
            <a:r>
              <a:rPr lang="en-JP"/>
              <a:t>Clone()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A5D69-F371-76E4-552A-29217EED5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11D-4A49-C94A-B05F-9EF54C40CC75}" type="slidenum">
              <a:rPr lang="en-JP" smtClean="0"/>
              <a:t>14</a:t>
            </a:fld>
            <a:endParaRPr lang="en-JP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364A30-F34C-B39D-55B9-4A0BF1924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34" y="1177177"/>
            <a:ext cx="4988531" cy="55442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19FE27-EB1E-DC27-7F9F-73FAD360B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671" y="832084"/>
            <a:ext cx="13716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517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0F30C-7B4B-E0D9-DACE-F8075D097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776" y="18255"/>
            <a:ext cx="10515600" cy="1325563"/>
          </a:xfrm>
        </p:spPr>
        <p:txBody>
          <a:bodyPr/>
          <a:lstStyle/>
          <a:p>
            <a:r>
              <a:rPr lang="en-JP"/>
              <a:t>Shallow Copy()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5FBA6-3446-AF55-544D-A97AD732C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11D-4A49-C94A-B05F-9EF54C40CC75}" type="slidenum">
              <a:rPr lang="en-JP" smtClean="0"/>
              <a:t>15</a:t>
            </a:fld>
            <a:endParaRPr lang="en-JP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06E070-F993-AA25-3A91-0DDF378CC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182" y="18255"/>
            <a:ext cx="3742951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B77B8A-7240-0EA2-B528-1423A7C12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3997" y="1088465"/>
            <a:ext cx="16510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181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F9F32-E0F9-6675-58BD-B2B6D5190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53" y="136525"/>
            <a:ext cx="10515600" cy="1325563"/>
          </a:xfrm>
        </p:spPr>
        <p:txBody>
          <a:bodyPr/>
          <a:lstStyle/>
          <a:p>
            <a:r>
              <a:rPr lang="en-JP"/>
              <a:t>Deep Copy()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346B4-9D10-7987-C172-6865215CE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11D-4A49-C94A-B05F-9EF54C40CC75}" type="slidenum">
              <a:rPr lang="en-JP" smtClean="0"/>
              <a:t>16</a:t>
            </a:fld>
            <a:endParaRPr lang="en-JP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CD59E0-2652-C84F-979F-96D3290C5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242" y="0"/>
            <a:ext cx="3335516" cy="6858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EE9C3EF-52B4-DC37-2266-34F3575D63A1}"/>
              </a:ext>
            </a:extLst>
          </p:cNvPr>
          <p:cNvCxnSpPr/>
          <p:nvPr/>
        </p:nvCxnSpPr>
        <p:spPr>
          <a:xfrm>
            <a:off x="2671482" y="2178424"/>
            <a:ext cx="13716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0077186-FE8F-BD71-A965-AE08DF41A47F}"/>
              </a:ext>
            </a:extLst>
          </p:cNvPr>
          <p:cNvSpPr txBox="1"/>
          <p:nvPr/>
        </p:nvSpPr>
        <p:spPr>
          <a:xfrm>
            <a:off x="2364283" y="1809092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use this line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D864C5-AC58-F5B6-2D22-C79CDAFF5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9417" y="931863"/>
            <a:ext cx="1638300" cy="1333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86146F-C46B-E450-5DCB-819BFCF25A21}"/>
              </a:ext>
            </a:extLst>
          </p:cNvPr>
          <p:cNvSpPr txBox="1"/>
          <p:nvPr/>
        </p:nvSpPr>
        <p:spPr>
          <a:xfrm>
            <a:off x="13447" y="6581001"/>
            <a:ext cx="348278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JP" sz="1100"/>
              <a:t>https://www.geeksforgeeks.org/clone-method-in-java-2/</a:t>
            </a:r>
          </a:p>
        </p:txBody>
      </p:sp>
    </p:spTree>
    <p:extLst>
      <p:ext uri="{BB962C8B-B14F-4D97-AF65-F5344CB8AC3E}">
        <p14:creationId xmlns:p14="http://schemas.microsoft.com/office/powerpoint/2010/main" val="449021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A68211-F4D0-D26A-EC0C-12DD0FAF9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960" y="1296845"/>
            <a:ext cx="6663283" cy="522103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37356A-C220-AAAE-0BDD-2B0471B34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11D-4A49-C94A-B05F-9EF54C40CC75}" type="slidenum">
              <a:rPr lang="en-JP" smtClean="0"/>
              <a:t>17</a:t>
            </a:fld>
            <a:endParaRPr lang="en-JP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9815B06-091C-1774-A5A8-62A1FA556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5888" y="340119"/>
            <a:ext cx="7326312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4000" smtClean="0">
                <a:solidFill>
                  <a:schemeClr val="accent2"/>
                </a:solidFill>
                <a:latin typeface="+mj-lt"/>
                <a:ea typeface="ＭＳ Ｐゴシック" panose="020B0600070205080204" pitchFamily="5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accent2"/>
                </a:solidFill>
                <a:latin typeface="Tahoma" pitchFamily="34" charset="0"/>
                <a:ea typeface="ＭＳ Ｐゴシック" panose="020B0600070205080204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accent2"/>
                </a:solidFill>
                <a:latin typeface="Tahoma" pitchFamily="34" charset="0"/>
                <a:ea typeface="ＭＳ Ｐゴシック" panose="020B0600070205080204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accent2"/>
                </a:solidFill>
                <a:latin typeface="Tahoma" pitchFamily="34" charset="0"/>
                <a:ea typeface="ＭＳ Ｐゴシック" panose="020B0600070205080204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accent2"/>
                </a:solidFill>
                <a:latin typeface="Tahoma" pitchFamily="34" charset="0"/>
                <a:ea typeface="ＭＳ Ｐゴシック" panose="020B0600070205080204" pitchFamily="50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accent2"/>
                </a:solidFill>
                <a:latin typeface="Tahoma" pitchFamily="34" charset="0"/>
                <a:ea typeface="ＭＳ Ｐゴシック" pitchFamily="50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accent2"/>
                </a:solidFill>
                <a:latin typeface="Tahoma" pitchFamily="34" charset="0"/>
                <a:ea typeface="ＭＳ Ｐゴシック" pitchFamily="50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accent2"/>
                </a:solidFill>
                <a:latin typeface="Tahoma" pitchFamily="34" charset="0"/>
                <a:ea typeface="ＭＳ Ｐゴシック" pitchFamily="50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accent2"/>
                </a:solidFill>
                <a:latin typeface="Tahoma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kumimoji="0" lang="en-US" altLang="ja-JP" kern="0">
                <a:ea typeface="ＭＳ Ｐゴシック" panose="020B0600070205080204" pitchFamily="34" charset="-128"/>
              </a:rPr>
              <a:t>The </a:t>
            </a:r>
            <a:r>
              <a:rPr kumimoji="0" lang="en-US" altLang="ja-JP" i="1" kern="0">
                <a:ea typeface="ＭＳ Ｐゴシック" panose="020B0600070205080204" pitchFamily="34" charset="-128"/>
              </a:rPr>
              <a:t>equals</a:t>
            </a:r>
            <a:r>
              <a:rPr kumimoji="0" lang="en-US" altLang="ja-JP" kern="0">
                <a:ea typeface="ＭＳ Ｐゴシック" panose="020B0600070205080204" pitchFamily="34" charset="-128"/>
              </a:rPr>
              <a:t> Method: Example 2</a:t>
            </a:r>
          </a:p>
        </p:txBody>
      </p:sp>
    </p:spTree>
    <p:extLst>
      <p:ext uri="{BB962C8B-B14F-4D97-AF65-F5344CB8AC3E}">
        <p14:creationId xmlns:p14="http://schemas.microsoft.com/office/powerpoint/2010/main" val="737857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35B44-9588-87A3-2365-BB9ACF2C1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Methods of an Object </a:t>
            </a:r>
          </a:p>
        </p:txBody>
      </p:sp>
      <p:pic>
        <p:nvPicPr>
          <p:cNvPr id="4" name="Picture 8" descr="Amazon | BORUTO-ボルト- NARUTO NEXT GENERATIONS -Shinobi Relations NEO-UZUMAKI  BORUTO うずまきボルト (プライズ) | フィギュア・ドール 通販">
            <a:extLst>
              <a:ext uri="{FF2B5EF4-FFF2-40B4-BE49-F238E27FC236}">
                <a16:creationId xmlns:a16="http://schemas.microsoft.com/office/drawing/2014/main" id="{B3E66997-A06F-6836-0957-2D59237D8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629" y="1907471"/>
            <a:ext cx="1063541" cy="322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9580F3E3-B58F-1C2B-94A0-B9999A7C05D7}"/>
              </a:ext>
            </a:extLst>
          </p:cNvPr>
          <p:cNvSpPr/>
          <p:nvPr/>
        </p:nvSpPr>
        <p:spPr>
          <a:xfrm>
            <a:off x="4498108" y="1690688"/>
            <a:ext cx="1176977" cy="695342"/>
          </a:xfrm>
          <a:prstGeom prst="wedgeRectCallout">
            <a:avLst>
              <a:gd name="adj1" fmla="val -34174"/>
              <a:gd name="adj2" fmla="val 77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transform</a:t>
            </a:r>
          </a:p>
        </p:txBody>
      </p:sp>
      <p:pic>
        <p:nvPicPr>
          <p:cNvPr id="3" name="Picture 6" descr="naruto+hokage+by+naironkr.deviantart.com+on+@DeviantArt | Naruto uzumaki  hokage, Naruto uzumaki, Naruto">
            <a:extLst>
              <a:ext uri="{FF2B5EF4-FFF2-40B4-BE49-F238E27FC236}">
                <a16:creationId xmlns:a16="http://schemas.microsoft.com/office/drawing/2014/main" id="{6388F89F-4CE9-05C0-2C79-2854FDE92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345" y="1844646"/>
            <a:ext cx="1898483" cy="3259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artoon Classics #4 – Dexter's Laboratory | Dexter's laboratory, Dexter  cartoon, Dexter laboratory">
            <a:extLst>
              <a:ext uri="{FF2B5EF4-FFF2-40B4-BE49-F238E27FC236}">
                <a16:creationId xmlns:a16="http://schemas.microsoft.com/office/drawing/2014/main" id="{D0448C55-955A-3AEA-7A7F-9E1FA01B2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19" y="5444691"/>
            <a:ext cx="948780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naruto+hokage+by+naironkr.deviantart.com+on+@DeviantArt | Naruto uzumaki  hokage, Naruto uzumaki, Naruto">
            <a:extLst>
              <a:ext uri="{FF2B5EF4-FFF2-40B4-BE49-F238E27FC236}">
                <a16:creationId xmlns:a16="http://schemas.microsoft.com/office/drawing/2014/main" id="{A3F57575-0B85-B2B4-FDB4-403ADE907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513" y="1907470"/>
            <a:ext cx="1898483" cy="3259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ular Callout 13">
            <a:extLst>
              <a:ext uri="{FF2B5EF4-FFF2-40B4-BE49-F238E27FC236}">
                <a16:creationId xmlns:a16="http://schemas.microsoft.com/office/drawing/2014/main" id="{E0A81FE0-C7B1-FFC3-2122-574922F75CEF}"/>
              </a:ext>
            </a:extLst>
          </p:cNvPr>
          <p:cNvSpPr/>
          <p:nvPr/>
        </p:nvSpPr>
        <p:spPr>
          <a:xfrm>
            <a:off x="8750300" y="473516"/>
            <a:ext cx="2234046" cy="1325563"/>
          </a:xfrm>
          <a:prstGeom prst="wedgeRectCallout">
            <a:avLst>
              <a:gd name="adj1" fmla="val -31582"/>
              <a:gd name="adj2" fmla="val 687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Guess who is Real Naruto and Boruto?</a:t>
            </a:r>
          </a:p>
        </p:txBody>
      </p:sp>
      <p:sp>
        <p:nvSpPr>
          <p:cNvPr id="15" name="Rectangular Callout 14">
            <a:extLst>
              <a:ext uri="{FF2B5EF4-FFF2-40B4-BE49-F238E27FC236}">
                <a16:creationId xmlns:a16="http://schemas.microsoft.com/office/drawing/2014/main" id="{BDEB91D3-071B-73A8-8547-AEEAADC03E8E}"/>
              </a:ext>
            </a:extLst>
          </p:cNvPr>
          <p:cNvSpPr/>
          <p:nvPr/>
        </p:nvSpPr>
        <p:spPr>
          <a:xfrm>
            <a:off x="620288" y="4664364"/>
            <a:ext cx="1051494" cy="621884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Simple</a:t>
            </a:r>
          </a:p>
        </p:txBody>
      </p:sp>
      <p:sp>
        <p:nvSpPr>
          <p:cNvPr id="16" name="Rectangular Callout 15">
            <a:extLst>
              <a:ext uri="{FF2B5EF4-FFF2-40B4-BE49-F238E27FC236}">
                <a16:creationId xmlns:a16="http://schemas.microsoft.com/office/drawing/2014/main" id="{39A13131-BFD2-C003-409C-137F68E19F9C}"/>
              </a:ext>
            </a:extLst>
          </p:cNvPr>
          <p:cNvSpPr/>
          <p:nvPr/>
        </p:nvSpPr>
        <p:spPr>
          <a:xfrm>
            <a:off x="1182981" y="5485589"/>
            <a:ext cx="1236946" cy="621884"/>
          </a:xfrm>
          <a:prstGeom prst="wedgeRectCallout">
            <a:avLst>
              <a:gd name="adj1" fmla="val -59662"/>
              <a:gd name="adj2" fmla="val 417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getClass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155FC7-9D66-7065-10B6-146D3BC3DADA}"/>
              </a:ext>
            </a:extLst>
          </p:cNvPr>
          <p:cNvSpPr txBox="1"/>
          <p:nvPr/>
        </p:nvSpPr>
        <p:spPr>
          <a:xfrm>
            <a:off x="3491345" y="6262255"/>
            <a:ext cx="830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Boruto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5E242F-D3FC-0663-72C1-F0C1AC848353}"/>
              </a:ext>
            </a:extLst>
          </p:cNvPr>
          <p:cNvSpPr txBox="1"/>
          <p:nvPr/>
        </p:nvSpPr>
        <p:spPr>
          <a:xfrm>
            <a:off x="8543636" y="6262255"/>
            <a:ext cx="842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Naruto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D616B7-6497-9638-46C3-534CFE631782}"/>
              </a:ext>
            </a:extLst>
          </p:cNvPr>
          <p:cNvSpPr txBox="1"/>
          <p:nvPr/>
        </p:nvSpPr>
        <p:spPr>
          <a:xfrm>
            <a:off x="157019" y="1799079"/>
            <a:ext cx="1176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3. getClass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3150E-214B-244D-D2E5-BB636C0D0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11D-4A49-C94A-B05F-9EF54C40CC75}" type="slidenum">
              <a:rPr lang="en-JP" smtClean="0"/>
              <a:t>18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7245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76 -0.14259 L 0.3819 -0.14537 C 0.3819 -0.14537 -0.00976 -0.14259 -0.00976 -0.14259 Z " pathEditMode="relative" ptsTypes="AAA">
                                      <p:cBhvr>
                                        <p:cTn id="1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72 -0.03102 L -0.40873 -0.03356 C -0.41068 -0.02917 -0.08881 -0.00833 -0.02617 -0.00417 C 0.03659 -7.40741E-7 -0.03295 -0.0081 -0.03295 -0.0081 L -0.39206 -0.02824 C -0.39245 -0.02639 -0.03516 0.00394 -0.03516 0.00394 C 0.02409 0.00903 -0.00638 0.00579 -0.03672 0.00255 " pathEditMode="relative" ptsTypes="AAAAAAA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4" grpId="0" animBg="1"/>
      <p:bldP spid="15" grpId="0" animBg="1"/>
      <p:bldP spid="16" grpId="0" animBg="1"/>
      <p:bldP spid="17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>
            <a:extLst>
              <a:ext uri="{FF2B5EF4-FFF2-40B4-BE49-F238E27FC236}">
                <a16:creationId xmlns:a16="http://schemas.microsoft.com/office/drawing/2014/main" id="{1A24C1F3-DF97-675F-452C-FD360E334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ja-JP" sz="3600">
                <a:ea typeface="ＭＳ Ｐゴシック" panose="020B0600070205080204" pitchFamily="34" charset="-128"/>
              </a:rPr>
              <a:t>Example: getClass</a:t>
            </a:r>
          </a:p>
        </p:txBody>
      </p:sp>
      <p:sp>
        <p:nvSpPr>
          <p:cNvPr id="28675" name="Rectangle 5">
            <a:extLst>
              <a:ext uri="{FF2B5EF4-FFF2-40B4-BE49-F238E27FC236}">
                <a16:creationId xmlns:a16="http://schemas.microsoft.com/office/drawing/2014/main" id="{068070DD-9CCF-9BBC-A49F-4FB8045CDC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2000">
                <a:ea typeface="ＭＳ Ｐゴシック" panose="020B0600070205080204" pitchFamily="34" charset="-128"/>
              </a:rPr>
              <a:t>class AA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2000">
                <a:ea typeface="ＭＳ Ｐゴシック" panose="020B0600070205080204" pitchFamily="34" charset="-128"/>
              </a:rPr>
              <a:t>	public int aak;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ja-JP" sz="20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2000">
                <a:ea typeface="ＭＳ Ｐゴシック" panose="020B0600070205080204" pitchFamily="34" charset="-128"/>
              </a:rPr>
              <a:t>	public AA(int k)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2000">
                <a:ea typeface="ＭＳ Ｐゴシック" panose="020B0600070205080204" pitchFamily="34" charset="-128"/>
              </a:rPr>
              <a:t>		aak = k;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2000">
                <a:ea typeface="ＭＳ Ｐゴシック" panose="020B0600070205080204" pitchFamily="34" charset="-128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ja-JP" sz="20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2000">
                <a:ea typeface="ＭＳ Ｐゴシック" panose="020B0600070205080204" pitchFamily="34" charset="-128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ja-JP" sz="20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2000">
                <a:ea typeface="ＭＳ Ｐゴシック" panose="020B0600070205080204" pitchFamily="34" charset="-128"/>
              </a:rPr>
              <a:t>final AA oa = new AA(5);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2000">
                <a:ea typeface="ＭＳ Ｐゴシック" panose="020B0600070205080204" pitchFamily="34" charset="-128"/>
              </a:rPr>
              <a:t>Class oc = oa.getClass();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2000">
                <a:ea typeface="ＭＳ Ｐゴシック" panose="020B0600070205080204" pitchFamily="34" charset="-128"/>
              </a:rPr>
              <a:t>String ocname = oc.getName();		// </a:t>
            </a:r>
            <a:r>
              <a:rPr lang="en-US" altLang="ja-JP" sz="2000">
                <a:ea typeface="ＭＳ Ｐゴシック" panose="020B0600070205080204" pitchFamily="34" charset="-128"/>
                <a:cs typeface="Arial" panose="020B0604020202020204" pitchFamily="34" charset="0"/>
              </a:rPr>
              <a:t>→ "AA"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ja-JP" sz="200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2000">
                <a:ea typeface="ＭＳ Ｐゴシック" panose="020B0600070205080204" pitchFamily="34" charset="-128"/>
                <a:cs typeface="Arial" panose="020B0604020202020204" pitchFamily="34" charset="0"/>
              </a:rPr>
              <a:t>final Class sc = oa.getSuperclass();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2000">
                <a:ea typeface="ＭＳ Ｐゴシック" panose="020B0600070205080204" pitchFamily="34" charset="-128"/>
                <a:cs typeface="Arial" panose="020B0604020202020204" pitchFamily="34" charset="0"/>
              </a:rPr>
              <a:t>String scname = sc.getName();		</a:t>
            </a:r>
            <a:r>
              <a:rPr lang="en-US" altLang="ja-JP" sz="2000">
                <a:ea typeface="ＭＳ Ｐゴシック" panose="020B0600070205080204" pitchFamily="34" charset="-128"/>
              </a:rPr>
              <a:t>// </a:t>
            </a:r>
            <a:r>
              <a:rPr lang="en-US" altLang="ja-JP" sz="2000">
                <a:ea typeface="ＭＳ Ｐゴシック" panose="020B0600070205080204" pitchFamily="34" charset="-128"/>
                <a:cs typeface="Arial" panose="020B0604020202020204" pitchFamily="34" charset="0"/>
              </a:rPr>
              <a:t>→ "Object"</a:t>
            </a:r>
            <a:endParaRPr lang="en-US" altLang="ja-JP" sz="2000">
              <a:ea typeface="ＭＳ Ｐゴシック" panose="020B0600070205080204" pitchFamily="34" charset="-128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CD298D-084F-4E3B-AAB5-B5D0616396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9pPr>
          </a:lstStyle>
          <a:p>
            <a:fld id="{F90F81A9-DDCE-5149-9218-27C75A1D9DCE}" type="slidenum">
              <a:rPr kumimoji="0" lang="ko-KR" altLang="en-US">
                <a:latin typeface="Times New Roman" panose="02020603050405020304" pitchFamily="18" charset="0"/>
                <a:ea typeface="굴림" panose="020B0600000101010101" pitchFamily="34" charset="-127"/>
              </a:rPr>
              <a:pPr/>
              <a:t>19</a:t>
            </a:fld>
            <a:endParaRPr kumimoji="0" lang="en-US" altLang="ja-JP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C24E9-B982-1874-E06C-4C016D6FF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Outline</a:t>
            </a:r>
          </a:p>
        </p:txBody>
      </p:sp>
      <p:pic>
        <p:nvPicPr>
          <p:cNvPr id="4" name="Picture 2" descr="19 Dexter's lab ideas | dexter, dexter laboratory, old cartoons">
            <a:extLst>
              <a:ext uri="{FF2B5EF4-FFF2-40B4-BE49-F238E27FC236}">
                <a16:creationId xmlns:a16="http://schemas.microsoft.com/office/drawing/2014/main" id="{8CDCE47A-C929-BC48-A80D-8EE3D1A03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230" y="3067970"/>
            <a:ext cx="2534618" cy="319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477EBB1C-91DF-5B49-A178-96E2D2269F1D}"/>
              </a:ext>
            </a:extLst>
          </p:cNvPr>
          <p:cNvSpPr/>
          <p:nvPr/>
        </p:nvSpPr>
        <p:spPr>
          <a:xfrm>
            <a:off x="4644436" y="1334814"/>
            <a:ext cx="3648226" cy="1919283"/>
          </a:xfrm>
          <a:prstGeom prst="wedgeRoundRectCallout">
            <a:avLst>
              <a:gd name="adj1" fmla="val -37836"/>
              <a:gd name="adj2" fmla="val 779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/>
              <a:t>IS-A </a:t>
            </a:r>
          </a:p>
          <a:p>
            <a:pPr algn="ctr"/>
            <a:r>
              <a:rPr lang="en-JP" sz="3600"/>
              <a:t>vs. </a:t>
            </a:r>
          </a:p>
          <a:p>
            <a:pPr algn="ctr"/>
            <a:r>
              <a:rPr lang="en-JP" sz="3600"/>
              <a:t>HAS-A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CCFD4-56DE-BD30-DEAC-730EC662F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11D-4A49-C94A-B05F-9EF54C40CC75}" type="slidenum">
              <a:rPr lang="en-JP" smtClean="0"/>
              <a:t>2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17616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588C-38B7-1A02-19F7-2FC54BAE3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Methods of an Object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937A01-D4B4-22D1-329E-D159077D3DEC}"/>
              </a:ext>
            </a:extLst>
          </p:cNvPr>
          <p:cNvSpPr txBox="1"/>
          <p:nvPr/>
        </p:nvSpPr>
        <p:spPr>
          <a:xfrm>
            <a:off x="838200" y="1690688"/>
            <a:ext cx="129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4. toString()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2CF45E7-094F-AFE2-4B43-EAC9F34C2ABE}"/>
              </a:ext>
            </a:extLst>
          </p:cNvPr>
          <p:cNvSpPr txBox="1">
            <a:spLocks noChangeArrowheads="1"/>
          </p:cNvSpPr>
          <p:nvPr/>
        </p:nvSpPr>
        <p:spPr>
          <a:xfrm>
            <a:off x="2803525" y="2228273"/>
            <a:ext cx="853440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>
                <a:ea typeface="ＭＳ Ｐゴシック" panose="020B0600070205080204" pitchFamily="34" charset="-128"/>
              </a:rPr>
              <a:t>A class may override the </a:t>
            </a:r>
            <a:r>
              <a:rPr lang="en-US" altLang="ja-JP" err="1">
                <a:ea typeface="ＭＳ Ｐゴシック" panose="020B0600070205080204" pitchFamily="34" charset="-128"/>
              </a:rPr>
              <a:t>toString</a:t>
            </a:r>
            <a:r>
              <a:rPr lang="en-US" altLang="ja-JP">
                <a:ea typeface="ＭＳ Ｐゴシック" panose="020B0600070205080204" pitchFamily="34" charset="-128"/>
              </a:rPr>
              <a:t> method.</a:t>
            </a:r>
          </a:p>
          <a:p>
            <a:r>
              <a:rPr lang="en-US" altLang="ja-JP">
                <a:ea typeface="ＭＳ Ｐゴシック" panose="020B0600070205080204" pitchFamily="34" charset="-128"/>
              </a:rPr>
              <a:t>The Object's </a:t>
            </a:r>
            <a:r>
              <a:rPr lang="en-US" altLang="ja-JP" err="1">
                <a:ea typeface="ＭＳ Ｐゴシック" panose="020B0600070205080204" pitchFamily="34" charset="-128"/>
              </a:rPr>
              <a:t>toString</a:t>
            </a:r>
            <a:r>
              <a:rPr lang="en-US" altLang="ja-JP">
                <a:ea typeface="ＭＳ Ｐゴシック" panose="020B0600070205080204" pitchFamily="34" charset="-128"/>
              </a:rPr>
              <a:t> method produces output that is useful for debugging.</a:t>
            </a:r>
          </a:p>
          <a:p>
            <a:r>
              <a:rPr lang="en-US" altLang="ja-JP">
                <a:ea typeface="ＭＳ Ｐゴシック" panose="020B0600070205080204" pitchFamily="34" charset="-128"/>
              </a:rPr>
              <a:t>The string representation of an object depends on the information (i.e., state) it stores.</a:t>
            </a:r>
          </a:p>
          <a:p>
            <a:pPr lvl="1"/>
            <a:r>
              <a:rPr lang="en-US" altLang="ja-JP">
                <a:ea typeface="ＭＳ Ｐゴシック" panose="020B0600070205080204" pitchFamily="34" charset="-128"/>
              </a:rPr>
              <a:t>See an example of the Bicycle class, Lecture 1. Here is a </a:t>
            </a:r>
            <a:r>
              <a:rPr lang="en-US" altLang="ja-JP" err="1">
                <a:ea typeface="ＭＳ Ｐゴシック" panose="020B0600070205080204" pitchFamily="34" charset="-128"/>
              </a:rPr>
              <a:t>toString</a:t>
            </a:r>
            <a:r>
              <a:rPr lang="en-US" altLang="ja-JP">
                <a:ea typeface="ＭＳ Ｐゴシック" panose="020B0600070205080204" pitchFamily="34" charset="-128"/>
              </a:rPr>
              <a:t> method for that class: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5668B8F6-3CB0-128A-26BD-402B4FED0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7650" y="5421672"/>
            <a:ext cx="8566150" cy="114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buClrTx/>
              <a:buFont typeface="Wingdings" pitchFamily="2" charset="2"/>
              <a:buNone/>
            </a:pPr>
            <a:r>
              <a:rPr kumimoji="0" lang="en-US" altLang="ja-JP" sz="1800"/>
              <a:t>public String </a:t>
            </a:r>
            <a:r>
              <a:rPr kumimoji="0" lang="en-US" altLang="ja-JP" sz="1800" err="1"/>
              <a:t>toString</a:t>
            </a:r>
            <a:r>
              <a:rPr kumimoji="0" lang="en-US" altLang="ja-JP" sz="1800"/>
              <a:t> () { </a:t>
            </a:r>
          </a:p>
          <a:p>
            <a:pPr eaLnBrk="1" hangingPunct="1">
              <a:lnSpc>
                <a:spcPct val="80000"/>
              </a:lnSpc>
              <a:buClrTx/>
              <a:buFont typeface="Wingdings" pitchFamily="2" charset="2"/>
              <a:buNone/>
            </a:pPr>
            <a:r>
              <a:rPr kumimoji="0" lang="en-US" altLang="ja-JP" sz="1800"/>
              <a:t>	return </a:t>
            </a:r>
            <a:r>
              <a:rPr kumimoji="0" lang="en-US" altLang="ja-JP" sz="1800" err="1"/>
              <a:t>getclass</a:t>
            </a:r>
            <a:r>
              <a:rPr kumimoji="0" lang="en-US" altLang="ja-JP" sz="1800"/>
              <a:t>().</a:t>
            </a:r>
            <a:r>
              <a:rPr kumimoji="0" lang="en-US" altLang="ja-JP" sz="1800" err="1"/>
              <a:t>getName</a:t>
            </a:r>
            <a:r>
              <a:rPr kumimoji="0" lang="en-US" altLang="ja-JP" sz="1800"/>
              <a:t>() +  "cadence:" +  cadence+ " speed:"+speed+</a:t>
            </a:r>
          </a:p>
          <a:p>
            <a:pPr eaLnBrk="1" hangingPunct="1">
              <a:lnSpc>
                <a:spcPct val="80000"/>
              </a:lnSpc>
              <a:buClrTx/>
              <a:buFont typeface="Wingdings" pitchFamily="2" charset="2"/>
              <a:buNone/>
            </a:pPr>
            <a:r>
              <a:rPr kumimoji="0" lang="en-US" altLang="ja-JP" sz="1800"/>
              <a:t>		" gear:"+gear;</a:t>
            </a:r>
          </a:p>
          <a:p>
            <a:pPr eaLnBrk="1" hangingPunct="1">
              <a:lnSpc>
                <a:spcPct val="80000"/>
              </a:lnSpc>
              <a:buClrTx/>
              <a:buFont typeface="Wingdings" pitchFamily="2" charset="2"/>
              <a:buNone/>
            </a:pPr>
            <a:r>
              <a:rPr kumimoji="0" lang="en-US" altLang="ja-JP" sz="1800"/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857307-9225-1712-6690-C4A9C0183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11D-4A49-C94A-B05F-9EF54C40CC75}" type="slidenum">
              <a:rPr lang="en-JP" smtClean="0"/>
              <a:t>20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295551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exter Laboratory (TV Show) Fan Casting on myCast">
            <a:extLst>
              <a:ext uri="{FF2B5EF4-FFF2-40B4-BE49-F238E27FC236}">
                <a16:creationId xmlns:a16="http://schemas.microsoft.com/office/drawing/2014/main" id="{66C2269F-E136-6273-92B9-B32DA33B6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106" y="1841582"/>
            <a:ext cx="24003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3BB5BCED-A55D-533F-3029-4B4412D5CFBE}"/>
              </a:ext>
            </a:extLst>
          </p:cNvPr>
          <p:cNvSpPr/>
          <p:nvPr/>
        </p:nvSpPr>
        <p:spPr>
          <a:xfrm>
            <a:off x="6670943" y="317431"/>
            <a:ext cx="2707834" cy="1524151"/>
          </a:xfrm>
          <a:prstGeom prst="wedgeRoundRectCallout">
            <a:avLst>
              <a:gd name="adj1" fmla="val -37836"/>
              <a:gd name="adj2" fmla="val 779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/>
              <a:t>Final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63A61F-3970-D049-2C7A-0C7197D3B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11D-4A49-C94A-B05F-9EF54C40CC75}" type="slidenum">
              <a:rPr lang="en-JP" smtClean="0"/>
              <a:t>21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16369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467F2-1560-082C-8715-29921649D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Final Keyword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294308-7835-BE9D-DB4B-376B52588DC3}"/>
              </a:ext>
            </a:extLst>
          </p:cNvPr>
          <p:cNvSpPr txBox="1"/>
          <p:nvPr/>
        </p:nvSpPr>
        <p:spPr>
          <a:xfrm>
            <a:off x="1025236" y="1865745"/>
            <a:ext cx="6160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ja-JP">
                <a:ea typeface="ＭＳ Ｐゴシック" panose="020B0600070205080204" pitchFamily="34" charset="-128"/>
              </a:rPr>
              <a:t>Final variables and methods cannot be overridden by a subclass</a:t>
            </a:r>
            <a:endParaRPr lang="en-JP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BCA285-FCEB-2E85-3458-F570E041CBB3}"/>
              </a:ext>
            </a:extLst>
          </p:cNvPr>
          <p:cNvSpPr txBox="1"/>
          <p:nvPr/>
        </p:nvSpPr>
        <p:spPr>
          <a:xfrm>
            <a:off x="1025236" y="2414860"/>
            <a:ext cx="8238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kumimoji="0" lang="en-US" altLang="ja-JP">
                <a:ea typeface="ＭＳ Ｐゴシック" panose="020B0600070205080204" pitchFamily="34" charset="-128"/>
              </a:rPr>
              <a:t>Final methods protect the behavior that is critical to the consistent state of the object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1EC5C-C5FD-BBDD-08BE-0B157581C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11D-4A49-C94A-B05F-9EF54C40CC75}" type="slidenum">
              <a:rPr lang="en-JP" smtClean="0"/>
              <a:t>22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85041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>
            <a:extLst>
              <a:ext uri="{FF2B5EF4-FFF2-40B4-BE49-F238E27FC236}">
                <a16:creationId xmlns:a16="http://schemas.microsoft.com/office/drawing/2014/main" id="{666EE93F-27DA-DB93-AE60-58ADA0731A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kumimoji="0" lang="en-US" altLang="ja-JP">
                <a:ea typeface="ＭＳ Ｐゴシック" panose="020B0600070205080204" pitchFamily="34" charset="-128"/>
              </a:rPr>
              <a:t>Example: </a:t>
            </a:r>
            <a:r>
              <a:rPr kumimoji="0" lang="en-US" altLang="ja-JP" i="1">
                <a:ea typeface="ＭＳ Ｐゴシック" panose="020B0600070205080204" pitchFamily="34" charset="-128"/>
              </a:rPr>
              <a:t>final</a:t>
            </a:r>
            <a:r>
              <a:rPr kumimoji="0" lang="en-US" altLang="ja-JP">
                <a:ea typeface="ＭＳ Ｐゴシック" panose="020B0600070205080204" pitchFamily="34" charset="-128"/>
              </a:rPr>
              <a:t> Method and Class</a:t>
            </a:r>
          </a:p>
        </p:txBody>
      </p:sp>
      <p:sp>
        <p:nvSpPr>
          <p:cNvPr id="31747" name="Rectangle 5">
            <a:extLst>
              <a:ext uri="{FF2B5EF4-FFF2-40B4-BE49-F238E27FC236}">
                <a16:creationId xmlns:a16="http://schemas.microsoft.com/office/drawing/2014/main" id="{C2309C52-D5F6-C430-B724-483FE59F1A15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000">
                <a:ea typeface="ＭＳ Ｐゴシック" panose="020B0600070205080204" pitchFamily="34" charset="-128"/>
              </a:rPr>
              <a:t>public class AA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000">
                <a:ea typeface="ＭＳ Ｐゴシック" panose="020B0600070205080204" pitchFamily="34" charset="-128"/>
              </a:rPr>
              <a:t>	private int aak;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ja-JP" sz="20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000">
                <a:ea typeface="ＭＳ Ｐゴシック" panose="020B0600070205080204" pitchFamily="34" charset="-128"/>
              </a:rPr>
              <a:t>	</a:t>
            </a:r>
            <a:r>
              <a:rPr lang="en-US" altLang="ja-JP" sz="2000" b="1">
                <a:ea typeface="ＭＳ Ｐゴシック" panose="020B0600070205080204" pitchFamily="34" charset="-128"/>
              </a:rPr>
              <a:t>final</a:t>
            </a:r>
            <a:r>
              <a:rPr lang="en-US" altLang="ja-JP" sz="2000">
                <a:ea typeface="ＭＳ Ｐゴシック" panose="020B0600070205080204" pitchFamily="34" charset="-128"/>
              </a:rPr>
              <a:t> void method()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000">
                <a:ea typeface="ＭＳ Ｐゴシック" panose="020B0600070205080204" pitchFamily="34" charset="-128"/>
              </a:rPr>
              <a:t>		…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000">
                <a:ea typeface="ＭＳ Ｐゴシック" panose="020B0600070205080204" pitchFamily="34" charset="-128"/>
              </a:rPr>
              <a:t>	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ja-JP" sz="20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000">
                <a:ea typeface="ＭＳ Ｐゴシック" panose="020B0600070205080204" pitchFamily="34" charset="-128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ja-JP" sz="20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000">
                <a:ea typeface="ＭＳ Ｐゴシック" panose="020B0600070205080204" pitchFamily="34" charset="-128"/>
              </a:rPr>
              <a:t>class BB extends AA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ja-JP" sz="20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000">
                <a:ea typeface="ＭＳ Ｐゴシック" panose="020B0600070205080204" pitchFamily="34" charset="-128"/>
              </a:rPr>
              <a:t>	void method() { …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ja-JP" sz="20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000"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31748" name="Rectangle 6">
            <a:extLst>
              <a:ext uri="{FF2B5EF4-FFF2-40B4-BE49-F238E27FC236}">
                <a16:creationId xmlns:a16="http://schemas.microsoft.com/office/drawing/2014/main" id="{E813B009-C167-54FC-56C1-66B78060DC8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000">
                <a:ea typeface="ＭＳ Ｐゴシック" panose="020B0600070205080204" pitchFamily="34" charset="-128"/>
              </a:rPr>
              <a:t>public </a:t>
            </a:r>
            <a:r>
              <a:rPr lang="en-US" altLang="ja-JP" sz="2000" b="1">
                <a:ea typeface="ＭＳ Ｐゴシック" panose="020B0600070205080204" pitchFamily="34" charset="-128"/>
              </a:rPr>
              <a:t>final</a:t>
            </a:r>
            <a:r>
              <a:rPr lang="en-US" altLang="ja-JP" sz="2000">
                <a:ea typeface="ＭＳ Ｐゴシック" panose="020B0600070205080204" pitchFamily="34" charset="-128"/>
              </a:rPr>
              <a:t> class AA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000">
                <a:ea typeface="ＭＳ Ｐゴシック" panose="020B0600070205080204" pitchFamily="34" charset="-128"/>
              </a:rPr>
              <a:t>	private int aak;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ja-JP" sz="20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000">
                <a:ea typeface="ＭＳ Ｐゴシック" panose="020B0600070205080204" pitchFamily="34" charset="-128"/>
              </a:rPr>
              <a:t>	void method()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000">
                <a:ea typeface="ＭＳ Ｐゴシック" panose="020B0600070205080204" pitchFamily="34" charset="-128"/>
              </a:rPr>
              <a:t>		…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000">
                <a:ea typeface="ＭＳ Ｐゴシック" panose="020B0600070205080204" pitchFamily="34" charset="-128"/>
              </a:rPr>
              <a:t>	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ja-JP" sz="20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000">
                <a:ea typeface="ＭＳ Ｐゴシック" panose="020B0600070205080204" pitchFamily="34" charset="-128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ja-JP" sz="20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000">
                <a:ea typeface="ＭＳ Ｐゴシック" panose="020B0600070205080204" pitchFamily="34" charset="-128"/>
              </a:rPr>
              <a:t>class BB extends AA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ja-JP" sz="20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000">
                <a:ea typeface="ＭＳ Ｐゴシック" panose="020B0600070205080204" pitchFamily="34" charset="-128"/>
              </a:rPr>
              <a:t>}</a:t>
            </a:r>
          </a:p>
        </p:txBody>
      </p:sp>
      <p:grpSp>
        <p:nvGrpSpPr>
          <p:cNvPr id="31749" name="Group 9">
            <a:extLst>
              <a:ext uri="{FF2B5EF4-FFF2-40B4-BE49-F238E27FC236}">
                <a16:creationId xmlns:a16="http://schemas.microsoft.com/office/drawing/2014/main" id="{481BF61C-7B3B-AC81-02CB-EEB3F5C1A698}"/>
              </a:ext>
            </a:extLst>
          </p:cNvPr>
          <p:cNvGrpSpPr>
            <a:grpSpLocks/>
          </p:cNvGrpSpPr>
          <p:nvPr/>
        </p:nvGrpSpPr>
        <p:grpSpPr bwMode="auto">
          <a:xfrm>
            <a:off x="761207" y="5112391"/>
            <a:ext cx="2667000" cy="457200"/>
            <a:chOff x="432" y="3120"/>
            <a:chExt cx="1680" cy="288"/>
          </a:xfrm>
        </p:grpSpPr>
        <p:sp>
          <p:nvSpPr>
            <p:cNvPr id="31756" name="Line 7">
              <a:extLst>
                <a:ext uri="{FF2B5EF4-FFF2-40B4-BE49-F238E27FC236}">
                  <a16:creationId xmlns:a16="http://schemas.microsoft.com/office/drawing/2014/main" id="{AECF57BC-7759-AC47-1181-64AD9C8683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" y="3120"/>
              <a:ext cx="16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JP"/>
            </a:p>
          </p:txBody>
        </p:sp>
        <p:sp>
          <p:nvSpPr>
            <p:cNvPr id="31757" name="Line 8">
              <a:extLst>
                <a:ext uri="{FF2B5EF4-FFF2-40B4-BE49-F238E27FC236}">
                  <a16:creationId xmlns:a16="http://schemas.microsoft.com/office/drawing/2014/main" id="{6F734095-CA61-79BA-5B94-487638127F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3120"/>
              <a:ext cx="16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JP"/>
            </a:p>
          </p:txBody>
        </p:sp>
      </p:grpSp>
      <p:grpSp>
        <p:nvGrpSpPr>
          <p:cNvPr id="31750" name="Group 12">
            <a:extLst>
              <a:ext uri="{FF2B5EF4-FFF2-40B4-BE49-F238E27FC236}">
                <a16:creationId xmlns:a16="http://schemas.microsoft.com/office/drawing/2014/main" id="{E79474D4-6D2D-6F15-FC52-A7E3C76313F0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495800"/>
            <a:ext cx="2667000" cy="457200"/>
            <a:chOff x="2928" y="2688"/>
            <a:chExt cx="1680" cy="288"/>
          </a:xfrm>
        </p:grpSpPr>
        <p:sp>
          <p:nvSpPr>
            <p:cNvPr id="31754" name="Line 10">
              <a:extLst>
                <a:ext uri="{FF2B5EF4-FFF2-40B4-BE49-F238E27FC236}">
                  <a16:creationId xmlns:a16="http://schemas.microsoft.com/office/drawing/2014/main" id="{64F58825-6437-EF8A-483C-C5BE1C4BBC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28" y="2688"/>
              <a:ext cx="16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JP"/>
            </a:p>
          </p:txBody>
        </p:sp>
        <p:sp>
          <p:nvSpPr>
            <p:cNvPr id="31755" name="Line 11">
              <a:extLst>
                <a:ext uri="{FF2B5EF4-FFF2-40B4-BE49-F238E27FC236}">
                  <a16:creationId xmlns:a16="http://schemas.microsoft.com/office/drawing/2014/main" id="{1CA360FB-E851-0A78-8E47-E833FFE0F2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688"/>
              <a:ext cx="16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JP"/>
            </a:p>
          </p:txBody>
        </p:sp>
      </p:grpSp>
      <p:cxnSp>
        <p:nvCxnSpPr>
          <p:cNvPr id="31751" name="Line 13">
            <a:extLst>
              <a:ext uri="{FF2B5EF4-FFF2-40B4-BE49-F238E27FC236}">
                <a16:creationId xmlns:a16="http://schemas.microsoft.com/office/drawing/2014/main" id="{DA706D6A-9B3C-A5DF-DB32-586D97EA0F45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543301" y="3771901"/>
            <a:ext cx="4953000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1B19A6-50C7-4009-9F1C-899E9B6EE9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9pPr>
          </a:lstStyle>
          <a:p>
            <a:fld id="{FB5179AF-496C-EA4A-B1AD-3FD973CC7DE7}" type="slidenum">
              <a:rPr kumimoji="0" lang="ko-KR" altLang="en-US">
                <a:latin typeface="Times New Roman" panose="02020603050405020304" pitchFamily="18" charset="0"/>
                <a:ea typeface="굴림" panose="020B0600000101010101" pitchFamily="34" charset="-127"/>
              </a:rPr>
              <a:pPr/>
              <a:t>23</a:t>
            </a:fld>
            <a:endParaRPr kumimoji="0" lang="en-US" altLang="ja-JP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>
            <a:extLst>
              <a:ext uri="{FF2B5EF4-FFF2-40B4-BE49-F238E27FC236}">
                <a16:creationId xmlns:a16="http://schemas.microsoft.com/office/drawing/2014/main" id="{E867E5B9-C272-F1CD-A6FA-B377B2C9EB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kumimoji="0" lang="en-US" altLang="ja-JP">
                <a:ea typeface="ＭＳ Ｐゴシック" panose="020B0600070205080204" pitchFamily="34" charset="-128"/>
              </a:rPr>
              <a:t>Example: </a:t>
            </a:r>
            <a:r>
              <a:rPr kumimoji="0" lang="en-US" altLang="ja-JP" i="1">
                <a:ea typeface="ＭＳ Ｐゴシック" panose="020B0600070205080204" pitchFamily="34" charset="-128"/>
              </a:rPr>
              <a:t>final</a:t>
            </a:r>
            <a:r>
              <a:rPr kumimoji="0" lang="en-US" altLang="ja-JP">
                <a:ea typeface="ＭＳ Ｐゴシック" panose="020B0600070205080204" pitchFamily="34" charset="-128"/>
              </a:rPr>
              <a:t>  Fields</a:t>
            </a:r>
          </a:p>
        </p:txBody>
      </p:sp>
      <p:sp>
        <p:nvSpPr>
          <p:cNvPr id="32771" name="Rectangle 5">
            <a:extLst>
              <a:ext uri="{FF2B5EF4-FFF2-40B4-BE49-F238E27FC236}">
                <a16:creationId xmlns:a16="http://schemas.microsoft.com/office/drawing/2014/main" id="{68198575-3E0F-1407-AF7A-ED6EFE613D62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400">
                <a:ea typeface="ＭＳ Ｐゴシック" panose="020B0600070205080204" pitchFamily="34" charset="-128"/>
              </a:rPr>
              <a:t>public class AA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400">
                <a:ea typeface="ＭＳ Ｐゴシック" panose="020B0600070205080204" pitchFamily="34" charset="-128"/>
              </a:rPr>
              <a:t>    final int fi = 0; // initialized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ja-JP" sz="24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400">
                <a:ea typeface="ＭＳ Ｐゴシック" panose="020B0600070205080204" pitchFamily="34" charset="-128"/>
              </a:rPr>
              <a:t>    AA()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400">
                <a:ea typeface="ＭＳ Ｐゴシック" panose="020B0600070205080204" pitchFamily="34" charset="-128"/>
              </a:rPr>
              <a:t>          fi = 3;      </a:t>
            </a:r>
            <a:r>
              <a:rPr lang="en-US" altLang="ja-JP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// error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400">
                <a:ea typeface="ＭＳ Ｐゴシック" panose="020B0600070205080204" pitchFamily="34" charset="-128"/>
              </a:rPr>
              <a:t>   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ja-JP" sz="24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400">
                <a:ea typeface="ＭＳ Ｐゴシック" panose="020B0600070205080204" pitchFamily="34" charset="-128"/>
              </a:rPr>
              <a:t>    void method()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400">
                <a:ea typeface="ＭＳ Ｐゴシック" panose="020B0600070205080204" pitchFamily="34" charset="-128"/>
              </a:rPr>
              <a:t>          fi = 3;     </a:t>
            </a:r>
            <a:r>
              <a:rPr lang="en-US" altLang="ja-JP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// error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400">
                <a:ea typeface="ＭＳ Ｐゴシック" panose="020B0600070205080204" pitchFamily="34" charset="-128"/>
              </a:rPr>
              <a:t>   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ja-JP" sz="24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400"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32772" name="Rectangle 6">
            <a:extLst>
              <a:ext uri="{FF2B5EF4-FFF2-40B4-BE49-F238E27FC236}">
                <a16:creationId xmlns:a16="http://schemas.microsoft.com/office/drawing/2014/main" id="{85F5381A-99F9-ECA1-26A6-FF20C2F4A76A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400">
                <a:ea typeface="ＭＳ Ｐゴシック" panose="020B0600070205080204" pitchFamily="34" charset="-128"/>
              </a:rPr>
              <a:t>public class AA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400">
                <a:ea typeface="ＭＳ Ｐゴシック" panose="020B0600070205080204" pitchFamily="34" charset="-128"/>
              </a:rPr>
              <a:t>    final int fi; // not initialized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ja-JP" sz="24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400">
                <a:ea typeface="ＭＳ Ｐゴシック" panose="020B0600070205080204" pitchFamily="34" charset="-128"/>
              </a:rPr>
              <a:t>    AA()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400">
                <a:ea typeface="ＭＳ Ｐゴシック" panose="020B0600070205080204" pitchFamily="34" charset="-128"/>
              </a:rPr>
              <a:t>          fi = 3; // initialized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400">
                <a:ea typeface="ＭＳ Ｐゴシック" panose="020B0600070205080204" pitchFamily="34" charset="-128"/>
              </a:rPr>
              <a:t>   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ja-JP" sz="24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400">
                <a:ea typeface="ＭＳ Ｐゴシック" panose="020B0600070205080204" pitchFamily="34" charset="-128"/>
              </a:rPr>
              <a:t>    void method()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400">
                <a:ea typeface="ＭＳ Ｐゴシック" panose="020B0600070205080204" pitchFamily="34" charset="-128"/>
              </a:rPr>
              <a:t>          fi = 5;     </a:t>
            </a:r>
            <a:r>
              <a:rPr lang="en-US" altLang="ja-JP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// error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400">
                <a:ea typeface="ＭＳ Ｐゴシック" panose="020B0600070205080204" pitchFamily="34" charset="-128"/>
              </a:rPr>
              <a:t>   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ja-JP" sz="24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400">
                <a:ea typeface="ＭＳ Ｐゴシック" panose="020B0600070205080204" pitchFamily="34" charset="-128"/>
              </a:rPr>
              <a:t>}</a:t>
            </a:r>
          </a:p>
        </p:txBody>
      </p:sp>
      <p:cxnSp>
        <p:nvCxnSpPr>
          <p:cNvPr id="32773" name="Line 7">
            <a:extLst>
              <a:ext uri="{FF2B5EF4-FFF2-40B4-BE49-F238E27FC236}">
                <a16:creationId xmlns:a16="http://schemas.microsoft.com/office/drawing/2014/main" id="{70C42BD2-4932-7E91-3657-49E708903D72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543301" y="3771901"/>
            <a:ext cx="4953000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1D3FA6-0A6E-4991-807C-96B71D8813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9pPr>
          </a:lstStyle>
          <a:p>
            <a:fld id="{8F83980E-39AC-5B4F-B2C2-BE6A27BEA120}" type="slidenum">
              <a:rPr kumimoji="0" lang="ko-KR" altLang="en-US">
                <a:latin typeface="Times New Roman" panose="02020603050405020304" pitchFamily="18" charset="0"/>
                <a:ea typeface="굴림" panose="020B0600000101010101" pitchFamily="34" charset="-127"/>
              </a:rPr>
              <a:pPr/>
              <a:t>24</a:t>
            </a:fld>
            <a:endParaRPr kumimoji="0" lang="en-US" altLang="ja-JP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>
            <a:extLst>
              <a:ext uri="{FF2B5EF4-FFF2-40B4-BE49-F238E27FC236}">
                <a16:creationId xmlns:a16="http://schemas.microsoft.com/office/drawing/2014/main" id="{735AB3A2-6DB3-1761-AEB4-EB1196008E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kumimoji="0" lang="en-US" altLang="ja-JP">
                <a:ea typeface="ＭＳ Ｐゴシック" panose="020B0600070205080204" pitchFamily="34" charset="-128"/>
              </a:rPr>
              <a:t>Example: </a:t>
            </a:r>
            <a:r>
              <a:rPr kumimoji="0" lang="en-US" altLang="ja-JP" i="1">
                <a:ea typeface="ＭＳ Ｐゴシック" panose="020B0600070205080204" pitchFamily="34" charset="-128"/>
              </a:rPr>
              <a:t>final</a:t>
            </a:r>
            <a:r>
              <a:rPr kumimoji="0" lang="en-US" altLang="ja-JP">
                <a:ea typeface="ＭＳ Ｐゴシック" panose="020B0600070205080204" pitchFamily="34" charset="-128"/>
              </a:rPr>
              <a:t>  Variables</a:t>
            </a:r>
          </a:p>
        </p:txBody>
      </p:sp>
      <p:sp>
        <p:nvSpPr>
          <p:cNvPr id="33795" name="Rectangle 5">
            <a:extLst>
              <a:ext uri="{FF2B5EF4-FFF2-40B4-BE49-F238E27FC236}">
                <a16:creationId xmlns:a16="http://schemas.microsoft.com/office/drawing/2014/main" id="{B5FF821A-475C-723E-B43A-53F8973B258C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0" lang="en-US" altLang="ja-JP">
                <a:ea typeface="ＭＳ Ｐゴシック" panose="020B0600070205080204" pitchFamily="34" charset="-128"/>
              </a:rPr>
              <a:t>public class AA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kumimoji="0" lang="en-US" altLang="ja-JP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0" lang="en-US" altLang="ja-JP">
                <a:ea typeface="ＭＳ Ｐゴシック" panose="020B0600070205080204" pitchFamily="34" charset="-128"/>
              </a:rPr>
              <a:t>    void method()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0" lang="en-US" altLang="ja-JP">
                <a:ea typeface="ＭＳ Ｐゴシック" panose="020B0600070205080204" pitchFamily="34" charset="-128"/>
              </a:rPr>
              <a:t>         final int k;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kumimoji="0" lang="en-US" altLang="ja-JP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0" lang="en-US" altLang="ja-JP">
                <a:ea typeface="ＭＳ Ｐゴシック" panose="020B0600070205080204" pitchFamily="34" charset="-128"/>
              </a:rPr>
              <a:t>         k = 3;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0" lang="en-US" altLang="ja-JP">
                <a:ea typeface="ＭＳ Ｐゴシック" panose="020B0600070205080204" pitchFamily="34" charset="-128"/>
              </a:rPr>
              <a:t>         k = 5; </a:t>
            </a:r>
            <a:r>
              <a:rPr kumimoji="0" lang="en-US" altLang="ja-JP">
                <a:solidFill>
                  <a:srgbClr val="FF0000"/>
                </a:solidFill>
                <a:ea typeface="ＭＳ Ｐゴシック" panose="020B0600070205080204" pitchFamily="34" charset="-128"/>
              </a:rPr>
              <a:t>// error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0" lang="en-US" altLang="ja-JP">
                <a:ea typeface="ＭＳ Ｐゴシック" panose="020B0600070205080204" pitchFamily="34" charset="-128"/>
              </a:rPr>
              <a:t>   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kumimoji="0" lang="en-US" altLang="ja-JP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0" lang="en-US" altLang="ja-JP">
                <a:ea typeface="ＭＳ Ｐゴシック" panose="020B0600070205080204" pitchFamily="34" charset="-128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kumimoji="0" lang="en-US" altLang="ja-JP">
              <a:ea typeface="ＭＳ Ｐゴシック" panose="020B0600070205080204" pitchFamily="34" charset="-128"/>
            </a:endParaRPr>
          </a:p>
        </p:txBody>
      </p:sp>
      <p:sp>
        <p:nvSpPr>
          <p:cNvPr id="33796" name="Rectangle 6">
            <a:extLst>
              <a:ext uri="{FF2B5EF4-FFF2-40B4-BE49-F238E27FC236}">
                <a16:creationId xmlns:a16="http://schemas.microsoft.com/office/drawing/2014/main" id="{D415936D-97F0-5C3A-5063-B3171804887F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0" lang="en-US" altLang="ja-JP">
                <a:ea typeface="ＭＳ Ｐゴシック" panose="020B0600070205080204" pitchFamily="34" charset="-128"/>
              </a:rPr>
              <a:t>public class AA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kumimoji="0" lang="en-US" altLang="ja-JP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0" lang="en-US" altLang="ja-JP">
                <a:ea typeface="ＭＳ Ｐゴシック" panose="020B0600070205080204" pitchFamily="34" charset="-128"/>
              </a:rPr>
              <a:t>    void method()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0" lang="en-US" altLang="ja-JP">
                <a:ea typeface="ＭＳ Ｐゴシック" panose="020B0600070205080204" pitchFamily="34" charset="-128"/>
              </a:rPr>
              <a:t>        final int k = 3;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kumimoji="0" lang="en-US" altLang="ja-JP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0" lang="en-US" altLang="ja-JP">
                <a:ea typeface="ＭＳ Ｐゴシック" panose="020B0600070205080204" pitchFamily="34" charset="-128"/>
              </a:rPr>
              <a:t>        k = 5;  </a:t>
            </a:r>
            <a:r>
              <a:rPr kumimoji="0" lang="en-US" altLang="ja-JP">
                <a:solidFill>
                  <a:srgbClr val="FF0000"/>
                </a:solidFill>
                <a:ea typeface="ＭＳ Ｐゴシック" panose="020B0600070205080204" pitchFamily="34" charset="-128"/>
              </a:rPr>
              <a:t>// error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0" lang="en-US" altLang="ja-JP">
                <a:ea typeface="ＭＳ Ｐゴシック" panose="020B0600070205080204" pitchFamily="34" charset="-128"/>
              </a:rPr>
              <a:t>    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kumimoji="0" lang="en-US" altLang="ja-JP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0" lang="en-US" altLang="ja-JP">
                <a:ea typeface="ＭＳ Ｐゴシック" panose="020B0600070205080204" pitchFamily="34" charset="-128"/>
              </a:rPr>
              <a:t>}</a:t>
            </a:r>
          </a:p>
        </p:txBody>
      </p:sp>
      <p:cxnSp>
        <p:nvCxnSpPr>
          <p:cNvPr id="33797" name="Line 7">
            <a:extLst>
              <a:ext uri="{FF2B5EF4-FFF2-40B4-BE49-F238E27FC236}">
                <a16:creationId xmlns:a16="http://schemas.microsoft.com/office/drawing/2014/main" id="{D4C9024A-065B-3D92-D035-C3E5094735A6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657601" y="3733801"/>
            <a:ext cx="4876800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4F5D6F-ECDC-4E82-8E85-2260AB70E7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9pPr>
          </a:lstStyle>
          <a:p>
            <a:fld id="{5A9665FB-7510-1D45-B453-80242E21F839}" type="slidenum">
              <a:rPr kumimoji="0" lang="ko-KR" altLang="en-US">
                <a:latin typeface="Times New Roman" panose="02020603050405020304" pitchFamily="18" charset="0"/>
                <a:ea typeface="굴림" panose="020B0600000101010101" pitchFamily="34" charset="-127"/>
              </a:rPr>
              <a:pPr/>
              <a:t>25</a:t>
            </a:fld>
            <a:endParaRPr kumimoji="0" lang="en-US" altLang="ja-JP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>
            <a:extLst>
              <a:ext uri="{FF2B5EF4-FFF2-40B4-BE49-F238E27FC236}">
                <a16:creationId xmlns:a16="http://schemas.microsoft.com/office/drawing/2014/main" id="{BF9CEECA-5186-22DB-34F7-0C4BD5700F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kumimoji="0" lang="en-US" altLang="ja-JP">
                <a:ea typeface="ＭＳ Ｐゴシック" panose="020B0600070205080204" pitchFamily="34" charset="-128"/>
              </a:rPr>
              <a:t>Example: </a:t>
            </a:r>
            <a:r>
              <a:rPr kumimoji="0" lang="en-US" altLang="ja-JP" i="1">
                <a:ea typeface="ＭＳ Ｐゴシック" panose="020B0600070205080204" pitchFamily="34" charset="-128"/>
              </a:rPr>
              <a:t>final</a:t>
            </a:r>
            <a:r>
              <a:rPr kumimoji="0" lang="en-US" altLang="ja-JP">
                <a:ea typeface="ＭＳ Ｐゴシック" panose="020B0600070205080204" pitchFamily="34" charset="-128"/>
              </a:rPr>
              <a:t>  Parameters</a:t>
            </a:r>
          </a:p>
        </p:txBody>
      </p:sp>
      <p:sp>
        <p:nvSpPr>
          <p:cNvPr id="34819" name="Rectangle 5">
            <a:extLst>
              <a:ext uri="{FF2B5EF4-FFF2-40B4-BE49-F238E27FC236}">
                <a16:creationId xmlns:a16="http://schemas.microsoft.com/office/drawing/2014/main" id="{CF4929EF-7F21-AEAC-6A3B-B533DC68F410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ja-JP" sz="2400">
                <a:ea typeface="ＭＳ Ｐゴシック" panose="020B0600070205080204" pitchFamily="34" charset="-128"/>
              </a:rPr>
              <a:t>public class AA {</a:t>
            </a:r>
          </a:p>
          <a:p>
            <a:pPr eaLnBrk="1" hangingPunct="1">
              <a:buFont typeface="Wingdings" pitchFamily="2" charset="2"/>
              <a:buNone/>
            </a:pPr>
            <a:endParaRPr lang="en-US" altLang="ja-JP" sz="2400"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ja-JP" sz="2400">
                <a:ea typeface="ＭＳ Ｐゴシック" panose="020B0600070205080204" pitchFamily="34" charset="-128"/>
              </a:rPr>
              <a:t>	Object aao;</a:t>
            </a:r>
          </a:p>
          <a:p>
            <a:pPr eaLnBrk="1" hangingPunct="1">
              <a:buFont typeface="Wingdings" pitchFamily="2" charset="2"/>
              <a:buNone/>
            </a:pPr>
            <a:endParaRPr lang="en-US" altLang="ja-JP" sz="2400"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ja-JP" sz="2400">
                <a:ea typeface="ＭＳ Ｐゴシック" panose="020B0600070205080204" pitchFamily="34" charset="-128"/>
              </a:rPr>
              <a:t>	void mt(Object arg)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ja-JP" sz="2400">
                <a:ea typeface="ＭＳ Ｐゴシック" panose="020B0600070205080204" pitchFamily="34" charset="-128"/>
              </a:rPr>
              <a:t>		aao = arg;</a:t>
            </a:r>
          </a:p>
          <a:p>
            <a:pPr eaLnBrk="1" hangingPunct="1">
              <a:buFont typeface="Wingdings" pitchFamily="2" charset="2"/>
              <a:buNone/>
            </a:pPr>
            <a:endParaRPr lang="en-US" altLang="ja-JP" sz="2400"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ja-JP" sz="2400">
                <a:ea typeface="ＭＳ Ｐゴシック" panose="020B0600070205080204" pitchFamily="34" charset="-128"/>
              </a:rPr>
              <a:t>		arg = null;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ja-JP" sz="2400">
                <a:ea typeface="ＭＳ Ｐゴシック" panose="020B0600070205080204" pitchFamily="34" charset="-128"/>
              </a:rPr>
              <a:t>	}</a:t>
            </a:r>
          </a:p>
          <a:p>
            <a:pPr eaLnBrk="1" hangingPunct="1">
              <a:buFont typeface="Wingdings" pitchFamily="2" charset="2"/>
              <a:buNone/>
            </a:pPr>
            <a:endParaRPr lang="en-US" altLang="ja-JP" sz="2400"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ja-JP" sz="2400">
                <a:ea typeface="ＭＳ Ｐゴシック" panose="020B0600070205080204" pitchFamily="34" charset="-128"/>
              </a:rPr>
              <a:t>}</a:t>
            </a:r>
          </a:p>
          <a:p>
            <a:pPr eaLnBrk="1" hangingPunct="1">
              <a:buFont typeface="Wingdings" pitchFamily="2" charset="2"/>
              <a:buNone/>
            </a:pPr>
            <a:endParaRPr lang="en-US" altLang="ja-JP" sz="2400">
              <a:ea typeface="ＭＳ Ｐゴシック" panose="020B0600070205080204" pitchFamily="34" charset="-128"/>
            </a:endParaRPr>
          </a:p>
        </p:txBody>
      </p:sp>
      <p:sp>
        <p:nvSpPr>
          <p:cNvPr id="34820" name="Rectangle 6">
            <a:extLst>
              <a:ext uri="{FF2B5EF4-FFF2-40B4-BE49-F238E27FC236}">
                <a16:creationId xmlns:a16="http://schemas.microsoft.com/office/drawing/2014/main" id="{CBA7CD8A-5318-4C39-31E4-835037595A92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ja-JP" sz="2400">
                <a:ea typeface="ＭＳ Ｐゴシック" panose="020B0600070205080204" pitchFamily="34" charset="-128"/>
              </a:rPr>
              <a:t>public class AA {</a:t>
            </a:r>
          </a:p>
          <a:p>
            <a:pPr eaLnBrk="1" hangingPunct="1">
              <a:buFont typeface="Wingdings" pitchFamily="2" charset="2"/>
              <a:buNone/>
            </a:pPr>
            <a:endParaRPr lang="en-US" altLang="ja-JP" sz="2400"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ja-JP" sz="2400">
                <a:ea typeface="ＭＳ Ｐゴシック" panose="020B0600070205080204" pitchFamily="34" charset="-128"/>
              </a:rPr>
              <a:t>    Object aao;</a:t>
            </a:r>
          </a:p>
          <a:p>
            <a:pPr eaLnBrk="1" hangingPunct="1">
              <a:buFont typeface="Wingdings" pitchFamily="2" charset="2"/>
              <a:buNone/>
            </a:pPr>
            <a:endParaRPr lang="en-US" altLang="ja-JP" sz="2400"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ja-JP" sz="2400">
                <a:ea typeface="ＭＳ Ｐゴシック" panose="020B0600070205080204" pitchFamily="34" charset="-128"/>
              </a:rPr>
              <a:t>    void mt(</a:t>
            </a:r>
            <a:r>
              <a:rPr lang="en-US" altLang="ja-JP" sz="2400" b="1">
                <a:ea typeface="ＭＳ Ｐゴシック" panose="020B0600070205080204" pitchFamily="34" charset="-128"/>
              </a:rPr>
              <a:t>final</a:t>
            </a:r>
            <a:r>
              <a:rPr lang="en-US" altLang="ja-JP" sz="2400">
                <a:ea typeface="ＭＳ Ｐゴシック" panose="020B0600070205080204" pitchFamily="34" charset="-128"/>
              </a:rPr>
              <a:t> Object arg)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ja-JP" sz="2400">
                <a:ea typeface="ＭＳ Ｐゴシック" panose="020B0600070205080204" pitchFamily="34" charset="-128"/>
              </a:rPr>
              <a:t>          aao = arg; </a:t>
            </a:r>
          </a:p>
          <a:p>
            <a:pPr eaLnBrk="1" hangingPunct="1">
              <a:buFont typeface="Wingdings" pitchFamily="2" charset="2"/>
              <a:buNone/>
            </a:pPr>
            <a:endParaRPr lang="en-US" altLang="ja-JP" sz="2400"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ja-JP" sz="2400">
                <a:ea typeface="ＭＳ Ｐゴシック" panose="020B0600070205080204" pitchFamily="34" charset="-128"/>
              </a:rPr>
              <a:t>          arg = null;    </a:t>
            </a:r>
            <a:r>
              <a:rPr lang="en-US" altLang="ja-JP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// error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ja-JP" sz="2400">
                <a:ea typeface="ＭＳ Ｐゴシック" panose="020B0600070205080204" pitchFamily="34" charset="-128"/>
              </a:rPr>
              <a:t>     }</a:t>
            </a:r>
          </a:p>
          <a:p>
            <a:pPr eaLnBrk="1" hangingPunct="1">
              <a:buFont typeface="Wingdings" pitchFamily="2" charset="2"/>
              <a:buNone/>
            </a:pPr>
            <a:endParaRPr lang="en-US" altLang="ja-JP" sz="2400"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ja-JP" sz="2400">
                <a:ea typeface="ＭＳ Ｐゴシック" panose="020B0600070205080204" pitchFamily="34" charset="-128"/>
              </a:rPr>
              <a:t>}</a:t>
            </a:r>
          </a:p>
        </p:txBody>
      </p:sp>
      <p:cxnSp>
        <p:nvCxnSpPr>
          <p:cNvPr id="34821" name="Line 7">
            <a:extLst>
              <a:ext uri="{FF2B5EF4-FFF2-40B4-BE49-F238E27FC236}">
                <a16:creationId xmlns:a16="http://schemas.microsoft.com/office/drawing/2014/main" id="{DE65EF32-367C-B86A-1A98-D727152967A3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657601" y="3733801"/>
            <a:ext cx="4876800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A0F3F8-2C6B-420C-AD7D-BBB7D4E8CE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9pPr>
          </a:lstStyle>
          <a:p>
            <a:fld id="{D281A2B6-3D96-6D44-9AC0-BE1694A27A5E}" type="slidenum">
              <a:rPr kumimoji="0" lang="ko-KR" altLang="en-US">
                <a:latin typeface="Times New Roman" panose="02020603050405020304" pitchFamily="18" charset="0"/>
                <a:ea typeface="굴림" panose="020B0600000101010101" pitchFamily="34" charset="-127"/>
              </a:rPr>
              <a:pPr/>
              <a:t>26</a:t>
            </a:fld>
            <a:endParaRPr kumimoji="0" lang="en-US" altLang="ja-JP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exter Laboratory (TV Show) Fan Casting on myCast">
            <a:extLst>
              <a:ext uri="{FF2B5EF4-FFF2-40B4-BE49-F238E27FC236}">
                <a16:creationId xmlns:a16="http://schemas.microsoft.com/office/drawing/2014/main" id="{ECF9D1C9-DF0F-1804-152D-F66EED237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343" y="2100200"/>
            <a:ext cx="24003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DF5E3360-F769-26CA-465C-82AB455D0666}"/>
              </a:ext>
            </a:extLst>
          </p:cNvPr>
          <p:cNvSpPr/>
          <p:nvPr/>
        </p:nvSpPr>
        <p:spPr>
          <a:xfrm>
            <a:off x="6680180" y="576049"/>
            <a:ext cx="2707834" cy="1524151"/>
          </a:xfrm>
          <a:prstGeom prst="wedgeRoundRectCallout">
            <a:avLst>
              <a:gd name="adj1" fmla="val -37836"/>
              <a:gd name="adj2" fmla="val 779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/>
              <a:t>Abstraction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DAC192-25BA-95B6-CCDC-83B5BFA48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11D-4A49-C94A-B05F-9EF54C40CC75}" type="slidenum">
              <a:rPr lang="en-JP" smtClean="0"/>
              <a:t>27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221591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artoon Classics #4 – Dexter's Laboratory | Dexter's laboratory, Dexter  cartoon, Dexter laboratory">
            <a:extLst>
              <a:ext uri="{FF2B5EF4-FFF2-40B4-BE49-F238E27FC236}">
                <a16:creationId xmlns:a16="http://schemas.microsoft.com/office/drawing/2014/main" id="{58C0AD37-5A38-1554-61CA-5C379DE64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56" y="4687309"/>
            <a:ext cx="948780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4377E763-64EB-9D8C-A3FF-0C763191D037}"/>
              </a:ext>
            </a:extLst>
          </p:cNvPr>
          <p:cNvSpPr/>
          <p:nvPr/>
        </p:nvSpPr>
        <p:spPr>
          <a:xfrm>
            <a:off x="1545765" y="3299692"/>
            <a:ext cx="2307640" cy="1099866"/>
          </a:xfrm>
          <a:prstGeom prst="wedgeRectCallout">
            <a:avLst>
              <a:gd name="adj1" fmla="val -34505"/>
              <a:gd name="adj2" fmla="val 953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Write a simple problem to add two numbers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55E0A9-CC7B-4A5B-4F68-09E03FC79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11D-4A49-C94A-B05F-9EF54C40CC75}" type="slidenum">
              <a:rPr lang="en-JP" smtClean="0"/>
              <a:t>28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461703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artoon Classics #4 – Dexter's Laboratory | Dexter's laboratory, Dexter  cartoon, Dexter laboratory">
            <a:extLst>
              <a:ext uri="{FF2B5EF4-FFF2-40B4-BE49-F238E27FC236}">
                <a16:creationId xmlns:a16="http://schemas.microsoft.com/office/drawing/2014/main" id="{8D85F837-A02C-E4FE-D428-180399E88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256" y="4751964"/>
            <a:ext cx="948780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B7B1B471-B37D-8D92-9518-DC26C2CAB101}"/>
              </a:ext>
            </a:extLst>
          </p:cNvPr>
          <p:cNvSpPr/>
          <p:nvPr/>
        </p:nvSpPr>
        <p:spPr>
          <a:xfrm>
            <a:off x="1850564" y="2890982"/>
            <a:ext cx="2915399" cy="1573231"/>
          </a:xfrm>
          <a:prstGeom prst="wedgeRectCallout">
            <a:avLst>
              <a:gd name="adj1" fmla="val -39257"/>
              <a:gd name="adj2" fmla="val 771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Notice the following:</a:t>
            </a:r>
          </a:p>
          <a:p>
            <a:pPr algn="ctr"/>
            <a:endParaRPr lang="en-JP"/>
          </a:p>
          <a:p>
            <a:pPr algn="ctr"/>
            <a:r>
              <a:rPr lang="en-JP"/>
              <a:t>Each of you has used different variable and method names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E3F123-EA76-9FEA-0631-13F3FCDBD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11D-4A49-C94A-B05F-9EF54C40CC75}" type="slidenum">
              <a:rPr lang="en-JP" smtClean="0"/>
              <a:t>29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768213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exter Laboratory (TV Show) Fan Casting on myCast">
            <a:extLst>
              <a:ext uri="{FF2B5EF4-FFF2-40B4-BE49-F238E27FC236}">
                <a16:creationId xmlns:a16="http://schemas.microsoft.com/office/drawing/2014/main" id="{66C2269F-E136-6273-92B9-B32DA33B6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106" y="1841582"/>
            <a:ext cx="24003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3BB5BCED-A55D-533F-3029-4B4412D5CFBE}"/>
              </a:ext>
            </a:extLst>
          </p:cNvPr>
          <p:cNvSpPr/>
          <p:nvPr/>
        </p:nvSpPr>
        <p:spPr>
          <a:xfrm>
            <a:off x="6670943" y="317431"/>
            <a:ext cx="2707834" cy="1524151"/>
          </a:xfrm>
          <a:prstGeom prst="wedgeRoundRectCallout">
            <a:avLst>
              <a:gd name="adj1" fmla="val -37836"/>
              <a:gd name="adj2" fmla="val 779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/>
              <a:t>IS-A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BD42D4-0C9A-0816-FBCD-DEBD48B7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11D-4A49-C94A-B05F-9EF54C40CC75}" type="slidenum">
              <a:rPr lang="en-JP" smtClean="0"/>
              <a:t>3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30727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artoon Classics #4 – Dexter's Laboratory | Dexter's laboratory, Dexter  cartoon, Dexter laboratory">
            <a:extLst>
              <a:ext uri="{FF2B5EF4-FFF2-40B4-BE49-F238E27FC236}">
                <a16:creationId xmlns:a16="http://schemas.microsoft.com/office/drawing/2014/main" id="{8D85F837-A02C-E4FE-D428-180399E88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256" y="4751964"/>
            <a:ext cx="948780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B7B1B471-B37D-8D92-9518-DC26C2CAB101}"/>
              </a:ext>
            </a:extLst>
          </p:cNvPr>
          <p:cNvSpPr/>
          <p:nvPr/>
        </p:nvSpPr>
        <p:spPr>
          <a:xfrm>
            <a:off x="1850564" y="2890982"/>
            <a:ext cx="2915399" cy="1573231"/>
          </a:xfrm>
          <a:prstGeom prst="wedgeRectCallout">
            <a:avLst>
              <a:gd name="adj1" fmla="val -39257"/>
              <a:gd name="adj2" fmla="val 771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Good or bad?</a:t>
            </a:r>
          </a:p>
          <a:p>
            <a:pPr algn="ctr"/>
            <a:endParaRPr lang="en-JP"/>
          </a:p>
          <a:p>
            <a:pPr algn="ctr"/>
            <a:r>
              <a:rPr lang="en-JP"/>
              <a:t>Everyone writing programs in their own way?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4AB351-250B-D93F-A5C0-7BBD6D86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11D-4A49-C94A-B05F-9EF54C40CC75}" type="slidenum">
              <a:rPr lang="en-JP" smtClean="0"/>
              <a:t>30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4296103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artoon Classics #4 – Dexter's Laboratory | Dexter's laboratory, Dexter  cartoon, Dexter laboratory">
            <a:extLst>
              <a:ext uri="{FF2B5EF4-FFF2-40B4-BE49-F238E27FC236}">
                <a16:creationId xmlns:a16="http://schemas.microsoft.com/office/drawing/2014/main" id="{8D85F837-A02C-E4FE-D428-180399E88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256" y="4751964"/>
            <a:ext cx="948780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B7B1B471-B37D-8D92-9518-DC26C2CAB101}"/>
              </a:ext>
            </a:extLst>
          </p:cNvPr>
          <p:cNvSpPr/>
          <p:nvPr/>
        </p:nvSpPr>
        <p:spPr>
          <a:xfrm>
            <a:off x="1850564" y="2890982"/>
            <a:ext cx="2915399" cy="1573231"/>
          </a:xfrm>
          <a:prstGeom prst="wedgeRectCallout">
            <a:avLst>
              <a:gd name="adj1" fmla="val -39257"/>
              <a:gd name="adj2" fmla="val 771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Definitely BAD</a:t>
            </a:r>
          </a:p>
          <a:p>
            <a:pPr algn="ctr"/>
            <a:endParaRPr lang="en-JP"/>
          </a:p>
          <a:p>
            <a:pPr algn="ctr"/>
            <a:r>
              <a:rPr lang="en-JP"/>
              <a:t>Difficult for your colleges to understand and develop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E901CC-8BA7-34A9-4AD8-07F99F861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11D-4A49-C94A-B05F-9EF54C40CC75}" type="slidenum">
              <a:rPr lang="en-JP" smtClean="0"/>
              <a:t>31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2805756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artoon Classics #4 – Dexter's Laboratory | Dexter's laboratory, Dexter  cartoon, Dexter laboratory">
            <a:extLst>
              <a:ext uri="{FF2B5EF4-FFF2-40B4-BE49-F238E27FC236}">
                <a16:creationId xmlns:a16="http://schemas.microsoft.com/office/drawing/2014/main" id="{8D85F837-A02C-E4FE-D428-180399E88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256" y="4751964"/>
            <a:ext cx="948780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B7B1B471-B37D-8D92-9518-DC26C2CAB101}"/>
              </a:ext>
            </a:extLst>
          </p:cNvPr>
          <p:cNvSpPr/>
          <p:nvPr/>
        </p:nvSpPr>
        <p:spPr>
          <a:xfrm>
            <a:off x="1850564" y="2890982"/>
            <a:ext cx="2915399" cy="1573231"/>
          </a:xfrm>
          <a:prstGeom prst="wedgeRectCallout">
            <a:avLst>
              <a:gd name="adj1" fmla="val -39257"/>
              <a:gd name="adj2" fmla="val 771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Abstraction helps to solve this problem.</a:t>
            </a:r>
          </a:p>
        </p:txBody>
      </p:sp>
      <p:pic>
        <p:nvPicPr>
          <p:cNvPr id="2" name="Picture 2" descr="Cartoon Classics #4 – Dexter's Laboratory | Dexter's laboratory, Dexter  cartoon, Dexter laboratory">
            <a:extLst>
              <a:ext uri="{FF2B5EF4-FFF2-40B4-BE49-F238E27FC236}">
                <a16:creationId xmlns:a16="http://schemas.microsoft.com/office/drawing/2014/main" id="{1C2F6E4A-F6C8-77B1-2333-993D5CE82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783" y="4751964"/>
            <a:ext cx="948780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5AAD36A6-FCFE-39B4-287A-E90622A1A7FE}"/>
              </a:ext>
            </a:extLst>
          </p:cNvPr>
          <p:cNvSpPr/>
          <p:nvPr/>
        </p:nvSpPr>
        <p:spPr>
          <a:xfrm>
            <a:off x="8182091" y="2890982"/>
            <a:ext cx="2915399" cy="1573231"/>
          </a:xfrm>
          <a:prstGeom prst="wedgeRectCallout">
            <a:avLst>
              <a:gd name="adj1" fmla="val -39257"/>
              <a:gd name="adj2" fmla="val 771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Basic Skeleton of a  program is provided by abstraction</a:t>
            </a:r>
          </a:p>
          <a:p>
            <a:pPr algn="ctr"/>
            <a:endParaRPr lang="en-JP"/>
          </a:p>
          <a:p>
            <a:pPr algn="ctr"/>
            <a:r>
              <a:rPr lang="en-JP"/>
              <a:t>Coders implement the skeleton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5AB74-8025-43B9-41E7-53C9EEB61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11D-4A49-C94A-B05F-9EF54C40CC75}" type="slidenum">
              <a:rPr lang="en-JP" smtClean="0"/>
              <a:t>32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6213953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artoon Classics #4 – Dexter's Laboratory | Dexter's laboratory, Dexter  cartoon, Dexter laboratory">
            <a:extLst>
              <a:ext uri="{FF2B5EF4-FFF2-40B4-BE49-F238E27FC236}">
                <a16:creationId xmlns:a16="http://schemas.microsoft.com/office/drawing/2014/main" id="{163A35B9-091C-1299-C8A0-9916F82E7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12" y="1463819"/>
            <a:ext cx="948780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75EBF745-BACE-C255-EF61-E16E2EF34EE0}"/>
              </a:ext>
            </a:extLst>
          </p:cNvPr>
          <p:cNvSpPr/>
          <p:nvPr/>
        </p:nvSpPr>
        <p:spPr>
          <a:xfrm>
            <a:off x="742202" y="85438"/>
            <a:ext cx="2307640" cy="1099866"/>
          </a:xfrm>
          <a:prstGeom prst="wedgeRectCallout">
            <a:avLst>
              <a:gd name="adj1" fmla="val -34505"/>
              <a:gd name="adj2" fmla="val 953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Write a simple problem to add two numbers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A3DA4A-69CE-E0F3-2B1C-EC269462584E}"/>
              </a:ext>
            </a:extLst>
          </p:cNvPr>
          <p:cNvCxnSpPr>
            <a:cxnSpLocks/>
          </p:cNvCxnSpPr>
          <p:nvPr/>
        </p:nvCxnSpPr>
        <p:spPr>
          <a:xfrm>
            <a:off x="914400" y="2983346"/>
            <a:ext cx="0" cy="858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Cartoon Classics #4 – Dexter's Laboratory | Dexter's laboratory, Dexter  cartoon, Dexter laboratory">
            <a:extLst>
              <a:ext uri="{FF2B5EF4-FFF2-40B4-BE49-F238E27FC236}">
                <a16:creationId xmlns:a16="http://schemas.microsoft.com/office/drawing/2014/main" id="{42FE70D7-014A-8E8B-5207-EBE092692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85" y="4167764"/>
            <a:ext cx="948780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ular Callout 10">
            <a:extLst>
              <a:ext uri="{FF2B5EF4-FFF2-40B4-BE49-F238E27FC236}">
                <a16:creationId xmlns:a16="http://schemas.microsoft.com/office/drawing/2014/main" id="{2B518BA3-B8C2-CA0C-18E8-7835F49DF5FA}"/>
              </a:ext>
            </a:extLst>
          </p:cNvPr>
          <p:cNvSpPr/>
          <p:nvPr/>
        </p:nvSpPr>
        <p:spPr>
          <a:xfrm>
            <a:off x="1328711" y="3252625"/>
            <a:ext cx="1580741" cy="905903"/>
          </a:xfrm>
          <a:prstGeom prst="wedgeRectCallout">
            <a:avLst>
              <a:gd name="adj1" fmla="val -34505"/>
              <a:gd name="adj2" fmla="val 953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I will provide the skeleton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CC601AF-C2F1-697B-F70B-D964AE0C5C52}"/>
              </a:ext>
            </a:extLst>
          </p:cNvPr>
          <p:cNvCxnSpPr>
            <a:cxnSpLocks/>
          </p:cNvCxnSpPr>
          <p:nvPr/>
        </p:nvCxnSpPr>
        <p:spPr>
          <a:xfrm flipV="1">
            <a:off x="1489065" y="5167745"/>
            <a:ext cx="23070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C6BDFCA-D6E5-5C35-2B42-FF8E67FEF4A8}"/>
              </a:ext>
            </a:extLst>
          </p:cNvPr>
          <p:cNvSpPr txBox="1"/>
          <p:nvPr/>
        </p:nvSpPr>
        <p:spPr>
          <a:xfrm>
            <a:off x="1504930" y="4844580"/>
            <a:ext cx="1560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/>
              <a:t>in Natural Language</a:t>
            </a:r>
          </a:p>
        </p:txBody>
      </p:sp>
      <p:pic>
        <p:nvPicPr>
          <p:cNvPr id="17" name="Picture 2" descr="Cartoon Classics #4 – Dexter's Laboratory | Dexter's laboratory, Dexter  cartoon, Dexter laboratory">
            <a:extLst>
              <a:ext uri="{FF2B5EF4-FFF2-40B4-BE49-F238E27FC236}">
                <a16:creationId xmlns:a16="http://schemas.microsoft.com/office/drawing/2014/main" id="{6B503BCC-F602-C932-FAEC-703246337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010" y="4284102"/>
            <a:ext cx="948780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ular Callout 17">
            <a:extLst>
              <a:ext uri="{FF2B5EF4-FFF2-40B4-BE49-F238E27FC236}">
                <a16:creationId xmlns:a16="http://schemas.microsoft.com/office/drawing/2014/main" id="{3A8CF092-D4F9-1EF9-9470-F6D4A5F87BE5}"/>
              </a:ext>
            </a:extLst>
          </p:cNvPr>
          <p:cNvSpPr/>
          <p:nvPr/>
        </p:nvSpPr>
        <p:spPr>
          <a:xfrm>
            <a:off x="4600435" y="2789383"/>
            <a:ext cx="2705523" cy="1485483"/>
          </a:xfrm>
          <a:prstGeom prst="wedgeRectCallout">
            <a:avLst>
              <a:gd name="adj1" fmla="val -34505"/>
              <a:gd name="adj2" fmla="val 953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JP"/>
              <a:t>Use only </a:t>
            </a:r>
            <a:r>
              <a:rPr lang="en-JP" i="1"/>
              <a:t>var1</a:t>
            </a:r>
            <a:r>
              <a:rPr lang="en-JP"/>
              <a:t> and </a:t>
            </a:r>
            <a:r>
              <a:rPr lang="en-JP" i="1"/>
              <a:t>var2 </a:t>
            </a:r>
            <a:r>
              <a:rPr lang="en-JP"/>
              <a:t> names</a:t>
            </a:r>
          </a:p>
          <a:p>
            <a:pPr marL="342900" indent="-342900" algn="ctr">
              <a:buAutoNum type="arabicPeriod"/>
            </a:pPr>
            <a:r>
              <a:rPr lang="en-JP"/>
              <a:t>The method is add()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0E4E9D1-9A5B-F370-02FE-AC2FC01D22FD}"/>
              </a:ext>
            </a:extLst>
          </p:cNvPr>
          <p:cNvCxnSpPr/>
          <p:nvPr/>
        </p:nvCxnSpPr>
        <p:spPr>
          <a:xfrm>
            <a:off x="6031345" y="5167745"/>
            <a:ext cx="21890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52F79C4-391E-01E1-A21D-8F1520F5D4BB}"/>
              </a:ext>
            </a:extLst>
          </p:cNvPr>
          <p:cNvSpPr txBox="1"/>
          <p:nvPr/>
        </p:nvSpPr>
        <p:spPr>
          <a:xfrm>
            <a:off x="6502400" y="4844580"/>
            <a:ext cx="1250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coding part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29204D-3C28-16A7-100A-A6B11DFA34B7}"/>
              </a:ext>
            </a:extLst>
          </p:cNvPr>
          <p:cNvSpPr txBox="1"/>
          <p:nvPr/>
        </p:nvSpPr>
        <p:spPr>
          <a:xfrm>
            <a:off x="8589818" y="2789383"/>
            <a:ext cx="3240695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JP"/>
              <a:t>abstract class numberGame{</a:t>
            </a:r>
          </a:p>
          <a:p>
            <a:endParaRPr lang="en-JP"/>
          </a:p>
          <a:p>
            <a:r>
              <a:rPr lang="en-JP"/>
              <a:t>	int var1, var2;</a:t>
            </a:r>
          </a:p>
          <a:p>
            <a:endParaRPr lang="en-JP"/>
          </a:p>
          <a:p>
            <a:endParaRPr lang="en-JP"/>
          </a:p>
          <a:p>
            <a:r>
              <a:rPr lang="en-JP"/>
              <a:t>	abstract void add();</a:t>
            </a:r>
          </a:p>
          <a:p>
            <a:r>
              <a:rPr lang="en-JP"/>
              <a:t>	abstract int getValue();</a:t>
            </a:r>
          </a:p>
          <a:p>
            <a:endParaRPr lang="en-JP"/>
          </a:p>
          <a:p>
            <a:endParaRPr lang="en-JP"/>
          </a:p>
          <a:p>
            <a:r>
              <a:rPr lang="en-JP"/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68E5FA-5104-37C3-7E4B-13311C2A3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11D-4A49-C94A-B05F-9EF54C40CC75}" type="slidenum">
              <a:rPr lang="en-JP" smtClean="0"/>
              <a:t>33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86878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5E2AC6E-C7ED-2DCA-749A-50A44213C062}"/>
              </a:ext>
            </a:extLst>
          </p:cNvPr>
          <p:cNvCxnSpPr>
            <a:cxnSpLocks/>
          </p:cNvCxnSpPr>
          <p:nvPr/>
        </p:nvCxnSpPr>
        <p:spPr>
          <a:xfrm>
            <a:off x="3813232" y="3149600"/>
            <a:ext cx="20689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7E7EB0B-799B-DB94-CF60-387E6C3307C5}"/>
              </a:ext>
            </a:extLst>
          </p:cNvPr>
          <p:cNvSpPr txBox="1"/>
          <p:nvPr/>
        </p:nvSpPr>
        <p:spPr>
          <a:xfrm>
            <a:off x="4247341" y="2862844"/>
            <a:ext cx="111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your code</a:t>
            </a:r>
          </a:p>
        </p:txBody>
      </p:sp>
      <p:pic>
        <p:nvPicPr>
          <p:cNvPr id="9" name="Picture 2" descr="Cartoon Classics #4 – Dexter's Laboratory | Dexter's laboratory, Dexter  cartoon, Dexter laboratory">
            <a:extLst>
              <a:ext uri="{FF2B5EF4-FFF2-40B4-BE49-F238E27FC236}">
                <a16:creationId xmlns:a16="http://schemas.microsoft.com/office/drawing/2014/main" id="{A5EDC9A8-1975-B360-AB78-9A51F2C3D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82" y="5361708"/>
            <a:ext cx="948780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ular Callout 9">
            <a:extLst>
              <a:ext uri="{FF2B5EF4-FFF2-40B4-BE49-F238E27FC236}">
                <a16:creationId xmlns:a16="http://schemas.microsoft.com/office/drawing/2014/main" id="{00070A40-6EAA-7719-C9BA-04FDE6B6C919}"/>
              </a:ext>
            </a:extLst>
          </p:cNvPr>
          <p:cNvSpPr/>
          <p:nvPr/>
        </p:nvSpPr>
        <p:spPr>
          <a:xfrm>
            <a:off x="1139408" y="4446569"/>
            <a:ext cx="1723865" cy="905903"/>
          </a:xfrm>
          <a:prstGeom prst="wedgeRectCallout">
            <a:avLst>
              <a:gd name="adj1" fmla="val -34505"/>
              <a:gd name="adj2" fmla="val 953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I will give this code to you for develoment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D98A6B-0CD6-6E55-E3AB-5D4236B7B24E}"/>
              </a:ext>
            </a:extLst>
          </p:cNvPr>
          <p:cNvSpPr txBox="1"/>
          <p:nvPr/>
        </p:nvSpPr>
        <p:spPr>
          <a:xfrm>
            <a:off x="65923" y="1505099"/>
            <a:ext cx="3240695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JP"/>
              <a:t>abstract class numberGame{</a:t>
            </a:r>
          </a:p>
          <a:p>
            <a:endParaRPr lang="en-JP"/>
          </a:p>
          <a:p>
            <a:r>
              <a:rPr lang="en-JP"/>
              <a:t>	int var1, var2;</a:t>
            </a:r>
          </a:p>
          <a:p>
            <a:endParaRPr lang="en-JP"/>
          </a:p>
          <a:p>
            <a:endParaRPr lang="en-JP"/>
          </a:p>
          <a:p>
            <a:r>
              <a:rPr lang="en-JP"/>
              <a:t>	abstract void add();</a:t>
            </a:r>
          </a:p>
          <a:p>
            <a:r>
              <a:rPr lang="en-JP"/>
              <a:t>	abstract int getValue();</a:t>
            </a:r>
          </a:p>
          <a:p>
            <a:endParaRPr lang="en-JP"/>
          </a:p>
          <a:p>
            <a:endParaRPr lang="en-JP"/>
          </a:p>
          <a:p>
            <a:r>
              <a:rPr lang="en-JP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41D4A2-AF3F-DB4C-4CC0-A1DE0D52E05F}"/>
              </a:ext>
            </a:extLst>
          </p:cNvPr>
          <p:cNvSpPr txBox="1"/>
          <p:nvPr/>
        </p:nvSpPr>
        <p:spPr>
          <a:xfrm>
            <a:off x="7444509" y="1357745"/>
            <a:ext cx="3877985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class calculator extends numberGame{</a:t>
            </a:r>
          </a:p>
          <a:p>
            <a:r>
              <a:rPr lang="en-JP"/>
              <a:t>	int ans;</a:t>
            </a:r>
          </a:p>
          <a:p>
            <a:endParaRPr lang="en-JP"/>
          </a:p>
          <a:p>
            <a:r>
              <a:rPr lang="en-JP"/>
              <a:t>	calculator(int a, int b){</a:t>
            </a:r>
          </a:p>
          <a:p>
            <a:r>
              <a:rPr lang="en-JP"/>
              <a:t>		var1 = a;</a:t>
            </a:r>
          </a:p>
          <a:p>
            <a:r>
              <a:rPr lang="en-JP"/>
              <a:t>		var2 = b;</a:t>
            </a:r>
          </a:p>
          <a:p>
            <a:r>
              <a:rPr lang="en-JP"/>
              <a:t>	}</a:t>
            </a:r>
          </a:p>
          <a:p>
            <a:endParaRPr lang="en-JP"/>
          </a:p>
          <a:p>
            <a:r>
              <a:rPr lang="en-JP"/>
              <a:t>	void add(){</a:t>
            </a:r>
          </a:p>
          <a:p>
            <a:r>
              <a:rPr lang="en-JP"/>
              <a:t>		ans = var1 + var2;	</a:t>
            </a:r>
          </a:p>
          <a:p>
            <a:r>
              <a:rPr lang="en-JP"/>
              <a:t>	}</a:t>
            </a:r>
          </a:p>
          <a:p>
            <a:endParaRPr lang="en-JP"/>
          </a:p>
          <a:p>
            <a:r>
              <a:rPr lang="en-JP"/>
              <a:t>	public int getValue(){</a:t>
            </a:r>
          </a:p>
          <a:p>
            <a:r>
              <a:rPr lang="en-JP"/>
              <a:t>		return ans;</a:t>
            </a:r>
          </a:p>
          <a:p>
            <a:r>
              <a:rPr lang="en-JP"/>
              <a:t>	}</a:t>
            </a:r>
          </a:p>
          <a:p>
            <a:endParaRPr lang="en-JP"/>
          </a:p>
          <a:p>
            <a:r>
              <a:rPr lang="en-JP"/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8FADE7-A2A8-09D8-9175-6458DD4C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11D-4A49-C94A-B05F-9EF54C40CC75}" type="slidenum">
              <a:rPr lang="en-JP" smtClean="0"/>
              <a:t>34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8362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>
            <a:extLst>
              <a:ext uri="{FF2B5EF4-FFF2-40B4-BE49-F238E27FC236}">
                <a16:creationId xmlns:a16="http://schemas.microsoft.com/office/drawing/2014/main" id="{A6900EC7-48DF-1195-4D81-4FFDD4C254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kumimoji="0" lang="en-US" altLang="ja-JP">
                <a:ea typeface="ＭＳ Ｐゴシック" panose="020B0600070205080204" pitchFamily="34" charset="-128"/>
              </a:rPr>
              <a:t>UML</a:t>
            </a:r>
          </a:p>
        </p:txBody>
      </p:sp>
      <p:sp>
        <p:nvSpPr>
          <p:cNvPr id="43011" name="Rectangle 5">
            <a:extLst>
              <a:ext uri="{FF2B5EF4-FFF2-40B4-BE49-F238E27FC236}">
                <a16:creationId xmlns:a16="http://schemas.microsoft.com/office/drawing/2014/main" id="{426E67F1-2546-6CFB-B728-AEE14DB623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447800"/>
            <a:ext cx="8229600" cy="4876800"/>
          </a:xfrm>
        </p:spPr>
        <p:txBody>
          <a:bodyPr/>
          <a:lstStyle/>
          <a:p>
            <a:pPr eaLnBrk="1" hangingPunct="1"/>
            <a:r>
              <a:rPr lang="en-US" altLang="ja-JP" sz="2400">
                <a:ea typeface="ＭＳ Ｐゴシック" panose="020B0600070205080204" pitchFamily="34" charset="-128"/>
              </a:rPr>
              <a:t>Unified Modeling Language (UML)</a:t>
            </a:r>
          </a:p>
          <a:p>
            <a:pPr lvl="1" eaLnBrk="1" hangingPunct="1"/>
            <a:r>
              <a:rPr lang="en-US" altLang="ja-JP">
                <a:ea typeface="ＭＳ Ｐゴシック" panose="020B0600070205080204" pitchFamily="34" charset="-128"/>
              </a:rPr>
              <a:t>Representation methods for visualizing systems and documenting specifications and designs.</a:t>
            </a:r>
          </a:p>
          <a:p>
            <a:pPr eaLnBrk="1" hangingPunct="1"/>
            <a:r>
              <a:rPr lang="en-US" altLang="ja-JP" sz="2400">
                <a:ea typeface="ＭＳ Ｐゴシック" panose="020B0600070205080204" pitchFamily="34" charset="-128"/>
              </a:rPr>
              <a:t>Specification of UML</a:t>
            </a:r>
          </a:p>
          <a:p>
            <a:pPr lvl="1" eaLnBrk="1" hangingPunct="1"/>
            <a:r>
              <a:rPr lang="en-US" altLang="ja-JP">
                <a:ea typeface="ＭＳ Ｐゴシック" panose="020B0600070205080204" pitchFamily="34" charset="-128"/>
              </a:rPr>
              <a:t>https://www.omg.org/spec/UML/</a:t>
            </a:r>
          </a:p>
        </p:txBody>
      </p:sp>
      <p:sp>
        <p:nvSpPr>
          <p:cNvPr id="43012" name="Footer Placeholder 1">
            <a:extLst>
              <a:ext uri="{FF2B5EF4-FFF2-40B4-BE49-F238E27FC236}">
                <a16:creationId xmlns:a16="http://schemas.microsoft.com/office/drawing/2014/main" id="{B208E15E-01DA-4CF2-9C47-7F09BDE467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ja-JP" sz="1400"/>
              <a:t>Java Programming 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29F640-A111-70B6-52D8-DB9AD93BB0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9pPr>
          </a:lstStyle>
          <a:p>
            <a:pPr>
              <a:defRPr/>
            </a:pPr>
            <a:fld id="{C5D61706-B943-FF46-A247-8E447F49650B}" type="slidenum">
              <a:rPr kumimoji="0" lang="ko-KR" altLang="en-US" smtClean="0">
                <a:latin typeface="Times New Roman" panose="02020603050405020304" pitchFamily="18" charset="0"/>
                <a:ea typeface="굴림" panose="020B0600000101010101" pitchFamily="34" charset="-127"/>
              </a:rPr>
              <a:pPr>
                <a:defRPr/>
              </a:pPr>
              <a:t>35</a:t>
            </a:fld>
            <a:endParaRPr kumimoji="0" lang="en-US" altLang="ja-JP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pic>
        <p:nvPicPr>
          <p:cNvPr id="43014" name="図 3">
            <a:extLst>
              <a:ext uri="{FF2B5EF4-FFF2-40B4-BE49-F238E27FC236}">
                <a16:creationId xmlns:a16="http://schemas.microsoft.com/office/drawing/2014/main" id="{0BFFA10A-5671-168D-CA25-3689E216F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4" t="34737" r="6667" b="34740"/>
          <a:stretch>
            <a:fillRect/>
          </a:stretch>
        </p:blipFill>
        <p:spPr bwMode="auto">
          <a:xfrm>
            <a:off x="2667000" y="3962400"/>
            <a:ext cx="64008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96D30262-B973-7BF7-00D9-4BCBA83BB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719764"/>
            <a:ext cx="6858000" cy="4476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0000"/>
              <a:buFont typeface="Wingdings" panose="05000000000000000000" pitchFamily="2" charset="2"/>
              <a:buChar char="u"/>
              <a:defRPr kumimoji="1" lang="ja-JP" altLang="en-US" sz="3200" smtClean="0">
                <a:solidFill>
                  <a:schemeClr val="tx1"/>
                </a:solidFill>
                <a:latin typeface="+mn-lt"/>
                <a:ea typeface="ＭＳ Ｐゴシック" panose="020B0600070205080204" pitchFamily="50" charset="-128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0000"/>
              <a:buFont typeface="Wingdings" panose="05000000000000000000" pitchFamily="2" charset="2"/>
              <a:buChar char="l"/>
              <a:defRPr kumimoji="1" lang="ja-JP" altLang="en-US" sz="2800" smtClean="0">
                <a:solidFill>
                  <a:schemeClr val="tx1"/>
                </a:solidFill>
                <a:latin typeface="+mn-lt"/>
                <a:ea typeface="ＭＳ Ｐゴシック" panose="020B0600070205080204" pitchFamily="50" charset="-128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―"/>
              <a:defRPr kumimoji="1" lang="ja-JP" altLang="en-US" sz="2400" smtClean="0">
                <a:solidFill>
                  <a:schemeClr val="tx1"/>
                </a:solidFill>
                <a:latin typeface="+mn-lt"/>
                <a:ea typeface="ＭＳ Ｐゴシック" panose="020B0600070205080204" pitchFamily="50" charset="-128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lang="ja-JP" altLang="en-US" sz="2000" smtClean="0">
                <a:solidFill>
                  <a:schemeClr val="tx1"/>
                </a:solidFill>
                <a:latin typeface="+mn-lt"/>
                <a:ea typeface="ＭＳ Ｐゴシック" panose="020B0600070205080204" pitchFamily="50" charset="-128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Blip>
                <a:blip r:embed="rId2"/>
              </a:buBlip>
              <a:defRPr kumimoji="1" lang="ja-JP" altLang="en-US" sz="2000" smtClean="0">
                <a:solidFill>
                  <a:schemeClr val="tx1"/>
                </a:solidFill>
                <a:latin typeface="+mn-lt"/>
                <a:ea typeface="ＭＳ Ｐゴシック" panose="020B0600070205080204" pitchFamily="50" charset="-128"/>
              </a:defRPr>
            </a:lvl5pPr>
            <a:lvl6pPr marL="2514600" lvl="5" indent="-228600" algn="l" latinLnBrk="0">
              <a:spcBef>
                <a:spcPct val="20000"/>
              </a:spcBef>
              <a:buSzPct val="70000"/>
              <a:buBlip>
                <a:blip r:embed="rId2"/>
              </a:buBlip>
              <a:defRPr kumimoji="1" lang="ja-JP" altLang="en-US" sz="2000" b="0" i="0" u="none" smtClean="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lvl="6" indent="-228600" algn="l" latinLnBrk="0">
              <a:spcBef>
                <a:spcPct val="20000"/>
              </a:spcBef>
              <a:buSzPct val="70000"/>
              <a:buBlip>
                <a:blip r:embed="rId2"/>
              </a:buBlip>
              <a:defRPr kumimoji="1" lang="ja-JP" altLang="en-US" sz="2000" b="0" i="0" u="none" smtClean="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lvl="7" indent="-228600" algn="l" latinLnBrk="0">
              <a:spcBef>
                <a:spcPct val="20000"/>
              </a:spcBef>
              <a:buSzPct val="70000"/>
              <a:buBlip>
                <a:blip r:embed="rId2"/>
              </a:buBlip>
              <a:defRPr kumimoji="1" lang="ja-JP" altLang="en-US" sz="2000" b="0" i="0" u="none" smtClean="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lvl="8" indent="-228600" algn="l" latinLnBrk="0">
              <a:spcBef>
                <a:spcPct val="20000"/>
              </a:spcBef>
              <a:buSzPct val="70000"/>
              <a:buBlip>
                <a:blip r:embed="rId2"/>
              </a:buBlip>
              <a:defRPr kumimoji="1" lang="ja-JP" altLang="en-US" sz="2000" b="0" i="0" u="none" smtClean="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buNone/>
              <a:defRPr/>
            </a:pPr>
            <a:r>
              <a:rPr kumimoji="0" lang="en-US" altLang="ja-JP" sz="2000" kern="0"/>
              <a:t>* This lecture note will introduce just a small part of UML.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>
            <a:extLst>
              <a:ext uri="{FF2B5EF4-FFF2-40B4-BE49-F238E27FC236}">
                <a16:creationId xmlns:a16="http://schemas.microsoft.com/office/drawing/2014/main" id="{34DC5E84-6744-B346-EF2D-B718291749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kumimoji="0" lang="en-US" altLang="ja-JP">
                <a:ea typeface="ＭＳ Ｐゴシック" panose="020B0600070205080204" pitchFamily="34" charset="-128"/>
              </a:rPr>
              <a:t>UML: Class Diagram</a:t>
            </a:r>
          </a:p>
        </p:txBody>
      </p:sp>
      <p:sp>
        <p:nvSpPr>
          <p:cNvPr id="44035" name="Rectangle 5">
            <a:extLst>
              <a:ext uri="{FF2B5EF4-FFF2-40B4-BE49-F238E27FC236}">
                <a16:creationId xmlns:a16="http://schemas.microsoft.com/office/drawing/2014/main" id="{B016FD8C-83F9-1241-4276-1DF8CC1F50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2192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ja-JP" sz="2400">
                <a:ea typeface="ＭＳ Ｐゴシック" panose="020B0600070205080204" pitchFamily="34" charset="-128"/>
              </a:rPr>
              <a:t>Diagram showing static relationships among classes, instances, interfaces, etc.</a:t>
            </a:r>
          </a:p>
        </p:txBody>
      </p:sp>
      <p:sp>
        <p:nvSpPr>
          <p:cNvPr id="44036" name="Footer Placeholder 1">
            <a:extLst>
              <a:ext uri="{FF2B5EF4-FFF2-40B4-BE49-F238E27FC236}">
                <a16:creationId xmlns:a16="http://schemas.microsoft.com/office/drawing/2014/main" id="{E32FBA2B-C220-6F88-8B5C-689D729176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ja-JP" sz="1400"/>
              <a:t>Java Programming 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053C77-4F2F-31BE-BDDA-0D9A99774B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9pPr>
          </a:lstStyle>
          <a:p>
            <a:pPr>
              <a:defRPr/>
            </a:pPr>
            <a:fld id="{CF2BC0AC-43CA-684E-B53D-BA56C8C6283A}" type="slidenum">
              <a:rPr kumimoji="0" lang="ko-KR" altLang="en-US" smtClean="0">
                <a:latin typeface="Times New Roman" panose="02020603050405020304" pitchFamily="18" charset="0"/>
                <a:ea typeface="굴림" panose="020B0600000101010101" pitchFamily="34" charset="-127"/>
              </a:rPr>
              <a:pPr>
                <a:defRPr/>
              </a:pPr>
              <a:t>36</a:t>
            </a:fld>
            <a:endParaRPr kumimoji="0" lang="en-US" altLang="ja-JP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73E4062-403B-0EEA-565B-702A60C79E13}"/>
              </a:ext>
            </a:extLst>
          </p:cNvPr>
          <p:cNvSpPr/>
          <p:nvPr/>
        </p:nvSpPr>
        <p:spPr>
          <a:xfrm>
            <a:off x="3224214" y="2514600"/>
            <a:ext cx="2490787" cy="44608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err="1"/>
              <a:t>SuperClass</a:t>
            </a:r>
            <a:endParaRPr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E2C4F53-4142-403A-1CA2-918E67A9CCFE}"/>
              </a:ext>
            </a:extLst>
          </p:cNvPr>
          <p:cNvSpPr/>
          <p:nvPr/>
        </p:nvSpPr>
        <p:spPr>
          <a:xfrm>
            <a:off x="3224214" y="2941639"/>
            <a:ext cx="2490787" cy="44608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1400">
                <a:latin typeface="Courier New" panose="02070309020205020404" pitchFamily="49" charset="0"/>
                <a:cs typeface="Courier New" panose="02070309020205020404" pitchFamily="49" charset="0"/>
              </a:rPr>
              <a:t>field1</a:t>
            </a:r>
          </a:p>
          <a:p>
            <a:pPr>
              <a:defRPr/>
            </a:pPr>
            <a:r>
              <a:rPr lang="en-US" altLang="ja-JP" sz="1400">
                <a:latin typeface="Courier New" panose="02070309020205020404" pitchFamily="49" charset="0"/>
                <a:cs typeface="Courier New" panose="02070309020205020404" pitchFamily="49" charset="0"/>
              </a:rPr>
              <a:t>field2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A82845D-B630-63B7-BD9E-EF2655E61E62}"/>
              </a:ext>
            </a:extLst>
          </p:cNvPr>
          <p:cNvSpPr/>
          <p:nvPr/>
        </p:nvSpPr>
        <p:spPr>
          <a:xfrm>
            <a:off x="3224214" y="3379789"/>
            <a:ext cx="2490787" cy="44608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1400">
                <a:latin typeface="Courier New" panose="02070309020205020404" pitchFamily="49" charset="0"/>
                <a:cs typeface="Courier New" panose="02070309020205020404" pitchFamily="49" charset="0"/>
              </a:rPr>
              <a:t>method1</a:t>
            </a:r>
          </a:p>
          <a:p>
            <a:pPr>
              <a:defRPr/>
            </a:pPr>
            <a:r>
              <a:rPr lang="en-US" altLang="ja-JP" sz="1400">
                <a:latin typeface="Courier New" panose="02070309020205020404" pitchFamily="49" charset="0"/>
                <a:cs typeface="Courier New" panose="02070309020205020404" pitchFamily="49" charset="0"/>
              </a:rPr>
              <a:t>method2</a:t>
            </a:r>
            <a:endParaRPr lang="ja-JP" alt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049FFE3-A3F6-C036-4E3D-A492F66C8B0E}"/>
              </a:ext>
            </a:extLst>
          </p:cNvPr>
          <p:cNvSpPr/>
          <p:nvPr/>
        </p:nvSpPr>
        <p:spPr>
          <a:xfrm>
            <a:off x="3200400" y="5040314"/>
            <a:ext cx="2490788" cy="44608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err="1"/>
              <a:t>SubClass</a:t>
            </a:r>
            <a:endParaRPr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6D3A0D1-5C7F-9CAF-0DCB-42083A2249B9}"/>
              </a:ext>
            </a:extLst>
          </p:cNvPr>
          <p:cNvSpPr/>
          <p:nvPr/>
        </p:nvSpPr>
        <p:spPr>
          <a:xfrm>
            <a:off x="3200400" y="5486401"/>
            <a:ext cx="2490788" cy="16351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altLang="ja-JP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5AA2B76-D1D7-0A00-E3DB-9FD10F61BDDE}"/>
              </a:ext>
            </a:extLst>
          </p:cNvPr>
          <p:cNvSpPr/>
          <p:nvPr/>
        </p:nvSpPr>
        <p:spPr>
          <a:xfrm>
            <a:off x="3200400" y="5649914"/>
            <a:ext cx="2490788" cy="44608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1400">
                <a:latin typeface="Courier New" panose="02070309020205020404" pitchFamily="49" charset="0"/>
                <a:cs typeface="Courier New" panose="02070309020205020404" pitchFamily="49" charset="0"/>
              </a:rPr>
              <a:t>method1</a:t>
            </a:r>
          </a:p>
          <a:p>
            <a:pPr>
              <a:defRPr/>
            </a:pPr>
            <a:r>
              <a:rPr lang="en-US" altLang="ja-JP" sz="1400">
                <a:latin typeface="Courier New" panose="02070309020205020404" pitchFamily="49" charset="0"/>
                <a:cs typeface="Courier New" panose="02070309020205020404" pitchFamily="49" charset="0"/>
              </a:rPr>
              <a:t>method3</a:t>
            </a:r>
            <a:endParaRPr lang="ja-JP" alt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二等辺三角形 5">
            <a:extLst>
              <a:ext uri="{FF2B5EF4-FFF2-40B4-BE49-F238E27FC236}">
                <a16:creationId xmlns:a16="http://schemas.microsoft.com/office/drawing/2014/main" id="{168418C1-E2CC-B315-0643-1E6635096F32}"/>
              </a:ext>
            </a:extLst>
          </p:cNvPr>
          <p:cNvSpPr/>
          <p:nvPr/>
        </p:nvSpPr>
        <p:spPr>
          <a:xfrm>
            <a:off x="4325938" y="3825876"/>
            <a:ext cx="228600" cy="288925"/>
          </a:xfrm>
          <a:prstGeom prst="triangl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77179DB6-4668-4B55-0AE0-461355C67CCE}"/>
              </a:ext>
            </a:extLst>
          </p:cNvPr>
          <p:cNvCxnSpPr/>
          <p:nvPr/>
        </p:nvCxnSpPr>
        <p:spPr>
          <a:xfrm>
            <a:off x="4441825" y="4114801"/>
            <a:ext cx="0" cy="9255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46" name="TextBox 5">
            <a:extLst>
              <a:ext uri="{FF2B5EF4-FFF2-40B4-BE49-F238E27FC236}">
                <a16:creationId xmlns:a16="http://schemas.microsoft.com/office/drawing/2014/main" id="{1B405578-B0E8-4C7C-B244-1B4FE24EF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1088" y="2462214"/>
            <a:ext cx="44958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class SuperClass{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int field1;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int field2;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void method1(){ …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int method2(){ …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4047" name="TextBox 5">
            <a:extLst>
              <a:ext uri="{FF2B5EF4-FFF2-40B4-BE49-F238E27FC236}">
                <a16:creationId xmlns:a16="http://schemas.microsoft.com/office/drawing/2014/main" id="{0163FCE5-6FC3-FA00-A9BF-A3A245925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1088" y="4948239"/>
            <a:ext cx="44958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class SubClass extends SuperClass{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void method1(){ …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double method3(){ …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D467FABB-5B9E-21D2-564C-1992FEF88B29}"/>
              </a:ext>
            </a:extLst>
          </p:cNvPr>
          <p:cNvSpPr/>
          <p:nvPr/>
        </p:nvSpPr>
        <p:spPr>
          <a:xfrm>
            <a:off x="2605088" y="4175125"/>
            <a:ext cx="1524000" cy="374650"/>
          </a:xfrm>
          <a:prstGeom prst="wedgeRoundRectCallout">
            <a:avLst>
              <a:gd name="adj1" fmla="val 63802"/>
              <a:gd name="adj2" fmla="val -28083"/>
              <a:gd name="adj3" fmla="val 16667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400">
                <a:solidFill>
                  <a:schemeClr val="tx1"/>
                </a:solidFill>
              </a:rPr>
              <a:t>extends</a:t>
            </a:r>
            <a:endParaRPr lang="ja-JP" altLang="en-US" sz="1400">
              <a:solidFill>
                <a:schemeClr val="tx1"/>
              </a:solidFill>
            </a:endParaRPr>
          </a:p>
        </p:txBody>
      </p:sp>
      <p:sp>
        <p:nvSpPr>
          <p:cNvPr id="20" name="吹き出し: 角を丸めた四角形 19">
            <a:extLst>
              <a:ext uri="{FF2B5EF4-FFF2-40B4-BE49-F238E27FC236}">
                <a16:creationId xmlns:a16="http://schemas.microsoft.com/office/drawing/2014/main" id="{184CF7C0-417F-0B26-953C-551EF3F4F011}"/>
              </a:ext>
            </a:extLst>
          </p:cNvPr>
          <p:cNvSpPr/>
          <p:nvPr/>
        </p:nvSpPr>
        <p:spPr>
          <a:xfrm>
            <a:off x="1676401" y="2801938"/>
            <a:ext cx="1323975" cy="374650"/>
          </a:xfrm>
          <a:prstGeom prst="wedgeRoundRectCallout">
            <a:avLst>
              <a:gd name="adj1" fmla="val 66065"/>
              <a:gd name="adj2" fmla="val 51088"/>
              <a:gd name="adj3" fmla="val 16667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400">
                <a:solidFill>
                  <a:schemeClr val="tx1"/>
                </a:solidFill>
              </a:rPr>
              <a:t>Field name</a:t>
            </a:r>
            <a:endParaRPr lang="ja-JP" altLang="en-US" sz="1400">
              <a:solidFill>
                <a:schemeClr val="tx1"/>
              </a:solidFill>
            </a:endParaRPr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25B74D4E-E4A3-D993-12F7-6F5FD9E3B9A4}"/>
              </a:ext>
            </a:extLst>
          </p:cNvPr>
          <p:cNvSpPr/>
          <p:nvPr/>
        </p:nvSpPr>
        <p:spPr>
          <a:xfrm>
            <a:off x="1676401" y="2273300"/>
            <a:ext cx="1323975" cy="374650"/>
          </a:xfrm>
          <a:prstGeom prst="wedgeRoundRectCallout">
            <a:avLst>
              <a:gd name="adj1" fmla="val 66065"/>
              <a:gd name="adj2" fmla="val 51088"/>
              <a:gd name="adj3" fmla="val 16667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400">
                <a:solidFill>
                  <a:schemeClr val="tx1"/>
                </a:solidFill>
              </a:rPr>
              <a:t>Class name</a:t>
            </a:r>
            <a:endParaRPr lang="ja-JP" altLang="en-US" sz="1400">
              <a:solidFill>
                <a:schemeClr val="tx1"/>
              </a:solidFill>
            </a:endParaRPr>
          </a:p>
        </p:txBody>
      </p:sp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5D45818B-022A-7056-6737-896694088F09}"/>
              </a:ext>
            </a:extLst>
          </p:cNvPr>
          <p:cNvSpPr/>
          <p:nvPr/>
        </p:nvSpPr>
        <p:spPr>
          <a:xfrm>
            <a:off x="1676401" y="3325813"/>
            <a:ext cx="1323975" cy="374650"/>
          </a:xfrm>
          <a:prstGeom prst="wedgeRoundRectCallout">
            <a:avLst>
              <a:gd name="adj1" fmla="val 66065"/>
              <a:gd name="adj2" fmla="val 51088"/>
              <a:gd name="adj3" fmla="val 16667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400">
                <a:solidFill>
                  <a:schemeClr val="tx1"/>
                </a:solidFill>
              </a:rPr>
              <a:t>Method name</a:t>
            </a:r>
            <a:endParaRPr lang="ja-JP" alt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>
            <a:extLst>
              <a:ext uri="{FF2B5EF4-FFF2-40B4-BE49-F238E27FC236}">
                <a16:creationId xmlns:a16="http://schemas.microsoft.com/office/drawing/2014/main" id="{7763CB98-FD9E-0CA8-C405-12BC4B40C8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kumimoji="0" lang="en-US" altLang="ja-JP">
                <a:ea typeface="ＭＳ Ｐゴシック" panose="020B0600070205080204" pitchFamily="34" charset="-128"/>
              </a:rPr>
              <a:t>UML: Class Diagram</a:t>
            </a:r>
          </a:p>
        </p:txBody>
      </p:sp>
      <p:sp>
        <p:nvSpPr>
          <p:cNvPr id="45059" name="Rectangle 5">
            <a:extLst>
              <a:ext uri="{FF2B5EF4-FFF2-40B4-BE49-F238E27FC236}">
                <a16:creationId xmlns:a16="http://schemas.microsoft.com/office/drawing/2014/main" id="{FD46F5AD-C869-17B5-B6FD-255435F369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2192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ja-JP" sz="2400">
                <a:ea typeface="ＭＳ Ｐゴシック" panose="020B0600070205080204" pitchFamily="34" charset="-128"/>
              </a:rPr>
              <a:t>Different notations for static/instance members, and classes/abstract classes</a:t>
            </a:r>
          </a:p>
        </p:txBody>
      </p:sp>
      <p:sp>
        <p:nvSpPr>
          <p:cNvPr id="45060" name="Footer Placeholder 1">
            <a:extLst>
              <a:ext uri="{FF2B5EF4-FFF2-40B4-BE49-F238E27FC236}">
                <a16:creationId xmlns:a16="http://schemas.microsoft.com/office/drawing/2014/main" id="{BA102182-38C0-1704-E100-F12A8AB037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ja-JP" sz="1400"/>
              <a:t>Java Programming 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7BF90E-A002-C500-A0FD-FC95EF03DD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9pPr>
          </a:lstStyle>
          <a:p>
            <a:pPr>
              <a:defRPr/>
            </a:pPr>
            <a:fld id="{7A799430-B5C3-ED47-9CFD-2B4026BCCAB2}" type="slidenum">
              <a:rPr kumimoji="0" lang="ko-KR" altLang="en-US" smtClean="0">
                <a:latin typeface="Times New Roman" panose="02020603050405020304" pitchFamily="18" charset="0"/>
                <a:ea typeface="굴림" panose="020B0600000101010101" pitchFamily="34" charset="-127"/>
              </a:rPr>
              <a:pPr>
                <a:defRPr/>
              </a:pPr>
              <a:t>37</a:t>
            </a:fld>
            <a:endParaRPr kumimoji="0" lang="en-US" altLang="ja-JP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38D2C40-CA77-13B1-AC6A-2ECBB89A8AC6}"/>
              </a:ext>
            </a:extLst>
          </p:cNvPr>
          <p:cNvSpPr/>
          <p:nvPr/>
        </p:nvSpPr>
        <p:spPr>
          <a:xfrm>
            <a:off x="3224214" y="2514600"/>
            <a:ext cx="2490787" cy="44608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i="1" err="1"/>
              <a:t>SuperClass</a:t>
            </a:r>
            <a:endParaRPr lang="ja-JP" altLang="en-US" i="1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74E0F3E-FFB8-7310-EA18-E040960C3814}"/>
              </a:ext>
            </a:extLst>
          </p:cNvPr>
          <p:cNvSpPr/>
          <p:nvPr/>
        </p:nvSpPr>
        <p:spPr>
          <a:xfrm>
            <a:off x="3224214" y="2941639"/>
            <a:ext cx="2490787" cy="44608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1400">
                <a:latin typeface="Courier New" panose="02070309020205020404" pitchFamily="49" charset="0"/>
                <a:cs typeface="Courier New" panose="02070309020205020404" pitchFamily="49" charset="0"/>
              </a:rPr>
              <a:t>field1</a:t>
            </a:r>
          </a:p>
          <a:p>
            <a:pPr>
              <a:defRPr/>
            </a:pPr>
            <a:r>
              <a:rPr lang="en-US" altLang="ja-JP" sz="1400" u="sng">
                <a:latin typeface="Courier New" panose="02070309020205020404" pitchFamily="49" charset="0"/>
                <a:cs typeface="Courier New" panose="02070309020205020404" pitchFamily="49" charset="0"/>
              </a:rPr>
              <a:t>field2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56BCBA15-CE97-4892-DB9F-0EF7EFB235FE}"/>
              </a:ext>
            </a:extLst>
          </p:cNvPr>
          <p:cNvSpPr/>
          <p:nvPr/>
        </p:nvSpPr>
        <p:spPr>
          <a:xfrm>
            <a:off x="3224214" y="3379789"/>
            <a:ext cx="2490787" cy="44608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1400" i="1">
                <a:latin typeface="Courier New" panose="02070309020205020404" pitchFamily="49" charset="0"/>
                <a:cs typeface="Courier New" panose="02070309020205020404" pitchFamily="49" charset="0"/>
              </a:rPr>
              <a:t>method1</a:t>
            </a:r>
          </a:p>
          <a:p>
            <a:pPr>
              <a:defRPr/>
            </a:pPr>
            <a:r>
              <a:rPr lang="en-US" altLang="ja-JP" sz="1400">
                <a:latin typeface="Courier New" panose="02070309020205020404" pitchFamily="49" charset="0"/>
                <a:cs typeface="Courier New" panose="02070309020205020404" pitchFamily="49" charset="0"/>
              </a:rPr>
              <a:t>method2</a:t>
            </a:r>
            <a:endParaRPr lang="ja-JP" alt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D2F3169-D992-970C-43E4-E73F60721EC9}"/>
              </a:ext>
            </a:extLst>
          </p:cNvPr>
          <p:cNvSpPr/>
          <p:nvPr/>
        </p:nvSpPr>
        <p:spPr>
          <a:xfrm>
            <a:off x="3200400" y="5040314"/>
            <a:ext cx="2490788" cy="44608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err="1"/>
              <a:t>SubClass</a:t>
            </a:r>
            <a:endParaRPr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6333460-AC8F-994F-C028-E6CC61FB1287}"/>
              </a:ext>
            </a:extLst>
          </p:cNvPr>
          <p:cNvSpPr/>
          <p:nvPr/>
        </p:nvSpPr>
        <p:spPr>
          <a:xfrm>
            <a:off x="3200400" y="5486401"/>
            <a:ext cx="2490788" cy="16351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altLang="ja-JP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2D53273-99CE-CBAE-EDAC-507D531A21A6}"/>
              </a:ext>
            </a:extLst>
          </p:cNvPr>
          <p:cNvSpPr/>
          <p:nvPr/>
        </p:nvSpPr>
        <p:spPr>
          <a:xfrm>
            <a:off x="3200400" y="5649914"/>
            <a:ext cx="2490788" cy="44608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1400">
                <a:latin typeface="Courier New" panose="02070309020205020404" pitchFamily="49" charset="0"/>
                <a:cs typeface="Courier New" panose="02070309020205020404" pitchFamily="49" charset="0"/>
              </a:rPr>
              <a:t>method1</a:t>
            </a:r>
          </a:p>
          <a:p>
            <a:pPr>
              <a:defRPr/>
            </a:pPr>
            <a:r>
              <a:rPr lang="en-US" altLang="ja-JP" sz="1400" u="sng">
                <a:latin typeface="Courier New" panose="02070309020205020404" pitchFamily="49" charset="0"/>
                <a:cs typeface="Courier New" panose="02070309020205020404" pitchFamily="49" charset="0"/>
              </a:rPr>
              <a:t>method3</a:t>
            </a:r>
            <a:endParaRPr lang="ja-JP" altLang="en-US" sz="1400" u="sng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二等辺三角形 28">
            <a:extLst>
              <a:ext uri="{FF2B5EF4-FFF2-40B4-BE49-F238E27FC236}">
                <a16:creationId xmlns:a16="http://schemas.microsoft.com/office/drawing/2014/main" id="{35B06211-6B2E-0D92-E0D3-F06BC3892F06}"/>
              </a:ext>
            </a:extLst>
          </p:cNvPr>
          <p:cNvSpPr/>
          <p:nvPr/>
        </p:nvSpPr>
        <p:spPr>
          <a:xfrm>
            <a:off x="4325938" y="3825876"/>
            <a:ext cx="228600" cy="288925"/>
          </a:xfrm>
          <a:prstGeom prst="triangl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86109369-ADAB-6D4A-0F62-BD1C4E233EC6}"/>
              </a:ext>
            </a:extLst>
          </p:cNvPr>
          <p:cNvCxnSpPr/>
          <p:nvPr/>
        </p:nvCxnSpPr>
        <p:spPr>
          <a:xfrm>
            <a:off x="4441825" y="4114801"/>
            <a:ext cx="0" cy="9255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70" name="TextBox 5">
            <a:extLst>
              <a:ext uri="{FF2B5EF4-FFF2-40B4-BE49-F238E27FC236}">
                <a16:creationId xmlns:a16="http://schemas.microsoft.com/office/drawing/2014/main" id="{2A1BEC86-9BF8-585E-0B3C-385432F6B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1088" y="2462214"/>
            <a:ext cx="44958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class SuperClass{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int field1;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int field2;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void method1;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int method2(){ …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5071" name="TextBox 5">
            <a:extLst>
              <a:ext uri="{FF2B5EF4-FFF2-40B4-BE49-F238E27FC236}">
                <a16:creationId xmlns:a16="http://schemas.microsoft.com/office/drawing/2014/main" id="{AC95D4F3-5AB6-1612-6DC3-D05C21875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1088" y="4948239"/>
            <a:ext cx="44958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class SubClass extends SuperClass{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void method1(){ …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double method3(){ …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3" name="吹き出し: 角を丸めた四角形 32">
            <a:extLst>
              <a:ext uri="{FF2B5EF4-FFF2-40B4-BE49-F238E27FC236}">
                <a16:creationId xmlns:a16="http://schemas.microsoft.com/office/drawing/2014/main" id="{2CBD2ED9-1EBF-EF44-1845-91FEAC205CC1}"/>
              </a:ext>
            </a:extLst>
          </p:cNvPr>
          <p:cNvSpPr/>
          <p:nvPr/>
        </p:nvSpPr>
        <p:spPr>
          <a:xfrm>
            <a:off x="2605088" y="4175125"/>
            <a:ext cx="1524000" cy="374650"/>
          </a:xfrm>
          <a:prstGeom prst="wedgeRoundRectCallout">
            <a:avLst>
              <a:gd name="adj1" fmla="val 63802"/>
              <a:gd name="adj2" fmla="val -28083"/>
              <a:gd name="adj3" fmla="val 16667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400">
                <a:solidFill>
                  <a:schemeClr val="tx1"/>
                </a:solidFill>
              </a:rPr>
              <a:t>extends</a:t>
            </a:r>
            <a:endParaRPr lang="ja-JP" altLang="en-US" sz="1400">
              <a:solidFill>
                <a:schemeClr val="tx1"/>
              </a:solidFill>
            </a:endParaRPr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855FF2EF-84CC-6D36-B60B-1A5A7BF8AF3A}"/>
              </a:ext>
            </a:extLst>
          </p:cNvPr>
          <p:cNvSpPr/>
          <p:nvPr/>
        </p:nvSpPr>
        <p:spPr>
          <a:xfrm>
            <a:off x="1666876" y="2844800"/>
            <a:ext cx="1427163" cy="374650"/>
          </a:xfrm>
          <a:prstGeom prst="wedgeRoundRectCallout">
            <a:avLst>
              <a:gd name="adj1" fmla="val 66065"/>
              <a:gd name="adj2" fmla="val 51088"/>
              <a:gd name="adj3" fmla="val 16667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US" altLang="ja-JP" sz="1400">
                <a:solidFill>
                  <a:schemeClr val="tx1"/>
                </a:solidFill>
              </a:rPr>
              <a:t>Static field</a:t>
            </a:r>
            <a:endParaRPr lang="ja-JP" altLang="en-US" sz="1400">
              <a:solidFill>
                <a:schemeClr val="tx1"/>
              </a:solidFill>
            </a:endParaRPr>
          </a:p>
        </p:txBody>
      </p:sp>
      <p:sp>
        <p:nvSpPr>
          <p:cNvPr id="35" name="吹き出し: 角を丸めた四角形 34">
            <a:extLst>
              <a:ext uri="{FF2B5EF4-FFF2-40B4-BE49-F238E27FC236}">
                <a16:creationId xmlns:a16="http://schemas.microsoft.com/office/drawing/2014/main" id="{7E4C1E4D-2A8C-5024-7AB0-E823A5EC9861}"/>
              </a:ext>
            </a:extLst>
          </p:cNvPr>
          <p:cNvSpPr/>
          <p:nvPr/>
        </p:nvSpPr>
        <p:spPr>
          <a:xfrm>
            <a:off x="1666876" y="2316163"/>
            <a:ext cx="1427163" cy="374650"/>
          </a:xfrm>
          <a:prstGeom prst="wedgeRoundRectCallout">
            <a:avLst>
              <a:gd name="adj1" fmla="val 100659"/>
              <a:gd name="adj2" fmla="val 52704"/>
              <a:gd name="adj3" fmla="val 16667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US" altLang="ja-JP" sz="1400">
                <a:solidFill>
                  <a:schemeClr val="tx1"/>
                </a:solidFill>
              </a:rPr>
              <a:t>Abstract class</a:t>
            </a:r>
            <a:endParaRPr lang="ja-JP" altLang="en-US" sz="1400">
              <a:solidFill>
                <a:schemeClr val="tx1"/>
              </a:solidFill>
            </a:endParaRPr>
          </a:p>
        </p:txBody>
      </p:sp>
      <p:sp>
        <p:nvSpPr>
          <p:cNvPr id="36" name="吹き出し: 角を丸めた四角形 35">
            <a:extLst>
              <a:ext uri="{FF2B5EF4-FFF2-40B4-BE49-F238E27FC236}">
                <a16:creationId xmlns:a16="http://schemas.microsoft.com/office/drawing/2014/main" id="{63D37EA5-B7A4-6465-2648-B8BF6595A8DC}"/>
              </a:ext>
            </a:extLst>
          </p:cNvPr>
          <p:cNvSpPr/>
          <p:nvPr/>
        </p:nvSpPr>
        <p:spPr>
          <a:xfrm>
            <a:off x="1666876" y="3368675"/>
            <a:ext cx="1427163" cy="374650"/>
          </a:xfrm>
          <a:prstGeom prst="wedgeRoundRectCallout">
            <a:avLst>
              <a:gd name="adj1" fmla="val 64268"/>
              <a:gd name="adj2" fmla="val -8694"/>
              <a:gd name="adj3" fmla="val 16667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US" altLang="ja-JP" sz="1400">
                <a:solidFill>
                  <a:schemeClr val="tx1"/>
                </a:solidFill>
              </a:rPr>
              <a:t>Abstract method</a:t>
            </a:r>
            <a:endParaRPr lang="ja-JP" altLang="en-US" sz="1400">
              <a:solidFill>
                <a:schemeClr val="tx1"/>
              </a:solidFill>
            </a:endParaRPr>
          </a:p>
        </p:txBody>
      </p:sp>
      <p:sp>
        <p:nvSpPr>
          <p:cNvPr id="37" name="吹き出し: 角を丸めた四角形 36">
            <a:extLst>
              <a:ext uri="{FF2B5EF4-FFF2-40B4-BE49-F238E27FC236}">
                <a16:creationId xmlns:a16="http://schemas.microsoft.com/office/drawing/2014/main" id="{B8761662-292D-2D00-501F-4341BF38ABFD}"/>
              </a:ext>
            </a:extLst>
          </p:cNvPr>
          <p:cNvSpPr/>
          <p:nvPr/>
        </p:nvSpPr>
        <p:spPr>
          <a:xfrm>
            <a:off x="1666875" y="5638800"/>
            <a:ext cx="1347788" cy="374650"/>
          </a:xfrm>
          <a:prstGeom prst="wedgeRoundRectCallout">
            <a:avLst>
              <a:gd name="adj1" fmla="val 66065"/>
              <a:gd name="adj2" fmla="val 51088"/>
              <a:gd name="adj3" fmla="val 16667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400">
                <a:solidFill>
                  <a:schemeClr val="tx1"/>
                </a:solidFill>
              </a:rPr>
              <a:t>Static method</a:t>
            </a:r>
            <a:endParaRPr lang="ja-JP" alt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B26A74FA-2679-0004-9919-075BD641EBF0}"/>
              </a:ext>
            </a:extLst>
          </p:cNvPr>
          <p:cNvCxnSpPr>
            <a:cxnSpLocks/>
          </p:cNvCxnSpPr>
          <p:nvPr/>
        </p:nvCxnSpPr>
        <p:spPr>
          <a:xfrm flipH="1" flipV="1">
            <a:off x="8780463" y="3649663"/>
            <a:ext cx="0" cy="1301750"/>
          </a:xfrm>
          <a:prstGeom prst="line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E048EE0E-6512-829C-B038-995E64FADDFB}"/>
              </a:ext>
            </a:extLst>
          </p:cNvPr>
          <p:cNvCxnSpPr/>
          <p:nvPr/>
        </p:nvCxnSpPr>
        <p:spPr>
          <a:xfrm>
            <a:off x="5767389" y="5895975"/>
            <a:ext cx="1766887" cy="0"/>
          </a:xfrm>
          <a:prstGeom prst="line">
            <a:avLst/>
          </a:prstGeom>
          <a:ln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084" name="Rectangle 4">
            <a:extLst>
              <a:ext uri="{FF2B5EF4-FFF2-40B4-BE49-F238E27FC236}">
                <a16:creationId xmlns:a16="http://schemas.microsoft.com/office/drawing/2014/main" id="{BB9D1EED-2F95-8448-FC67-105F229BCB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kumimoji="0" lang="en-US" altLang="ja-JP">
                <a:ea typeface="ＭＳ Ｐゴシック" panose="020B0600070205080204" pitchFamily="34" charset="-128"/>
              </a:rPr>
              <a:t>UML: Class Diagram</a:t>
            </a:r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50BE0466-FBE3-4BFE-61EB-F923E1BACA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2192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ja-JP" sz="2400">
                <a:ea typeface="ＭＳ Ｐゴシック" panose="020B0600070205080204" pitchFamily="34" charset="-128"/>
              </a:rPr>
              <a:t>Aggregation: A class (instance) has other instances</a:t>
            </a:r>
          </a:p>
        </p:txBody>
      </p:sp>
      <p:sp>
        <p:nvSpPr>
          <p:cNvPr id="46086" name="Footer Placeholder 1">
            <a:extLst>
              <a:ext uri="{FF2B5EF4-FFF2-40B4-BE49-F238E27FC236}">
                <a16:creationId xmlns:a16="http://schemas.microsoft.com/office/drawing/2014/main" id="{32556AE2-0F84-76D1-E9B8-23AB0D814E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ja-JP" sz="1400"/>
              <a:t>Java Programming 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2330C5-8E30-DF86-269A-6190701107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9pPr>
          </a:lstStyle>
          <a:p>
            <a:pPr>
              <a:defRPr/>
            </a:pPr>
            <a:fld id="{925B0F0B-2033-684E-A685-079DE1553AE8}" type="slidenum">
              <a:rPr kumimoji="0" lang="ko-KR" altLang="en-US" smtClean="0">
                <a:latin typeface="Times New Roman" panose="02020603050405020304" pitchFamily="18" charset="0"/>
                <a:ea typeface="굴림" panose="020B0600000101010101" pitchFamily="34" charset="-127"/>
              </a:rPr>
              <a:pPr>
                <a:defRPr/>
              </a:pPr>
              <a:t>38</a:t>
            </a:fld>
            <a:endParaRPr kumimoji="0" lang="en-US" altLang="ja-JP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2966B84A-243B-D3D1-F431-A36146F2FD8F}"/>
              </a:ext>
            </a:extLst>
          </p:cNvPr>
          <p:cNvSpPr/>
          <p:nvPr/>
        </p:nvSpPr>
        <p:spPr>
          <a:xfrm>
            <a:off x="7534275" y="5246689"/>
            <a:ext cx="2490788" cy="44608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/>
              <a:t>Node</a:t>
            </a:r>
            <a:endParaRPr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2B02FA1-409B-8848-A2B7-E22AD01B17A5}"/>
              </a:ext>
            </a:extLst>
          </p:cNvPr>
          <p:cNvSpPr/>
          <p:nvPr/>
        </p:nvSpPr>
        <p:spPr>
          <a:xfrm>
            <a:off x="7534275" y="6132513"/>
            <a:ext cx="2490788" cy="16351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altLang="ja-JP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E28D95A-30F5-E1B1-F50D-ADB384B723E5}"/>
              </a:ext>
            </a:extLst>
          </p:cNvPr>
          <p:cNvSpPr/>
          <p:nvPr/>
        </p:nvSpPr>
        <p:spPr>
          <a:xfrm>
            <a:off x="7534275" y="5686425"/>
            <a:ext cx="2490788" cy="44608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140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endParaRPr lang="ja-JP" altLang="en-US" sz="1400" u="sng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091" name="TextBox 5">
            <a:extLst>
              <a:ext uri="{FF2B5EF4-FFF2-40B4-BE49-F238E27FC236}">
                <a16:creationId xmlns:a16="http://schemas.microsoft.com/office/drawing/2014/main" id="{186280A2-8BE0-C7C5-956B-4F4628C10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1835151"/>
            <a:ext cx="4495800" cy="329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class Key{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//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class Node{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Key key;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//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class Tree{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Node[] nodes;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//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37" name="吹き出し: 角を丸めた四角形 36">
            <a:extLst>
              <a:ext uri="{FF2B5EF4-FFF2-40B4-BE49-F238E27FC236}">
                <a16:creationId xmlns:a16="http://schemas.microsoft.com/office/drawing/2014/main" id="{D3B532C0-5556-990C-78F7-BDA932963AB8}"/>
              </a:ext>
            </a:extLst>
          </p:cNvPr>
          <p:cNvSpPr/>
          <p:nvPr/>
        </p:nvSpPr>
        <p:spPr>
          <a:xfrm>
            <a:off x="7073900" y="4168775"/>
            <a:ext cx="1347788" cy="374650"/>
          </a:xfrm>
          <a:prstGeom prst="wedgeRoundRectCallout">
            <a:avLst>
              <a:gd name="adj1" fmla="val 67413"/>
              <a:gd name="adj2" fmla="val 38162"/>
              <a:gd name="adj3" fmla="val 16667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400">
                <a:solidFill>
                  <a:schemeClr val="tx1"/>
                </a:solidFill>
              </a:rPr>
              <a:t>aggregation</a:t>
            </a:r>
            <a:endParaRPr lang="ja-JP" altLang="en-US" sz="1400">
              <a:solidFill>
                <a:schemeClr val="tx1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E2CF849B-4C0B-E781-AA52-A226C38C35F7}"/>
              </a:ext>
            </a:extLst>
          </p:cNvPr>
          <p:cNvSpPr/>
          <p:nvPr/>
        </p:nvSpPr>
        <p:spPr>
          <a:xfrm>
            <a:off x="2971800" y="5257800"/>
            <a:ext cx="2490788" cy="44608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/>
              <a:t>Tree</a:t>
            </a:r>
            <a:endParaRPr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6CB36809-6FFC-3E39-B09D-A38E8778CF0D}"/>
              </a:ext>
            </a:extLst>
          </p:cNvPr>
          <p:cNvSpPr/>
          <p:nvPr/>
        </p:nvSpPr>
        <p:spPr>
          <a:xfrm>
            <a:off x="2971800" y="6142038"/>
            <a:ext cx="2490788" cy="16351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altLang="ja-JP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A0E2F89F-A41F-961C-0229-4D3C0F9A4CF8}"/>
              </a:ext>
            </a:extLst>
          </p:cNvPr>
          <p:cNvSpPr/>
          <p:nvPr/>
        </p:nvSpPr>
        <p:spPr>
          <a:xfrm>
            <a:off x="2971800" y="5695950"/>
            <a:ext cx="2490788" cy="44608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1400">
                <a:latin typeface="Courier New" panose="02070309020205020404" pitchFamily="49" charset="0"/>
                <a:cs typeface="Courier New" panose="02070309020205020404" pitchFamily="49" charset="0"/>
              </a:rPr>
              <a:t>nodes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BBE48D51-4E76-E5EF-999C-94890A9B907B}"/>
              </a:ext>
            </a:extLst>
          </p:cNvPr>
          <p:cNvSpPr/>
          <p:nvPr/>
        </p:nvSpPr>
        <p:spPr>
          <a:xfrm>
            <a:off x="7534275" y="2874964"/>
            <a:ext cx="2490788" cy="44608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/>
              <a:t>Key</a:t>
            </a:r>
            <a:endParaRPr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09AADCEC-4591-572D-9CC5-B59AFB6F8344}"/>
              </a:ext>
            </a:extLst>
          </p:cNvPr>
          <p:cNvSpPr/>
          <p:nvPr/>
        </p:nvSpPr>
        <p:spPr>
          <a:xfrm>
            <a:off x="7534275" y="3486151"/>
            <a:ext cx="2490788" cy="16351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altLang="ja-JP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C1078AE4-A0B5-4F1F-DB3E-512047730893}"/>
              </a:ext>
            </a:extLst>
          </p:cNvPr>
          <p:cNvSpPr/>
          <p:nvPr/>
        </p:nvSpPr>
        <p:spPr>
          <a:xfrm>
            <a:off x="7534275" y="3316288"/>
            <a:ext cx="2490788" cy="16986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ja-JP" altLang="en-US" sz="1400" u="sng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ひし形 7">
            <a:extLst>
              <a:ext uri="{FF2B5EF4-FFF2-40B4-BE49-F238E27FC236}">
                <a16:creationId xmlns:a16="http://schemas.microsoft.com/office/drawing/2014/main" id="{34962FC1-0734-FA4B-1369-6753892B17A3}"/>
              </a:ext>
            </a:extLst>
          </p:cNvPr>
          <p:cNvSpPr/>
          <p:nvPr/>
        </p:nvSpPr>
        <p:spPr>
          <a:xfrm>
            <a:off x="5462588" y="5792789"/>
            <a:ext cx="533400" cy="206375"/>
          </a:xfrm>
          <a:prstGeom prst="diamond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49" name="ひし形 48">
            <a:extLst>
              <a:ext uri="{FF2B5EF4-FFF2-40B4-BE49-F238E27FC236}">
                <a16:creationId xmlns:a16="http://schemas.microsoft.com/office/drawing/2014/main" id="{1F26AF11-6FCB-90EE-852A-4D5F8A4531AE}"/>
              </a:ext>
            </a:extLst>
          </p:cNvPr>
          <p:cNvSpPr/>
          <p:nvPr/>
        </p:nvSpPr>
        <p:spPr>
          <a:xfrm rot="16200000">
            <a:off x="8513763" y="4868863"/>
            <a:ext cx="533400" cy="206375"/>
          </a:xfrm>
          <a:prstGeom prst="diamond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50" name="吹き出し: 角を丸めた四角形 49">
            <a:extLst>
              <a:ext uri="{FF2B5EF4-FFF2-40B4-BE49-F238E27FC236}">
                <a16:creationId xmlns:a16="http://schemas.microsoft.com/office/drawing/2014/main" id="{36AE1C88-7039-2CA9-8330-9BE36ECF7211}"/>
              </a:ext>
            </a:extLst>
          </p:cNvPr>
          <p:cNvSpPr/>
          <p:nvPr/>
        </p:nvSpPr>
        <p:spPr>
          <a:xfrm>
            <a:off x="5957889" y="5181600"/>
            <a:ext cx="1347787" cy="374650"/>
          </a:xfrm>
          <a:prstGeom prst="wedgeRoundRectCallout">
            <a:avLst>
              <a:gd name="adj1" fmla="val -43108"/>
              <a:gd name="adj2" fmla="val 96328"/>
              <a:gd name="adj3" fmla="val 16667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400">
                <a:solidFill>
                  <a:schemeClr val="tx1"/>
                </a:solidFill>
              </a:rPr>
              <a:t>aggregation</a:t>
            </a:r>
            <a:endParaRPr lang="ja-JP" alt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CC4CBAA-64CD-2F75-E3E7-8D1BD142F69E}"/>
              </a:ext>
            </a:extLst>
          </p:cNvPr>
          <p:cNvCxnSpPr/>
          <p:nvPr/>
        </p:nvCxnSpPr>
        <p:spPr>
          <a:xfrm>
            <a:off x="5110164" y="2651125"/>
            <a:ext cx="1768475" cy="0"/>
          </a:xfrm>
          <a:prstGeom prst="line">
            <a:avLst/>
          </a:prstGeom>
          <a:ln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107" name="Rectangle 4">
            <a:extLst>
              <a:ext uri="{FF2B5EF4-FFF2-40B4-BE49-F238E27FC236}">
                <a16:creationId xmlns:a16="http://schemas.microsoft.com/office/drawing/2014/main" id="{C9C3B1FF-9FF9-19D7-3896-E7153D31AB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kumimoji="0" lang="en-US" altLang="ja-JP">
                <a:ea typeface="ＭＳ Ｐゴシック" panose="020B0600070205080204" pitchFamily="34" charset="-128"/>
              </a:rPr>
              <a:t>UML: Class Diagram</a:t>
            </a:r>
          </a:p>
        </p:txBody>
      </p:sp>
      <p:sp>
        <p:nvSpPr>
          <p:cNvPr id="47108" name="Rectangle 5">
            <a:extLst>
              <a:ext uri="{FF2B5EF4-FFF2-40B4-BE49-F238E27FC236}">
                <a16:creationId xmlns:a16="http://schemas.microsoft.com/office/drawing/2014/main" id="{FF364335-9445-38B5-2B1A-FBA2B5163E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2192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ja-JP" sz="2400">
                <a:ea typeface="ＭＳ Ｐゴシック" panose="020B0600070205080204" pitchFamily="34" charset="-128"/>
              </a:rPr>
              <a:t>Other relationships</a:t>
            </a:r>
          </a:p>
        </p:txBody>
      </p:sp>
      <p:sp>
        <p:nvSpPr>
          <p:cNvPr id="47109" name="Footer Placeholder 1">
            <a:extLst>
              <a:ext uri="{FF2B5EF4-FFF2-40B4-BE49-F238E27FC236}">
                <a16:creationId xmlns:a16="http://schemas.microsoft.com/office/drawing/2014/main" id="{6F6E1FE2-D0FF-187F-4267-6513344C6B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ja-JP" sz="1400"/>
              <a:t>Java Programming 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D2E1CC-B5C0-75C4-03EB-018C68CB80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9pPr>
          </a:lstStyle>
          <a:p>
            <a:pPr>
              <a:defRPr/>
            </a:pPr>
            <a:fld id="{DA5331A3-3043-284E-9B49-9E5DEFB45899}" type="slidenum">
              <a:rPr kumimoji="0" lang="ko-KR" altLang="en-US" smtClean="0">
                <a:latin typeface="Times New Roman" panose="02020603050405020304" pitchFamily="18" charset="0"/>
                <a:ea typeface="굴림" panose="020B0600000101010101" pitchFamily="34" charset="-127"/>
              </a:rPr>
              <a:pPr>
                <a:defRPr/>
              </a:pPr>
              <a:t>39</a:t>
            </a:fld>
            <a:endParaRPr kumimoji="0" lang="en-US" altLang="ja-JP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7029E51-6D2E-BF3A-D71C-F7F84C9524B1}"/>
              </a:ext>
            </a:extLst>
          </p:cNvPr>
          <p:cNvSpPr/>
          <p:nvPr/>
        </p:nvSpPr>
        <p:spPr>
          <a:xfrm>
            <a:off x="2590801" y="2209800"/>
            <a:ext cx="2519363" cy="44608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/>
              <a:t>Client</a:t>
            </a:r>
            <a:endParaRPr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6157C2ED-0875-31A0-2171-419D142C24FE}"/>
              </a:ext>
            </a:extLst>
          </p:cNvPr>
          <p:cNvSpPr/>
          <p:nvPr/>
        </p:nvSpPr>
        <p:spPr>
          <a:xfrm>
            <a:off x="2590801" y="2820988"/>
            <a:ext cx="2519363" cy="16351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altLang="ja-JP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6A882DB6-7B06-04DD-B135-8163383B4AD8}"/>
              </a:ext>
            </a:extLst>
          </p:cNvPr>
          <p:cNvSpPr/>
          <p:nvPr/>
        </p:nvSpPr>
        <p:spPr>
          <a:xfrm>
            <a:off x="2590801" y="2651126"/>
            <a:ext cx="2519363" cy="16986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ja-JP" altLang="en-US" sz="1400" u="sng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ED9A1A9-FEF2-A1D4-3471-ACED36CD0915}"/>
              </a:ext>
            </a:extLst>
          </p:cNvPr>
          <p:cNvSpPr/>
          <p:nvPr/>
        </p:nvSpPr>
        <p:spPr>
          <a:xfrm>
            <a:off x="6878638" y="2209800"/>
            <a:ext cx="2519362" cy="44608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/>
              <a:t>Server</a:t>
            </a:r>
            <a:endParaRPr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3445004-78BA-A88C-E1A6-39526236C50B}"/>
              </a:ext>
            </a:extLst>
          </p:cNvPr>
          <p:cNvSpPr/>
          <p:nvPr/>
        </p:nvSpPr>
        <p:spPr>
          <a:xfrm>
            <a:off x="6878638" y="2820988"/>
            <a:ext cx="2519362" cy="16351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altLang="ja-JP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216CB4B-D288-DB83-C312-BAD075C8E121}"/>
              </a:ext>
            </a:extLst>
          </p:cNvPr>
          <p:cNvSpPr/>
          <p:nvPr/>
        </p:nvSpPr>
        <p:spPr>
          <a:xfrm>
            <a:off x="6878638" y="2651126"/>
            <a:ext cx="2519362" cy="16986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ja-JP" altLang="en-US" sz="1400" u="sng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5">
            <a:extLst>
              <a:ext uri="{FF2B5EF4-FFF2-40B4-BE49-F238E27FC236}">
                <a16:creationId xmlns:a16="http://schemas.microsoft.com/office/drawing/2014/main" id="{08F5201B-8005-3C0F-518F-0EFC14B44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3400" y="2232025"/>
            <a:ext cx="965200" cy="3381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anose="05000000000000000000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600">
                <a:latin typeface="+mn-lt"/>
                <a:cs typeface="Courier New" panose="02070309020205020404" pitchFamily="49" charset="0"/>
              </a:rPr>
              <a:t>Uses </a:t>
            </a:r>
            <a:r>
              <a:rPr lang="ja-JP" altLang="en-US" sz="1600">
                <a:latin typeface="+mn-lt"/>
                <a:cs typeface="Courier New" panose="02070309020205020404" pitchFamily="49" charset="0"/>
              </a:rPr>
              <a:t>▸</a:t>
            </a:r>
            <a:endParaRPr lang="en-US" altLang="en-US" sz="1600">
              <a:latin typeface="+mn-lt"/>
              <a:cs typeface="Courier New" panose="02070309020205020404" pitchFamily="49" charset="0"/>
            </a:endParaRP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CC7A276C-FDC1-938C-C569-1620BD782066}"/>
              </a:ext>
            </a:extLst>
          </p:cNvPr>
          <p:cNvCxnSpPr/>
          <p:nvPr/>
        </p:nvCxnSpPr>
        <p:spPr>
          <a:xfrm>
            <a:off x="5110164" y="5013325"/>
            <a:ext cx="1768475" cy="0"/>
          </a:xfrm>
          <a:prstGeom prst="line">
            <a:avLst/>
          </a:prstGeom>
          <a:ln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3C552FE3-A891-2F61-B487-B8DF5789460C}"/>
              </a:ext>
            </a:extLst>
          </p:cNvPr>
          <p:cNvSpPr/>
          <p:nvPr/>
        </p:nvSpPr>
        <p:spPr>
          <a:xfrm>
            <a:off x="2590801" y="4572000"/>
            <a:ext cx="2519363" cy="44608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/>
              <a:t>Factory</a:t>
            </a:r>
            <a:endParaRPr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31D100E-92BE-F167-C0AB-74F650F3F17E}"/>
              </a:ext>
            </a:extLst>
          </p:cNvPr>
          <p:cNvSpPr/>
          <p:nvPr/>
        </p:nvSpPr>
        <p:spPr>
          <a:xfrm>
            <a:off x="2590801" y="5183188"/>
            <a:ext cx="2519363" cy="16351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altLang="ja-JP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E57AE5E9-E02F-C120-1CB4-D3E898345A30}"/>
              </a:ext>
            </a:extLst>
          </p:cNvPr>
          <p:cNvSpPr/>
          <p:nvPr/>
        </p:nvSpPr>
        <p:spPr>
          <a:xfrm>
            <a:off x="2590801" y="5013326"/>
            <a:ext cx="2519363" cy="16986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ja-JP" altLang="en-US" sz="1400" u="sng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2F83ABD3-2DFE-6AB0-8C94-20550E1EA66F}"/>
              </a:ext>
            </a:extLst>
          </p:cNvPr>
          <p:cNvSpPr/>
          <p:nvPr/>
        </p:nvSpPr>
        <p:spPr>
          <a:xfrm>
            <a:off x="6878638" y="4572000"/>
            <a:ext cx="2519362" cy="44608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/>
              <a:t>Product</a:t>
            </a:r>
            <a:endParaRPr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11907C12-11FE-C416-AD22-65830C665B13}"/>
              </a:ext>
            </a:extLst>
          </p:cNvPr>
          <p:cNvSpPr/>
          <p:nvPr/>
        </p:nvSpPr>
        <p:spPr>
          <a:xfrm>
            <a:off x="6878638" y="5183188"/>
            <a:ext cx="2519362" cy="16351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altLang="ja-JP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A6173ED6-8627-7956-A7E7-57BD2A587404}"/>
              </a:ext>
            </a:extLst>
          </p:cNvPr>
          <p:cNvSpPr/>
          <p:nvPr/>
        </p:nvSpPr>
        <p:spPr>
          <a:xfrm>
            <a:off x="6878638" y="5013326"/>
            <a:ext cx="2519362" cy="16986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ja-JP" altLang="en-US" sz="1400" u="sng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5">
            <a:extLst>
              <a:ext uri="{FF2B5EF4-FFF2-40B4-BE49-F238E27FC236}">
                <a16:creationId xmlns:a16="http://schemas.microsoft.com/office/drawing/2014/main" id="{B4FAD7B7-4AD7-294F-70B6-010D2764E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6076" y="4594225"/>
            <a:ext cx="1152525" cy="3381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anose="05000000000000000000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1600">
                <a:latin typeface="+mn-lt"/>
                <a:cs typeface="Courier New" panose="02070309020205020404" pitchFamily="49" charset="0"/>
              </a:rPr>
              <a:t>Creates</a:t>
            </a:r>
            <a:r>
              <a:rPr lang="en-US" altLang="en-US" sz="1600">
                <a:latin typeface="+mn-lt"/>
                <a:cs typeface="Courier New" panose="02070309020205020404" pitchFamily="49" charset="0"/>
              </a:rPr>
              <a:t> </a:t>
            </a:r>
            <a:r>
              <a:rPr lang="ja-JP" altLang="en-US" sz="1600">
                <a:latin typeface="+mn-lt"/>
                <a:cs typeface="Courier New" panose="02070309020205020404" pitchFamily="49" charset="0"/>
              </a:rPr>
              <a:t>▸</a:t>
            </a:r>
            <a:endParaRPr lang="en-US" altLang="en-US" sz="160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0" name="Rectangle 5">
            <a:extLst>
              <a:ext uri="{FF2B5EF4-FFF2-40B4-BE49-F238E27FC236}">
                <a16:creationId xmlns:a16="http://schemas.microsoft.com/office/drawing/2014/main" id="{37B1B083-3A20-EAE7-8FDA-9B9FF24D3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190875"/>
            <a:ext cx="5181600" cy="44608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0000"/>
              <a:buFont typeface="Wingdings" panose="05000000000000000000" pitchFamily="2" charset="2"/>
              <a:buChar char="u"/>
              <a:defRPr kumimoji="1" lang="ja-JP" altLang="en-US" sz="3200" smtClean="0">
                <a:solidFill>
                  <a:schemeClr val="tx1"/>
                </a:solidFill>
                <a:latin typeface="+mn-lt"/>
                <a:ea typeface="ＭＳ Ｐゴシック" panose="020B0600070205080204" pitchFamily="50" charset="-128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0000"/>
              <a:buFont typeface="Wingdings" panose="05000000000000000000" pitchFamily="2" charset="2"/>
              <a:buChar char="l"/>
              <a:defRPr kumimoji="1" lang="ja-JP" altLang="en-US" sz="2800" smtClean="0">
                <a:solidFill>
                  <a:schemeClr val="tx1"/>
                </a:solidFill>
                <a:latin typeface="+mn-lt"/>
                <a:ea typeface="ＭＳ Ｐゴシック" panose="020B0600070205080204" pitchFamily="50" charset="-128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―"/>
              <a:defRPr kumimoji="1" lang="ja-JP" altLang="en-US" sz="2400" smtClean="0">
                <a:solidFill>
                  <a:schemeClr val="tx1"/>
                </a:solidFill>
                <a:latin typeface="+mn-lt"/>
                <a:ea typeface="ＭＳ Ｐゴシック" panose="020B0600070205080204" pitchFamily="50" charset="-128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lang="ja-JP" altLang="en-US" sz="2000" smtClean="0">
                <a:solidFill>
                  <a:schemeClr val="tx1"/>
                </a:solidFill>
                <a:latin typeface="+mn-lt"/>
                <a:ea typeface="ＭＳ Ｐゴシック" panose="020B0600070205080204" pitchFamily="50" charset="-128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Blip>
                <a:blip r:embed="rId2"/>
              </a:buBlip>
              <a:defRPr kumimoji="1" lang="ja-JP" altLang="en-US" sz="2000" smtClean="0">
                <a:solidFill>
                  <a:schemeClr val="tx1"/>
                </a:solidFill>
                <a:latin typeface="+mn-lt"/>
                <a:ea typeface="ＭＳ Ｐゴシック" panose="020B0600070205080204" pitchFamily="50" charset="-128"/>
              </a:defRPr>
            </a:lvl5pPr>
            <a:lvl6pPr marL="2514600" lvl="5" indent="-228600" algn="l" latinLnBrk="0">
              <a:spcBef>
                <a:spcPct val="20000"/>
              </a:spcBef>
              <a:buSzPct val="70000"/>
              <a:buBlip>
                <a:blip r:embed="rId2"/>
              </a:buBlip>
              <a:defRPr kumimoji="1" lang="ja-JP" altLang="en-US" sz="2000" b="0" i="0" u="none" smtClean="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lvl="6" indent="-228600" algn="l" latinLnBrk="0">
              <a:spcBef>
                <a:spcPct val="20000"/>
              </a:spcBef>
              <a:buSzPct val="70000"/>
              <a:buBlip>
                <a:blip r:embed="rId2"/>
              </a:buBlip>
              <a:defRPr kumimoji="1" lang="ja-JP" altLang="en-US" sz="2000" b="0" i="0" u="none" smtClean="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lvl="7" indent="-228600" algn="l" latinLnBrk="0">
              <a:spcBef>
                <a:spcPct val="20000"/>
              </a:spcBef>
              <a:buSzPct val="70000"/>
              <a:buBlip>
                <a:blip r:embed="rId2"/>
              </a:buBlip>
              <a:defRPr kumimoji="1" lang="ja-JP" altLang="en-US" sz="2000" b="0" i="0" u="none" smtClean="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lvl="8" indent="-228600" algn="l" latinLnBrk="0">
              <a:spcBef>
                <a:spcPct val="20000"/>
              </a:spcBef>
              <a:buSzPct val="70000"/>
              <a:buBlip>
                <a:blip r:embed="rId2"/>
              </a:buBlip>
              <a:defRPr kumimoji="1" lang="ja-JP" altLang="en-US" sz="2000" b="0" i="0" u="none" smtClean="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buNone/>
              <a:defRPr/>
            </a:pPr>
            <a:r>
              <a:rPr kumimoji="0" lang="en-US" altLang="ja-JP" sz="2000" kern="0"/>
              <a:t>“Client uses the Server”</a:t>
            </a:r>
          </a:p>
        </p:txBody>
      </p:sp>
      <p:sp>
        <p:nvSpPr>
          <p:cNvPr id="41" name="Rectangle 5">
            <a:extLst>
              <a:ext uri="{FF2B5EF4-FFF2-40B4-BE49-F238E27FC236}">
                <a16:creationId xmlns:a16="http://schemas.microsoft.com/office/drawing/2014/main" id="{4F233FEC-BBCF-CAC1-D0A1-4DD408884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3600" y="5507039"/>
            <a:ext cx="5181600" cy="44608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0000"/>
              <a:buFont typeface="Wingdings" panose="05000000000000000000" pitchFamily="2" charset="2"/>
              <a:buChar char="u"/>
              <a:defRPr kumimoji="1" lang="ja-JP" altLang="en-US" sz="3200" smtClean="0">
                <a:solidFill>
                  <a:schemeClr val="tx1"/>
                </a:solidFill>
                <a:latin typeface="+mn-lt"/>
                <a:ea typeface="ＭＳ Ｐゴシック" panose="020B0600070205080204" pitchFamily="50" charset="-128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0000"/>
              <a:buFont typeface="Wingdings" panose="05000000000000000000" pitchFamily="2" charset="2"/>
              <a:buChar char="l"/>
              <a:defRPr kumimoji="1" lang="ja-JP" altLang="en-US" sz="2800" smtClean="0">
                <a:solidFill>
                  <a:schemeClr val="tx1"/>
                </a:solidFill>
                <a:latin typeface="+mn-lt"/>
                <a:ea typeface="ＭＳ Ｐゴシック" panose="020B0600070205080204" pitchFamily="50" charset="-128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―"/>
              <a:defRPr kumimoji="1" lang="ja-JP" altLang="en-US" sz="2400" smtClean="0">
                <a:solidFill>
                  <a:schemeClr val="tx1"/>
                </a:solidFill>
                <a:latin typeface="+mn-lt"/>
                <a:ea typeface="ＭＳ Ｐゴシック" panose="020B0600070205080204" pitchFamily="50" charset="-128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lang="ja-JP" altLang="en-US" sz="2000" smtClean="0">
                <a:solidFill>
                  <a:schemeClr val="tx1"/>
                </a:solidFill>
                <a:latin typeface="+mn-lt"/>
                <a:ea typeface="ＭＳ Ｐゴシック" panose="020B0600070205080204" pitchFamily="50" charset="-128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Blip>
                <a:blip r:embed="rId2"/>
              </a:buBlip>
              <a:defRPr kumimoji="1" lang="ja-JP" altLang="en-US" sz="2000" smtClean="0">
                <a:solidFill>
                  <a:schemeClr val="tx1"/>
                </a:solidFill>
                <a:latin typeface="+mn-lt"/>
                <a:ea typeface="ＭＳ Ｐゴシック" panose="020B0600070205080204" pitchFamily="50" charset="-128"/>
              </a:defRPr>
            </a:lvl5pPr>
            <a:lvl6pPr marL="2514600" lvl="5" indent="-228600" algn="l" latinLnBrk="0">
              <a:spcBef>
                <a:spcPct val="20000"/>
              </a:spcBef>
              <a:buSzPct val="70000"/>
              <a:buBlip>
                <a:blip r:embed="rId2"/>
              </a:buBlip>
              <a:defRPr kumimoji="1" lang="ja-JP" altLang="en-US" sz="2000" b="0" i="0" u="none" smtClean="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lvl="6" indent="-228600" algn="l" latinLnBrk="0">
              <a:spcBef>
                <a:spcPct val="20000"/>
              </a:spcBef>
              <a:buSzPct val="70000"/>
              <a:buBlip>
                <a:blip r:embed="rId2"/>
              </a:buBlip>
              <a:defRPr kumimoji="1" lang="ja-JP" altLang="en-US" sz="2000" b="0" i="0" u="none" smtClean="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lvl="7" indent="-228600" algn="l" latinLnBrk="0">
              <a:spcBef>
                <a:spcPct val="20000"/>
              </a:spcBef>
              <a:buSzPct val="70000"/>
              <a:buBlip>
                <a:blip r:embed="rId2"/>
              </a:buBlip>
              <a:defRPr kumimoji="1" lang="ja-JP" altLang="en-US" sz="2000" b="0" i="0" u="none" smtClean="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lvl="8" indent="-228600" algn="l" latinLnBrk="0">
              <a:spcBef>
                <a:spcPct val="20000"/>
              </a:spcBef>
              <a:buSzPct val="70000"/>
              <a:buBlip>
                <a:blip r:embed="rId2"/>
              </a:buBlip>
              <a:defRPr kumimoji="1" lang="ja-JP" altLang="en-US" sz="2000" b="0" i="0" u="none" smtClean="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buNone/>
              <a:defRPr/>
            </a:pPr>
            <a:r>
              <a:rPr kumimoji="0" lang="en-US" altLang="ja-JP" sz="2000" kern="0"/>
              <a:t>“Factory creates Products”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BE10-F3B5-6DE4-67EC-CC890F9D3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IS-A inheritance</a:t>
            </a:r>
          </a:p>
        </p:txBody>
      </p:sp>
      <p:pic>
        <p:nvPicPr>
          <p:cNvPr id="4" name="Picture 2" descr="Minato Namikaze | The Fourth Hokage by AMidnightBloom on DeviantArt">
            <a:extLst>
              <a:ext uri="{FF2B5EF4-FFF2-40B4-BE49-F238E27FC236}">
                <a16:creationId xmlns:a16="http://schemas.microsoft.com/office/drawing/2014/main" id="{E4F7EACC-2E8F-1A30-5DD2-C39354D53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76" y="2537416"/>
            <a:ext cx="2164430" cy="338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naruto+hokage+by+naironkr.deviantart.com+on+@DeviantArt | Naruto uzumaki  hokage, Naruto uzumaki, Naruto">
            <a:extLst>
              <a:ext uri="{FF2B5EF4-FFF2-40B4-BE49-F238E27FC236}">
                <a16:creationId xmlns:a16="http://schemas.microsoft.com/office/drawing/2014/main" id="{CBB7F951-8016-D1BD-802D-DF898E87F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328" y="2718140"/>
            <a:ext cx="1898483" cy="301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Amazon | BORUTO-ボルト- NARUTO NEXT GENERATIONS -Shinobi Relations NEO-UZUMAKI  BORUTO うずまきボルト (プライズ) | フィギュア・ドール 通販">
            <a:extLst>
              <a:ext uri="{FF2B5EF4-FFF2-40B4-BE49-F238E27FC236}">
                <a16:creationId xmlns:a16="http://schemas.microsoft.com/office/drawing/2014/main" id="{D6B82BDB-5306-A801-4A4D-83FB11AC7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2081" y="2694689"/>
            <a:ext cx="1063541" cy="322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958450-3F38-1754-17BF-A76E3A484DE0}"/>
              </a:ext>
            </a:extLst>
          </p:cNvPr>
          <p:cNvCxnSpPr>
            <a:cxnSpLocks/>
          </p:cNvCxnSpPr>
          <p:nvPr/>
        </p:nvCxnSpPr>
        <p:spPr>
          <a:xfrm>
            <a:off x="1789827" y="2376418"/>
            <a:ext cx="3519098" cy="0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D8F8FBC-0F79-DC8E-B2CA-5EF52D6B74EE}"/>
              </a:ext>
            </a:extLst>
          </p:cNvPr>
          <p:cNvCxnSpPr>
            <a:cxnSpLocks/>
          </p:cNvCxnSpPr>
          <p:nvPr/>
        </p:nvCxnSpPr>
        <p:spPr>
          <a:xfrm>
            <a:off x="6096000" y="2370081"/>
            <a:ext cx="4390790" cy="63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B6186C0-75C5-83DC-8FF6-1F759A6E87A3}"/>
              </a:ext>
            </a:extLst>
          </p:cNvPr>
          <p:cNvSpPr txBox="1"/>
          <p:nvPr/>
        </p:nvSpPr>
        <p:spPr>
          <a:xfrm>
            <a:off x="1002753" y="6106662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Super class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71BB39-1729-FFF2-02D4-8C06C5908537}"/>
              </a:ext>
            </a:extLst>
          </p:cNvPr>
          <p:cNvSpPr txBox="1"/>
          <p:nvPr/>
        </p:nvSpPr>
        <p:spPr>
          <a:xfrm>
            <a:off x="5308926" y="6106662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Sub class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5C3630-6196-AFF5-6ED2-0B85BAA1E8D7}"/>
              </a:ext>
            </a:extLst>
          </p:cNvPr>
          <p:cNvSpPr txBox="1"/>
          <p:nvPr/>
        </p:nvSpPr>
        <p:spPr>
          <a:xfrm>
            <a:off x="5308925" y="6482331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Super class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522E10-3C26-E1A2-4C5F-42F84D49E422}"/>
              </a:ext>
            </a:extLst>
          </p:cNvPr>
          <p:cNvSpPr txBox="1"/>
          <p:nvPr/>
        </p:nvSpPr>
        <p:spPr>
          <a:xfrm>
            <a:off x="10486790" y="6488668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Sub class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C0119AD-07AC-E2DE-ABFA-DE86C5E9774F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2226165" y="6291328"/>
            <a:ext cx="3082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8067950-1098-DC75-93D5-0CBFA1D61ED0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6532337" y="6666997"/>
            <a:ext cx="3954453" cy="6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6D5F5A7-7BEA-D64B-3E2A-CC9D97ADF180}"/>
              </a:ext>
            </a:extLst>
          </p:cNvPr>
          <p:cNvSpPr txBox="1"/>
          <p:nvPr/>
        </p:nvSpPr>
        <p:spPr>
          <a:xfrm>
            <a:off x="1789827" y="1902941"/>
            <a:ext cx="2623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Naruto </a:t>
            </a:r>
            <a:r>
              <a:rPr lang="en-JP" i="1"/>
              <a:t>IS A</a:t>
            </a:r>
            <a:r>
              <a:rPr lang="en-JP"/>
              <a:t> son of Minato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754B26-75C2-9ACC-9F0E-84DBBEA2F699}"/>
              </a:ext>
            </a:extLst>
          </p:cNvPr>
          <p:cNvSpPr txBox="1"/>
          <p:nvPr/>
        </p:nvSpPr>
        <p:spPr>
          <a:xfrm>
            <a:off x="6880811" y="1964390"/>
            <a:ext cx="259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Boruto </a:t>
            </a:r>
            <a:r>
              <a:rPr lang="en-JP" i="1"/>
              <a:t>IS A</a:t>
            </a:r>
            <a:r>
              <a:rPr lang="en-JP"/>
              <a:t> son of Minato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77B55-E623-A39A-3056-0BDDF087F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11D-4A49-C94A-B05F-9EF54C40CC75}" type="slidenum">
              <a:rPr lang="en-JP" smtClean="0"/>
              <a:t>4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8191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>
            <a:extLst>
              <a:ext uri="{FF2B5EF4-FFF2-40B4-BE49-F238E27FC236}">
                <a16:creationId xmlns:a16="http://schemas.microsoft.com/office/drawing/2014/main" id="{E30DEB95-795D-2C62-35D6-1615E5E326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1706" y="0"/>
            <a:ext cx="10515600" cy="1325563"/>
          </a:xfrm>
          <a:noFill/>
        </p:spPr>
        <p:txBody>
          <a:bodyPr/>
          <a:lstStyle/>
          <a:p>
            <a:pPr eaLnBrk="1" hangingPunct="1"/>
            <a:r>
              <a:rPr kumimoji="0" lang="en-US" altLang="ja-JP">
                <a:ea typeface="ＭＳ Ｐゴシック" panose="020B0600070205080204" pitchFamily="34" charset="-128"/>
              </a:rPr>
              <a:t>Summary</a:t>
            </a:r>
          </a:p>
        </p:txBody>
      </p:sp>
      <p:sp>
        <p:nvSpPr>
          <p:cNvPr id="48131" name="Rectangle 5">
            <a:extLst>
              <a:ext uri="{FF2B5EF4-FFF2-40B4-BE49-F238E27FC236}">
                <a16:creationId xmlns:a16="http://schemas.microsoft.com/office/drawing/2014/main" id="{E146D858-81CB-F406-A36F-1027E858BE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325563"/>
            <a:ext cx="8229600" cy="5334000"/>
          </a:xfrm>
        </p:spPr>
        <p:txBody>
          <a:bodyPr/>
          <a:lstStyle/>
          <a:p>
            <a:pPr eaLnBrk="1" hangingPunct="1"/>
            <a:r>
              <a:rPr lang="en-US" altLang="ja-JP" sz="2400">
                <a:ea typeface="ＭＳ Ｐゴシック" panose="020B0600070205080204" pitchFamily="34" charset="-128"/>
              </a:rPr>
              <a:t>IS-A and HAS-A are different relations between classes.</a:t>
            </a:r>
          </a:p>
          <a:p>
            <a:pPr eaLnBrk="1" hangingPunct="1"/>
            <a:r>
              <a:rPr lang="en-US" altLang="ja-JP" sz="2400">
                <a:ea typeface="ＭＳ Ｐゴシック" panose="020B0600070205080204" pitchFamily="34" charset="-128"/>
              </a:rPr>
              <a:t>The </a:t>
            </a:r>
            <a:r>
              <a:rPr lang="en-US" altLang="ja-JP" sz="2400" i="1">
                <a:ea typeface="ＭＳ Ｐゴシック" panose="020B0600070205080204" pitchFamily="34" charset="-128"/>
              </a:rPr>
              <a:t>Object </a:t>
            </a:r>
            <a:r>
              <a:rPr lang="en-US" altLang="ja-JP" sz="2400">
                <a:ea typeface="ＭＳ Ｐゴシック" panose="020B0600070205080204" pitchFamily="34" charset="-128"/>
              </a:rPr>
              <a:t>class is the top of the class hierarchy. </a:t>
            </a:r>
          </a:p>
          <a:p>
            <a:pPr lvl="1" eaLnBrk="1" hangingPunct="1"/>
            <a:r>
              <a:rPr lang="en-US" altLang="ja-JP">
                <a:ea typeface="ＭＳ Ｐゴシック" panose="020B0600070205080204" pitchFamily="34" charset="-128"/>
              </a:rPr>
              <a:t>Useful methods inherited from </a:t>
            </a:r>
            <a:r>
              <a:rPr lang="en-US" altLang="ja-JP" i="1">
                <a:ea typeface="ＭＳ Ｐゴシック" panose="020B0600070205080204" pitchFamily="34" charset="-128"/>
              </a:rPr>
              <a:t>Object</a:t>
            </a:r>
            <a:r>
              <a:rPr lang="en-US" altLang="ja-JP">
                <a:ea typeface="ＭＳ Ｐゴシック" panose="020B0600070205080204" pitchFamily="34" charset="-128"/>
              </a:rPr>
              <a:t> include </a:t>
            </a:r>
            <a:r>
              <a:rPr lang="en-US" altLang="ja-JP" err="1">
                <a:ea typeface="ＭＳ Ｐゴシック" panose="020B0600070205080204" pitchFamily="34" charset="-128"/>
              </a:rPr>
              <a:t>toString</a:t>
            </a:r>
            <a:r>
              <a:rPr lang="en-US" altLang="ja-JP">
                <a:ea typeface="ＭＳ Ｐゴシック" panose="020B0600070205080204" pitchFamily="34" charset="-128"/>
              </a:rPr>
              <a:t>(), equals(), and </a:t>
            </a:r>
            <a:r>
              <a:rPr lang="en-US" altLang="ja-JP" err="1">
                <a:ea typeface="ＭＳ Ｐゴシック" panose="020B0600070205080204" pitchFamily="34" charset="-128"/>
              </a:rPr>
              <a:t>getClass</a:t>
            </a:r>
            <a:r>
              <a:rPr lang="en-US" altLang="ja-JP">
                <a:ea typeface="ＭＳ Ｐゴシック" panose="020B0600070205080204" pitchFamily="34" charset="-128"/>
              </a:rPr>
              <a:t>(). </a:t>
            </a:r>
          </a:p>
          <a:p>
            <a:pPr eaLnBrk="1" hangingPunct="1"/>
            <a:r>
              <a:rPr lang="en-US" altLang="ja-JP" sz="2400">
                <a:ea typeface="ＭＳ Ｐゴシック" panose="020B0600070205080204" pitchFamily="34" charset="-128"/>
              </a:rPr>
              <a:t>A final class cannot be extended.</a:t>
            </a:r>
          </a:p>
          <a:p>
            <a:pPr eaLnBrk="1" hangingPunct="1"/>
            <a:r>
              <a:rPr lang="en-US" altLang="ja-JP" sz="2400">
                <a:ea typeface="ＭＳ Ｐゴシック" panose="020B0600070205080204" pitchFamily="34" charset="-128"/>
              </a:rPr>
              <a:t>A final method cannot be overridden.</a:t>
            </a:r>
          </a:p>
          <a:p>
            <a:pPr eaLnBrk="1" hangingPunct="1"/>
            <a:r>
              <a:rPr lang="en-US" altLang="ja-JP" sz="2400">
                <a:ea typeface="ＭＳ Ｐゴシック" panose="020B0600070205080204" pitchFamily="34" charset="-128"/>
              </a:rPr>
              <a:t>A final field or variable, once initialized, cannot change its value.</a:t>
            </a:r>
          </a:p>
          <a:p>
            <a:pPr eaLnBrk="1" hangingPunct="1"/>
            <a:r>
              <a:rPr lang="en-US" altLang="ja-JP" sz="2400">
                <a:ea typeface="ＭＳ Ｐゴシック" panose="020B0600070205080204" pitchFamily="34" charset="-128"/>
              </a:rPr>
              <a:t>An abstract class is a class that is declared abstract—it may include abstract methods. An abstract method is a method that is declared without an implementation </a:t>
            </a:r>
          </a:p>
          <a:p>
            <a:pPr lvl="1" eaLnBrk="1" hangingPunct="1"/>
            <a:r>
              <a:rPr lang="en-US" altLang="ja-JP" sz="2000">
                <a:ea typeface="ＭＳ Ｐゴシック" panose="020B0600070205080204" pitchFamily="34" charset="-128"/>
              </a:rPr>
              <a:t>We will see usefulness of abstract class in upcoming lectures</a:t>
            </a:r>
          </a:p>
        </p:txBody>
      </p:sp>
      <p:sp>
        <p:nvSpPr>
          <p:cNvPr id="48132" name="Footer Placeholder 1">
            <a:extLst>
              <a:ext uri="{FF2B5EF4-FFF2-40B4-BE49-F238E27FC236}">
                <a16:creationId xmlns:a16="http://schemas.microsoft.com/office/drawing/2014/main" id="{151C1269-C833-4BBF-7C7B-099D2CE8D5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ja-JP" sz="1400"/>
              <a:t>Java Programming 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E91FA5-775A-4209-1F10-0A54E8F4CD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9pPr>
          </a:lstStyle>
          <a:p>
            <a:pPr>
              <a:defRPr/>
            </a:pPr>
            <a:fld id="{361F8A10-58AE-5042-9C8F-F5B89CEB8311}" type="slidenum">
              <a:rPr kumimoji="0" lang="ko-KR" altLang="en-US" smtClean="0">
                <a:latin typeface="Times New Roman" panose="02020603050405020304" pitchFamily="18" charset="0"/>
                <a:ea typeface="굴림" panose="020B0600000101010101" pitchFamily="34" charset="-127"/>
              </a:rPr>
              <a:pPr>
                <a:defRPr/>
              </a:pPr>
              <a:t>40</a:t>
            </a:fld>
            <a:endParaRPr kumimoji="0" lang="en-US" altLang="ja-JP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4B264-AB9A-0ED7-17B2-18F7E7BE9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IS-A inheritance</a:t>
            </a:r>
          </a:p>
        </p:txBody>
      </p:sp>
      <p:pic>
        <p:nvPicPr>
          <p:cNvPr id="4" name="Picture 2" descr="Cartoon Classics #4 – Dexter's Laboratory | Dexter's laboratory, Dexter  cartoon, Dexter laboratory">
            <a:extLst>
              <a:ext uri="{FF2B5EF4-FFF2-40B4-BE49-F238E27FC236}">
                <a16:creationId xmlns:a16="http://schemas.microsoft.com/office/drawing/2014/main" id="{5233B3DE-C254-626A-D750-74388AFBC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87" y="3751222"/>
            <a:ext cx="1034473" cy="144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66990799-F307-4D64-78F0-E8534B2DCF59}"/>
              </a:ext>
            </a:extLst>
          </p:cNvPr>
          <p:cNvSpPr/>
          <p:nvPr/>
        </p:nvSpPr>
        <p:spPr>
          <a:xfrm>
            <a:off x="1530723" y="2490952"/>
            <a:ext cx="2709562" cy="1131845"/>
          </a:xfrm>
          <a:prstGeom prst="wedgeRectCallout">
            <a:avLst>
              <a:gd name="adj1" fmla="val -30421"/>
              <a:gd name="adj2" fmla="val 726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1. A new class is created as a type of existing class</a:t>
            </a:r>
          </a:p>
        </p:txBody>
      </p:sp>
      <p:pic>
        <p:nvPicPr>
          <p:cNvPr id="6" name="Picture 2" descr="Cartoon Classics #4 – Dexter's Laboratory | Dexter's laboratory, Dexter  cartoon, Dexter laboratory">
            <a:extLst>
              <a:ext uri="{FF2B5EF4-FFF2-40B4-BE49-F238E27FC236}">
                <a16:creationId xmlns:a16="http://schemas.microsoft.com/office/drawing/2014/main" id="{3D02A6B1-C9EF-336D-CDAE-ACF14EFF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061" y="3751222"/>
            <a:ext cx="1034473" cy="144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236C64C8-9B66-DB5C-C423-D4F7795B48A6}"/>
              </a:ext>
            </a:extLst>
          </p:cNvPr>
          <p:cNvSpPr/>
          <p:nvPr/>
        </p:nvSpPr>
        <p:spPr>
          <a:xfrm>
            <a:off x="7626296" y="2490952"/>
            <a:ext cx="3034981" cy="1131845"/>
          </a:xfrm>
          <a:prstGeom prst="wedgeRectCallout">
            <a:avLst>
              <a:gd name="adj1" fmla="val -30421"/>
              <a:gd name="adj2" fmla="val 726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altLang="ja-JP">
                <a:ea typeface="ＭＳ Ｐゴシック" panose="020B0600070205080204" pitchFamily="34" charset="-128"/>
              </a:rPr>
              <a:t>2. Add code to the subclass without modifying the existing class**</a:t>
            </a:r>
            <a:endParaRPr lang="en-JP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C88310-497F-336F-BE69-466F2339D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11D-4A49-C94A-B05F-9EF54C40CC75}" type="slidenum">
              <a:rPr lang="en-JP" smtClean="0"/>
              <a:t>5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48228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inato Namikaze | The Fourth Hokage by AMidnightBloom on DeviantArt">
            <a:extLst>
              <a:ext uri="{FF2B5EF4-FFF2-40B4-BE49-F238E27FC236}">
                <a16:creationId xmlns:a16="http://schemas.microsoft.com/office/drawing/2014/main" id="{EB9BDC52-EB39-4BF2-8BC9-4363A321C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8" y="108977"/>
            <a:ext cx="2002298" cy="312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526D7C-4BF2-4687-957C-285115395E72}"/>
              </a:ext>
            </a:extLst>
          </p:cNvPr>
          <p:cNvSpPr txBox="1"/>
          <p:nvPr/>
        </p:nvSpPr>
        <p:spPr>
          <a:xfrm>
            <a:off x="2323100" y="35722"/>
            <a:ext cx="3268139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public class Minato{</a:t>
            </a:r>
          </a:p>
          <a:p>
            <a:endParaRPr lang="en-US" sz="1400"/>
          </a:p>
          <a:p>
            <a:r>
              <a:rPr lang="en-US" sz="1400"/>
              <a:t> protected String </a:t>
            </a:r>
            <a:r>
              <a:rPr lang="en-US" sz="1400" err="1"/>
              <a:t>hairColor</a:t>
            </a:r>
            <a:r>
              <a:rPr lang="en-US" sz="1400"/>
              <a:t>=“yellow”;</a:t>
            </a:r>
          </a:p>
          <a:p>
            <a:endParaRPr lang="en-US" sz="1400"/>
          </a:p>
          <a:p>
            <a:r>
              <a:rPr lang="en-US" sz="1400"/>
              <a:t>  String wife = “</a:t>
            </a:r>
            <a:r>
              <a:rPr lang="en-US" sz="1400" err="1"/>
              <a:t>Kushina</a:t>
            </a:r>
            <a:r>
              <a:rPr lang="en-US" sz="1400"/>
              <a:t>”;</a:t>
            </a:r>
          </a:p>
          <a:p>
            <a:endParaRPr lang="en-US" sz="1400"/>
          </a:p>
          <a:p>
            <a:r>
              <a:rPr lang="en-US" sz="1400"/>
              <a:t> protected String </a:t>
            </a:r>
            <a:r>
              <a:rPr lang="en-US" sz="1400" err="1"/>
              <a:t>favWeapon</a:t>
            </a:r>
            <a:r>
              <a:rPr lang="en-US" sz="1400"/>
              <a:t>=“</a:t>
            </a:r>
            <a:r>
              <a:rPr lang="en-US" sz="1400" err="1"/>
              <a:t>Rasengan</a:t>
            </a:r>
            <a:r>
              <a:rPr lang="en-US" sz="1400"/>
              <a:t>”;</a:t>
            </a:r>
          </a:p>
          <a:p>
            <a:endParaRPr lang="en-US" sz="1400"/>
          </a:p>
          <a:p>
            <a:r>
              <a:rPr lang="en-US" sz="1400"/>
              <a:t> Minto(){</a:t>
            </a:r>
          </a:p>
          <a:p>
            <a:endParaRPr lang="en-US" sz="1400"/>
          </a:p>
          <a:p>
            <a:r>
              <a:rPr lang="en-US" sz="1400"/>
              <a:t> }</a:t>
            </a:r>
          </a:p>
          <a:p>
            <a:r>
              <a:rPr lang="en-US" sz="1400"/>
              <a:t> protected String ability(){</a:t>
            </a:r>
          </a:p>
          <a:p>
            <a:r>
              <a:rPr lang="en-US" sz="1400"/>
              <a:t>     return </a:t>
            </a:r>
            <a:r>
              <a:rPr lang="en-US" sz="1050"/>
              <a:t>“</a:t>
            </a:r>
            <a:r>
              <a:rPr lang="en-US" sz="1050" b="1" i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Flying</a:t>
            </a:r>
            <a:r>
              <a:rPr lang="en-US" sz="1050" b="0" i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ThunderGodTechnique</a:t>
            </a:r>
            <a:r>
              <a:rPr lang="en-US" sz="1050"/>
              <a:t>”;</a:t>
            </a:r>
            <a:endParaRPr lang="en-US" sz="1400"/>
          </a:p>
          <a:p>
            <a:r>
              <a:rPr lang="en-US" sz="1400"/>
              <a:t>  }</a:t>
            </a:r>
          </a:p>
          <a:p>
            <a:r>
              <a:rPr lang="en-US" sz="1400"/>
              <a:t>}</a:t>
            </a:r>
          </a:p>
        </p:txBody>
      </p:sp>
      <p:pic>
        <p:nvPicPr>
          <p:cNvPr id="6" name="Picture 6" descr="naruto+hokage+by+naironkr.deviantart.com+on+@DeviantArt | Naruto uzumaki  hokage, Naruto uzumaki, Naruto">
            <a:extLst>
              <a:ext uri="{FF2B5EF4-FFF2-40B4-BE49-F238E27FC236}">
                <a16:creationId xmlns:a16="http://schemas.microsoft.com/office/drawing/2014/main" id="{69B2F945-5FFC-4AB8-9925-5F24E85A2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95" y="3839625"/>
            <a:ext cx="1898483" cy="301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CD5326-FB43-47F6-A043-B87454A14D78}"/>
              </a:ext>
            </a:extLst>
          </p:cNvPr>
          <p:cNvSpPr txBox="1"/>
          <p:nvPr/>
        </p:nvSpPr>
        <p:spPr>
          <a:xfrm>
            <a:off x="2395517" y="4225427"/>
            <a:ext cx="281307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public class Naruto </a:t>
            </a:r>
            <a:r>
              <a:rPr lang="en-US" sz="1400" b="1" u="sng"/>
              <a:t>extends</a:t>
            </a:r>
            <a:r>
              <a:rPr lang="en-US" sz="1400"/>
              <a:t> Minato{</a:t>
            </a:r>
          </a:p>
          <a:p>
            <a:endParaRPr lang="en-US" sz="1400"/>
          </a:p>
          <a:p>
            <a:endParaRPr lang="en-US" sz="1400"/>
          </a:p>
          <a:p>
            <a:r>
              <a:rPr lang="en-US" sz="1400"/>
              <a:t>	Naruto(){</a:t>
            </a:r>
          </a:p>
          <a:p>
            <a:endParaRPr lang="en-US" sz="1400"/>
          </a:p>
          <a:p>
            <a:endParaRPr lang="en-US" sz="1400"/>
          </a:p>
          <a:p>
            <a:r>
              <a:rPr lang="en-US" sz="1400"/>
              <a:t>	}</a:t>
            </a:r>
          </a:p>
          <a:p>
            <a:r>
              <a:rPr lang="en-US" sz="1400"/>
              <a:t>    </a:t>
            </a:r>
          </a:p>
          <a:p>
            <a:endParaRPr lang="en-US" sz="1400"/>
          </a:p>
          <a:p>
            <a:r>
              <a:rPr lang="en-US" sz="1400"/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CCAE1F-C46D-C9EC-D7A1-34F2C4876189}"/>
              </a:ext>
            </a:extLst>
          </p:cNvPr>
          <p:cNvSpPr txBox="1"/>
          <p:nvPr/>
        </p:nvSpPr>
        <p:spPr>
          <a:xfrm>
            <a:off x="8539993" y="872455"/>
            <a:ext cx="2109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Compiler movement</a:t>
            </a:r>
          </a:p>
        </p:txBody>
      </p:sp>
      <p:pic>
        <p:nvPicPr>
          <p:cNvPr id="1026" name="Picture 2" descr="JAVA Code Compiler API">
            <a:extLst>
              <a:ext uri="{FF2B5EF4-FFF2-40B4-BE49-F238E27FC236}">
                <a16:creationId xmlns:a16="http://schemas.microsoft.com/office/drawing/2014/main" id="{E61F9B5D-B6EC-6E5C-3C82-F22C0B53B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430" y="3527401"/>
            <a:ext cx="1067358" cy="106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D96169-B64A-337D-CC4D-1EC623092C5D}"/>
              </a:ext>
            </a:extLst>
          </p:cNvPr>
          <p:cNvSpPr txBox="1"/>
          <p:nvPr/>
        </p:nvSpPr>
        <p:spPr>
          <a:xfrm>
            <a:off x="7482981" y="4655890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Java Compiler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684F185-8D2E-89FB-4B6C-51F60A360158}"/>
              </a:ext>
            </a:extLst>
          </p:cNvPr>
          <p:cNvSpPr/>
          <p:nvPr/>
        </p:nvSpPr>
        <p:spPr>
          <a:xfrm>
            <a:off x="3689159" y="3892492"/>
            <a:ext cx="4179714" cy="427838"/>
          </a:xfrm>
          <a:custGeom>
            <a:avLst/>
            <a:gdLst>
              <a:gd name="connsiteX0" fmla="*/ 4179714 w 4179714"/>
              <a:gd name="connsiteY0" fmla="*/ 142613 h 427838"/>
              <a:gd name="connsiteX1" fmla="*/ 3969990 w 4179714"/>
              <a:gd name="connsiteY1" fmla="*/ 151002 h 427838"/>
              <a:gd name="connsiteX2" fmla="*/ 3709931 w 4179714"/>
              <a:gd name="connsiteY2" fmla="*/ 142613 h 427838"/>
              <a:gd name="connsiteX3" fmla="*/ 3626041 w 4179714"/>
              <a:gd name="connsiteY3" fmla="*/ 134224 h 427838"/>
              <a:gd name="connsiteX4" fmla="*/ 3567318 w 4179714"/>
              <a:gd name="connsiteY4" fmla="*/ 125835 h 427838"/>
              <a:gd name="connsiteX5" fmla="*/ 3516984 w 4179714"/>
              <a:gd name="connsiteY5" fmla="*/ 117446 h 427838"/>
              <a:gd name="connsiteX6" fmla="*/ 3433094 w 4179714"/>
              <a:gd name="connsiteY6" fmla="*/ 109057 h 427838"/>
              <a:gd name="connsiteX7" fmla="*/ 3374371 w 4179714"/>
              <a:gd name="connsiteY7" fmla="*/ 100668 h 427838"/>
              <a:gd name="connsiteX8" fmla="*/ 3273703 w 4179714"/>
              <a:gd name="connsiteY8" fmla="*/ 83890 h 427838"/>
              <a:gd name="connsiteX9" fmla="*/ 2980089 w 4179714"/>
              <a:gd name="connsiteY9" fmla="*/ 75501 h 427838"/>
              <a:gd name="connsiteX10" fmla="*/ 2795531 w 4179714"/>
              <a:gd name="connsiteY10" fmla="*/ 58723 h 427838"/>
              <a:gd name="connsiteX11" fmla="*/ 2736808 w 4179714"/>
              <a:gd name="connsiteY11" fmla="*/ 50334 h 427838"/>
              <a:gd name="connsiteX12" fmla="*/ 2686474 w 4179714"/>
              <a:gd name="connsiteY12" fmla="*/ 41945 h 427838"/>
              <a:gd name="connsiteX13" fmla="*/ 2552250 w 4179714"/>
              <a:gd name="connsiteY13" fmla="*/ 33556 h 427838"/>
              <a:gd name="connsiteX14" fmla="*/ 1939854 w 4179714"/>
              <a:gd name="connsiteY14" fmla="*/ 8389 h 427838"/>
              <a:gd name="connsiteX15" fmla="*/ 1755296 w 4179714"/>
              <a:gd name="connsiteY15" fmla="*/ 0 h 427838"/>
              <a:gd name="connsiteX16" fmla="*/ 1084177 w 4179714"/>
              <a:gd name="connsiteY16" fmla="*/ 8389 h 427838"/>
              <a:gd name="connsiteX17" fmla="*/ 1042232 w 4179714"/>
              <a:gd name="connsiteY17" fmla="*/ 16778 h 427838"/>
              <a:gd name="connsiteX18" fmla="*/ 966731 w 4179714"/>
              <a:gd name="connsiteY18" fmla="*/ 25167 h 427838"/>
              <a:gd name="connsiteX19" fmla="*/ 882841 w 4179714"/>
              <a:gd name="connsiteY19" fmla="*/ 41945 h 427838"/>
              <a:gd name="connsiteX20" fmla="*/ 790562 w 4179714"/>
              <a:gd name="connsiteY20" fmla="*/ 58723 h 427838"/>
              <a:gd name="connsiteX21" fmla="*/ 715061 w 4179714"/>
              <a:gd name="connsiteY21" fmla="*/ 67112 h 427838"/>
              <a:gd name="connsiteX22" fmla="*/ 647949 w 4179714"/>
              <a:gd name="connsiteY22" fmla="*/ 75501 h 427838"/>
              <a:gd name="connsiteX23" fmla="*/ 614393 w 4179714"/>
              <a:gd name="connsiteY23" fmla="*/ 83890 h 427838"/>
              <a:gd name="connsiteX24" fmla="*/ 471780 w 4179714"/>
              <a:gd name="connsiteY24" fmla="*/ 109057 h 427838"/>
              <a:gd name="connsiteX25" fmla="*/ 421447 w 4179714"/>
              <a:gd name="connsiteY25" fmla="*/ 125835 h 427838"/>
              <a:gd name="connsiteX26" fmla="*/ 362724 w 4179714"/>
              <a:gd name="connsiteY26" fmla="*/ 142613 h 427838"/>
              <a:gd name="connsiteX27" fmla="*/ 312390 w 4179714"/>
              <a:gd name="connsiteY27" fmla="*/ 159391 h 427838"/>
              <a:gd name="connsiteX28" fmla="*/ 228500 w 4179714"/>
              <a:gd name="connsiteY28" fmla="*/ 184558 h 427838"/>
              <a:gd name="connsiteX29" fmla="*/ 203333 w 4179714"/>
              <a:gd name="connsiteY29" fmla="*/ 192947 h 427838"/>
              <a:gd name="connsiteX30" fmla="*/ 178166 w 4179714"/>
              <a:gd name="connsiteY30" fmla="*/ 201336 h 427838"/>
              <a:gd name="connsiteX31" fmla="*/ 127832 w 4179714"/>
              <a:gd name="connsiteY31" fmla="*/ 234891 h 427838"/>
              <a:gd name="connsiteX32" fmla="*/ 111054 w 4179714"/>
              <a:gd name="connsiteY32" fmla="*/ 260058 h 427838"/>
              <a:gd name="connsiteX33" fmla="*/ 85887 w 4179714"/>
              <a:gd name="connsiteY33" fmla="*/ 276836 h 427838"/>
              <a:gd name="connsiteX34" fmla="*/ 52331 w 4179714"/>
              <a:gd name="connsiteY34" fmla="*/ 318781 h 427838"/>
              <a:gd name="connsiteX35" fmla="*/ 1997 w 4179714"/>
              <a:gd name="connsiteY35" fmla="*/ 419449 h 427838"/>
              <a:gd name="connsiteX36" fmla="*/ 10386 w 4179714"/>
              <a:gd name="connsiteY36" fmla="*/ 427838 h 427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179714" h="427838">
                <a:moveTo>
                  <a:pt x="4179714" y="142613"/>
                </a:moveTo>
                <a:cubicBezTo>
                  <a:pt x="4076915" y="176879"/>
                  <a:pt x="4153032" y="158324"/>
                  <a:pt x="3969990" y="151002"/>
                </a:cubicBezTo>
                <a:lnTo>
                  <a:pt x="3709931" y="142613"/>
                </a:lnTo>
                <a:lnTo>
                  <a:pt x="3626041" y="134224"/>
                </a:lnTo>
                <a:cubicBezTo>
                  <a:pt x="3606403" y="131914"/>
                  <a:pt x="3586861" y="128842"/>
                  <a:pt x="3567318" y="125835"/>
                </a:cubicBezTo>
                <a:cubicBezTo>
                  <a:pt x="3550506" y="123249"/>
                  <a:pt x="3533862" y="119556"/>
                  <a:pt x="3516984" y="117446"/>
                </a:cubicBezTo>
                <a:cubicBezTo>
                  <a:pt x="3489098" y="113960"/>
                  <a:pt x="3461004" y="112341"/>
                  <a:pt x="3433094" y="109057"/>
                </a:cubicBezTo>
                <a:cubicBezTo>
                  <a:pt x="3413456" y="106747"/>
                  <a:pt x="3393825" y="104205"/>
                  <a:pt x="3374371" y="100668"/>
                </a:cubicBezTo>
                <a:cubicBezTo>
                  <a:pt x="3314316" y="89749"/>
                  <a:pt x="3361304" y="87964"/>
                  <a:pt x="3273703" y="83890"/>
                </a:cubicBezTo>
                <a:cubicBezTo>
                  <a:pt x="3175897" y="79341"/>
                  <a:pt x="3077960" y="78297"/>
                  <a:pt x="2980089" y="75501"/>
                </a:cubicBezTo>
                <a:cubicBezTo>
                  <a:pt x="2865010" y="67281"/>
                  <a:pt x="2887311" y="70960"/>
                  <a:pt x="2795531" y="58723"/>
                </a:cubicBezTo>
                <a:lnTo>
                  <a:pt x="2736808" y="50334"/>
                </a:lnTo>
                <a:cubicBezTo>
                  <a:pt x="2719996" y="47748"/>
                  <a:pt x="2703414" y="43485"/>
                  <a:pt x="2686474" y="41945"/>
                </a:cubicBezTo>
                <a:cubicBezTo>
                  <a:pt x="2641829" y="37886"/>
                  <a:pt x="2596991" y="36352"/>
                  <a:pt x="2552250" y="33556"/>
                </a:cubicBezTo>
                <a:cubicBezTo>
                  <a:pt x="2301188" y="-2310"/>
                  <a:pt x="2602492" y="38509"/>
                  <a:pt x="1939854" y="8389"/>
                </a:cubicBezTo>
                <a:lnTo>
                  <a:pt x="1755296" y="0"/>
                </a:lnTo>
                <a:lnTo>
                  <a:pt x="1084177" y="8389"/>
                </a:lnTo>
                <a:cubicBezTo>
                  <a:pt x="1069922" y="8724"/>
                  <a:pt x="1056347" y="14762"/>
                  <a:pt x="1042232" y="16778"/>
                </a:cubicBezTo>
                <a:cubicBezTo>
                  <a:pt x="1017165" y="20359"/>
                  <a:pt x="991898" y="22371"/>
                  <a:pt x="966731" y="25167"/>
                </a:cubicBezTo>
                <a:cubicBezTo>
                  <a:pt x="918495" y="41246"/>
                  <a:pt x="959957" y="29092"/>
                  <a:pt x="882841" y="41945"/>
                </a:cubicBezTo>
                <a:cubicBezTo>
                  <a:pt x="819576" y="52489"/>
                  <a:pt x="860496" y="49398"/>
                  <a:pt x="790562" y="58723"/>
                </a:cubicBezTo>
                <a:cubicBezTo>
                  <a:pt x="765462" y="62070"/>
                  <a:pt x="740209" y="64153"/>
                  <a:pt x="715061" y="67112"/>
                </a:cubicBezTo>
                <a:cubicBezTo>
                  <a:pt x="692671" y="69746"/>
                  <a:pt x="670187" y="71795"/>
                  <a:pt x="647949" y="75501"/>
                </a:cubicBezTo>
                <a:cubicBezTo>
                  <a:pt x="636576" y="77396"/>
                  <a:pt x="625737" y="81828"/>
                  <a:pt x="614393" y="83890"/>
                </a:cubicBezTo>
                <a:cubicBezTo>
                  <a:pt x="568099" y="92307"/>
                  <a:pt x="516419" y="94177"/>
                  <a:pt x="471780" y="109057"/>
                </a:cubicBezTo>
                <a:lnTo>
                  <a:pt x="421447" y="125835"/>
                </a:lnTo>
                <a:cubicBezTo>
                  <a:pt x="336879" y="154025"/>
                  <a:pt x="468046" y="111016"/>
                  <a:pt x="362724" y="142613"/>
                </a:cubicBezTo>
                <a:cubicBezTo>
                  <a:pt x="345784" y="147695"/>
                  <a:pt x="329548" y="155102"/>
                  <a:pt x="312390" y="159391"/>
                </a:cubicBezTo>
                <a:cubicBezTo>
                  <a:pt x="261676" y="172069"/>
                  <a:pt x="289772" y="164134"/>
                  <a:pt x="228500" y="184558"/>
                </a:cubicBezTo>
                <a:lnTo>
                  <a:pt x="203333" y="192947"/>
                </a:lnTo>
                <a:cubicBezTo>
                  <a:pt x="194944" y="195743"/>
                  <a:pt x="185524" y="196431"/>
                  <a:pt x="178166" y="201336"/>
                </a:cubicBezTo>
                <a:lnTo>
                  <a:pt x="127832" y="234891"/>
                </a:lnTo>
                <a:cubicBezTo>
                  <a:pt x="122239" y="243280"/>
                  <a:pt x="118183" y="252929"/>
                  <a:pt x="111054" y="260058"/>
                </a:cubicBezTo>
                <a:cubicBezTo>
                  <a:pt x="103925" y="267187"/>
                  <a:pt x="92185" y="268963"/>
                  <a:pt x="85887" y="276836"/>
                </a:cubicBezTo>
                <a:cubicBezTo>
                  <a:pt x="39578" y="334723"/>
                  <a:pt x="124456" y="270698"/>
                  <a:pt x="52331" y="318781"/>
                </a:cubicBezTo>
                <a:cubicBezTo>
                  <a:pt x="51205" y="320469"/>
                  <a:pt x="-11896" y="405556"/>
                  <a:pt x="1997" y="419449"/>
                </a:cubicBezTo>
                <a:lnTo>
                  <a:pt x="10386" y="427838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E16F1FD4-A285-9A73-49DE-64823813A13A}"/>
              </a:ext>
            </a:extLst>
          </p:cNvPr>
          <p:cNvSpPr/>
          <p:nvPr/>
        </p:nvSpPr>
        <p:spPr>
          <a:xfrm>
            <a:off x="3556932" y="4462943"/>
            <a:ext cx="1115736" cy="276837"/>
          </a:xfrm>
          <a:custGeom>
            <a:avLst/>
            <a:gdLst>
              <a:gd name="connsiteX0" fmla="*/ 0 w 1115736"/>
              <a:gd name="connsiteY0" fmla="*/ 50334 h 276837"/>
              <a:gd name="connsiteX1" fmla="*/ 109057 w 1115736"/>
              <a:gd name="connsiteY1" fmla="*/ 125835 h 276837"/>
              <a:gd name="connsiteX2" fmla="*/ 184558 w 1115736"/>
              <a:gd name="connsiteY2" fmla="*/ 176169 h 276837"/>
              <a:gd name="connsiteX3" fmla="*/ 209725 w 1115736"/>
              <a:gd name="connsiteY3" fmla="*/ 192947 h 276837"/>
              <a:gd name="connsiteX4" fmla="*/ 234892 w 1115736"/>
              <a:gd name="connsiteY4" fmla="*/ 201336 h 276837"/>
              <a:gd name="connsiteX5" fmla="*/ 293615 w 1115736"/>
              <a:gd name="connsiteY5" fmla="*/ 234892 h 276837"/>
              <a:gd name="connsiteX6" fmla="*/ 343949 w 1115736"/>
              <a:gd name="connsiteY6" fmla="*/ 251670 h 276837"/>
              <a:gd name="connsiteX7" fmla="*/ 369116 w 1115736"/>
              <a:gd name="connsiteY7" fmla="*/ 260059 h 276837"/>
              <a:gd name="connsiteX8" fmla="*/ 394283 w 1115736"/>
              <a:gd name="connsiteY8" fmla="*/ 268448 h 276837"/>
              <a:gd name="connsiteX9" fmla="*/ 427839 w 1115736"/>
              <a:gd name="connsiteY9" fmla="*/ 276837 h 276837"/>
              <a:gd name="connsiteX10" fmla="*/ 553674 w 1115736"/>
              <a:gd name="connsiteY10" fmla="*/ 268448 h 276837"/>
              <a:gd name="connsiteX11" fmla="*/ 578840 w 1115736"/>
              <a:gd name="connsiteY11" fmla="*/ 260059 h 276837"/>
              <a:gd name="connsiteX12" fmla="*/ 612396 w 1115736"/>
              <a:gd name="connsiteY12" fmla="*/ 251670 h 276837"/>
              <a:gd name="connsiteX13" fmla="*/ 637563 w 1115736"/>
              <a:gd name="connsiteY13" fmla="*/ 243281 h 276837"/>
              <a:gd name="connsiteX14" fmla="*/ 713064 w 1115736"/>
              <a:gd name="connsiteY14" fmla="*/ 226503 h 276837"/>
              <a:gd name="connsiteX15" fmla="*/ 788565 w 1115736"/>
              <a:gd name="connsiteY15" fmla="*/ 201336 h 276837"/>
              <a:gd name="connsiteX16" fmla="*/ 813732 w 1115736"/>
              <a:gd name="connsiteY16" fmla="*/ 192947 h 276837"/>
              <a:gd name="connsiteX17" fmla="*/ 864066 w 1115736"/>
              <a:gd name="connsiteY17" fmla="*/ 159391 h 276837"/>
              <a:gd name="connsiteX18" fmla="*/ 889233 w 1115736"/>
              <a:gd name="connsiteY18" fmla="*/ 151002 h 276837"/>
              <a:gd name="connsiteX19" fmla="*/ 914400 w 1115736"/>
              <a:gd name="connsiteY19" fmla="*/ 134224 h 276837"/>
              <a:gd name="connsiteX20" fmla="*/ 939567 w 1115736"/>
              <a:gd name="connsiteY20" fmla="*/ 125835 h 276837"/>
              <a:gd name="connsiteX21" fmla="*/ 989901 w 1115736"/>
              <a:gd name="connsiteY21" fmla="*/ 92279 h 276837"/>
              <a:gd name="connsiteX22" fmla="*/ 1015068 w 1115736"/>
              <a:gd name="connsiteY22" fmla="*/ 75501 h 276837"/>
              <a:gd name="connsiteX23" fmla="*/ 1040235 w 1115736"/>
              <a:gd name="connsiteY23" fmla="*/ 67112 h 276837"/>
              <a:gd name="connsiteX24" fmla="*/ 1057013 w 1115736"/>
              <a:gd name="connsiteY24" fmla="*/ 41945 h 276837"/>
              <a:gd name="connsiteX25" fmla="*/ 1107347 w 1115736"/>
              <a:gd name="connsiteY25" fmla="*/ 8389 h 276837"/>
              <a:gd name="connsiteX26" fmla="*/ 1115736 w 1115736"/>
              <a:gd name="connsiteY26" fmla="*/ 0 h 2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15736" h="276837">
                <a:moveTo>
                  <a:pt x="0" y="50334"/>
                </a:moveTo>
                <a:cubicBezTo>
                  <a:pt x="93150" y="143484"/>
                  <a:pt x="-18139" y="41037"/>
                  <a:pt x="109057" y="125835"/>
                </a:cubicBezTo>
                <a:lnTo>
                  <a:pt x="184558" y="176169"/>
                </a:lnTo>
                <a:cubicBezTo>
                  <a:pt x="192947" y="181762"/>
                  <a:pt x="200160" y="189759"/>
                  <a:pt x="209725" y="192947"/>
                </a:cubicBezTo>
                <a:cubicBezTo>
                  <a:pt x="218114" y="195743"/>
                  <a:pt x="226983" y="197381"/>
                  <a:pt x="234892" y="201336"/>
                </a:cubicBezTo>
                <a:cubicBezTo>
                  <a:pt x="295427" y="231604"/>
                  <a:pt x="220078" y="205477"/>
                  <a:pt x="293615" y="234892"/>
                </a:cubicBezTo>
                <a:cubicBezTo>
                  <a:pt x="310036" y="241460"/>
                  <a:pt x="327171" y="246077"/>
                  <a:pt x="343949" y="251670"/>
                </a:cubicBezTo>
                <a:lnTo>
                  <a:pt x="369116" y="260059"/>
                </a:lnTo>
                <a:cubicBezTo>
                  <a:pt x="377505" y="262855"/>
                  <a:pt x="385704" y="266303"/>
                  <a:pt x="394283" y="268448"/>
                </a:cubicBezTo>
                <a:lnTo>
                  <a:pt x="427839" y="276837"/>
                </a:lnTo>
                <a:cubicBezTo>
                  <a:pt x="469784" y="274041"/>
                  <a:pt x="511893" y="273090"/>
                  <a:pt x="553674" y="268448"/>
                </a:cubicBezTo>
                <a:cubicBezTo>
                  <a:pt x="562462" y="267472"/>
                  <a:pt x="570338" y="262488"/>
                  <a:pt x="578840" y="260059"/>
                </a:cubicBezTo>
                <a:cubicBezTo>
                  <a:pt x="589926" y="256892"/>
                  <a:pt x="601310" y="254837"/>
                  <a:pt x="612396" y="251670"/>
                </a:cubicBezTo>
                <a:cubicBezTo>
                  <a:pt x="620899" y="249241"/>
                  <a:pt x="628984" y="245426"/>
                  <a:pt x="637563" y="243281"/>
                </a:cubicBezTo>
                <a:cubicBezTo>
                  <a:pt x="685459" y="231307"/>
                  <a:pt x="670005" y="239421"/>
                  <a:pt x="713064" y="226503"/>
                </a:cubicBezTo>
                <a:cubicBezTo>
                  <a:pt x="738474" y="218880"/>
                  <a:pt x="763398" y="209725"/>
                  <a:pt x="788565" y="201336"/>
                </a:cubicBezTo>
                <a:cubicBezTo>
                  <a:pt x="796954" y="198540"/>
                  <a:pt x="806374" y="197852"/>
                  <a:pt x="813732" y="192947"/>
                </a:cubicBezTo>
                <a:cubicBezTo>
                  <a:pt x="830510" y="181762"/>
                  <a:pt x="844936" y="165768"/>
                  <a:pt x="864066" y="159391"/>
                </a:cubicBezTo>
                <a:cubicBezTo>
                  <a:pt x="872455" y="156595"/>
                  <a:pt x="881324" y="154957"/>
                  <a:pt x="889233" y="151002"/>
                </a:cubicBezTo>
                <a:cubicBezTo>
                  <a:pt x="898251" y="146493"/>
                  <a:pt x="905382" y="138733"/>
                  <a:pt x="914400" y="134224"/>
                </a:cubicBezTo>
                <a:cubicBezTo>
                  <a:pt x="922309" y="130269"/>
                  <a:pt x="931837" y="130129"/>
                  <a:pt x="939567" y="125835"/>
                </a:cubicBezTo>
                <a:cubicBezTo>
                  <a:pt x="957194" y="116042"/>
                  <a:pt x="973123" y="103464"/>
                  <a:pt x="989901" y="92279"/>
                </a:cubicBezTo>
                <a:cubicBezTo>
                  <a:pt x="998290" y="86686"/>
                  <a:pt x="1005503" y="78689"/>
                  <a:pt x="1015068" y="75501"/>
                </a:cubicBezTo>
                <a:lnTo>
                  <a:pt x="1040235" y="67112"/>
                </a:lnTo>
                <a:cubicBezTo>
                  <a:pt x="1045828" y="58723"/>
                  <a:pt x="1049425" y="48584"/>
                  <a:pt x="1057013" y="41945"/>
                </a:cubicBezTo>
                <a:cubicBezTo>
                  <a:pt x="1072188" y="28666"/>
                  <a:pt x="1093088" y="22648"/>
                  <a:pt x="1107347" y="8389"/>
                </a:cubicBezTo>
                <a:lnTo>
                  <a:pt x="1115736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99712085-34B6-EFEA-E1BF-8FA63062EBEC}"/>
              </a:ext>
            </a:extLst>
          </p:cNvPr>
          <p:cNvSpPr/>
          <p:nvPr/>
        </p:nvSpPr>
        <p:spPr>
          <a:xfrm>
            <a:off x="3632433" y="50334"/>
            <a:ext cx="1954635" cy="4186106"/>
          </a:xfrm>
          <a:custGeom>
            <a:avLst/>
            <a:gdLst>
              <a:gd name="connsiteX0" fmla="*/ 1283516 w 1954635"/>
              <a:gd name="connsiteY0" fmla="*/ 4186106 h 4186106"/>
              <a:gd name="connsiteX1" fmla="*/ 1308683 w 1954635"/>
              <a:gd name="connsiteY1" fmla="*/ 4144161 h 4186106"/>
              <a:gd name="connsiteX2" fmla="*/ 1325461 w 1954635"/>
              <a:gd name="connsiteY2" fmla="*/ 4102216 h 4186106"/>
              <a:gd name="connsiteX3" fmla="*/ 1350628 w 1954635"/>
              <a:gd name="connsiteY3" fmla="*/ 4068660 h 4186106"/>
              <a:gd name="connsiteX4" fmla="*/ 1367406 w 1954635"/>
              <a:gd name="connsiteY4" fmla="*/ 4026716 h 4186106"/>
              <a:gd name="connsiteX5" fmla="*/ 1392573 w 1954635"/>
              <a:gd name="connsiteY5" fmla="*/ 3984771 h 4186106"/>
              <a:gd name="connsiteX6" fmla="*/ 1426128 w 1954635"/>
              <a:gd name="connsiteY6" fmla="*/ 3884103 h 4186106"/>
              <a:gd name="connsiteX7" fmla="*/ 1442906 w 1954635"/>
              <a:gd name="connsiteY7" fmla="*/ 3858936 h 4186106"/>
              <a:gd name="connsiteX8" fmla="*/ 1451295 w 1954635"/>
              <a:gd name="connsiteY8" fmla="*/ 3833769 h 4186106"/>
              <a:gd name="connsiteX9" fmla="*/ 1468073 w 1954635"/>
              <a:gd name="connsiteY9" fmla="*/ 3766657 h 4186106"/>
              <a:gd name="connsiteX10" fmla="*/ 1493240 w 1954635"/>
              <a:gd name="connsiteY10" fmla="*/ 3707934 h 4186106"/>
              <a:gd name="connsiteX11" fmla="*/ 1501629 w 1954635"/>
              <a:gd name="connsiteY11" fmla="*/ 3682767 h 4186106"/>
              <a:gd name="connsiteX12" fmla="*/ 1518407 w 1954635"/>
              <a:gd name="connsiteY12" fmla="*/ 3657600 h 4186106"/>
              <a:gd name="connsiteX13" fmla="*/ 1535185 w 1954635"/>
              <a:gd name="connsiteY13" fmla="*/ 3615655 h 4186106"/>
              <a:gd name="connsiteX14" fmla="*/ 1551963 w 1954635"/>
              <a:gd name="connsiteY14" fmla="*/ 3582099 h 4186106"/>
              <a:gd name="connsiteX15" fmla="*/ 1560352 w 1954635"/>
              <a:gd name="connsiteY15" fmla="*/ 3548543 h 4186106"/>
              <a:gd name="connsiteX16" fmla="*/ 1593908 w 1954635"/>
              <a:gd name="connsiteY16" fmla="*/ 3481431 h 4186106"/>
              <a:gd name="connsiteX17" fmla="*/ 1610686 w 1954635"/>
              <a:gd name="connsiteY17" fmla="*/ 3422708 h 4186106"/>
              <a:gd name="connsiteX18" fmla="*/ 1652631 w 1954635"/>
              <a:gd name="connsiteY18" fmla="*/ 3347207 h 4186106"/>
              <a:gd name="connsiteX19" fmla="*/ 1669409 w 1954635"/>
              <a:gd name="connsiteY19" fmla="*/ 3288484 h 4186106"/>
              <a:gd name="connsiteX20" fmla="*/ 1694576 w 1954635"/>
              <a:gd name="connsiteY20" fmla="*/ 3254928 h 4186106"/>
              <a:gd name="connsiteX21" fmla="*/ 1719743 w 1954635"/>
              <a:gd name="connsiteY21" fmla="*/ 3187816 h 4186106"/>
              <a:gd name="connsiteX22" fmla="*/ 1736521 w 1954635"/>
              <a:gd name="connsiteY22" fmla="*/ 3162649 h 4186106"/>
              <a:gd name="connsiteX23" fmla="*/ 1744910 w 1954635"/>
              <a:gd name="connsiteY23" fmla="*/ 3137483 h 4186106"/>
              <a:gd name="connsiteX24" fmla="*/ 1770077 w 1954635"/>
              <a:gd name="connsiteY24" fmla="*/ 3070371 h 4186106"/>
              <a:gd name="connsiteX25" fmla="*/ 1778466 w 1954635"/>
              <a:gd name="connsiteY25" fmla="*/ 3028426 h 4186106"/>
              <a:gd name="connsiteX26" fmla="*/ 1812022 w 1954635"/>
              <a:gd name="connsiteY26" fmla="*/ 2961314 h 4186106"/>
              <a:gd name="connsiteX27" fmla="*/ 1828800 w 1954635"/>
              <a:gd name="connsiteY27" fmla="*/ 2902591 h 4186106"/>
              <a:gd name="connsiteX28" fmla="*/ 1845578 w 1954635"/>
              <a:gd name="connsiteY28" fmla="*/ 2827090 h 4186106"/>
              <a:gd name="connsiteX29" fmla="*/ 1853967 w 1954635"/>
              <a:gd name="connsiteY29" fmla="*/ 2793534 h 4186106"/>
              <a:gd name="connsiteX30" fmla="*/ 1879134 w 1954635"/>
              <a:gd name="connsiteY30" fmla="*/ 2667699 h 4186106"/>
              <a:gd name="connsiteX31" fmla="*/ 1887523 w 1954635"/>
              <a:gd name="connsiteY31" fmla="*/ 2608976 h 4186106"/>
              <a:gd name="connsiteX32" fmla="*/ 1904301 w 1954635"/>
              <a:gd name="connsiteY32" fmla="*/ 2491530 h 4186106"/>
              <a:gd name="connsiteX33" fmla="*/ 1912690 w 1954635"/>
              <a:gd name="connsiteY33" fmla="*/ 2399251 h 4186106"/>
              <a:gd name="connsiteX34" fmla="*/ 1921079 w 1954635"/>
              <a:gd name="connsiteY34" fmla="*/ 2348917 h 4186106"/>
              <a:gd name="connsiteX35" fmla="*/ 1937857 w 1954635"/>
              <a:gd name="connsiteY35" fmla="*/ 2248249 h 4186106"/>
              <a:gd name="connsiteX36" fmla="*/ 1946246 w 1954635"/>
              <a:gd name="connsiteY36" fmla="*/ 1661020 h 4186106"/>
              <a:gd name="connsiteX37" fmla="*/ 1954635 w 1954635"/>
              <a:gd name="connsiteY37" fmla="*/ 1551963 h 4186106"/>
              <a:gd name="connsiteX38" fmla="*/ 1946246 w 1954635"/>
              <a:gd name="connsiteY38" fmla="*/ 880844 h 4186106"/>
              <a:gd name="connsiteX39" fmla="*/ 1937857 w 1954635"/>
              <a:gd name="connsiteY39" fmla="*/ 838899 h 4186106"/>
              <a:gd name="connsiteX40" fmla="*/ 1929468 w 1954635"/>
              <a:gd name="connsiteY40" fmla="*/ 780176 h 4186106"/>
              <a:gd name="connsiteX41" fmla="*/ 1912690 w 1954635"/>
              <a:gd name="connsiteY41" fmla="*/ 687897 h 4186106"/>
              <a:gd name="connsiteX42" fmla="*/ 1887523 w 1954635"/>
              <a:gd name="connsiteY42" fmla="*/ 604007 h 4186106"/>
              <a:gd name="connsiteX43" fmla="*/ 1870745 w 1954635"/>
              <a:gd name="connsiteY43" fmla="*/ 545284 h 4186106"/>
              <a:gd name="connsiteX44" fmla="*/ 1853967 w 1954635"/>
              <a:gd name="connsiteY44" fmla="*/ 520117 h 4186106"/>
              <a:gd name="connsiteX45" fmla="*/ 1845578 w 1954635"/>
              <a:gd name="connsiteY45" fmla="*/ 494950 h 4186106"/>
              <a:gd name="connsiteX46" fmla="*/ 1812022 w 1954635"/>
              <a:gd name="connsiteY46" fmla="*/ 436227 h 4186106"/>
              <a:gd name="connsiteX47" fmla="*/ 1786855 w 1954635"/>
              <a:gd name="connsiteY47" fmla="*/ 411060 h 4186106"/>
              <a:gd name="connsiteX48" fmla="*/ 1753299 w 1954635"/>
              <a:gd name="connsiteY48" fmla="*/ 360727 h 4186106"/>
              <a:gd name="connsiteX49" fmla="*/ 1702965 w 1954635"/>
              <a:gd name="connsiteY49" fmla="*/ 327171 h 4186106"/>
              <a:gd name="connsiteX50" fmla="*/ 1644242 w 1954635"/>
              <a:gd name="connsiteY50" fmla="*/ 293615 h 4186106"/>
              <a:gd name="connsiteX51" fmla="*/ 1593908 w 1954635"/>
              <a:gd name="connsiteY51" fmla="*/ 276837 h 4186106"/>
              <a:gd name="connsiteX52" fmla="*/ 1568741 w 1954635"/>
              <a:gd name="connsiteY52" fmla="*/ 268448 h 4186106"/>
              <a:gd name="connsiteX53" fmla="*/ 1535185 w 1954635"/>
              <a:gd name="connsiteY53" fmla="*/ 260059 h 4186106"/>
              <a:gd name="connsiteX54" fmla="*/ 1484851 w 1954635"/>
              <a:gd name="connsiteY54" fmla="*/ 243281 h 4186106"/>
              <a:gd name="connsiteX55" fmla="*/ 1359017 w 1954635"/>
              <a:gd name="connsiteY55" fmla="*/ 201336 h 4186106"/>
              <a:gd name="connsiteX56" fmla="*/ 1308683 w 1954635"/>
              <a:gd name="connsiteY56" fmla="*/ 184558 h 4186106"/>
              <a:gd name="connsiteX57" fmla="*/ 1283516 w 1954635"/>
              <a:gd name="connsiteY57" fmla="*/ 176169 h 4186106"/>
              <a:gd name="connsiteX58" fmla="*/ 1216404 w 1954635"/>
              <a:gd name="connsiteY58" fmla="*/ 159391 h 4186106"/>
              <a:gd name="connsiteX59" fmla="*/ 1166070 w 1954635"/>
              <a:gd name="connsiteY59" fmla="*/ 142613 h 4186106"/>
              <a:gd name="connsiteX60" fmla="*/ 1098958 w 1954635"/>
              <a:gd name="connsiteY60" fmla="*/ 125835 h 4186106"/>
              <a:gd name="connsiteX61" fmla="*/ 1023457 w 1954635"/>
              <a:gd name="connsiteY61" fmla="*/ 109057 h 4186106"/>
              <a:gd name="connsiteX62" fmla="*/ 998290 w 1954635"/>
              <a:gd name="connsiteY62" fmla="*/ 100668 h 4186106"/>
              <a:gd name="connsiteX63" fmla="*/ 931178 w 1954635"/>
              <a:gd name="connsiteY63" fmla="*/ 83890 h 4186106"/>
              <a:gd name="connsiteX64" fmla="*/ 906011 w 1954635"/>
              <a:gd name="connsiteY64" fmla="*/ 75501 h 4186106"/>
              <a:gd name="connsiteX65" fmla="*/ 864066 w 1954635"/>
              <a:gd name="connsiteY65" fmla="*/ 58723 h 4186106"/>
              <a:gd name="connsiteX66" fmla="*/ 822121 w 1954635"/>
              <a:gd name="connsiteY66" fmla="*/ 50334 h 4186106"/>
              <a:gd name="connsiteX67" fmla="*/ 796954 w 1954635"/>
              <a:gd name="connsiteY67" fmla="*/ 41945 h 4186106"/>
              <a:gd name="connsiteX68" fmla="*/ 763398 w 1954635"/>
              <a:gd name="connsiteY68" fmla="*/ 33556 h 4186106"/>
              <a:gd name="connsiteX69" fmla="*/ 713064 w 1954635"/>
              <a:gd name="connsiteY69" fmla="*/ 16778 h 4186106"/>
              <a:gd name="connsiteX70" fmla="*/ 562062 w 1954635"/>
              <a:gd name="connsiteY70" fmla="*/ 0 h 4186106"/>
              <a:gd name="connsiteX71" fmla="*/ 444617 w 1954635"/>
              <a:gd name="connsiteY71" fmla="*/ 8389 h 4186106"/>
              <a:gd name="connsiteX72" fmla="*/ 419450 w 1954635"/>
              <a:gd name="connsiteY72" fmla="*/ 16778 h 4186106"/>
              <a:gd name="connsiteX73" fmla="*/ 352338 w 1954635"/>
              <a:gd name="connsiteY73" fmla="*/ 25167 h 4186106"/>
              <a:gd name="connsiteX74" fmla="*/ 293615 w 1954635"/>
              <a:gd name="connsiteY74" fmla="*/ 33556 h 4186106"/>
              <a:gd name="connsiteX75" fmla="*/ 260059 w 1954635"/>
              <a:gd name="connsiteY75" fmla="*/ 41945 h 4186106"/>
              <a:gd name="connsiteX76" fmla="*/ 218114 w 1954635"/>
              <a:gd name="connsiteY76" fmla="*/ 50334 h 4186106"/>
              <a:gd name="connsiteX77" fmla="*/ 83890 w 1954635"/>
              <a:gd name="connsiteY77" fmla="*/ 67112 h 4186106"/>
              <a:gd name="connsiteX78" fmla="*/ 8389 w 1954635"/>
              <a:gd name="connsiteY78" fmla="*/ 100668 h 4186106"/>
              <a:gd name="connsiteX79" fmla="*/ 0 w 1954635"/>
              <a:gd name="connsiteY79" fmla="*/ 117446 h 4186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1954635" h="4186106">
                <a:moveTo>
                  <a:pt x="1283516" y="4186106"/>
                </a:moveTo>
                <a:cubicBezTo>
                  <a:pt x="1291905" y="4172124"/>
                  <a:pt x="1301391" y="4158745"/>
                  <a:pt x="1308683" y="4144161"/>
                </a:cubicBezTo>
                <a:cubicBezTo>
                  <a:pt x="1315417" y="4130692"/>
                  <a:pt x="1318148" y="4115380"/>
                  <a:pt x="1325461" y="4102216"/>
                </a:cubicBezTo>
                <a:cubicBezTo>
                  <a:pt x="1332251" y="4089994"/>
                  <a:pt x="1343838" y="4080882"/>
                  <a:pt x="1350628" y="4068660"/>
                </a:cubicBezTo>
                <a:cubicBezTo>
                  <a:pt x="1357941" y="4055497"/>
                  <a:pt x="1360672" y="4040185"/>
                  <a:pt x="1367406" y="4026716"/>
                </a:cubicBezTo>
                <a:cubicBezTo>
                  <a:pt x="1374698" y="4012132"/>
                  <a:pt x="1384184" y="3998753"/>
                  <a:pt x="1392573" y="3984771"/>
                </a:cubicBezTo>
                <a:cubicBezTo>
                  <a:pt x="1402521" y="3949952"/>
                  <a:pt x="1409901" y="3916557"/>
                  <a:pt x="1426128" y="3884103"/>
                </a:cubicBezTo>
                <a:cubicBezTo>
                  <a:pt x="1430637" y="3875085"/>
                  <a:pt x="1438397" y="3867954"/>
                  <a:pt x="1442906" y="3858936"/>
                </a:cubicBezTo>
                <a:cubicBezTo>
                  <a:pt x="1446861" y="3851027"/>
                  <a:pt x="1448968" y="3842300"/>
                  <a:pt x="1451295" y="3833769"/>
                </a:cubicBezTo>
                <a:cubicBezTo>
                  <a:pt x="1457362" y="3811522"/>
                  <a:pt x="1460781" y="3788533"/>
                  <a:pt x="1468073" y="3766657"/>
                </a:cubicBezTo>
                <a:cubicBezTo>
                  <a:pt x="1487747" y="3707636"/>
                  <a:pt x="1462141" y="3780498"/>
                  <a:pt x="1493240" y="3707934"/>
                </a:cubicBezTo>
                <a:cubicBezTo>
                  <a:pt x="1496723" y="3699806"/>
                  <a:pt x="1497674" y="3690676"/>
                  <a:pt x="1501629" y="3682767"/>
                </a:cubicBezTo>
                <a:cubicBezTo>
                  <a:pt x="1506138" y="3673749"/>
                  <a:pt x="1513898" y="3666618"/>
                  <a:pt x="1518407" y="3657600"/>
                </a:cubicBezTo>
                <a:cubicBezTo>
                  <a:pt x="1525141" y="3644131"/>
                  <a:pt x="1529069" y="3629416"/>
                  <a:pt x="1535185" y="3615655"/>
                </a:cubicBezTo>
                <a:cubicBezTo>
                  <a:pt x="1540264" y="3604227"/>
                  <a:pt x="1547572" y="3593808"/>
                  <a:pt x="1551963" y="3582099"/>
                </a:cubicBezTo>
                <a:cubicBezTo>
                  <a:pt x="1556011" y="3571304"/>
                  <a:pt x="1555918" y="3559186"/>
                  <a:pt x="1560352" y="3548543"/>
                </a:cubicBezTo>
                <a:cubicBezTo>
                  <a:pt x="1569972" y="3525456"/>
                  <a:pt x="1587842" y="3505695"/>
                  <a:pt x="1593908" y="3481431"/>
                </a:cubicBezTo>
                <a:cubicBezTo>
                  <a:pt x="1598165" y="3464403"/>
                  <a:pt x="1603465" y="3439557"/>
                  <a:pt x="1610686" y="3422708"/>
                </a:cubicBezTo>
                <a:cubicBezTo>
                  <a:pt x="1622721" y="3394626"/>
                  <a:pt x="1636722" y="3373723"/>
                  <a:pt x="1652631" y="3347207"/>
                </a:cubicBezTo>
                <a:cubicBezTo>
                  <a:pt x="1654447" y="3339943"/>
                  <a:pt x="1664060" y="3297845"/>
                  <a:pt x="1669409" y="3288484"/>
                </a:cubicBezTo>
                <a:cubicBezTo>
                  <a:pt x="1676346" y="3276345"/>
                  <a:pt x="1686187" y="3266113"/>
                  <a:pt x="1694576" y="3254928"/>
                </a:cubicBezTo>
                <a:cubicBezTo>
                  <a:pt x="1701837" y="3233146"/>
                  <a:pt x="1709712" y="3207878"/>
                  <a:pt x="1719743" y="3187816"/>
                </a:cubicBezTo>
                <a:cubicBezTo>
                  <a:pt x="1724252" y="3178798"/>
                  <a:pt x="1732012" y="3171667"/>
                  <a:pt x="1736521" y="3162649"/>
                </a:cubicBezTo>
                <a:cubicBezTo>
                  <a:pt x="1740476" y="3154740"/>
                  <a:pt x="1741805" y="3145762"/>
                  <a:pt x="1744910" y="3137483"/>
                </a:cubicBezTo>
                <a:cubicBezTo>
                  <a:pt x="1750683" y="3122088"/>
                  <a:pt x="1765317" y="3089412"/>
                  <a:pt x="1770077" y="3070371"/>
                </a:cubicBezTo>
                <a:cubicBezTo>
                  <a:pt x="1773535" y="3056538"/>
                  <a:pt x="1773347" y="3041734"/>
                  <a:pt x="1778466" y="3028426"/>
                </a:cubicBezTo>
                <a:cubicBezTo>
                  <a:pt x="1787444" y="3005082"/>
                  <a:pt x="1805956" y="2985578"/>
                  <a:pt x="1812022" y="2961314"/>
                </a:cubicBezTo>
                <a:cubicBezTo>
                  <a:pt x="1838247" y="2856413"/>
                  <a:pt x="1804730" y="2986836"/>
                  <a:pt x="1828800" y="2902591"/>
                </a:cubicBezTo>
                <a:cubicBezTo>
                  <a:pt x="1839029" y="2866788"/>
                  <a:pt x="1836928" y="2866013"/>
                  <a:pt x="1845578" y="2827090"/>
                </a:cubicBezTo>
                <a:cubicBezTo>
                  <a:pt x="1848079" y="2815835"/>
                  <a:pt x="1851842" y="2804866"/>
                  <a:pt x="1853967" y="2793534"/>
                </a:cubicBezTo>
                <a:cubicBezTo>
                  <a:pt x="1877408" y="2668516"/>
                  <a:pt x="1858633" y="2729201"/>
                  <a:pt x="1879134" y="2667699"/>
                </a:cubicBezTo>
                <a:cubicBezTo>
                  <a:pt x="1881930" y="2648125"/>
                  <a:pt x="1884516" y="2628519"/>
                  <a:pt x="1887523" y="2608976"/>
                </a:cubicBezTo>
                <a:cubicBezTo>
                  <a:pt x="1897674" y="2542996"/>
                  <a:pt x="1896380" y="2566782"/>
                  <a:pt x="1904301" y="2491530"/>
                </a:cubicBezTo>
                <a:cubicBezTo>
                  <a:pt x="1907534" y="2460813"/>
                  <a:pt x="1909081" y="2429926"/>
                  <a:pt x="1912690" y="2399251"/>
                </a:cubicBezTo>
                <a:cubicBezTo>
                  <a:pt x="1914677" y="2382358"/>
                  <a:pt x="1918493" y="2365729"/>
                  <a:pt x="1921079" y="2348917"/>
                </a:cubicBezTo>
                <a:cubicBezTo>
                  <a:pt x="1934953" y="2258736"/>
                  <a:pt x="1923089" y="2322089"/>
                  <a:pt x="1937857" y="2248249"/>
                </a:cubicBezTo>
                <a:cubicBezTo>
                  <a:pt x="1940653" y="2052506"/>
                  <a:pt x="1941530" y="1856726"/>
                  <a:pt x="1946246" y="1661020"/>
                </a:cubicBezTo>
                <a:cubicBezTo>
                  <a:pt x="1947124" y="1624571"/>
                  <a:pt x="1954635" y="1588423"/>
                  <a:pt x="1954635" y="1551963"/>
                </a:cubicBezTo>
                <a:cubicBezTo>
                  <a:pt x="1954635" y="1328239"/>
                  <a:pt x="1951509" y="1104506"/>
                  <a:pt x="1946246" y="880844"/>
                </a:cubicBezTo>
                <a:cubicBezTo>
                  <a:pt x="1945911" y="866589"/>
                  <a:pt x="1940201" y="852964"/>
                  <a:pt x="1937857" y="838899"/>
                </a:cubicBezTo>
                <a:cubicBezTo>
                  <a:pt x="1934606" y="819395"/>
                  <a:pt x="1932475" y="799719"/>
                  <a:pt x="1929468" y="780176"/>
                </a:cubicBezTo>
                <a:cubicBezTo>
                  <a:pt x="1924915" y="750581"/>
                  <a:pt x="1919234" y="717346"/>
                  <a:pt x="1912690" y="687897"/>
                </a:cubicBezTo>
                <a:cubicBezTo>
                  <a:pt x="1886060" y="568064"/>
                  <a:pt x="1929347" y="771304"/>
                  <a:pt x="1887523" y="604007"/>
                </a:cubicBezTo>
                <a:cubicBezTo>
                  <a:pt x="1884835" y="593256"/>
                  <a:pt x="1876762" y="557319"/>
                  <a:pt x="1870745" y="545284"/>
                </a:cubicBezTo>
                <a:cubicBezTo>
                  <a:pt x="1866236" y="536266"/>
                  <a:pt x="1858476" y="529135"/>
                  <a:pt x="1853967" y="520117"/>
                </a:cubicBezTo>
                <a:cubicBezTo>
                  <a:pt x="1850012" y="512208"/>
                  <a:pt x="1849061" y="503078"/>
                  <a:pt x="1845578" y="494950"/>
                </a:cubicBezTo>
                <a:cubicBezTo>
                  <a:pt x="1838338" y="478057"/>
                  <a:pt x="1824412" y="451095"/>
                  <a:pt x="1812022" y="436227"/>
                </a:cubicBezTo>
                <a:cubicBezTo>
                  <a:pt x="1804427" y="427113"/>
                  <a:pt x="1794139" y="420425"/>
                  <a:pt x="1786855" y="411060"/>
                </a:cubicBezTo>
                <a:cubicBezTo>
                  <a:pt x="1774475" y="395143"/>
                  <a:pt x="1770077" y="371912"/>
                  <a:pt x="1753299" y="360727"/>
                </a:cubicBezTo>
                <a:lnTo>
                  <a:pt x="1702965" y="327171"/>
                </a:lnTo>
                <a:cubicBezTo>
                  <a:pt x="1680264" y="312037"/>
                  <a:pt x="1670851" y="304258"/>
                  <a:pt x="1644242" y="293615"/>
                </a:cubicBezTo>
                <a:cubicBezTo>
                  <a:pt x="1627821" y="287047"/>
                  <a:pt x="1610686" y="282430"/>
                  <a:pt x="1593908" y="276837"/>
                </a:cubicBezTo>
                <a:cubicBezTo>
                  <a:pt x="1585519" y="274041"/>
                  <a:pt x="1577320" y="270593"/>
                  <a:pt x="1568741" y="268448"/>
                </a:cubicBezTo>
                <a:cubicBezTo>
                  <a:pt x="1557556" y="265652"/>
                  <a:pt x="1546228" y="263372"/>
                  <a:pt x="1535185" y="260059"/>
                </a:cubicBezTo>
                <a:cubicBezTo>
                  <a:pt x="1518245" y="254977"/>
                  <a:pt x="1501629" y="248874"/>
                  <a:pt x="1484851" y="243281"/>
                </a:cubicBezTo>
                <a:lnTo>
                  <a:pt x="1359017" y="201336"/>
                </a:lnTo>
                <a:lnTo>
                  <a:pt x="1308683" y="184558"/>
                </a:lnTo>
                <a:cubicBezTo>
                  <a:pt x="1300294" y="181762"/>
                  <a:pt x="1292095" y="178314"/>
                  <a:pt x="1283516" y="176169"/>
                </a:cubicBezTo>
                <a:cubicBezTo>
                  <a:pt x="1261145" y="170576"/>
                  <a:pt x="1238280" y="166683"/>
                  <a:pt x="1216404" y="159391"/>
                </a:cubicBezTo>
                <a:cubicBezTo>
                  <a:pt x="1199626" y="153798"/>
                  <a:pt x="1183228" y="146902"/>
                  <a:pt x="1166070" y="142613"/>
                </a:cubicBezTo>
                <a:cubicBezTo>
                  <a:pt x="1143699" y="137020"/>
                  <a:pt x="1121569" y="130357"/>
                  <a:pt x="1098958" y="125835"/>
                </a:cubicBezTo>
                <a:cubicBezTo>
                  <a:pt x="1070126" y="120069"/>
                  <a:pt x="1051100" y="116955"/>
                  <a:pt x="1023457" y="109057"/>
                </a:cubicBezTo>
                <a:cubicBezTo>
                  <a:pt x="1014954" y="106628"/>
                  <a:pt x="1006821" y="102995"/>
                  <a:pt x="998290" y="100668"/>
                </a:cubicBezTo>
                <a:cubicBezTo>
                  <a:pt x="976043" y="94601"/>
                  <a:pt x="953054" y="91182"/>
                  <a:pt x="931178" y="83890"/>
                </a:cubicBezTo>
                <a:cubicBezTo>
                  <a:pt x="922789" y="81094"/>
                  <a:pt x="914291" y="78606"/>
                  <a:pt x="906011" y="75501"/>
                </a:cubicBezTo>
                <a:cubicBezTo>
                  <a:pt x="891911" y="70214"/>
                  <a:pt x="878490" y="63050"/>
                  <a:pt x="864066" y="58723"/>
                </a:cubicBezTo>
                <a:cubicBezTo>
                  <a:pt x="850409" y="54626"/>
                  <a:pt x="835954" y="53792"/>
                  <a:pt x="822121" y="50334"/>
                </a:cubicBezTo>
                <a:cubicBezTo>
                  <a:pt x="813542" y="48189"/>
                  <a:pt x="805457" y="44374"/>
                  <a:pt x="796954" y="41945"/>
                </a:cubicBezTo>
                <a:cubicBezTo>
                  <a:pt x="785868" y="38778"/>
                  <a:pt x="774441" y="36869"/>
                  <a:pt x="763398" y="33556"/>
                </a:cubicBezTo>
                <a:cubicBezTo>
                  <a:pt x="746458" y="28474"/>
                  <a:pt x="730572" y="19279"/>
                  <a:pt x="713064" y="16778"/>
                </a:cubicBezTo>
                <a:cubicBezTo>
                  <a:pt x="623765" y="4021"/>
                  <a:pt x="674033" y="10179"/>
                  <a:pt x="562062" y="0"/>
                </a:cubicBezTo>
                <a:cubicBezTo>
                  <a:pt x="522914" y="2796"/>
                  <a:pt x="483596" y="3803"/>
                  <a:pt x="444617" y="8389"/>
                </a:cubicBezTo>
                <a:cubicBezTo>
                  <a:pt x="435835" y="9422"/>
                  <a:pt x="428150" y="15196"/>
                  <a:pt x="419450" y="16778"/>
                </a:cubicBezTo>
                <a:cubicBezTo>
                  <a:pt x="397269" y="20811"/>
                  <a:pt x="374685" y="22187"/>
                  <a:pt x="352338" y="25167"/>
                </a:cubicBezTo>
                <a:cubicBezTo>
                  <a:pt x="332738" y="27780"/>
                  <a:pt x="313069" y="30019"/>
                  <a:pt x="293615" y="33556"/>
                </a:cubicBezTo>
                <a:cubicBezTo>
                  <a:pt x="282271" y="35618"/>
                  <a:pt x="271314" y="39444"/>
                  <a:pt x="260059" y="41945"/>
                </a:cubicBezTo>
                <a:cubicBezTo>
                  <a:pt x="246140" y="45038"/>
                  <a:pt x="232229" y="48318"/>
                  <a:pt x="218114" y="50334"/>
                </a:cubicBezTo>
                <a:cubicBezTo>
                  <a:pt x="173478" y="56711"/>
                  <a:pt x="83890" y="67112"/>
                  <a:pt x="83890" y="67112"/>
                </a:cubicBezTo>
                <a:cubicBezTo>
                  <a:pt x="58970" y="75419"/>
                  <a:pt x="28330" y="80727"/>
                  <a:pt x="8389" y="100668"/>
                </a:cubicBezTo>
                <a:cubicBezTo>
                  <a:pt x="3968" y="105089"/>
                  <a:pt x="2796" y="111853"/>
                  <a:pt x="0" y="11744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C20A4EB0-9A45-0CA0-EDE0-3B602FEDD157}"/>
              </a:ext>
            </a:extLst>
          </p:cNvPr>
          <p:cNvSpPr/>
          <p:nvPr/>
        </p:nvSpPr>
        <p:spPr>
          <a:xfrm>
            <a:off x="2155971" y="226503"/>
            <a:ext cx="1426128" cy="1694576"/>
          </a:xfrm>
          <a:custGeom>
            <a:avLst/>
            <a:gdLst>
              <a:gd name="connsiteX0" fmla="*/ 1426128 w 1426128"/>
              <a:gd name="connsiteY0" fmla="*/ 0 h 1694576"/>
              <a:gd name="connsiteX1" fmla="*/ 1359016 w 1426128"/>
              <a:gd name="connsiteY1" fmla="*/ 25167 h 1694576"/>
              <a:gd name="connsiteX2" fmla="*/ 1325460 w 1426128"/>
              <a:gd name="connsiteY2" fmla="*/ 33556 h 1694576"/>
              <a:gd name="connsiteX3" fmla="*/ 1300293 w 1426128"/>
              <a:gd name="connsiteY3" fmla="*/ 41945 h 1694576"/>
              <a:gd name="connsiteX4" fmla="*/ 1258348 w 1426128"/>
              <a:gd name="connsiteY4" fmla="*/ 50334 h 1694576"/>
              <a:gd name="connsiteX5" fmla="*/ 1233181 w 1426128"/>
              <a:gd name="connsiteY5" fmla="*/ 58723 h 1694576"/>
              <a:gd name="connsiteX6" fmla="*/ 1132513 w 1426128"/>
              <a:gd name="connsiteY6" fmla="*/ 83890 h 1694576"/>
              <a:gd name="connsiteX7" fmla="*/ 1098957 w 1426128"/>
              <a:gd name="connsiteY7" fmla="*/ 92279 h 1694576"/>
              <a:gd name="connsiteX8" fmla="*/ 1040235 w 1426128"/>
              <a:gd name="connsiteY8" fmla="*/ 100668 h 1694576"/>
              <a:gd name="connsiteX9" fmla="*/ 956345 w 1426128"/>
              <a:gd name="connsiteY9" fmla="*/ 125835 h 1694576"/>
              <a:gd name="connsiteX10" fmla="*/ 931178 w 1426128"/>
              <a:gd name="connsiteY10" fmla="*/ 134224 h 1694576"/>
              <a:gd name="connsiteX11" fmla="*/ 897622 w 1426128"/>
              <a:gd name="connsiteY11" fmla="*/ 142613 h 1694576"/>
              <a:gd name="connsiteX12" fmla="*/ 805343 w 1426128"/>
              <a:gd name="connsiteY12" fmla="*/ 176169 h 1694576"/>
              <a:gd name="connsiteX13" fmla="*/ 763398 w 1426128"/>
              <a:gd name="connsiteY13" fmla="*/ 201336 h 1694576"/>
              <a:gd name="connsiteX14" fmla="*/ 713064 w 1426128"/>
              <a:gd name="connsiteY14" fmla="*/ 218114 h 1694576"/>
              <a:gd name="connsiteX15" fmla="*/ 687897 w 1426128"/>
              <a:gd name="connsiteY15" fmla="*/ 234891 h 1694576"/>
              <a:gd name="connsiteX16" fmla="*/ 654341 w 1426128"/>
              <a:gd name="connsiteY16" fmla="*/ 243280 h 1694576"/>
              <a:gd name="connsiteX17" fmla="*/ 620785 w 1426128"/>
              <a:gd name="connsiteY17" fmla="*/ 260058 h 1694576"/>
              <a:gd name="connsiteX18" fmla="*/ 595618 w 1426128"/>
              <a:gd name="connsiteY18" fmla="*/ 276836 h 1694576"/>
              <a:gd name="connsiteX19" fmla="*/ 562062 w 1426128"/>
              <a:gd name="connsiteY19" fmla="*/ 285225 h 1694576"/>
              <a:gd name="connsiteX20" fmla="*/ 469783 w 1426128"/>
              <a:gd name="connsiteY20" fmla="*/ 318781 h 1694576"/>
              <a:gd name="connsiteX21" fmla="*/ 419449 w 1426128"/>
              <a:gd name="connsiteY21" fmla="*/ 352337 h 1694576"/>
              <a:gd name="connsiteX22" fmla="*/ 394282 w 1426128"/>
              <a:gd name="connsiteY22" fmla="*/ 369115 h 1694576"/>
              <a:gd name="connsiteX23" fmla="*/ 369115 w 1426128"/>
              <a:gd name="connsiteY23" fmla="*/ 377504 h 1694576"/>
              <a:gd name="connsiteX24" fmla="*/ 318781 w 1426128"/>
              <a:gd name="connsiteY24" fmla="*/ 411060 h 1694576"/>
              <a:gd name="connsiteX25" fmla="*/ 293614 w 1426128"/>
              <a:gd name="connsiteY25" fmla="*/ 419449 h 1694576"/>
              <a:gd name="connsiteX26" fmla="*/ 234891 w 1426128"/>
              <a:gd name="connsiteY26" fmla="*/ 461394 h 1694576"/>
              <a:gd name="connsiteX27" fmla="*/ 184557 w 1426128"/>
              <a:gd name="connsiteY27" fmla="*/ 494950 h 1694576"/>
              <a:gd name="connsiteX28" fmla="*/ 167779 w 1426128"/>
              <a:gd name="connsiteY28" fmla="*/ 520117 h 1694576"/>
              <a:gd name="connsiteX29" fmla="*/ 117446 w 1426128"/>
              <a:gd name="connsiteY29" fmla="*/ 570451 h 1694576"/>
              <a:gd name="connsiteX30" fmla="*/ 109057 w 1426128"/>
              <a:gd name="connsiteY30" fmla="*/ 595618 h 1694576"/>
              <a:gd name="connsiteX31" fmla="*/ 75501 w 1426128"/>
              <a:gd name="connsiteY31" fmla="*/ 645952 h 1694576"/>
              <a:gd name="connsiteX32" fmla="*/ 50334 w 1426128"/>
              <a:gd name="connsiteY32" fmla="*/ 704675 h 1694576"/>
              <a:gd name="connsiteX33" fmla="*/ 33556 w 1426128"/>
              <a:gd name="connsiteY33" fmla="*/ 763398 h 1694576"/>
              <a:gd name="connsiteX34" fmla="*/ 8389 w 1426128"/>
              <a:gd name="connsiteY34" fmla="*/ 838899 h 1694576"/>
              <a:gd name="connsiteX35" fmla="*/ 0 w 1426128"/>
              <a:gd name="connsiteY35" fmla="*/ 864066 h 1694576"/>
              <a:gd name="connsiteX36" fmla="*/ 8389 w 1426128"/>
              <a:gd name="connsiteY36" fmla="*/ 1082180 h 1694576"/>
              <a:gd name="connsiteX37" fmla="*/ 25167 w 1426128"/>
              <a:gd name="connsiteY37" fmla="*/ 1174458 h 1694576"/>
              <a:gd name="connsiteX38" fmla="*/ 41945 w 1426128"/>
              <a:gd name="connsiteY38" fmla="*/ 1224792 h 1694576"/>
              <a:gd name="connsiteX39" fmla="*/ 75501 w 1426128"/>
              <a:gd name="connsiteY39" fmla="*/ 1342238 h 1694576"/>
              <a:gd name="connsiteX40" fmla="*/ 92279 w 1426128"/>
              <a:gd name="connsiteY40" fmla="*/ 1400961 h 1694576"/>
              <a:gd name="connsiteX41" fmla="*/ 109057 w 1426128"/>
              <a:gd name="connsiteY41" fmla="*/ 1451295 h 1694576"/>
              <a:gd name="connsiteX42" fmla="*/ 125835 w 1426128"/>
              <a:gd name="connsiteY42" fmla="*/ 1476462 h 1694576"/>
              <a:gd name="connsiteX43" fmla="*/ 134223 w 1426128"/>
              <a:gd name="connsiteY43" fmla="*/ 1501629 h 1694576"/>
              <a:gd name="connsiteX44" fmla="*/ 167779 w 1426128"/>
              <a:gd name="connsiteY44" fmla="*/ 1551963 h 1694576"/>
              <a:gd name="connsiteX45" fmla="*/ 201335 w 1426128"/>
              <a:gd name="connsiteY45" fmla="*/ 1602297 h 1694576"/>
              <a:gd name="connsiteX46" fmla="*/ 218113 w 1426128"/>
              <a:gd name="connsiteY46" fmla="*/ 1627464 h 1694576"/>
              <a:gd name="connsiteX47" fmla="*/ 234891 w 1426128"/>
              <a:gd name="connsiteY47" fmla="*/ 1652631 h 1694576"/>
              <a:gd name="connsiteX48" fmla="*/ 293614 w 1426128"/>
              <a:gd name="connsiteY48" fmla="*/ 1694576 h 1694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426128" h="1694576">
                <a:moveTo>
                  <a:pt x="1426128" y="0"/>
                </a:moveTo>
                <a:cubicBezTo>
                  <a:pt x="1403967" y="8864"/>
                  <a:pt x="1382030" y="18592"/>
                  <a:pt x="1359016" y="25167"/>
                </a:cubicBezTo>
                <a:cubicBezTo>
                  <a:pt x="1347930" y="28334"/>
                  <a:pt x="1336546" y="30389"/>
                  <a:pt x="1325460" y="33556"/>
                </a:cubicBezTo>
                <a:cubicBezTo>
                  <a:pt x="1316957" y="35985"/>
                  <a:pt x="1308872" y="39800"/>
                  <a:pt x="1300293" y="41945"/>
                </a:cubicBezTo>
                <a:cubicBezTo>
                  <a:pt x="1286460" y="45403"/>
                  <a:pt x="1272181" y="46876"/>
                  <a:pt x="1258348" y="50334"/>
                </a:cubicBezTo>
                <a:cubicBezTo>
                  <a:pt x="1249769" y="52479"/>
                  <a:pt x="1241712" y="56396"/>
                  <a:pt x="1233181" y="58723"/>
                </a:cubicBezTo>
                <a:cubicBezTo>
                  <a:pt x="1199811" y="67824"/>
                  <a:pt x="1166069" y="75501"/>
                  <a:pt x="1132513" y="83890"/>
                </a:cubicBezTo>
                <a:cubicBezTo>
                  <a:pt x="1121328" y="86686"/>
                  <a:pt x="1110371" y="90648"/>
                  <a:pt x="1098957" y="92279"/>
                </a:cubicBezTo>
                <a:cubicBezTo>
                  <a:pt x="1079383" y="95075"/>
                  <a:pt x="1059689" y="97131"/>
                  <a:pt x="1040235" y="100668"/>
                </a:cubicBezTo>
                <a:cubicBezTo>
                  <a:pt x="1012342" y="105739"/>
                  <a:pt x="982612" y="117079"/>
                  <a:pt x="956345" y="125835"/>
                </a:cubicBezTo>
                <a:cubicBezTo>
                  <a:pt x="947956" y="128631"/>
                  <a:pt x="939757" y="132079"/>
                  <a:pt x="931178" y="134224"/>
                </a:cubicBezTo>
                <a:cubicBezTo>
                  <a:pt x="919993" y="137020"/>
                  <a:pt x="908665" y="139300"/>
                  <a:pt x="897622" y="142613"/>
                </a:cubicBezTo>
                <a:cubicBezTo>
                  <a:pt x="878046" y="148486"/>
                  <a:pt x="825355" y="166163"/>
                  <a:pt x="805343" y="176169"/>
                </a:cubicBezTo>
                <a:cubicBezTo>
                  <a:pt x="790759" y="183461"/>
                  <a:pt x="778242" y="194589"/>
                  <a:pt x="763398" y="201336"/>
                </a:cubicBezTo>
                <a:cubicBezTo>
                  <a:pt x="747298" y="208654"/>
                  <a:pt x="727780" y="208304"/>
                  <a:pt x="713064" y="218114"/>
                </a:cubicBezTo>
                <a:cubicBezTo>
                  <a:pt x="704675" y="223706"/>
                  <a:pt x="697164" y="230920"/>
                  <a:pt x="687897" y="234891"/>
                </a:cubicBezTo>
                <a:cubicBezTo>
                  <a:pt x="677300" y="239433"/>
                  <a:pt x="665136" y="239232"/>
                  <a:pt x="654341" y="243280"/>
                </a:cubicBezTo>
                <a:cubicBezTo>
                  <a:pt x="642632" y="247671"/>
                  <a:pt x="631643" y="253853"/>
                  <a:pt x="620785" y="260058"/>
                </a:cubicBezTo>
                <a:cubicBezTo>
                  <a:pt x="612031" y="265060"/>
                  <a:pt x="604885" y="272864"/>
                  <a:pt x="595618" y="276836"/>
                </a:cubicBezTo>
                <a:cubicBezTo>
                  <a:pt x="585021" y="281378"/>
                  <a:pt x="573105" y="281912"/>
                  <a:pt x="562062" y="285225"/>
                </a:cubicBezTo>
                <a:cubicBezTo>
                  <a:pt x="546838" y="289792"/>
                  <a:pt x="486089" y="309887"/>
                  <a:pt x="469783" y="318781"/>
                </a:cubicBezTo>
                <a:cubicBezTo>
                  <a:pt x="452081" y="328437"/>
                  <a:pt x="436227" y="341152"/>
                  <a:pt x="419449" y="352337"/>
                </a:cubicBezTo>
                <a:cubicBezTo>
                  <a:pt x="411060" y="357930"/>
                  <a:pt x="403847" y="365927"/>
                  <a:pt x="394282" y="369115"/>
                </a:cubicBezTo>
                <a:cubicBezTo>
                  <a:pt x="385893" y="371911"/>
                  <a:pt x="376845" y="373210"/>
                  <a:pt x="369115" y="377504"/>
                </a:cubicBezTo>
                <a:cubicBezTo>
                  <a:pt x="351488" y="387297"/>
                  <a:pt x="337911" y="404683"/>
                  <a:pt x="318781" y="411060"/>
                </a:cubicBezTo>
                <a:cubicBezTo>
                  <a:pt x="310392" y="413856"/>
                  <a:pt x="301742" y="415966"/>
                  <a:pt x="293614" y="419449"/>
                </a:cubicBezTo>
                <a:cubicBezTo>
                  <a:pt x="235668" y="444283"/>
                  <a:pt x="281973" y="424775"/>
                  <a:pt x="234891" y="461394"/>
                </a:cubicBezTo>
                <a:cubicBezTo>
                  <a:pt x="218974" y="473774"/>
                  <a:pt x="184557" y="494950"/>
                  <a:pt x="184557" y="494950"/>
                </a:cubicBezTo>
                <a:cubicBezTo>
                  <a:pt x="178964" y="503339"/>
                  <a:pt x="174477" y="512581"/>
                  <a:pt x="167779" y="520117"/>
                </a:cubicBezTo>
                <a:cubicBezTo>
                  <a:pt x="152015" y="537851"/>
                  <a:pt x="117446" y="570451"/>
                  <a:pt x="117446" y="570451"/>
                </a:cubicBezTo>
                <a:cubicBezTo>
                  <a:pt x="114650" y="578840"/>
                  <a:pt x="113351" y="587888"/>
                  <a:pt x="109057" y="595618"/>
                </a:cubicBezTo>
                <a:cubicBezTo>
                  <a:pt x="99264" y="613245"/>
                  <a:pt x="81878" y="626822"/>
                  <a:pt x="75501" y="645952"/>
                </a:cubicBezTo>
                <a:cubicBezTo>
                  <a:pt x="55827" y="704973"/>
                  <a:pt x="81433" y="632111"/>
                  <a:pt x="50334" y="704675"/>
                </a:cubicBezTo>
                <a:cubicBezTo>
                  <a:pt x="40936" y="726603"/>
                  <a:pt x="40651" y="739748"/>
                  <a:pt x="33556" y="763398"/>
                </a:cubicBezTo>
                <a:lnTo>
                  <a:pt x="8389" y="838899"/>
                </a:lnTo>
                <a:lnTo>
                  <a:pt x="0" y="864066"/>
                </a:lnTo>
                <a:cubicBezTo>
                  <a:pt x="2796" y="936771"/>
                  <a:pt x="3987" y="1009555"/>
                  <a:pt x="8389" y="1082180"/>
                </a:cubicBezTo>
                <a:cubicBezTo>
                  <a:pt x="10034" y="1109330"/>
                  <a:pt x="16865" y="1146785"/>
                  <a:pt x="25167" y="1174458"/>
                </a:cubicBezTo>
                <a:cubicBezTo>
                  <a:pt x="30249" y="1191398"/>
                  <a:pt x="37656" y="1207634"/>
                  <a:pt x="41945" y="1224792"/>
                </a:cubicBezTo>
                <a:cubicBezTo>
                  <a:pt x="63012" y="1309062"/>
                  <a:pt x="51431" y="1270028"/>
                  <a:pt x="75501" y="1342238"/>
                </a:cubicBezTo>
                <a:cubicBezTo>
                  <a:pt x="103694" y="1426817"/>
                  <a:pt x="60678" y="1295624"/>
                  <a:pt x="92279" y="1400961"/>
                </a:cubicBezTo>
                <a:cubicBezTo>
                  <a:pt x="97361" y="1417901"/>
                  <a:pt x="99247" y="1436580"/>
                  <a:pt x="109057" y="1451295"/>
                </a:cubicBezTo>
                <a:lnTo>
                  <a:pt x="125835" y="1476462"/>
                </a:lnTo>
                <a:cubicBezTo>
                  <a:pt x="128631" y="1484851"/>
                  <a:pt x="129929" y="1493899"/>
                  <a:pt x="134223" y="1501629"/>
                </a:cubicBezTo>
                <a:cubicBezTo>
                  <a:pt x="144016" y="1519256"/>
                  <a:pt x="156594" y="1535185"/>
                  <a:pt x="167779" y="1551963"/>
                </a:cubicBezTo>
                <a:lnTo>
                  <a:pt x="201335" y="1602297"/>
                </a:lnTo>
                <a:lnTo>
                  <a:pt x="218113" y="1627464"/>
                </a:lnTo>
                <a:cubicBezTo>
                  <a:pt x="223706" y="1635853"/>
                  <a:pt x="226502" y="1647038"/>
                  <a:pt x="234891" y="1652631"/>
                </a:cubicBezTo>
                <a:cubicBezTo>
                  <a:pt x="288515" y="1688381"/>
                  <a:pt x="270966" y="1671928"/>
                  <a:pt x="293614" y="169457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337DF9F3-2126-858A-C3CC-D7B83C829281}"/>
              </a:ext>
            </a:extLst>
          </p:cNvPr>
          <p:cNvSpPr/>
          <p:nvPr/>
        </p:nvSpPr>
        <p:spPr>
          <a:xfrm>
            <a:off x="2432807" y="1912690"/>
            <a:ext cx="713065" cy="445228"/>
          </a:xfrm>
          <a:custGeom>
            <a:avLst/>
            <a:gdLst>
              <a:gd name="connsiteX0" fmla="*/ 620786 w 713065"/>
              <a:gd name="connsiteY0" fmla="*/ 0 h 445228"/>
              <a:gd name="connsiteX1" fmla="*/ 662731 w 713065"/>
              <a:gd name="connsiteY1" fmla="*/ 33556 h 445228"/>
              <a:gd name="connsiteX2" fmla="*/ 687898 w 713065"/>
              <a:gd name="connsiteY2" fmla="*/ 41945 h 445228"/>
              <a:gd name="connsiteX3" fmla="*/ 713065 w 713065"/>
              <a:gd name="connsiteY3" fmla="*/ 92279 h 445228"/>
              <a:gd name="connsiteX4" fmla="*/ 704676 w 713065"/>
              <a:gd name="connsiteY4" fmla="*/ 167780 h 445228"/>
              <a:gd name="connsiteX5" fmla="*/ 687898 w 713065"/>
              <a:gd name="connsiteY5" fmla="*/ 192947 h 445228"/>
              <a:gd name="connsiteX6" fmla="*/ 612397 w 713065"/>
              <a:gd name="connsiteY6" fmla="*/ 251670 h 445228"/>
              <a:gd name="connsiteX7" fmla="*/ 562063 w 713065"/>
              <a:gd name="connsiteY7" fmla="*/ 268448 h 445228"/>
              <a:gd name="connsiteX8" fmla="*/ 511729 w 713065"/>
              <a:gd name="connsiteY8" fmla="*/ 293615 h 445228"/>
              <a:gd name="connsiteX9" fmla="*/ 436228 w 713065"/>
              <a:gd name="connsiteY9" fmla="*/ 327171 h 445228"/>
              <a:gd name="connsiteX10" fmla="*/ 360727 w 713065"/>
              <a:gd name="connsiteY10" fmla="*/ 343949 h 445228"/>
              <a:gd name="connsiteX11" fmla="*/ 310393 w 713065"/>
              <a:gd name="connsiteY11" fmla="*/ 360727 h 445228"/>
              <a:gd name="connsiteX12" fmla="*/ 234892 w 713065"/>
              <a:gd name="connsiteY12" fmla="*/ 385893 h 445228"/>
              <a:gd name="connsiteX13" fmla="*/ 159391 w 713065"/>
              <a:gd name="connsiteY13" fmla="*/ 411060 h 445228"/>
              <a:gd name="connsiteX14" fmla="*/ 134224 w 713065"/>
              <a:gd name="connsiteY14" fmla="*/ 419449 h 445228"/>
              <a:gd name="connsiteX15" fmla="*/ 83890 w 713065"/>
              <a:gd name="connsiteY15" fmla="*/ 427838 h 445228"/>
              <a:gd name="connsiteX16" fmla="*/ 50334 w 713065"/>
              <a:gd name="connsiteY16" fmla="*/ 436227 h 445228"/>
              <a:gd name="connsiteX17" fmla="*/ 25167 w 713065"/>
              <a:gd name="connsiteY17" fmla="*/ 444616 h 445228"/>
              <a:gd name="connsiteX18" fmla="*/ 0 w 713065"/>
              <a:gd name="connsiteY18" fmla="*/ 444616 h 445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13065" h="445228">
                <a:moveTo>
                  <a:pt x="620786" y="0"/>
                </a:moveTo>
                <a:cubicBezTo>
                  <a:pt x="634768" y="11185"/>
                  <a:pt x="647547" y="24066"/>
                  <a:pt x="662731" y="33556"/>
                </a:cubicBezTo>
                <a:cubicBezTo>
                  <a:pt x="670230" y="38243"/>
                  <a:pt x="680993" y="36421"/>
                  <a:pt x="687898" y="41945"/>
                </a:cubicBezTo>
                <a:cubicBezTo>
                  <a:pt x="702682" y="53772"/>
                  <a:pt x="707539" y="75700"/>
                  <a:pt x="713065" y="92279"/>
                </a:cubicBezTo>
                <a:cubicBezTo>
                  <a:pt x="710269" y="117446"/>
                  <a:pt x="710817" y="143214"/>
                  <a:pt x="704676" y="167780"/>
                </a:cubicBezTo>
                <a:cubicBezTo>
                  <a:pt x="702231" y="177561"/>
                  <a:pt x="694353" y="185202"/>
                  <a:pt x="687898" y="192947"/>
                </a:cubicBezTo>
                <a:cubicBezTo>
                  <a:pt x="671194" y="212991"/>
                  <a:pt x="633982" y="244475"/>
                  <a:pt x="612397" y="251670"/>
                </a:cubicBezTo>
                <a:cubicBezTo>
                  <a:pt x="595619" y="257263"/>
                  <a:pt x="576778" y="258638"/>
                  <a:pt x="562063" y="268448"/>
                </a:cubicBezTo>
                <a:cubicBezTo>
                  <a:pt x="489938" y="316531"/>
                  <a:pt x="581193" y="258883"/>
                  <a:pt x="511729" y="293615"/>
                </a:cubicBezTo>
                <a:cubicBezTo>
                  <a:pt x="464867" y="317046"/>
                  <a:pt x="508371" y="312742"/>
                  <a:pt x="436228" y="327171"/>
                </a:cubicBezTo>
                <a:cubicBezTo>
                  <a:pt x="412280" y="331961"/>
                  <a:pt x="384421" y="336841"/>
                  <a:pt x="360727" y="343949"/>
                </a:cubicBezTo>
                <a:cubicBezTo>
                  <a:pt x="343787" y="349031"/>
                  <a:pt x="327171" y="355134"/>
                  <a:pt x="310393" y="360727"/>
                </a:cubicBezTo>
                <a:lnTo>
                  <a:pt x="234892" y="385893"/>
                </a:lnTo>
                <a:lnTo>
                  <a:pt x="159391" y="411060"/>
                </a:lnTo>
                <a:cubicBezTo>
                  <a:pt x="151002" y="413856"/>
                  <a:pt x="142946" y="417995"/>
                  <a:pt x="134224" y="419449"/>
                </a:cubicBezTo>
                <a:cubicBezTo>
                  <a:pt x="117446" y="422245"/>
                  <a:pt x="100569" y="424502"/>
                  <a:pt x="83890" y="427838"/>
                </a:cubicBezTo>
                <a:cubicBezTo>
                  <a:pt x="72584" y="430099"/>
                  <a:pt x="61420" y="433060"/>
                  <a:pt x="50334" y="436227"/>
                </a:cubicBezTo>
                <a:cubicBezTo>
                  <a:pt x="41831" y="438656"/>
                  <a:pt x="33889" y="443162"/>
                  <a:pt x="25167" y="444616"/>
                </a:cubicBezTo>
                <a:cubicBezTo>
                  <a:pt x="16892" y="445995"/>
                  <a:pt x="8389" y="444616"/>
                  <a:pt x="0" y="44461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9D5A1A5B-3151-7C48-2987-1D0BC5F33E62}"/>
              </a:ext>
            </a:extLst>
          </p:cNvPr>
          <p:cNvSpPr/>
          <p:nvPr/>
        </p:nvSpPr>
        <p:spPr>
          <a:xfrm>
            <a:off x="1944927" y="2348917"/>
            <a:ext cx="1494559" cy="1971413"/>
          </a:xfrm>
          <a:custGeom>
            <a:avLst/>
            <a:gdLst>
              <a:gd name="connsiteX0" fmla="*/ 563381 w 1494559"/>
              <a:gd name="connsiteY0" fmla="*/ 0 h 1971413"/>
              <a:gd name="connsiteX1" fmla="*/ 521436 w 1494559"/>
              <a:gd name="connsiteY1" fmla="*/ 25167 h 1971413"/>
              <a:gd name="connsiteX2" fmla="*/ 471102 w 1494559"/>
              <a:gd name="connsiteY2" fmla="*/ 41945 h 1971413"/>
              <a:gd name="connsiteX3" fmla="*/ 445935 w 1494559"/>
              <a:gd name="connsiteY3" fmla="*/ 58723 h 1971413"/>
              <a:gd name="connsiteX4" fmla="*/ 395601 w 1494559"/>
              <a:gd name="connsiteY4" fmla="*/ 75501 h 1971413"/>
              <a:gd name="connsiteX5" fmla="*/ 345267 w 1494559"/>
              <a:gd name="connsiteY5" fmla="*/ 109057 h 1971413"/>
              <a:gd name="connsiteX6" fmla="*/ 320101 w 1494559"/>
              <a:gd name="connsiteY6" fmla="*/ 125835 h 1971413"/>
              <a:gd name="connsiteX7" fmla="*/ 303323 w 1494559"/>
              <a:gd name="connsiteY7" fmla="*/ 151002 h 1971413"/>
              <a:gd name="connsiteX8" fmla="*/ 252989 w 1494559"/>
              <a:gd name="connsiteY8" fmla="*/ 192947 h 1971413"/>
              <a:gd name="connsiteX9" fmla="*/ 236211 w 1494559"/>
              <a:gd name="connsiteY9" fmla="*/ 218114 h 1971413"/>
              <a:gd name="connsiteX10" fmla="*/ 211044 w 1494559"/>
              <a:gd name="connsiteY10" fmla="*/ 243281 h 1971413"/>
              <a:gd name="connsiteX11" fmla="*/ 185877 w 1494559"/>
              <a:gd name="connsiteY11" fmla="*/ 276837 h 1971413"/>
              <a:gd name="connsiteX12" fmla="*/ 160710 w 1494559"/>
              <a:gd name="connsiteY12" fmla="*/ 302004 h 1971413"/>
              <a:gd name="connsiteX13" fmla="*/ 127154 w 1494559"/>
              <a:gd name="connsiteY13" fmla="*/ 352338 h 1971413"/>
              <a:gd name="connsiteX14" fmla="*/ 118765 w 1494559"/>
              <a:gd name="connsiteY14" fmla="*/ 377505 h 1971413"/>
              <a:gd name="connsiteX15" fmla="*/ 68431 w 1494559"/>
              <a:gd name="connsiteY15" fmla="*/ 461395 h 1971413"/>
              <a:gd name="connsiteX16" fmla="*/ 43264 w 1494559"/>
              <a:gd name="connsiteY16" fmla="*/ 536896 h 1971413"/>
              <a:gd name="connsiteX17" fmla="*/ 26486 w 1494559"/>
              <a:gd name="connsiteY17" fmla="*/ 587230 h 1971413"/>
              <a:gd name="connsiteX18" fmla="*/ 18097 w 1494559"/>
              <a:gd name="connsiteY18" fmla="*/ 612397 h 1971413"/>
              <a:gd name="connsiteX19" fmla="*/ 9708 w 1494559"/>
              <a:gd name="connsiteY19" fmla="*/ 645953 h 1971413"/>
              <a:gd name="connsiteX20" fmla="*/ 9708 w 1494559"/>
              <a:gd name="connsiteY20" fmla="*/ 906011 h 1971413"/>
              <a:gd name="connsiteX21" fmla="*/ 34875 w 1494559"/>
              <a:gd name="connsiteY21" fmla="*/ 989901 h 1971413"/>
              <a:gd name="connsiteX22" fmla="*/ 43264 w 1494559"/>
              <a:gd name="connsiteY22" fmla="*/ 1015068 h 1971413"/>
              <a:gd name="connsiteX23" fmla="*/ 51653 w 1494559"/>
              <a:gd name="connsiteY23" fmla="*/ 1040235 h 1971413"/>
              <a:gd name="connsiteX24" fmla="*/ 85209 w 1494559"/>
              <a:gd name="connsiteY24" fmla="*/ 1090569 h 1971413"/>
              <a:gd name="connsiteX25" fmla="*/ 93598 w 1494559"/>
              <a:gd name="connsiteY25" fmla="*/ 1115736 h 1971413"/>
              <a:gd name="connsiteX26" fmla="*/ 160710 w 1494559"/>
              <a:gd name="connsiteY26" fmla="*/ 1191237 h 1971413"/>
              <a:gd name="connsiteX27" fmla="*/ 194266 w 1494559"/>
              <a:gd name="connsiteY27" fmla="*/ 1208015 h 1971413"/>
              <a:gd name="connsiteX28" fmla="*/ 227822 w 1494559"/>
              <a:gd name="connsiteY28" fmla="*/ 1233182 h 1971413"/>
              <a:gd name="connsiteX29" fmla="*/ 278156 w 1494559"/>
              <a:gd name="connsiteY29" fmla="*/ 1266738 h 1971413"/>
              <a:gd name="connsiteX30" fmla="*/ 294934 w 1494559"/>
              <a:gd name="connsiteY30" fmla="*/ 1291905 h 1971413"/>
              <a:gd name="connsiteX31" fmla="*/ 320101 w 1494559"/>
              <a:gd name="connsiteY31" fmla="*/ 1300294 h 1971413"/>
              <a:gd name="connsiteX32" fmla="*/ 345267 w 1494559"/>
              <a:gd name="connsiteY32" fmla="*/ 1317072 h 1971413"/>
              <a:gd name="connsiteX33" fmla="*/ 362045 w 1494559"/>
              <a:gd name="connsiteY33" fmla="*/ 1342239 h 1971413"/>
              <a:gd name="connsiteX34" fmla="*/ 412379 w 1494559"/>
              <a:gd name="connsiteY34" fmla="*/ 1359017 h 1971413"/>
              <a:gd name="connsiteX35" fmla="*/ 437546 w 1494559"/>
              <a:gd name="connsiteY35" fmla="*/ 1384184 h 1971413"/>
              <a:gd name="connsiteX36" fmla="*/ 462713 w 1494559"/>
              <a:gd name="connsiteY36" fmla="*/ 1392573 h 1971413"/>
              <a:gd name="connsiteX37" fmla="*/ 487880 w 1494559"/>
              <a:gd name="connsiteY37" fmla="*/ 1409351 h 1971413"/>
              <a:gd name="connsiteX38" fmla="*/ 513047 w 1494559"/>
              <a:gd name="connsiteY38" fmla="*/ 1417740 h 1971413"/>
              <a:gd name="connsiteX39" fmla="*/ 538214 w 1494559"/>
              <a:gd name="connsiteY39" fmla="*/ 1434518 h 1971413"/>
              <a:gd name="connsiteX40" fmla="*/ 588548 w 1494559"/>
              <a:gd name="connsiteY40" fmla="*/ 1451296 h 1971413"/>
              <a:gd name="connsiteX41" fmla="*/ 613715 w 1494559"/>
              <a:gd name="connsiteY41" fmla="*/ 1468074 h 1971413"/>
              <a:gd name="connsiteX42" fmla="*/ 664049 w 1494559"/>
              <a:gd name="connsiteY42" fmla="*/ 1484852 h 1971413"/>
              <a:gd name="connsiteX43" fmla="*/ 689216 w 1494559"/>
              <a:gd name="connsiteY43" fmla="*/ 1493241 h 1971413"/>
              <a:gd name="connsiteX44" fmla="*/ 722772 w 1494559"/>
              <a:gd name="connsiteY44" fmla="*/ 1501630 h 1971413"/>
              <a:gd name="connsiteX45" fmla="*/ 773106 w 1494559"/>
              <a:gd name="connsiteY45" fmla="*/ 1518408 h 1971413"/>
              <a:gd name="connsiteX46" fmla="*/ 823440 w 1494559"/>
              <a:gd name="connsiteY46" fmla="*/ 1535186 h 1971413"/>
              <a:gd name="connsiteX47" fmla="*/ 848607 w 1494559"/>
              <a:gd name="connsiteY47" fmla="*/ 1543575 h 1971413"/>
              <a:gd name="connsiteX48" fmla="*/ 873774 w 1494559"/>
              <a:gd name="connsiteY48" fmla="*/ 1551964 h 1971413"/>
              <a:gd name="connsiteX49" fmla="*/ 907330 w 1494559"/>
              <a:gd name="connsiteY49" fmla="*/ 1560353 h 1971413"/>
              <a:gd name="connsiteX50" fmla="*/ 982831 w 1494559"/>
              <a:gd name="connsiteY50" fmla="*/ 1585520 h 1971413"/>
              <a:gd name="connsiteX51" fmla="*/ 1007998 w 1494559"/>
              <a:gd name="connsiteY51" fmla="*/ 1593909 h 1971413"/>
              <a:gd name="connsiteX52" fmla="*/ 1091888 w 1494559"/>
              <a:gd name="connsiteY52" fmla="*/ 1619076 h 1971413"/>
              <a:gd name="connsiteX53" fmla="*/ 1117055 w 1494559"/>
              <a:gd name="connsiteY53" fmla="*/ 1627465 h 1971413"/>
              <a:gd name="connsiteX54" fmla="*/ 1142222 w 1494559"/>
              <a:gd name="connsiteY54" fmla="*/ 1635854 h 1971413"/>
              <a:gd name="connsiteX55" fmla="*/ 1192556 w 1494559"/>
              <a:gd name="connsiteY55" fmla="*/ 1661021 h 1971413"/>
              <a:gd name="connsiteX56" fmla="*/ 1217723 w 1494559"/>
              <a:gd name="connsiteY56" fmla="*/ 1677799 h 1971413"/>
              <a:gd name="connsiteX57" fmla="*/ 1268056 w 1494559"/>
              <a:gd name="connsiteY57" fmla="*/ 1694577 h 1971413"/>
              <a:gd name="connsiteX58" fmla="*/ 1318390 w 1494559"/>
              <a:gd name="connsiteY58" fmla="*/ 1719744 h 1971413"/>
              <a:gd name="connsiteX59" fmla="*/ 1343557 w 1494559"/>
              <a:gd name="connsiteY59" fmla="*/ 1736522 h 1971413"/>
              <a:gd name="connsiteX60" fmla="*/ 1402280 w 1494559"/>
              <a:gd name="connsiteY60" fmla="*/ 1803633 h 1971413"/>
              <a:gd name="connsiteX61" fmla="*/ 1419058 w 1494559"/>
              <a:gd name="connsiteY61" fmla="*/ 1828800 h 1971413"/>
              <a:gd name="connsiteX62" fmla="*/ 1477781 w 1494559"/>
              <a:gd name="connsiteY62" fmla="*/ 1895912 h 1971413"/>
              <a:gd name="connsiteX63" fmla="*/ 1486170 w 1494559"/>
              <a:gd name="connsiteY63" fmla="*/ 1921079 h 1971413"/>
              <a:gd name="connsiteX64" fmla="*/ 1494559 w 1494559"/>
              <a:gd name="connsiteY64" fmla="*/ 1971413 h 1971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494559" h="1971413">
                <a:moveTo>
                  <a:pt x="563381" y="0"/>
                </a:moveTo>
                <a:cubicBezTo>
                  <a:pt x="549399" y="8389"/>
                  <a:pt x="536280" y="18420"/>
                  <a:pt x="521436" y="25167"/>
                </a:cubicBezTo>
                <a:cubicBezTo>
                  <a:pt x="505336" y="32485"/>
                  <a:pt x="485817" y="32135"/>
                  <a:pt x="471102" y="41945"/>
                </a:cubicBezTo>
                <a:cubicBezTo>
                  <a:pt x="462713" y="47538"/>
                  <a:pt x="455148" y="54628"/>
                  <a:pt x="445935" y="58723"/>
                </a:cubicBezTo>
                <a:cubicBezTo>
                  <a:pt x="429774" y="65906"/>
                  <a:pt x="410316" y="65691"/>
                  <a:pt x="395601" y="75501"/>
                </a:cubicBezTo>
                <a:lnTo>
                  <a:pt x="345267" y="109057"/>
                </a:lnTo>
                <a:lnTo>
                  <a:pt x="320101" y="125835"/>
                </a:lnTo>
                <a:cubicBezTo>
                  <a:pt x="314508" y="134224"/>
                  <a:pt x="310452" y="143873"/>
                  <a:pt x="303323" y="151002"/>
                </a:cubicBezTo>
                <a:cubicBezTo>
                  <a:pt x="237334" y="216991"/>
                  <a:pt x="321705" y="110488"/>
                  <a:pt x="252989" y="192947"/>
                </a:cubicBezTo>
                <a:cubicBezTo>
                  <a:pt x="246534" y="200692"/>
                  <a:pt x="242666" y="210369"/>
                  <a:pt x="236211" y="218114"/>
                </a:cubicBezTo>
                <a:cubicBezTo>
                  <a:pt x="228616" y="227228"/>
                  <a:pt x="218765" y="234273"/>
                  <a:pt x="211044" y="243281"/>
                </a:cubicBezTo>
                <a:cubicBezTo>
                  <a:pt x="201945" y="253897"/>
                  <a:pt x="194976" y="266221"/>
                  <a:pt x="185877" y="276837"/>
                </a:cubicBezTo>
                <a:cubicBezTo>
                  <a:pt x="178156" y="285845"/>
                  <a:pt x="167994" y="292639"/>
                  <a:pt x="160710" y="302004"/>
                </a:cubicBezTo>
                <a:cubicBezTo>
                  <a:pt x="148330" y="317921"/>
                  <a:pt x="133531" y="333208"/>
                  <a:pt x="127154" y="352338"/>
                </a:cubicBezTo>
                <a:cubicBezTo>
                  <a:pt x="124358" y="360727"/>
                  <a:pt x="123059" y="369775"/>
                  <a:pt x="118765" y="377505"/>
                </a:cubicBezTo>
                <a:cubicBezTo>
                  <a:pt x="90629" y="428151"/>
                  <a:pt x="86564" y="416063"/>
                  <a:pt x="68431" y="461395"/>
                </a:cubicBezTo>
                <a:lnTo>
                  <a:pt x="43264" y="536896"/>
                </a:lnTo>
                <a:lnTo>
                  <a:pt x="26486" y="587230"/>
                </a:lnTo>
                <a:cubicBezTo>
                  <a:pt x="23690" y="595619"/>
                  <a:pt x="20242" y="603818"/>
                  <a:pt x="18097" y="612397"/>
                </a:cubicBezTo>
                <a:lnTo>
                  <a:pt x="9708" y="645953"/>
                </a:lnTo>
                <a:cubicBezTo>
                  <a:pt x="-2774" y="770777"/>
                  <a:pt x="-3692" y="738513"/>
                  <a:pt x="9708" y="906011"/>
                </a:cubicBezTo>
                <a:cubicBezTo>
                  <a:pt x="11043" y="922693"/>
                  <a:pt x="31852" y="980831"/>
                  <a:pt x="34875" y="989901"/>
                </a:cubicBezTo>
                <a:lnTo>
                  <a:pt x="43264" y="1015068"/>
                </a:lnTo>
                <a:cubicBezTo>
                  <a:pt x="46060" y="1023457"/>
                  <a:pt x="46748" y="1032877"/>
                  <a:pt x="51653" y="1040235"/>
                </a:cubicBezTo>
                <a:cubicBezTo>
                  <a:pt x="62838" y="1057013"/>
                  <a:pt x="78832" y="1071439"/>
                  <a:pt x="85209" y="1090569"/>
                </a:cubicBezTo>
                <a:cubicBezTo>
                  <a:pt x="88005" y="1098958"/>
                  <a:pt x="89643" y="1107827"/>
                  <a:pt x="93598" y="1115736"/>
                </a:cubicBezTo>
                <a:cubicBezTo>
                  <a:pt x="105419" y="1139378"/>
                  <a:pt x="145888" y="1183826"/>
                  <a:pt x="160710" y="1191237"/>
                </a:cubicBezTo>
                <a:cubicBezTo>
                  <a:pt x="171895" y="1196830"/>
                  <a:pt x="183661" y="1201387"/>
                  <a:pt x="194266" y="1208015"/>
                </a:cubicBezTo>
                <a:cubicBezTo>
                  <a:pt x="206122" y="1215425"/>
                  <a:pt x="216368" y="1225164"/>
                  <a:pt x="227822" y="1233182"/>
                </a:cubicBezTo>
                <a:cubicBezTo>
                  <a:pt x="244342" y="1244746"/>
                  <a:pt x="278156" y="1266738"/>
                  <a:pt x="278156" y="1266738"/>
                </a:cubicBezTo>
                <a:cubicBezTo>
                  <a:pt x="283749" y="1275127"/>
                  <a:pt x="287061" y="1285607"/>
                  <a:pt x="294934" y="1291905"/>
                </a:cubicBezTo>
                <a:cubicBezTo>
                  <a:pt x="301839" y="1297429"/>
                  <a:pt x="312192" y="1296339"/>
                  <a:pt x="320101" y="1300294"/>
                </a:cubicBezTo>
                <a:cubicBezTo>
                  <a:pt x="329119" y="1304803"/>
                  <a:pt x="336878" y="1311479"/>
                  <a:pt x="345267" y="1317072"/>
                </a:cubicBezTo>
                <a:cubicBezTo>
                  <a:pt x="350860" y="1325461"/>
                  <a:pt x="353495" y="1336895"/>
                  <a:pt x="362045" y="1342239"/>
                </a:cubicBezTo>
                <a:cubicBezTo>
                  <a:pt x="377042" y="1351612"/>
                  <a:pt x="412379" y="1359017"/>
                  <a:pt x="412379" y="1359017"/>
                </a:cubicBezTo>
                <a:cubicBezTo>
                  <a:pt x="420768" y="1367406"/>
                  <a:pt x="427675" y="1377603"/>
                  <a:pt x="437546" y="1384184"/>
                </a:cubicBezTo>
                <a:cubicBezTo>
                  <a:pt x="444904" y="1389089"/>
                  <a:pt x="454804" y="1388618"/>
                  <a:pt x="462713" y="1392573"/>
                </a:cubicBezTo>
                <a:cubicBezTo>
                  <a:pt x="471731" y="1397082"/>
                  <a:pt x="478862" y="1404842"/>
                  <a:pt x="487880" y="1409351"/>
                </a:cubicBezTo>
                <a:cubicBezTo>
                  <a:pt x="495789" y="1413306"/>
                  <a:pt x="505138" y="1413785"/>
                  <a:pt x="513047" y="1417740"/>
                </a:cubicBezTo>
                <a:cubicBezTo>
                  <a:pt x="522065" y="1422249"/>
                  <a:pt x="529001" y="1430423"/>
                  <a:pt x="538214" y="1434518"/>
                </a:cubicBezTo>
                <a:cubicBezTo>
                  <a:pt x="554375" y="1441701"/>
                  <a:pt x="573833" y="1441486"/>
                  <a:pt x="588548" y="1451296"/>
                </a:cubicBezTo>
                <a:cubicBezTo>
                  <a:pt x="596937" y="1456889"/>
                  <a:pt x="604502" y="1463979"/>
                  <a:pt x="613715" y="1468074"/>
                </a:cubicBezTo>
                <a:cubicBezTo>
                  <a:pt x="629876" y="1475257"/>
                  <a:pt x="647271" y="1479259"/>
                  <a:pt x="664049" y="1484852"/>
                </a:cubicBezTo>
                <a:cubicBezTo>
                  <a:pt x="672438" y="1487648"/>
                  <a:pt x="680637" y="1491096"/>
                  <a:pt x="689216" y="1493241"/>
                </a:cubicBezTo>
                <a:cubicBezTo>
                  <a:pt x="700401" y="1496037"/>
                  <a:pt x="711729" y="1498317"/>
                  <a:pt x="722772" y="1501630"/>
                </a:cubicBezTo>
                <a:cubicBezTo>
                  <a:pt x="739712" y="1506712"/>
                  <a:pt x="756328" y="1512815"/>
                  <a:pt x="773106" y="1518408"/>
                </a:cubicBezTo>
                <a:lnTo>
                  <a:pt x="823440" y="1535186"/>
                </a:lnTo>
                <a:lnTo>
                  <a:pt x="848607" y="1543575"/>
                </a:lnTo>
                <a:cubicBezTo>
                  <a:pt x="856996" y="1546371"/>
                  <a:pt x="865195" y="1549819"/>
                  <a:pt x="873774" y="1551964"/>
                </a:cubicBezTo>
                <a:cubicBezTo>
                  <a:pt x="884959" y="1554760"/>
                  <a:pt x="896287" y="1557040"/>
                  <a:pt x="907330" y="1560353"/>
                </a:cubicBezTo>
                <a:lnTo>
                  <a:pt x="982831" y="1585520"/>
                </a:lnTo>
                <a:cubicBezTo>
                  <a:pt x="991220" y="1588316"/>
                  <a:pt x="999419" y="1591764"/>
                  <a:pt x="1007998" y="1593909"/>
                </a:cubicBezTo>
                <a:cubicBezTo>
                  <a:pt x="1058712" y="1606587"/>
                  <a:pt x="1030616" y="1598652"/>
                  <a:pt x="1091888" y="1619076"/>
                </a:cubicBezTo>
                <a:lnTo>
                  <a:pt x="1117055" y="1627465"/>
                </a:lnTo>
                <a:cubicBezTo>
                  <a:pt x="1125444" y="1630261"/>
                  <a:pt x="1134864" y="1630949"/>
                  <a:pt x="1142222" y="1635854"/>
                </a:cubicBezTo>
                <a:cubicBezTo>
                  <a:pt x="1214347" y="1683937"/>
                  <a:pt x="1123092" y="1626289"/>
                  <a:pt x="1192556" y="1661021"/>
                </a:cubicBezTo>
                <a:cubicBezTo>
                  <a:pt x="1201574" y="1665530"/>
                  <a:pt x="1208510" y="1673704"/>
                  <a:pt x="1217723" y="1677799"/>
                </a:cubicBezTo>
                <a:cubicBezTo>
                  <a:pt x="1233884" y="1684982"/>
                  <a:pt x="1253341" y="1684767"/>
                  <a:pt x="1268056" y="1694577"/>
                </a:cubicBezTo>
                <a:cubicBezTo>
                  <a:pt x="1340181" y="1742660"/>
                  <a:pt x="1248926" y="1685012"/>
                  <a:pt x="1318390" y="1719744"/>
                </a:cubicBezTo>
                <a:cubicBezTo>
                  <a:pt x="1327408" y="1724253"/>
                  <a:pt x="1335168" y="1730929"/>
                  <a:pt x="1343557" y="1736522"/>
                </a:cubicBezTo>
                <a:cubicBezTo>
                  <a:pt x="1382706" y="1795244"/>
                  <a:pt x="1360335" y="1775670"/>
                  <a:pt x="1402280" y="1803633"/>
                </a:cubicBezTo>
                <a:cubicBezTo>
                  <a:pt x="1407873" y="1812022"/>
                  <a:pt x="1411929" y="1821671"/>
                  <a:pt x="1419058" y="1828800"/>
                </a:cubicBezTo>
                <a:cubicBezTo>
                  <a:pt x="1453313" y="1863055"/>
                  <a:pt x="1454012" y="1824605"/>
                  <a:pt x="1477781" y="1895912"/>
                </a:cubicBezTo>
                <a:cubicBezTo>
                  <a:pt x="1480577" y="1904301"/>
                  <a:pt x="1484252" y="1912447"/>
                  <a:pt x="1486170" y="1921079"/>
                </a:cubicBezTo>
                <a:cubicBezTo>
                  <a:pt x="1489860" y="1937683"/>
                  <a:pt x="1494559" y="1971413"/>
                  <a:pt x="1494559" y="197141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995EE505-A2F5-6C7F-7831-80D3B5030F7E}"/>
              </a:ext>
            </a:extLst>
          </p:cNvPr>
          <p:cNvSpPr/>
          <p:nvPr/>
        </p:nvSpPr>
        <p:spPr>
          <a:xfrm>
            <a:off x="3280095" y="4530055"/>
            <a:ext cx="142613" cy="553673"/>
          </a:xfrm>
          <a:custGeom>
            <a:avLst/>
            <a:gdLst>
              <a:gd name="connsiteX0" fmla="*/ 75501 w 142613"/>
              <a:gd name="connsiteY0" fmla="*/ 0 h 553673"/>
              <a:gd name="connsiteX1" fmla="*/ 58723 w 142613"/>
              <a:gd name="connsiteY1" fmla="*/ 41945 h 553673"/>
              <a:gd name="connsiteX2" fmla="*/ 50334 w 142613"/>
              <a:gd name="connsiteY2" fmla="*/ 67112 h 553673"/>
              <a:gd name="connsiteX3" fmla="*/ 33556 w 142613"/>
              <a:gd name="connsiteY3" fmla="*/ 92279 h 553673"/>
              <a:gd name="connsiteX4" fmla="*/ 8389 w 142613"/>
              <a:gd name="connsiteY4" fmla="*/ 142613 h 553673"/>
              <a:gd name="connsiteX5" fmla="*/ 0 w 142613"/>
              <a:gd name="connsiteY5" fmla="*/ 192947 h 553673"/>
              <a:gd name="connsiteX6" fmla="*/ 16778 w 142613"/>
              <a:gd name="connsiteY6" fmla="*/ 385894 h 553673"/>
              <a:gd name="connsiteX7" fmla="*/ 33556 w 142613"/>
              <a:gd name="connsiteY7" fmla="*/ 436228 h 553673"/>
              <a:gd name="connsiteX8" fmla="*/ 41945 w 142613"/>
              <a:gd name="connsiteY8" fmla="*/ 461395 h 553673"/>
              <a:gd name="connsiteX9" fmla="*/ 50334 w 142613"/>
              <a:gd name="connsiteY9" fmla="*/ 486562 h 553673"/>
              <a:gd name="connsiteX10" fmla="*/ 75501 w 142613"/>
              <a:gd name="connsiteY10" fmla="*/ 503339 h 553673"/>
              <a:gd name="connsiteX11" fmla="*/ 109057 w 142613"/>
              <a:gd name="connsiteY11" fmla="*/ 545284 h 553673"/>
              <a:gd name="connsiteX12" fmla="*/ 142613 w 142613"/>
              <a:gd name="connsiteY12" fmla="*/ 553673 h 55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2613" h="553673">
                <a:moveTo>
                  <a:pt x="75501" y="0"/>
                </a:moveTo>
                <a:cubicBezTo>
                  <a:pt x="69908" y="13982"/>
                  <a:pt x="64010" y="27845"/>
                  <a:pt x="58723" y="41945"/>
                </a:cubicBezTo>
                <a:cubicBezTo>
                  <a:pt x="55618" y="50225"/>
                  <a:pt x="54289" y="59203"/>
                  <a:pt x="50334" y="67112"/>
                </a:cubicBezTo>
                <a:cubicBezTo>
                  <a:pt x="45825" y="76130"/>
                  <a:pt x="38065" y="83261"/>
                  <a:pt x="33556" y="92279"/>
                </a:cubicBezTo>
                <a:cubicBezTo>
                  <a:pt x="-1176" y="161743"/>
                  <a:pt x="56472" y="70488"/>
                  <a:pt x="8389" y="142613"/>
                </a:cubicBezTo>
                <a:cubicBezTo>
                  <a:pt x="5593" y="159391"/>
                  <a:pt x="0" y="175938"/>
                  <a:pt x="0" y="192947"/>
                </a:cubicBezTo>
                <a:cubicBezTo>
                  <a:pt x="0" y="224182"/>
                  <a:pt x="3914" y="334436"/>
                  <a:pt x="16778" y="385894"/>
                </a:cubicBezTo>
                <a:cubicBezTo>
                  <a:pt x="21067" y="403052"/>
                  <a:pt x="27963" y="419450"/>
                  <a:pt x="33556" y="436228"/>
                </a:cubicBezTo>
                <a:lnTo>
                  <a:pt x="41945" y="461395"/>
                </a:lnTo>
                <a:cubicBezTo>
                  <a:pt x="44741" y="469784"/>
                  <a:pt x="42976" y="481657"/>
                  <a:pt x="50334" y="486562"/>
                </a:cubicBezTo>
                <a:lnTo>
                  <a:pt x="75501" y="503339"/>
                </a:lnTo>
                <a:cubicBezTo>
                  <a:pt x="84437" y="530147"/>
                  <a:pt x="79544" y="532636"/>
                  <a:pt x="109057" y="545284"/>
                </a:cubicBezTo>
                <a:cubicBezTo>
                  <a:pt x="119654" y="549826"/>
                  <a:pt x="142613" y="553673"/>
                  <a:pt x="142613" y="55367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D865F33E-391F-80D4-9B06-3DF7A2883EC4}"/>
              </a:ext>
            </a:extLst>
          </p:cNvPr>
          <p:cNvSpPr/>
          <p:nvPr/>
        </p:nvSpPr>
        <p:spPr>
          <a:xfrm>
            <a:off x="3296838" y="5159229"/>
            <a:ext cx="16813" cy="545285"/>
          </a:xfrm>
          <a:custGeom>
            <a:avLst/>
            <a:gdLst>
              <a:gd name="connsiteX0" fmla="*/ 16813 w 16813"/>
              <a:gd name="connsiteY0" fmla="*/ 0 h 545285"/>
              <a:gd name="connsiteX1" fmla="*/ 35 w 16813"/>
              <a:gd name="connsiteY1" fmla="*/ 83890 h 545285"/>
              <a:gd name="connsiteX2" fmla="*/ 16813 w 16813"/>
              <a:gd name="connsiteY2" fmla="*/ 453006 h 545285"/>
              <a:gd name="connsiteX3" fmla="*/ 8424 w 16813"/>
              <a:gd name="connsiteY3" fmla="*/ 545285 h 545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13" h="545285">
                <a:moveTo>
                  <a:pt x="16813" y="0"/>
                </a:moveTo>
                <a:cubicBezTo>
                  <a:pt x="11220" y="27963"/>
                  <a:pt x="-735" y="55383"/>
                  <a:pt x="35" y="83890"/>
                </a:cubicBezTo>
                <a:cubicBezTo>
                  <a:pt x="8958" y="414049"/>
                  <a:pt x="-6213" y="291821"/>
                  <a:pt x="16813" y="453006"/>
                </a:cubicBezTo>
                <a:lnTo>
                  <a:pt x="8424" y="545285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0CB1DE4-589A-105D-F48A-7046A9012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11D-4A49-C94A-B05F-9EF54C40CC75}" type="slidenum">
              <a:rPr lang="en-JP" smtClean="0"/>
              <a:t>6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4093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inato Namikaze | The Fourth Hokage by AMidnightBloom on DeviantArt">
            <a:extLst>
              <a:ext uri="{FF2B5EF4-FFF2-40B4-BE49-F238E27FC236}">
                <a16:creationId xmlns:a16="http://schemas.microsoft.com/office/drawing/2014/main" id="{EB9BDC52-EB39-4BF2-8BC9-4363A321C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8" y="108977"/>
            <a:ext cx="2002298" cy="312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526D7C-4BF2-4687-957C-285115395E72}"/>
              </a:ext>
            </a:extLst>
          </p:cNvPr>
          <p:cNvSpPr txBox="1"/>
          <p:nvPr/>
        </p:nvSpPr>
        <p:spPr>
          <a:xfrm>
            <a:off x="2323100" y="35722"/>
            <a:ext cx="3268139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public class Minato{</a:t>
            </a:r>
          </a:p>
          <a:p>
            <a:endParaRPr lang="en-US" sz="1400"/>
          </a:p>
          <a:p>
            <a:r>
              <a:rPr lang="en-US" sz="1400"/>
              <a:t> protected String </a:t>
            </a:r>
            <a:r>
              <a:rPr lang="en-US" sz="1400" err="1"/>
              <a:t>hairColor</a:t>
            </a:r>
            <a:r>
              <a:rPr lang="en-US" sz="1400"/>
              <a:t>=“yellow”;</a:t>
            </a:r>
          </a:p>
          <a:p>
            <a:endParaRPr lang="en-US" sz="1400"/>
          </a:p>
          <a:p>
            <a:r>
              <a:rPr lang="en-US" sz="1400"/>
              <a:t>  String wife = “</a:t>
            </a:r>
            <a:r>
              <a:rPr lang="en-US" sz="1400" err="1"/>
              <a:t>Kushina</a:t>
            </a:r>
            <a:r>
              <a:rPr lang="en-US" sz="1400"/>
              <a:t>”;</a:t>
            </a:r>
          </a:p>
          <a:p>
            <a:endParaRPr lang="en-US" sz="1400"/>
          </a:p>
          <a:p>
            <a:r>
              <a:rPr lang="en-US" sz="1400"/>
              <a:t> protected String </a:t>
            </a:r>
            <a:r>
              <a:rPr lang="en-US" sz="1400" err="1"/>
              <a:t>favWeapon</a:t>
            </a:r>
            <a:r>
              <a:rPr lang="en-US" sz="1400"/>
              <a:t>=“</a:t>
            </a:r>
            <a:r>
              <a:rPr lang="en-US" sz="1400" err="1"/>
              <a:t>Rasengan</a:t>
            </a:r>
            <a:r>
              <a:rPr lang="en-US" sz="1400"/>
              <a:t>”;</a:t>
            </a:r>
          </a:p>
          <a:p>
            <a:endParaRPr lang="en-US" sz="1400"/>
          </a:p>
          <a:p>
            <a:endParaRPr lang="en-US" sz="1400"/>
          </a:p>
          <a:p>
            <a:r>
              <a:rPr lang="en-US" sz="1400"/>
              <a:t>  protected String ability(){</a:t>
            </a:r>
          </a:p>
          <a:p>
            <a:endParaRPr lang="en-US" sz="1400"/>
          </a:p>
          <a:p>
            <a:r>
              <a:rPr lang="en-US" sz="1400"/>
              <a:t>     return </a:t>
            </a:r>
            <a:r>
              <a:rPr lang="en-US" sz="1050"/>
              <a:t>“</a:t>
            </a:r>
            <a:r>
              <a:rPr lang="en-US" sz="1050" b="1" i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Flying</a:t>
            </a:r>
            <a:r>
              <a:rPr lang="en-US" sz="1050" b="0" i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ThunderGodTechnique</a:t>
            </a:r>
            <a:r>
              <a:rPr lang="en-US" sz="1050"/>
              <a:t>”;</a:t>
            </a:r>
            <a:endParaRPr lang="en-US" sz="1400"/>
          </a:p>
          <a:p>
            <a:r>
              <a:rPr lang="en-US" sz="1400"/>
              <a:t>  }</a:t>
            </a:r>
          </a:p>
          <a:p>
            <a:endParaRPr lang="en-US" sz="1400"/>
          </a:p>
          <a:p>
            <a:r>
              <a:rPr lang="en-US" sz="1400"/>
              <a:t>}</a:t>
            </a:r>
          </a:p>
        </p:txBody>
      </p:sp>
      <p:pic>
        <p:nvPicPr>
          <p:cNvPr id="6" name="Picture 6" descr="naruto+hokage+by+naironkr.deviantart.com+on+@DeviantArt | Naruto uzumaki  hokage, Naruto uzumaki, Naruto">
            <a:extLst>
              <a:ext uri="{FF2B5EF4-FFF2-40B4-BE49-F238E27FC236}">
                <a16:creationId xmlns:a16="http://schemas.microsoft.com/office/drawing/2014/main" id="{69B2F945-5FFC-4AB8-9925-5F24E85A2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95" y="3839625"/>
            <a:ext cx="1898483" cy="301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CD5326-FB43-47F6-A043-B87454A14D78}"/>
              </a:ext>
            </a:extLst>
          </p:cNvPr>
          <p:cNvSpPr txBox="1"/>
          <p:nvPr/>
        </p:nvSpPr>
        <p:spPr>
          <a:xfrm>
            <a:off x="2663964" y="3672829"/>
            <a:ext cx="3020250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public class Naruto </a:t>
            </a:r>
            <a:r>
              <a:rPr lang="en-US" sz="1400" b="1" u="sng"/>
              <a:t>extends</a:t>
            </a:r>
            <a:r>
              <a:rPr lang="en-US" sz="1400"/>
              <a:t> Minato{</a:t>
            </a:r>
          </a:p>
          <a:p>
            <a:endParaRPr lang="en-US" sz="1400"/>
          </a:p>
          <a:p>
            <a:r>
              <a:rPr lang="en-US" sz="1400"/>
              <a:t>   String friend = “</a:t>
            </a:r>
            <a:r>
              <a:rPr lang="en-US" sz="1400" err="1"/>
              <a:t>Sasuke</a:t>
            </a:r>
            <a:r>
              <a:rPr lang="en-US" sz="1400"/>
              <a:t>”;</a:t>
            </a:r>
          </a:p>
          <a:p>
            <a:endParaRPr lang="en-US" sz="1400"/>
          </a:p>
          <a:p>
            <a:r>
              <a:rPr lang="en-US" sz="1400"/>
              <a:t>   String wife = “Hinata”;</a:t>
            </a:r>
          </a:p>
          <a:p>
            <a:endParaRPr lang="en-US" sz="1400"/>
          </a:p>
          <a:p>
            <a:endParaRPr lang="en-US" sz="1400"/>
          </a:p>
          <a:p>
            <a:r>
              <a:rPr lang="en-US" sz="1400"/>
              <a:t> protected String ability(){</a:t>
            </a:r>
          </a:p>
          <a:p>
            <a:endParaRPr lang="en-US" sz="1400"/>
          </a:p>
          <a:p>
            <a:r>
              <a:rPr lang="en-US" sz="1400"/>
              <a:t>     return </a:t>
            </a:r>
            <a:r>
              <a:rPr lang="en-US" sz="1050"/>
              <a:t>“</a:t>
            </a:r>
            <a:r>
              <a:rPr lang="en-US" sz="1050" b="1" i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Flying</a:t>
            </a:r>
            <a:r>
              <a:rPr lang="en-US" sz="1050" b="0" i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ThunderGodTechnique</a:t>
            </a:r>
            <a:r>
              <a:rPr lang="en-US" sz="1050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V2</a:t>
            </a:r>
            <a:r>
              <a:rPr lang="en-US" sz="1050"/>
              <a:t>”;</a:t>
            </a:r>
            <a:endParaRPr lang="en-US" sz="1400"/>
          </a:p>
          <a:p>
            <a:r>
              <a:rPr lang="en-US" sz="1400"/>
              <a:t>  }</a:t>
            </a:r>
          </a:p>
          <a:p>
            <a:endParaRPr lang="en-US" sz="1400"/>
          </a:p>
          <a:p>
            <a:r>
              <a:rPr lang="en-US" sz="1400"/>
              <a:t>}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BDDE0D7-4B9A-2021-604D-E2569188CE5A}"/>
              </a:ext>
            </a:extLst>
          </p:cNvPr>
          <p:cNvCxnSpPr>
            <a:cxnSpLocks/>
          </p:cNvCxnSpPr>
          <p:nvPr/>
        </p:nvCxnSpPr>
        <p:spPr>
          <a:xfrm flipH="1">
            <a:off x="4760922" y="4267200"/>
            <a:ext cx="2554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C1E9B90-D4ED-6128-B871-2AECAD0EBF89}"/>
              </a:ext>
            </a:extLst>
          </p:cNvPr>
          <p:cNvSpPr txBox="1"/>
          <p:nvPr/>
        </p:nvSpPr>
        <p:spPr>
          <a:xfrm>
            <a:off x="7565279" y="4082534"/>
            <a:ext cx="261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Adding a new line of code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04E03BF-15EB-33B4-9137-63FD0368F772}"/>
              </a:ext>
            </a:extLst>
          </p:cNvPr>
          <p:cNvCxnSpPr>
            <a:cxnSpLocks/>
          </p:cNvCxnSpPr>
          <p:nvPr/>
        </p:nvCxnSpPr>
        <p:spPr>
          <a:xfrm flipH="1">
            <a:off x="5684214" y="4708634"/>
            <a:ext cx="1630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4B83AE5-3077-4DCF-E795-922BC33A7F1C}"/>
              </a:ext>
            </a:extLst>
          </p:cNvPr>
          <p:cNvSpPr txBox="1"/>
          <p:nvPr/>
        </p:nvSpPr>
        <p:spPr>
          <a:xfrm>
            <a:off x="7565279" y="4523968"/>
            <a:ext cx="3681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Overriding will not alter parents code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3BE0E255-174B-820B-F0BA-2902275A1B0A}"/>
              </a:ext>
            </a:extLst>
          </p:cNvPr>
          <p:cNvSpPr/>
          <p:nvPr/>
        </p:nvSpPr>
        <p:spPr>
          <a:xfrm>
            <a:off x="5591239" y="4523968"/>
            <a:ext cx="220982" cy="14984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58BB357-F144-AB74-6D3B-D57F59350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11D-4A49-C94A-B05F-9EF54C40CC75}" type="slidenum">
              <a:rPr lang="en-JP" smtClean="0"/>
              <a:t>7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077296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exter Laboratory (TV Show) Fan Casting on myCast">
            <a:extLst>
              <a:ext uri="{FF2B5EF4-FFF2-40B4-BE49-F238E27FC236}">
                <a16:creationId xmlns:a16="http://schemas.microsoft.com/office/drawing/2014/main" id="{66C2269F-E136-6273-92B9-B32DA33B6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106" y="1841582"/>
            <a:ext cx="24003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3BB5BCED-A55D-533F-3029-4B4412D5CFBE}"/>
              </a:ext>
            </a:extLst>
          </p:cNvPr>
          <p:cNvSpPr/>
          <p:nvPr/>
        </p:nvSpPr>
        <p:spPr>
          <a:xfrm>
            <a:off x="6670943" y="317431"/>
            <a:ext cx="2707834" cy="1524151"/>
          </a:xfrm>
          <a:prstGeom prst="wedgeRoundRectCallout">
            <a:avLst>
              <a:gd name="adj1" fmla="val -37836"/>
              <a:gd name="adj2" fmla="val 779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/>
              <a:t>HAS-A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AF9DD3-7D34-03DA-119E-52CBF65D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11D-4A49-C94A-B05F-9EF54C40CC75}" type="slidenum">
              <a:rPr lang="en-JP" smtClean="0"/>
              <a:t>8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73196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43D49-C823-C1E8-B1FF-2157E2BC6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HAS-A</a:t>
            </a:r>
          </a:p>
        </p:txBody>
      </p:sp>
      <p:pic>
        <p:nvPicPr>
          <p:cNvPr id="1026" name="Picture 2" descr="Every Day Animation Day 1: Dexter's Laboratory | SYFY WIRE">
            <a:extLst>
              <a:ext uri="{FF2B5EF4-FFF2-40B4-BE49-F238E27FC236}">
                <a16:creationId xmlns:a16="http://schemas.microsoft.com/office/drawing/2014/main" id="{A009F04E-10AA-9194-ECF6-1D65DB2BA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890" y="3513858"/>
            <a:ext cx="3629891" cy="204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33D35667-F406-74E4-D234-F9C26581A33A}"/>
              </a:ext>
            </a:extLst>
          </p:cNvPr>
          <p:cNvSpPr/>
          <p:nvPr/>
        </p:nvSpPr>
        <p:spPr>
          <a:xfrm>
            <a:off x="4608719" y="2382013"/>
            <a:ext cx="2709562" cy="1131845"/>
          </a:xfrm>
          <a:prstGeom prst="wedgeRectCallout">
            <a:avLst>
              <a:gd name="adj1" fmla="val -30421"/>
              <a:gd name="adj2" fmla="val 726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Multiple individual components/objects  forged into one big object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C5F10D-7A21-CE23-D3E2-FE5D953C1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11D-4A49-C94A-B05F-9EF54C40CC75}" type="slidenum">
              <a:rPr lang="en-JP" smtClean="0"/>
              <a:t>9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53871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Inheritance - 2 </vt:lpstr>
      <vt:lpstr>Outline</vt:lpstr>
      <vt:lpstr>PowerPoint Presentation</vt:lpstr>
      <vt:lpstr>IS-A inheritance</vt:lpstr>
      <vt:lpstr>IS-A inheritance</vt:lpstr>
      <vt:lpstr>PowerPoint Presentation</vt:lpstr>
      <vt:lpstr>PowerPoint Presentation</vt:lpstr>
      <vt:lpstr>PowerPoint Presentation</vt:lpstr>
      <vt:lpstr>HAS-A</vt:lpstr>
      <vt:lpstr>HAS-A</vt:lpstr>
      <vt:lpstr>Example: Composition (HAS-A Relationship)</vt:lpstr>
      <vt:lpstr>PowerPoint Presentation</vt:lpstr>
      <vt:lpstr>Methods of an Object</vt:lpstr>
      <vt:lpstr>Clone()</vt:lpstr>
      <vt:lpstr>Shallow Copy()</vt:lpstr>
      <vt:lpstr>Deep Copy()</vt:lpstr>
      <vt:lpstr>PowerPoint Presentation</vt:lpstr>
      <vt:lpstr>Methods of an Object </vt:lpstr>
      <vt:lpstr>Example: getClass</vt:lpstr>
      <vt:lpstr>Methods of an Object </vt:lpstr>
      <vt:lpstr>PowerPoint Presentation</vt:lpstr>
      <vt:lpstr>Final Keyword</vt:lpstr>
      <vt:lpstr>Example: final Method and Class</vt:lpstr>
      <vt:lpstr>Example: final  Fields</vt:lpstr>
      <vt:lpstr>Example: final  Variables</vt:lpstr>
      <vt:lpstr>Example: final  Parameters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UML</vt:lpstr>
      <vt:lpstr>UML: Class Diagram</vt:lpstr>
      <vt:lpstr>UML: Class Diagram</vt:lpstr>
      <vt:lpstr>UML: Class Diagram</vt:lpstr>
      <vt:lpstr>UML: Class Diagram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Uday Kiran Rage</dc:creator>
  <cp:revision>1</cp:revision>
  <dcterms:created xsi:type="dcterms:W3CDTF">2023-04-24T02:46:18Z</dcterms:created>
  <dcterms:modified xsi:type="dcterms:W3CDTF">2024-05-07T06:34:55Z</dcterms:modified>
</cp:coreProperties>
</file>