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310365-FF47-9145-A624-7B62D51D2AD7}" v="29" dt="2024-04-09T03:04:16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26"/>
  </p:normalViewPr>
  <p:slideViewPr>
    <p:cSldViewPr snapToGrid="0">
      <p:cViewPr>
        <p:scale>
          <a:sx n="82" d="100"/>
          <a:sy n="82" d="100"/>
        </p:scale>
        <p:origin x="97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Kiran Rage" userId="8cfd044a105e3dbd" providerId="LiveId" clId="{E9310365-FF47-9145-A624-7B62D51D2AD7}"/>
    <pc:docChg chg="undo custSel addSld delSld modSld">
      <pc:chgData name="Uday Kiran Rage" userId="8cfd044a105e3dbd" providerId="LiveId" clId="{E9310365-FF47-9145-A624-7B62D51D2AD7}" dt="2024-04-09T03:06:15.576" v="1369" actId="1076"/>
      <pc:docMkLst>
        <pc:docMk/>
      </pc:docMkLst>
      <pc:sldChg chg="addSp modSp mod">
        <pc:chgData name="Uday Kiran Rage" userId="8cfd044a105e3dbd" providerId="LiveId" clId="{E9310365-FF47-9145-A624-7B62D51D2AD7}" dt="2024-04-09T01:32:50.690" v="62" actId="27636"/>
        <pc:sldMkLst>
          <pc:docMk/>
          <pc:sldMk cId="25360024" sldId="257"/>
        </pc:sldMkLst>
        <pc:spChg chg="mod">
          <ac:chgData name="Uday Kiran Rage" userId="8cfd044a105e3dbd" providerId="LiveId" clId="{E9310365-FF47-9145-A624-7B62D51D2AD7}" dt="2024-04-09T01:32:50.690" v="62" actId="27636"/>
          <ac:spMkLst>
            <pc:docMk/>
            <pc:sldMk cId="25360024" sldId="257"/>
            <ac:spMk id="3" creationId="{0BC623F8-7520-07AF-9A1E-AF9B9885DBBA}"/>
          </ac:spMkLst>
        </pc:spChg>
        <pc:picChg chg="mod">
          <ac:chgData name="Uday Kiran Rage" userId="8cfd044a105e3dbd" providerId="LiveId" clId="{E9310365-FF47-9145-A624-7B62D51D2AD7}" dt="2024-04-09T01:31:48.086" v="2" actId="1076"/>
          <ac:picMkLst>
            <pc:docMk/>
            <pc:sldMk cId="25360024" sldId="257"/>
            <ac:picMk id="1026" creationId="{BB5C75AB-56AB-1D66-B5BB-D8D8CFDA8970}"/>
          </ac:picMkLst>
        </pc:picChg>
        <pc:picChg chg="add mod">
          <ac:chgData name="Uday Kiran Rage" userId="8cfd044a105e3dbd" providerId="LiveId" clId="{E9310365-FF47-9145-A624-7B62D51D2AD7}" dt="2024-04-09T01:32:22.260" v="8" actId="1076"/>
          <ac:picMkLst>
            <pc:docMk/>
            <pc:sldMk cId="25360024" sldId="257"/>
            <ac:picMk id="1028" creationId="{7E86184D-C8DD-5231-2A22-B513E4FEA607}"/>
          </ac:picMkLst>
        </pc:picChg>
      </pc:sldChg>
      <pc:sldChg chg="addSp modSp new mod">
        <pc:chgData name="Uday Kiran Rage" userId="8cfd044a105e3dbd" providerId="LiveId" clId="{E9310365-FF47-9145-A624-7B62D51D2AD7}" dt="2024-04-09T01:38:07.912" v="314" actId="6549"/>
        <pc:sldMkLst>
          <pc:docMk/>
          <pc:sldMk cId="2391409230" sldId="258"/>
        </pc:sldMkLst>
        <pc:spChg chg="mod">
          <ac:chgData name="Uday Kiran Rage" userId="8cfd044a105e3dbd" providerId="LiveId" clId="{E9310365-FF47-9145-A624-7B62D51D2AD7}" dt="2024-04-09T01:34:03.257" v="70" actId="20577"/>
          <ac:spMkLst>
            <pc:docMk/>
            <pc:sldMk cId="2391409230" sldId="258"/>
            <ac:spMk id="2" creationId="{FE0D98B3-CEAE-6F2F-8269-0A7E3114B2CC}"/>
          </ac:spMkLst>
        </pc:spChg>
        <pc:spChg chg="mod">
          <ac:chgData name="Uday Kiran Rage" userId="8cfd044a105e3dbd" providerId="LiveId" clId="{E9310365-FF47-9145-A624-7B62D51D2AD7}" dt="2024-04-09T01:38:07.912" v="314" actId="6549"/>
          <ac:spMkLst>
            <pc:docMk/>
            <pc:sldMk cId="2391409230" sldId="258"/>
            <ac:spMk id="3" creationId="{6B3F9988-F4A5-049F-8019-98B1E46C0EEE}"/>
          </ac:spMkLst>
        </pc:spChg>
        <pc:picChg chg="add mod">
          <ac:chgData name="Uday Kiran Rage" userId="8cfd044a105e3dbd" providerId="LiveId" clId="{E9310365-FF47-9145-A624-7B62D51D2AD7}" dt="2024-04-09T01:36:54.211" v="185" actId="14100"/>
          <ac:picMkLst>
            <pc:docMk/>
            <pc:sldMk cId="2391409230" sldId="258"/>
            <ac:picMk id="4" creationId="{4AA99183-5C1E-3FB1-F008-E57A8E48107D}"/>
          </ac:picMkLst>
        </pc:picChg>
      </pc:sldChg>
      <pc:sldChg chg="addSp delSp modSp new mod">
        <pc:chgData name="Uday Kiran Rage" userId="8cfd044a105e3dbd" providerId="LiveId" clId="{E9310365-FF47-9145-A624-7B62D51D2AD7}" dt="2024-04-09T01:39:19.279" v="348" actId="20577"/>
        <pc:sldMkLst>
          <pc:docMk/>
          <pc:sldMk cId="2910083269" sldId="259"/>
        </pc:sldMkLst>
        <pc:spChg chg="mod">
          <ac:chgData name="Uday Kiran Rage" userId="8cfd044a105e3dbd" providerId="LiveId" clId="{E9310365-FF47-9145-A624-7B62D51D2AD7}" dt="2024-04-09T01:39:19.279" v="348" actId="20577"/>
          <ac:spMkLst>
            <pc:docMk/>
            <pc:sldMk cId="2910083269" sldId="259"/>
            <ac:spMk id="2" creationId="{0F307326-74C9-BB9C-E08C-F4F1797559C5}"/>
          </ac:spMkLst>
        </pc:spChg>
        <pc:spChg chg="del">
          <ac:chgData name="Uday Kiran Rage" userId="8cfd044a105e3dbd" providerId="LiveId" clId="{E9310365-FF47-9145-A624-7B62D51D2AD7}" dt="2024-04-09T01:38:47.876" v="315" actId="478"/>
          <ac:spMkLst>
            <pc:docMk/>
            <pc:sldMk cId="2910083269" sldId="259"/>
            <ac:spMk id="3" creationId="{F9E0C310-A727-839C-38FA-7E0B3E2FFECC}"/>
          </ac:spMkLst>
        </pc:spChg>
        <pc:picChg chg="add mod">
          <ac:chgData name="Uday Kiran Rage" userId="8cfd044a105e3dbd" providerId="LiveId" clId="{E9310365-FF47-9145-A624-7B62D51D2AD7}" dt="2024-04-09T01:39:06.860" v="324" actId="1076"/>
          <ac:picMkLst>
            <pc:docMk/>
            <pc:sldMk cId="2910083269" sldId="259"/>
            <ac:picMk id="4" creationId="{D0B098F6-4B8F-B5DA-212B-60926120510E}"/>
          </ac:picMkLst>
        </pc:picChg>
      </pc:sldChg>
      <pc:sldChg chg="new del">
        <pc:chgData name="Uday Kiran Rage" userId="8cfd044a105e3dbd" providerId="LiveId" clId="{E9310365-FF47-9145-A624-7B62D51D2AD7}" dt="2024-04-09T01:40:30.027" v="356" actId="2696"/>
        <pc:sldMkLst>
          <pc:docMk/>
          <pc:sldMk cId="529773738" sldId="260"/>
        </pc:sldMkLst>
      </pc:sldChg>
      <pc:sldChg chg="addSp delSp modSp add mod">
        <pc:chgData name="Uday Kiran Rage" userId="8cfd044a105e3dbd" providerId="LiveId" clId="{E9310365-FF47-9145-A624-7B62D51D2AD7}" dt="2024-04-09T02:22:10.277" v="754" actId="478"/>
        <pc:sldMkLst>
          <pc:docMk/>
          <pc:sldMk cId="3222454291" sldId="261"/>
        </pc:sldMkLst>
        <pc:spChg chg="mod">
          <ac:chgData name="Uday Kiran Rage" userId="8cfd044a105e3dbd" providerId="LiveId" clId="{E9310365-FF47-9145-A624-7B62D51D2AD7}" dt="2024-04-09T01:41:53.624" v="379" actId="313"/>
          <ac:spMkLst>
            <pc:docMk/>
            <pc:sldMk cId="3222454291" sldId="261"/>
            <ac:spMk id="2" creationId="{AE03B8E0-31D5-46DF-B444-AF5BEB4AC789}"/>
          </ac:spMkLst>
        </pc:spChg>
        <pc:spChg chg="add del mod">
          <ac:chgData name="Uday Kiran Rage" userId="8cfd044a105e3dbd" providerId="LiveId" clId="{E9310365-FF47-9145-A624-7B62D51D2AD7}" dt="2024-04-09T02:22:10.277" v="754" actId="478"/>
          <ac:spMkLst>
            <pc:docMk/>
            <pc:sldMk cId="3222454291" sldId="261"/>
            <ac:spMk id="4" creationId="{C3604BCC-48D7-ADF8-6AE6-D222BE30A5A7}"/>
          </ac:spMkLst>
        </pc:spChg>
        <pc:picChg chg="mod">
          <ac:chgData name="Uday Kiran Rage" userId="8cfd044a105e3dbd" providerId="LiveId" clId="{E9310365-FF47-9145-A624-7B62D51D2AD7}" dt="2024-04-09T01:40:24.694" v="355" actId="14100"/>
          <ac:picMkLst>
            <pc:docMk/>
            <pc:sldMk cId="3222454291" sldId="261"/>
            <ac:picMk id="1028" creationId="{5806C2BA-3550-4C6A-9F9C-7347FB872125}"/>
          </ac:picMkLst>
        </pc:picChg>
      </pc:sldChg>
      <pc:sldChg chg="add">
        <pc:chgData name="Uday Kiran Rage" userId="8cfd044a105e3dbd" providerId="LiveId" clId="{E9310365-FF47-9145-A624-7B62D51D2AD7}" dt="2024-04-09T01:40:05.728" v="350"/>
        <pc:sldMkLst>
          <pc:docMk/>
          <pc:sldMk cId="2101838632" sldId="262"/>
        </pc:sldMkLst>
      </pc:sldChg>
      <pc:sldChg chg="modSp add mod">
        <pc:chgData name="Uday Kiran Rage" userId="8cfd044a105e3dbd" providerId="LiveId" clId="{E9310365-FF47-9145-A624-7B62D51D2AD7}" dt="2024-04-09T01:41:25.968" v="361" actId="27636"/>
        <pc:sldMkLst>
          <pc:docMk/>
          <pc:sldMk cId="423878482" sldId="263"/>
        </pc:sldMkLst>
        <pc:spChg chg="mod">
          <ac:chgData name="Uday Kiran Rage" userId="8cfd044a105e3dbd" providerId="LiveId" clId="{E9310365-FF47-9145-A624-7B62D51D2AD7}" dt="2024-04-09T01:41:25.968" v="361" actId="27636"/>
          <ac:spMkLst>
            <pc:docMk/>
            <pc:sldMk cId="423878482" sldId="263"/>
            <ac:spMk id="3" creationId="{9590C17A-0A90-4AC1-A0BE-4E9FAF33C355}"/>
          </ac:spMkLst>
        </pc:spChg>
      </pc:sldChg>
      <pc:sldChg chg="delSp modSp new add del mod">
        <pc:chgData name="Uday Kiran Rage" userId="8cfd044a105e3dbd" providerId="LiveId" clId="{E9310365-FF47-9145-A624-7B62D51D2AD7}" dt="2024-04-09T01:53:02.409" v="655" actId="2696"/>
        <pc:sldMkLst>
          <pc:docMk/>
          <pc:sldMk cId="2654181594" sldId="264"/>
        </pc:sldMkLst>
        <pc:spChg chg="mod">
          <ac:chgData name="Uday Kiran Rage" userId="8cfd044a105e3dbd" providerId="LiveId" clId="{E9310365-FF47-9145-A624-7B62D51D2AD7}" dt="2024-04-09T01:43:44.205" v="420" actId="1076"/>
          <ac:spMkLst>
            <pc:docMk/>
            <pc:sldMk cId="2654181594" sldId="264"/>
            <ac:spMk id="2" creationId="{9D3FA293-63DD-4477-E3F9-D4CE81F7DD0A}"/>
          </ac:spMkLst>
        </pc:spChg>
        <pc:spChg chg="del">
          <ac:chgData name="Uday Kiran Rage" userId="8cfd044a105e3dbd" providerId="LiveId" clId="{E9310365-FF47-9145-A624-7B62D51D2AD7}" dt="2024-04-09T01:43:35.031" v="417" actId="478"/>
          <ac:spMkLst>
            <pc:docMk/>
            <pc:sldMk cId="2654181594" sldId="264"/>
            <ac:spMk id="3" creationId="{D7058E44-F89F-2AA6-10F5-44D851EB7224}"/>
          </ac:spMkLst>
        </pc:spChg>
      </pc:sldChg>
      <pc:sldChg chg="addSp delSp modSp new add del mod">
        <pc:chgData name="Uday Kiran Rage" userId="8cfd044a105e3dbd" providerId="LiveId" clId="{E9310365-FF47-9145-A624-7B62D51D2AD7}" dt="2024-04-09T01:53:02.409" v="655" actId="2696"/>
        <pc:sldMkLst>
          <pc:docMk/>
          <pc:sldMk cId="1607601628" sldId="265"/>
        </pc:sldMkLst>
        <pc:spChg chg="del mod">
          <ac:chgData name="Uday Kiran Rage" userId="8cfd044a105e3dbd" providerId="LiveId" clId="{E9310365-FF47-9145-A624-7B62D51D2AD7}" dt="2024-04-09T01:44:03.782" v="438" actId="478"/>
          <ac:spMkLst>
            <pc:docMk/>
            <pc:sldMk cId="1607601628" sldId="265"/>
            <ac:spMk id="2" creationId="{4208FA77-26AB-551B-8291-39CFDA9BC37B}"/>
          </ac:spMkLst>
        </pc:spChg>
        <pc:spChg chg="del">
          <ac:chgData name="Uday Kiran Rage" userId="8cfd044a105e3dbd" providerId="LiveId" clId="{E9310365-FF47-9145-A624-7B62D51D2AD7}" dt="2024-04-09T01:42:56.887" v="382" actId="478"/>
          <ac:spMkLst>
            <pc:docMk/>
            <pc:sldMk cId="1607601628" sldId="265"/>
            <ac:spMk id="3" creationId="{6DDE05A4-55F6-FDC4-C821-01DF4E3A0D83}"/>
          </ac:spMkLst>
        </pc:spChg>
        <pc:spChg chg="add mod">
          <ac:chgData name="Uday Kiran Rage" userId="8cfd044a105e3dbd" providerId="LiveId" clId="{E9310365-FF47-9145-A624-7B62D51D2AD7}" dt="2024-04-09T01:44:17.694" v="445" actId="14100"/>
          <ac:spMkLst>
            <pc:docMk/>
            <pc:sldMk cId="1607601628" sldId="265"/>
            <ac:spMk id="6" creationId="{4F319041-5781-7168-8906-135EBF81C162}"/>
          </ac:spMkLst>
        </pc:spChg>
        <pc:spChg chg="add mod">
          <ac:chgData name="Uday Kiran Rage" userId="8cfd044a105e3dbd" providerId="LiveId" clId="{E9310365-FF47-9145-A624-7B62D51D2AD7}" dt="2024-04-09T01:45:06.915" v="492" actId="1076"/>
          <ac:spMkLst>
            <pc:docMk/>
            <pc:sldMk cId="1607601628" sldId="265"/>
            <ac:spMk id="7" creationId="{A1AFB9A5-5C37-44BC-479D-A2F289696D4F}"/>
          </ac:spMkLst>
        </pc:spChg>
        <pc:spChg chg="add mod">
          <ac:chgData name="Uday Kiran Rage" userId="8cfd044a105e3dbd" providerId="LiveId" clId="{E9310365-FF47-9145-A624-7B62D51D2AD7}" dt="2024-04-09T01:45:16.330" v="494" actId="1076"/>
          <ac:spMkLst>
            <pc:docMk/>
            <pc:sldMk cId="1607601628" sldId="265"/>
            <ac:spMk id="10" creationId="{1577899C-3F98-2798-C6C0-E8293921994D}"/>
          </ac:spMkLst>
        </pc:spChg>
        <pc:picChg chg="add mod">
          <ac:chgData name="Uday Kiran Rage" userId="8cfd044a105e3dbd" providerId="LiveId" clId="{E9310365-FF47-9145-A624-7B62D51D2AD7}" dt="2024-04-09T01:44:12.057" v="443" actId="1076"/>
          <ac:picMkLst>
            <pc:docMk/>
            <pc:sldMk cId="1607601628" sldId="265"/>
            <ac:picMk id="4" creationId="{B82FC9AF-758C-1066-758E-B7B323EC653D}"/>
          </ac:picMkLst>
        </pc:picChg>
        <pc:cxnChg chg="add mod">
          <ac:chgData name="Uday Kiran Rage" userId="8cfd044a105e3dbd" providerId="LiveId" clId="{E9310365-FF47-9145-A624-7B62D51D2AD7}" dt="2024-04-09T01:45:05.150" v="491" actId="14100"/>
          <ac:cxnSpMkLst>
            <pc:docMk/>
            <pc:sldMk cId="1607601628" sldId="265"/>
            <ac:cxnSpMk id="9" creationId="{AF381188-0B29-956E-D999-FB4E2B7AB43F}"/>
          </ac:cxnSpMkLst>
        </pc:cxnChg>
        <pc:cxnChg chg="add">
          <ac:chgData name="Uday Kiran Rage" userId="8cfd044a105e3dbd" providerId="LiveId" clId="{E9310365-FF47-9145-A624-7B62D51D2AD7}" dt="2024-04-09T01:45:12.349" v="493" actId="11529"/>
          <ac:cxnSpMkLst>
            <pc:docMk/>
            <pc:sldMk cId="1607601628" sldId="265"/>
            <ac:cxnSpMk id="13" creationId="{D7D5CD3B-FB4A-4DD8-1EFE-6FCA8AA675C3}"/>
          </ac:cxnSpMkLst>
        </pc:cxnChg>
      </pc:sldChg>
      <pc:sldChg chg="new add del">
        <pc:chgData name="Uday Kiran Rage" userId="8cfd044a105e3dbd" providerId="LiveId" clId="{E9310365-FF47-9145-A624-7B62D51D2AD7}" dt="2024-04-09T01:53:10.074" v="656" actId="2696"/>
        <pc:sldMkLst>
          <pc:docMk/>
          <pc:sldMk cId="558778810" sldId="266"/>
        </pc:sldMkLst>
      </pc:sldChg>
      <pc:sldChg chg="addSp modSp add del mod">
        <pc:chgData name="Uday Kiran Rage" userId="8cfd044a105e3dbd" providerId="LiveId" clId="{E9310365-FF47-9145-A624-7B62D51D2AD7}" dt="2024-04-09T02:28:16.595" v="755" actId="1076"/>
        <pc:sldMkLst>
          <pc:docMk/>
          <pc:sldMk cId="1751326193" sldId="267"/>
        </pc:sldMkLst>
        <pc:spChg chg="add mod">
          <ac:chgData name="Uday Kiran Rage" userId="8cfd044a105e3dbd" providerId="LiveId" clId="{E9310365-FF47-9145-A624-7B62D51D2AD7}" dt="2024-04-09T02:28:16.595" v="755" actId="1076"/>
          <ac:spMkLst>
            <pc:docMk/>
            <pc:sldMk cId="1751326193" sldId="267"/>
            <ac:spMk id="2" creationId="{32C902F5-FF77-4A27-687F-1BCEFC35F087}"/>
          </ac:spMkLst>
        </pc:spChg>
      </pc:sldChg>
      <pc:sldChg chg="addSp delSp modSp new mod">
        <pc:chgData name="Uday Kiran Rage" userId="8cfd044a105e3dbd" providerId="LiveId" clId="{E9310365-FF47-9145-A624-7B62D51D2AD7}" dt="2024-04-09T02:34:00.966" v="955" actId="478"/>
        <pc:sldMkLst>
          <pc:docMk/>
          <pc:sldMk cId="3965141691" sldId="268"/>
        </pc:sldMkLst>
        <pc:spChg chg="del">
          <ac:chgData name="Uday Kiran Rage" userId="8cfd044a105e3dbd" providerId="LiveId" clId="{E9310365-FF47-9145-A624-7B62D51D2AD7}" dt="2024-04-09T02:34:00.966" v="955" actId="478"/>
          <ac:spMkLst>
            <pc:docMk/>
            <pc:sldMk cId="3965141691" sldId="268"/>
            <ac:spMk id="2" creationId="{C2B086C9-B07E-AA9E-4A9F-841020765126}"/>
          </ac:spMkLst>
        </pc:spChg>
        <pc:spChg chg="del">
          <ac:chgData name="Uday Kiran Rage" userId="8cfd044a105e3dbd" providerId="LiveId" clId="{E9310365-FF47-9145-A624-7B62D51D2AD7}" dt="2024-04-09T02:28:24.706" v="757" actId="478"/>
          <ac:spMkLst>
            <pc:docMk/>
            <pc:sldMk cId="3965141691" sldId="268"/>
            <ac:spMk id="3" creationId="{285BC2C7-A88A-7382-ED0D-8F0067A6CB4E}"/>
          </ac:spMkLst>
        </pc:spChg>
        <pc:spChg chg="add mod">
          <ac:chgData name="Uday Kiran Rage" userId="8cfd044a105e3dbd" providerId="LiveId" clId="{E9310365-FF47-9145-A624-7B62D51D2AD7}" dt="2024-04-09T02:33:56.530" v="954" actId="1076"/>
          <ac:spMkLst>
            <pc:docMk/>
            <pc:sldMk cId="3965141691" sldId="268"/>
            <ac:spMk id="4" creationId="{C9720344-35D2-4B7E-690B-5C8621E6FB88}"/>
          </ac:spMkLst>
        </pc:spChg>
        <pc:spChg chg="add mod">
          <ac:chgData name="Uday Kiran Rage" userId="8cfd044a105e3dbd" providerId="LiveId" clId="{E9310365-FF47-9145-A624-7B62D51D2AD7}" dt="2024-04-09T02:30:06.843" v="885" actId="20577"/>
          <ac:spMkLst>
            <pc:docMk/>
            <pc:sldMk cId="3965141691" sldId="268"/>
            <ac:spMk id="5" creationId="{90F264B2-4F49-F8F5-BBC0-7F47A4B66823}"/>
          </ac:spMkLst>
        </pc:spChg>
        <pc:cxnChg chg="add">
          <ac:chgData name="Uday Kiran Rage" userId="8cfd044a105e3dbd" providerId="LiveId" clId="{E9310365-FF47-9145-A624-7B62D51D2AD7}" dt="2024-04-09T02:30:18.600" v="886" actId="11529"/>
          <ac:cxnSpMkLst>
            <pc:docMk/>
            <pc:sldMk cId="3965141691" sldId="268"/>
            <ac:cxnSpMk id="7" creationId="{3DC21349-CE0E-7A99-604C-3F358C9E59AA}"/>
          </ac:cxnSpMkLst>
        </pc:cxnChg>
        <pc:cxnChg chg="add">
          <ac:chgData name="Uday Kiran Rage" userId="8cfd044a105e3dbd" providerId="LiveId" clId="{E9310365-FF47-9145-A624-7B62D51D2AD7}" dt="2024-04-09T02:30:28.808" v="887" actId="11529"/>
          <ac:cxnSpMkLst>
            <pc:docMk/>
            <pc:sldMk cId="3965141691" sldId="268"/>
            <ac:cxnSpMk id="9" creationId="{94DC3C48-1133-C82C-E324-2F5316753177}"/>
          </ac:cxnSpMkLst>
        </pc:cxnChg>
        <pc:cxnChg chg="add">
          <ac:chgData name="Uday Kiran Rage" userId="8cfd044a105e3dbd" providerId="LiveId" clId="{E9310365-FF47-9145-A624-7B62D51D2AD7}" dt="2024-04-09T02:30:39.551" v="888" actId="11529"/>
          <ac:cxnSpMkLst>
            <pc:docMk/>
            <pc:sldMk cId="3965141691" sldId="268"/>
            <ac:cxnSpMk id="11" creationId="{AD3320B2-3B7D-A838-3D4B-855BDDCEA250}"/>
          </ac:cxnSpMkLst>
        </pc:cxnChg>
      </pc:sldChg>
      <pc:sldChg chg="addSp delSp modSp new mod">
        <pc:chgData name="Uday Kiran Rage" userId="8cfd044a105e3dbd" providerId="LiveId" clId="{E9310365-FF47-9145-A624-7B62D51D2AD7}" dt="2024-04-09T02:38:29.508" v="1139" actId="20577"/>
        <pc:sldMkLst>
          <pc:docMk/>
          <pc:sldMk cId="2795667382" sldId="269"/>
        </pc:sldMkLst>
        <pc:spChg chg="del">
          <ac:chgData name="Uday Kiran Rage" userId="8cfd044a105e3dbd" providerId="LiveId" clId="{E9310365-FF47-9145-A624-7B62D51D2AD7}" dt="2024-04-09T02:34:23.243" v="956" actId="478"/>
          <ac:spMkLst>
            <pc:docMk/>
            <pc:sldMk cId="2795667382" sldId="269"/>
            <ac:spMk id="3" creationId="{2C031CEA-61C8-D6E1-88B9-418EF6949D3B}"/>
          </ac:spMkLst>
        </pc:spChg>
        <pc:spChg chg="add mod">
          <ac:chgData name="Uday Kiran Rage" userId="8cfd044a105e3dbd" providerId="LiveId" clId="{E9310365-FF47-9145-A624-7B62D51D2AD7}" dt="2024-04-09T02:35:49.520" v="1009" actId="1076"/>
          <ac:spMkLst>
            <pc:docMk/>
            <pc:sldMk cId="2795667382" sldId="269"/>
            <ac:spMk id="4" creationId="{98E95CB6-68A8-81F7-CC7D-24F5A54EC7AA}"/>
          </ac:spMkLst>
        </pc:spChg>
        <pc:spChg chg="add mod">
          <ac:chgData name="Uday Kiran Rage" userId="8cfd044a105e3dbd" providerId="LiveId" clId="{E9310365-FF47-9145-A624-7B62D51D2AD7}" dt="2024-04-09T02:38:29.508" v="1139" actId="20577"/>
          <ac:spMkLst>
            <pc:docMk/>
            <pc:sldMk cId="2795667382" sldId="269"/>
            <ac:spMk id="5" creationId="{5575E3BF-0D88-DE73-1818-D08A7E7D7869}"/>
          </ac:spMkLst>
        </pc:spChg>
      </pc:sldChg>
      <pc:sldChg chg="addSp delSp modSp new mod">
        <pc:chgData name="Uday Kiran Rage" userId="8cfd044a105e3dbd" providerId="LiveId" clId="{E9310365-FF47-9145-A624-7B62D51D2AD7}" dt="2024-04-09T03:06:15.576" v="1369" actId="1076"/>
        <pc:sldMkLst>
          <pc:docMk/>
          <pc:sldMk cId="245563955" sldId="270"/>
        </pc:sldMkLst>
        <pc:spChg chg="del">
          <ac:chgData name="Uday Kiran Rage" userId="8cfd044a105e3dbd" providerId="LiveId" clId="{E9310365-FF47-9145-A624-7B62D51D2AD7}" dt="2024-04-09T02:57:58.698" v="1141" actId="478"/>
          <ac:spMkLst>
            <pc:docMk/>
            <pc:sldMk cId="245563955" sldId="270"/>
            <ac:spMk id="2" creationId="{54A5D1DB-1142-CCD0-9A92-F8C7D4C55F1E}"/>
          </ac:spMkLst>
        </pc:spChg>
        <pc:spChg chg="del">
          <ac:chgData name="Uday Kiran Rage" userId="8cfd044a105e3dbd" providerId="LiveId" clId="{E9310365-FF47-9145-A624-7B62D51D2AD7}" dt="2024-04-09T02:58:00.497" v="1142" actId="478"/>
          <ac:spMkLst>
            <pc:docMk/>
            <pc:sldMk cId="245563955" sldId="270"/>
            <ac:spMk id="3" creationId="{8B1C2553-86E1-35C7-60FB-2F4B35A2C77A}"/>
          </ac:spMkLst>
        </pc:spChg>
        <pc:spChg chg="add mod">
          <ac:chgData name="Uday Kiran Rage" userId="8cfd044a105e3dbd" providerId="LiveId" clId="{E9310365-FF47-9145-A624-7B62D51D2AD7}" dt="2024-04-09T02:59:43.294" v="1336" actId="1076"/>
          <ac:spMkLst>
            <pc:docMk/>
            <pc:sldMk cId="245563955" sldId="270"/>
            <ac:spMk id="4" creationId="{8EEFD692-3E81-9940-B8CD-6DB754B5FA2A}"/>
          </ac:spMkLst>
        </pc:spChg>
        <pc:spChg chg="add del mod">
          <ac:chgData name="Uday Kiran Rage" userId="8cfd044a105e3dbd" providerId="LiveId" clId="{E9310365-FF47-9145-A624-7B62D51D2AD7}" dt="2024-04-09T03:06:15.576" v="1369" actId="1076"/>
          <ac:spMkLst>
            <pc:docMk/>
            <pc:sldMk cId="245563955" sldId="270"/>
            <ac:spMk id="5" creationId="{62C0297C-B6C6-A92D-7BE4-F0AA7E5BAF0B}"/>
          </ac:spMkLst>
        </pc:spChg>
        <pc:spChg chg="add mod">
          <ac:chgData name="Uday Kiran Rage" userId="8cfd044a105e3dbd" providerId="LiveId" clId="{E9310365-FF47-9145-A624-7B62D51D2AD7}" dt="2024-04-09T03:02:50.668" v="1361" actId="167"/>
          <ac:spMkLst>
            <pc:docMk/>
            <pc:sldMk cId="245563955" sldId="270"/>
            <ac:spMk id="6" creationId="{BAB0B33B-83B6-3307-A780-10D5735959B0}"/>
          </ac:spMkLst>
        </pc:spChg>
        <pc:spChg chg="add mod">
          <ac:chgData name="Uday Kiran Rage" userId="8cfd044a105e3dbd" providerId="LiveId" clId="{E9310365-FF47-9145-A624-7B62D51D2AD7}" dt="2024-04-09T03:01:37.064" v="1356" actId="207"/>
          <ac:spMkLst>
            <pc:docMk/>
            <pc:sldMk cId="245563955" sldId="270"/>
            <ac:spMk id="7" creationId="{C4A5B467-E81D-FDC8-59D6-9064C6DC1A08}"/>
          </ac:spMkLst>
        </pc:spChg>
        <pc:spChg chg="add mod">
          <ac:chgData name="Uday Kiran Rage" userId="8cfd044a105e3dbd" providerId="LiveId" clId="{E9310365-FF47-9145-A624-7B62D51D2AD7}" dt="2024-04-09T03:02:45.259" v="1360" actId="207"/>
          <ac:spMkLst>
            <pc:docMk/>
            <pc:sldMk cId="245563955" sldId="270"/>
            <ac:spMk id="8" creationId="{7595301A-6BDF-B6B5-651A-BE0A4BF43E22}"/>
          </ac:spMkLst>
        </pc:spChg>
        <pc:spChg chg="add mod">
          <ac:chgData name="Uday Kiran Rage" userId="8cfd044a105e3dbd" providerId="LiveId" clId="{E9310365-FF47-9145-A624-7B62D51D2AD7}" dt="2024-04-09T03:04:22.660" v="1368" actId="1076"/>
          <ac:spMkLst>
            <pc:docMk/>
            <pc:sldMk cId="245563955" sldId="270"/>
            <ac:spMk id="9" creationId="{AB5422E1-7AA4-84DB-F1EB-4A3D74C81A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A3C8-E36A-708B-B584-1E136E212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46433-A548-6072-F2D4-E51308948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DF79C-5D5C-1207-367D-CE07C29E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A4AC-D290-2A46-AE47-5E7720166519}" type="datetimeFigureOut">
              <a:rPr lang="en-JP" smtClean="0"/>
              <a:t>2024/04/09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9CE0F-474A-56E6-72C3-62DAF824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FB5EE-07FF-6DF4-6D1A-CDDDFD1E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8C2-A9ED-7847-95D8-1A3A49BD5A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0842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9B59-E85D-FC71-3AC1-41D70D93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3E988-FC9A-DC87-2639-8D8CD513D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92C84-C945-FEC6-B8EF-E7ED5D08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A4AC-D290-2A46-AE47-5E7720166519}" type="datetimeFigureOut">
              <a:rPr lang="en-JP" smtClean="0"/>
              <a:t>2024/04/09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7ADD6-6CEE-6EFD-2CE8-4220D03F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F47F1-2AE8-E4E2-9718-E555CF388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8C2-A9ED-7847-95D8-1A3A49BD5A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9786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C47D7-4F2C-C4B2-FDA8-09B88C45F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70181-01C0-38E7-F5D7-0D48610E4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4676-DDCD-7570-C6B5-1C77896C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A4AC-D290-2A46-AE47-5E7720166519}" type="datetimeFigureOut">
              <a:rPr lang="en-JP" smtClean="0"/>
              <a:t>2024/04/09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CF238-29B2-932C-4D70-31C1E22E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3B81B-F266-F449-FAA7-F76BF2A2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8C2-A9ED-7847-95D8-1A3A49BD5A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7096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23E0-1E62-834E-F6E6-0142E7F5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66284-A228-6085-9287-5019FBFC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D563D-34CA-C67E-0BB5-A534893E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A4AC-D290-2A46-AE47-5E7720166519}" type="datetimeFigureOut">
              <a:rPr lang="en-JP" smtClean="0"/>
              <a:t>2024/04/09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3455-F673-D04A-BCE5-29F1C3EB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9BE77-24D9-531B-6ACA-DBA00ED62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8C2-A9ED-7847-95D8-1A3A49BD5A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9330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3DEE-5EFE-30AA-6D3E-E4A687DB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F30FE-2952-0DC4-8240-4CDDF7A81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9DBE7-EFA3-7185-F1AC-8E1301B46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A4AC-D290-2A46-AE47-5E7720166519}" type="datetimeFigureOut">
              <a:rPr lang="en-JP" smtClean="0"/>
              <a:t>2024/04/09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DFAC-E79C-3372-1593-6DE6F6CB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BF2F1-F04C-BB5C-73E0-F319174D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8C2-A9ED-7847-95D8-1A3A49BD5A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4345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86922-AC62-33FB-1CBC-C0723E0D7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436E-2EBF-6BD1-AC3C-F44DE644A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471A9-8851-5162-8290-096DE6E18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C6C7E-085B-5022-4156-26628F50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A4AC-D290-2A46-AE47-5E7720166519}" type="datetimeFigureOut">
              <a:rPr lang="en-JP" smtClean="0"/>
              <a:t>2024/04/09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D85F4-C979-69EA-6E71-402869C4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F408E-4F6A-B529-E489-2F49662E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8C2-A9ED-7847-95D8-1A3A49BD5A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578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ACB2D-3DCD-ADD3-40A1-C833497FE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E46B7-D514-B84C-D59C-EF6A72723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88766-187D-B062-A86C-84AD9600F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47E47-1940-0252-2AC8-94D0AB43B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9B557-C917-DE06-933E-BF8278031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E54AB-24C5-10F3-4734-52738244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A4AC-D290-2A46-AE47-5E7720166519}" type="datetimeFigureOut">
              <a:rPr lang="en-JP" smtClean="0"/>
              <a:t>2024/04/09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54237D-8925-E9A8-544E-24850778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3E9C2-C236-0C7A-AD2E-9BA575B0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8C2-A9ED-7847-95D8-1A3A49BD5A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9261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7B637-341B-5B83-574E-76C16FDB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48A05-4757-4D31-718B-54228F36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A4AC-D290-2A46-AE47-5E7720166519}" type="datetimeFigureOut">
              <a:rPr lang="en-JP" smtClean="0"/>
              <a:t>2024/04/09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E1E71-0250-4DC8-0C62-F79B878F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ECDDE-B6D4-AED6-1757-F52BB33D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8C2-A9ED-7847-95D8-1A3A49BD5A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4108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F7A2F-C7E1-3F20-6440-DB05915F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A4AC-D290-2A46-AE47-5E7720166519}" type="datetimeFigureOut">
              <a:rPr lang="en-JP" smtClean="0"/>
              <a:t>2024/04/09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E72A8-CA0C-96F6-169B-B297C80A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01142-58B0-59D1-BB94-5C11080B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8C2-A9ED-7847-95D8-1A3A49BD5A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3131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1A18-9DC9-3602-6095-4F0A1B03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C086-3C30-AC46-F034-42C4ECBC9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2E68D-432B-C297-232D-17861DBDE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D54F4-9674-A4CB-2009-DF75917E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A4AC-D290-2A46-AE47-5E7720166519}" type="datetimeFigureOut">
              <a:rPr lang="en-JP" smtClean="0"/>
              <a:t>2024/04/09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2B85D-9F79-D8CB-90DB-39C12842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3DFD2-0595-FD45-5C2B-4997EBBF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8C2-A9ED-7847-95D8-1A3A49BD5A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4412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033C6-1845-95BD-4314-9BC87707E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A00317-3AE1-B052-45F1-190D9BC95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665FC-B4AA-121B-2461-D00A034CE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55EAF-62F0-15DA-73F6-5D67B285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CA4AC-D290-2A46-AE47-5E7720166519}" type="datetimeFigureOut">
              <a:rPr lang="en-JP" smtClean="0"/>
              <a:t>2024/04/09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AC21D-4B48-D11F-DBCF-04F6ABB7C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605CE-2877-FBF6-612A-13DB81CD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268C2-A9ED-7847-95D8-1A3A49BD5A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36849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A2B48-D622-8988-3D5C-C6ABCFA4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C593D-14E0-36DC-4310-EEE2DE9FF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DA69E-3DA8-501F-ACA9-DE49E7A32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FCA4AC-D290-2A46-AE47-5E7720166519}" type="datetimeFigureOut">
              <a:rPr lang="en-JP" smtClean="0"/>
              <a:t>2024/04/09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E5C1-5E1C-5D2C-5CC1-53FC3772F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A9DB-05BA-84B4-33E7-AD19DFEC50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268C2-A9ED-7847-95D8-1A3A49BD5A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9863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udayrage@u-aizu.ac.j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pitaliza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2215-860C-DEAC-A45C-87AF4F314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3"/>
            <a:ext cx="11905673" cy="2387600"/>
          </a:xfrm>
        </p:spPr>
        <p:txBody>
          <a:bodyPr/>
          <a:lstStyle/>
          <a:p>
            <a:r>
              <a:rPr lang="en-JP" dirty="0"/>
              <a:t>Lecture 1: For Java Dummies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A50D3-6714-40D8-0DBE-FDB175993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5929"/>
            <a:ext cx="9144000" cy="1655762"/>
          </a:xfrm>
        </p:spPr>
        <p:txBody>
          <a:bodyPr/>
          <a:lstStyle/>
          <a:p>
            <a:r>
              <a:rPr lang="en-JP" dirty="0"/>
              <a:t>by</a:t>
            </a:r>
          </a:p>
          <a:p>
            <a:r>
              <a:rPr lang="en-JP" dirty="0"/>
              <a:t>RAGE Uday Kiran</a:t>
            </a:r>
          </a:p>
        </p:txBody>
      </p:sp>
    </p:spTree>
    <p:extLst>
      <p:ext uri="{BB962C8B-B14F-4D97-AF65-F5344CB8AC3E}">
        <p14:creationId xmlns:p14="http://schemas.microsoft.com/office/powerpoint/2010/main" val="402984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2FC9AF-758C-1066-758E-B7B323EC6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0" y="1067293"/>
            <a:ext cx="5181013" cy="5273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319041-5781-7168-8906-135EBF81C162}"/>
              </a:ext>
            </a:extLst>
          </p:cNvPr>
          <p:cNvSpPr txBox="1"/>
          <p:nvPr/>
        </p:nvSpPr>
        <p:spPr>
          <a:xfrm>
            <a:off x="1339273" y="6423952"/>
            <a:ext cx="2900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Entering into our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FB9A5-5C37-44BC-479D-A2F289696D4F}"/>
              </a:ext>
            </a:extLst>
          </p:cNvPr>
          <p:cNvSpPr txBox="1"/>
          <p:nvPr/>
        </p:nvSpPr>
        <p:spPr>
          <a:xfrm>
            <a:off x="5588000" y="5403334"/>
            <a:ext cx="167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Main entrance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381188-0B29-956E-D999-FB4E2B7AB43F}"/>
              </a:ext>
            </a:extLst>
          </p:cNvPr>
          <p:cNvCxnSpPr>
            <a:cxnSpLocks/>
          </p:cNvCxnSpPr>
          <p:nvPr/>
        </p:nvCxnSpPr>
        <p:spPr>
          <a:xfrm flipH="1">
            <a:off x="2253673" y="5588000"/>
            <a:ext cx="3380509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77899C-3F98-2798-C6C0-E8293921994D}"/>
              </a:ext>
            </a:extLst>
          </p:cNvPr>
          <p:cNvSpPr txBox="1"/>
          <p:nvPr/>
        </p:nvSpPr>
        <p:spPr>
          <a:xfrm>
            <a:off x="5588000" y="1902043"/>
            <a:ext cx="175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small entrance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D5CD3B-FB4A-4DD8-1EFE-6FCA8AA675C3}"/>
              </a:ext>
            </a:extLst>
          </p:cNvPr>
          <p:cNvCxnSpPr/>
          <p:nvPr/>
        </p:nvCxnSpPr>
        <p:spPr>
          <a:xfrm flipH="1">
            <a:off x="5209309" y="2160939"/>
            <a:ext cx="424873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C902F5-FF77-4A27-687F-1BCEFC35F087}"/>
              </a:ext>
            </a:extLst>
          </p:cNvPr>
          <p:cNvSpPr txBox="1"/>
          <p:nvPr/>
        </p:nvSpPr>
        <p:spPr>
          <a:xfrm>
            <a:off x="7343160" y="2271375"/>
            <a:ext cx="469182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600" dirty="0"/>
              <a:t>class hello{</a:t>
            </a:r>
          </a:p>
          <a:p>
            <a:endParaRPr lang="en-JP" sz="1600" dirty="0"/>
          </a:p>
          <a:p>
            <a:r>
              <a:rPr lang="en-JP" sz="1600" dirty="0"/>
              <a:t>	hello(){</a:t>
            </a:r>
          </a:p>
          <a:p>
            <a:r>
              <a:rPr lang="en-JP" sz="1600" dirty="0"/>
              <a:t>	</a:t>
            </a:r>
          </a:p>
          <a:p>
            <a:r>
              <a:rPr lang="en-JP" sz="1600" dirty="0"/>
              <a:t>		//Constructor or small entrance</a:t>
            </a:r>
          </a:p>
          <a:p>
            <a:r>
              <a:rPr lang="en-JP" sz="1600" dirty="0"/>
              <a:t>	}</a:t>
            </a:r>
          </a:p>
          <a:p>
            <a:endParaRPr lang="en-JP" sz="1600" dirty="0"/>
          </a:p>
          <a:p>
            <a:r>
              <a:rPr lang="en-JP" sz="1600" dirty="0"/>
              <a:t>	public static void main(String args[]){</a:t>
            </a:r>
          </a:p>
          <a:p>
            <a:endParaRPr lang="en-JP" sz="1600" dirty="0"/>
          </a:p>
          <a:p>
            <a:r>
              <a:rPr lang="en-JP" sz="1600" dirty="0"/>
              <a:t>		//main entrance for terminal</a:t>
            </a:r>
          </a:p>
          <a:p>
            <a:r>
              <a:rPr lang="en-JP" sz="1600" dirty="0"/>
              <a:t>	}</a:t>
            </a:r>
          </a:p>
          <a:p>
            <a:endParaRPr lang="en-JP" sz="1600" dirty="0"/>
          </a:p>
          <a:p>
            <a:r>
              <a:rPr lang="en-JP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132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720344-35D2-4B7E-690B-5C8621E6FB88}"/>
              </a:ext>
            </a:extLst>
          </p:cNvPr>
          <p:cNvSpPr txBox="1"/>
          <p:nvPr/>
        </p:nvSpPr>
        <p:spPr>
          <a:xfrm>
            <a:off x="1452418" y="970557"/>
            <a:ext cx="9901382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000" dirty="0"/>
              <a:t>class hello{</a:t>
            </a:r>
          </a:p>
          <a:p>
            <a:endParaRPr lang="en-JP" sz="2000" dirty="0"/>
          </a:p>
          <a:p>
            <a:r>
              <a:rPr lang="en-JP" sz="2000" dirty="0"/>
              <a:t>	hello(){</a:t>
            </a:r>
          </a:p>
          <a:p>
            <a:r>
              <a:rPr lang="en-JP" sz="2000" dirty="0"/>
              <a:t>	</a:t>
            </a:r>
          </a:p>
          <a:p>
            <a:r>
              <a:rPr lang="en-JP" sz="2000" dirty="0"/>
              <a:t>		//Constructor or small entrance</a:t>
            </a:r>
          </a:p>
          <a:p>
            <a:r>
              <a:rPr lang="en-JP" sz="2000" dirty="0"/>
              <a:t>		var1  = 10</a:t>
            </a:r>
          </a:p>
          <a:p>
            <a:r>
              <a:rPr lang="en-JP" sz="2000" dirty="0"/>
              <a:t>		var2 = 5</a:t>
            </a:r>
          </a:p>
          <a:p>
            <a:r>
              <a:rPr lang="en-JP" sz="2000" dirty="0"/>
              <a:t>		</a:t>
            </a:r>
          </a:p>
          <a:p>
            <a:r>
              <a:rPr lang="en-JP" sz="2000" dirty="0"/>
              <a:t>	}</a:t>
            </a:r>
          </a:p>
          <a:p>
            <a:endParaRPr lang="en-JP" sz="2000" dirty="0"/>
          </a:p>
          <a:p>
            <a:r>
              <a:rPr lang="en-JP" sz="2000" dirty="0"/>
              <a:t>	public static void main(String args[]){</a:t>
            </a:r>
          </a:p>
          <a:p>
            <a:endParaRPr lang="en-JP" sz="2000" dirty="0"/>
          </a:p>
          <a:p>
            <a:r>
              <a:rPr lang="en-JP" sz="2000" dirty="0"/>
              <a:t>		//main entrance for terminal</a:t>
            </a:r>
          </a:p>
          <a:p>
            <a:r>
              <a:rPr lang="en-JP" sz="2000" dirty="0"/>
              <a:t>		system.out.println(“Hello world!”);</a:t>
            </a:r>
          </a:p>
          <a:p>
            <a:endParaRPr lang="en-JP" sz="2000" dirty="0"/>
          </a:p>
          <a:p>
            <a:r>
              <a:rPr lang="en-JP" sz="2000" dirty="0"/>
              <a:t>		//purpose</a:t>
            </a:r>
          </a:p>
          <a:p>
            <a:r>
              <a:rPr lang="en-JP" sz="2000" dirty="0"/>
              <a:t>		create object of the hello class</a:t>
            </a:r>
          </a:p>
          <a:p>
            <a:r>
              <a:rPr lang="en-JP" sz="2000" dirty="0"/>
              <a:t>	}</a:t>
            </a:r>
          </a:p>
          <a:p>
            <a:endParaRPr lang="en-JP" sz="2000" dirty="0"/>
          </a:p>
          <a:p>
            <a:r>
              <a:rPr lang="en-JP" sz="20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264B2-4F49-F8F5-BBC0-7F47A4B66823}"/>
              </a:ext>
            </a:extLst>
          </p:cNvPr>
          <p:cNvSpPr txBox="1"/>
          <p:nvPr/>
        </p:nvSpPr>
        <p:spPr>
          <a:xfrm>
            <a:off x="-768626" y="3684104"/>
            <a:ext cx="1620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JAVA Compiler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C21349-CE0E-7A99-604C-3F358C9E59AA}"/>
              </a:ext>
            </a:extLst>
          </p:cNvPr>
          <p:cNvCxnSpPr>
            <a:stCxn id="5" idx="3"/>
          </p:cNvCxnSpPr>
          <p:nvPr/>
        </p:nvCxnSpPr>
        <p:spPr>
          <a:xfrm>
            <a:off x="852139" y="3868770"/>
            <a:ext cx="2248870" cy="451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DC3C48-1133-C82C-E324-2F5316753177}"/>
              </a:ext>
            </a:extLst>
          </p:cNvPr>
          <p:cNvCxnSpPr/>
          <p:nvPr/>
        </p:nvCxnSpPr>
        <p:spPr>
          <a:xfrm>
            <a:off x="3723861" y="4320209"/>
            <a:ext cx="238539" cy="1590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3320B2-3B7D-A838-3D4B-855BDDCEA250}"/>
              </a:ext>
            </a:extLst>
          </p:cNvPr>
          <p:cNvCxnSpPr/>
          <p:nvPr/>
        </p:nvCxnSpPr>
        <p:spPr>
          <a:xfrm flipH="1" flipV="1">
            <a:off x="3723861" y="3140765"/>
            <a:ext cx="3021496" cy="2676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14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991F-B69A-6CF8-760F-C56E16FE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95CB6-68A8-81F7-CC7D-24F5A54EC7AA}"/>
              </a:ext>
            </a:extLst>
          </p:cNvPr>
          <p:cNvSpPr txBox="1"/>
          <p:nvPr/>
        </p:nvSpPr>
        <p:spPr>
          <a:xfrm>
            <a:off x="715618" y="2915479"/>
            <a:ext cx="522027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200" dirty="0"/>
              <a:t>setFunctionName(var1,var2)</a:t>
            </a:r>
          </a:p>
          <a:p>
            <a:endParaRPr lang="en-JP" sz="3200" dirty="0"/>
          </a:p>
          <a:p>
            <a:endParaRPr lang="en-JP" sz="3200" dirty="0"/>
          </a:p>
          <a:p>
            <a:endParaRPr lang="en-JP" sz="3200" dirty="0"/>
          </a:p>
          <a:p>
            <a:r>
              <a:rPr lang="en-JP" sz="3200" dirty="0"/>
              <a:t>getFunctionName()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5E3BF-0D88-DE73-1818-D08A7E7D7869}"/>
              </a:ext>
            </a:extLst>
          </p:cNvPr>
          <p:cNvSpPr txBox="1"/>
          <p:nvPr/>
        </p:nvSpPr>
        <p:spPr>
          <a:xfrm>
            <a:off x="6653672" y="2120349"/>
            <a:ext cx="514230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200" dirty="0"/>
              <a:t>setValues(var1,var2){</a:t>
            </a:r>
          </a:p>
          <a:p>
            <a:endParaRPr lang="en-JP" sz="3200" dirty="0"/>
          </a:p>
          <a:p>
            <a:r>
              <a:rPr lang="en-JP" sz="3200" dirty="0"/>
              <a:t>	int value1 = var1;</a:t>
            </a:r>
          </a:p>
          <a:p>
            <a:r>
              <a:rPr lang="en-JP" sz="3200" dirty="0"/>
              <a:t>	int value2 = var2;</a:t>
            </a:r>
          </a:p>
          <a:p>
            <a:r>
              <a:rPr lang="en-JP" sz="3200" dirty="0"/>
              <a:t>}</a:t>
            </a:r>
          </a:p>
          <a:p>
            <a:endParaRPr lang="en-JP" sz="3200" dirty="0"/>
          </a:p>
          <a:p>
            <a:r>
              <a:rPr lang="en-JP" sz="3200" dirty="0"/>
              <a:t>getPredictions(){</a:t>
            </a:r>
          </a:p>
          <a:p>
            <a:r>
              <a:rPr lang="en-JP" sz="3200" dirty="0"/>
              <a:t>	return mySecretCode()</a:t>
            </a:r>
          </a:p>
          <a:p>
            <a:r>
              <a:rPr lang="en-JP" sz="3200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79566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B0B33B-83B6-3307-A780-10D5735959B0}"/>
              </a:ext>
            </a:extLst>
          </p:cNvPr>
          <p:cNvSpPr/>
          <p:nvPr/>
        </p:nvSpPr>
        <p:spPr>
          <a:xfrm>
            <a:off x="888751" y="678426"/>
            <a:ext cx="7065546" cy="55847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95301A-6BDF-B6B5-651A-BE0A4BF43E22}"/>
              </a:ext>
            </a:extLst>
          </p:cNvPr>
          <p:cNvSpPr/>
          <p:nvPr/>
        </p:nvSpPr>
        <p:spPr>
          <a:xfrm>
            <a:off x="1974715" y="1916349"/>
            <a:ext cx="6478621" cy="33657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FD692-3E81-9940-B8CD-6DB754B5FA2A}"/>
              </a:ext>
            </a:extLst>
          </p:cNvPr>
          <p:cNvSpPr txBox="1"/>
          <p:nvPr/>
        </p:nvSpPr>
        <p:spPr>
          <a:xfrm>
            <a:off x="888751" y="243512"/>
            <a:ext cx="5118837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add(){</a:t>
            </a:r>
          </a:p>
          <a:p>
            <a:endParaRPr lang="en-JP" sz="2400" dirty="0"/>
          </a:p>
          <a:p>
            <a:r>
              <a:rPr lang="en-JP" sz="2400" dirty="0"/>
              <a:t>	int var1, var2;</a:t>
            </a:r>
          </a:p>
          <a:p>
            <a:endParaRPr lang="en-JP" sz="2400" dirty="0"/>
          </a:p>
          <a:p>
            <a:r>
              <a:rPr lang="en-JP" sz="2400" dirty="0"/>
              <a:t>	{</a:t>
            </a:r>
          </a:p>
          <a:p>
            <a:endParaRPr lang="en-JP" sz="2400" dirty="0"/>
          </a:p>
          <a:p>
            <a:r>
              <a:rPr lang="en-JP" sz="2400" dirty="0"/>
              <a:t>		int var3;</a:t>
            </a:r>
          </a:p>
          <a:p>
            <a:endParaRPr lang="en-JP" sz="2400" dirty="0"/>
          </a:p>
          <a:p>
            <a:r>
              <a:rPr lang="en-JP" sz="2400" dirty="0"/>
              <a:t>		var1= 2</a:t>
            </a:r>
          </a:p>
          <a:p>
            <a:r>
              <a:rPr lang="en-JP" sz="2400" dirty="0"/>
              <a:t>		var2=4</a:t>
            </a:r>
          </a:p>
          <a:p>
            <a:r>
              <a:rPr lang="en-JP" sz="2400" dirty="0"/>
              <a:t>		var3 = 10</a:t>
            </a:r>
          </a:p>
          <a:p>
            <a:endParaRPr lang="en-JP" sz="2400" dirty="0"/>
          </a:p>
          <a:p>
            <a:r>
              <a:rPr lang="en-JP" sz="2400" dirty="0"/>
              <a:t>		print(var1 + var2 + var3)</a:t>
            </a:r>
          </a:p>
          <a:p>
            <a:r>
              <a:rPr lang="en-JP" sz="2400" dirty="0"/>
              <a:t>	}</a:t>
            </a:r>
          </a:p>
          <a:p>
            <a:endParaRPr lang="en-JP" sz="2400" dirty="0"/>
          </a:p>
          <a:p>
            <a:r>
              <a:rPr lang="en-JP" sz="2400" dirty="0"/>
              <a:t>	print(var1+var2+var3)</a:t>
            </a:r>
          </a:p>
          <a:p>
            <a:r>
              <a:rPr lang="en-JP" sz="2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0297C-B6C6-A92D-7BE4-F0AA7E5BAF0B}"/>
              </a:ext>
            </a:extLst>
          </p:cNvPr>
          <p:cNvSpPr txBox="1"/>
          <p:nvPr/>
        </p:nvSpPr>
        <p:spPr>
          <a:xfrm>
            <a:off x="9173931" y="2075740"/>
            <a:ext cx="73824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dirty="0"/>
              <a:t>add(){int var1, var2; {int var3; var1= 2; var2=4; var3 = 10</a:t>
            </a:r>
          </a:p>
          <a:p>
            <a:endParaRPr lang="en-JP" sz="2400" dirty="0"/>
          </a:p>
          <a:p>
            <a:r>
              <a:rPr lang="en-JP" sz="2400" dirty="0"/>
              <a:t>		print(var1 + var2 + var3)</a:t>
            </a:r>
          </a:p>
          <a:p>
            <a:r>
              <a:rPr lang="en-JP" sz="2400" dirty="0"/>
              <a:t>	}</a:t>
            </a:r>
          </a:p>
          <a:p>
            <a:endParaRPr lang="en-JP" sz="2400" dirty="0"/>
          </a:p>
          <a:p>
            <a:r>
              <a:rPr lang="en-JP" sz="2400" dirty="0"/>
              <a:t>	print(var1+var2+var3)</a:t>
            </a:r>
          </a:p>
          <a:p>
            <a:r>
              <a:rPr lang="en-JP" sz="24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5B467-E81D-FDC8-59D6-9064C6DC1A08}"/>
              </a:ext>
            </a:extLst>
          </p:cNvPr>
          <p:cNvSpPr txBox="1"/>
          <p:nvPr/>
        </p:nvSpPr>
        <p:spPr>
          <a:xfrm>
            <a:off x="1651819" y="-609600"/>
            <a:ext cx="18473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endParaRPr lang="en-J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5422E1-7AA4-84DB-F1EB-4A3D74C81A91}"/>
              </a:ext>
            </a:extLst>
          </p:cNvPr>
          <p:cNvSpPr txBox="1"/>
          <p:nvPr/>
        </p:nvSpPr>
        <p:spPr>
          <a:xfrm>
            <a:off x="8453336" y="3414568"/>
            <a:ext cx="903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24556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A5DE-ADD7-47C6-7627-060C17DC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About Lecturer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23F8-7520-07AF-9A1E-AF9B9885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24783" cy="4741430"/>
          </a:xfrm>
        </p:spPr>
        <p:txBody>
          <a:bodyPr>
            <a:normAutofit/>
          </a:bodyPr>
          <a:lstStyle/>
          <a:p>
            <a:r>
              <a:rPr lang="en-JP" dirty="0"/>
              <a:t>Name: Prof. </a:t>
            </a:r>
            <a:r>
              <a:rPr lang="en-JP" b="1" dirty="0"/>
              <a:t>RAGE</a:t>
            </a:r>
            <a:r>
              <a:rPr lang="en-JP" dirty="0"/>
              <a:t> (ラゲ) Uday Kiran</a:t>
            </a:r>
          </a:p>
          <a:p>
            <a:endParaRPr lang="en-JP" dirty="0"/>
          </a:p>
          <a:p>
            <a:r>
              <a:rPr lang="en-JP" dirty="0"/>
              <a:t>Email: </a:t>
            </a:r>
            <a:r>
              <a:rPr lang="en-JP" dirty="0">
                <a:hlinkClick r:id="rId2"/>
              </a:rPr>
              <a:t>udayrage@u-aizu.ac.jp</a:t>
            </a:r>
            <a:endParaRPr lang="en-JP" dirty="0"/>
          </a:p>
          <a:p>
            <a:endParaRPr lang="en-JP" dirty="0"/>
          </a:p>
          <a:p>
            <a:r>
              <a:rPr lang="en-JP" dirty="0"/>
              <a:t>Office: 145-A</a:t>
            </a:r>
          </a:p>
          <a:p>
            <a:endParaRPr lang="en-JP" dirty="0"/>
          </a:p>
          <a:p>
            <a:r>
              <a:rPr lang="en-JP" dirty="0"/>
              <a:t>Extension: 3115</a:t>
            </a:r>
          </a:p>
          <a:p>
            <a:endParaRPr lang="en-JP" dirty="0"/>
          </a:p>
          <a:p>
            <a:r>
              <a:rPr lang="en-JP" dirty="0"/>
              <a:t>Studied Book: Java for Dummies</a:t>
            </a:r>
          </a:p>
          <a:p>
            <a:endParaRPr lang="en-JP" dirty="0"/>
          </a:p>
          <a:p>
            <a:endParaRPr lang="en-JP" dirty="0"/>
          </a:p>
        </p:txBody>
      </p:sp>
      <p:pic>
        <p:nvPicPr>
          <p:cNvPr id="1026" name="Picture 2" descr="Image Of Me">
            <a:extLst>
              <a:ext uri="{FF2B5EF4-FFF2-40B4-BE49-F238E27FC236}">
                <a16:creationId xmlns:a16="http://schemas.microsoft.com/office/drawing/2014/main" id="{BB5C75AB-56AB-1D66-B5BB-D8D8CFDA8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199" y="802698"/>
            <a:ext cx="2571091" cy="283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ook page preview 1 of 6. Click to open preview.">
            <a:extLst>
              <a:ext uri="{FF2B5EF4-FFF2-40B4-BE49-F238E27FC236}">
                <a16:creationId xmlns:a16="http://schemas.microsoft.com/office/drawing/2014/main" id="{7E86184D-C8DD-5231-2A22-B513E4FEA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199" y="4075333"/>
            <a:ext cx="2006601" cy="258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98B3-CEAE-6F2F-8269-0A7E3114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My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F9988-F4A5-049F-8019-98B1E46C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3909" cy="4351338"/>
          </a:xfrm>
        </p:spPr>
        <p:txBody>
          <a:bodyPr/>
          <a:lstStyle/>
          <a:p>
            <a:r>
              <a:rPr lang="en-JP" dirty="0"/>
              <a:t>Areas of Research:</a:t>
            </a:r>
          </a:p>
          <a:p>
            <a:pPr lvl="1"/>
            <a:r>
              <a:rPr lang="en-JP" dirty="0"/>
              <a:t>Artifical Intelligence</a:t>
            </a:r>
          </a:p>
          <a:p>
            <a:pPr lvl="1"/>
            <a:r>
              <a:rPr lang="en-JP" dirty="0"/>
              <a:t>Database systems and</a:t>
            </a:r>
          </a:p>
          <a:p>
            <a:pPr lvl="1"/>
            <a:r>
              <a:rPr lang="en-JP" dirty="0"/>
              <a:t>Data Science</a:t>
            </a:r>
          </a:p>
          <a:p>
            <a:pPr lvl="1"/>
            <a:endParaRPr lang="en-JP" dirty="0"/>
          </a:p>
          <a:p>
            <a:r>
              <a:rPr lang="en-JP" dirty="0"/>
              <a:t>Top-20 among all professors (past to present)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99183-5C1E-3FB1-F008-E57A8E481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85605"/>
            <a:ext cx="6096000" cy="607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0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7326-74C9-BB9C-E08C-F4F17975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Software developed by our 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098F6-4B8F-B5DA-212B-60926120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90" y="1467784"/>
            <a:ext cx="10428110" cy="539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8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B8E0-31D5-46DF-B444-AF5BEB4AC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9" y="651308"/>
            <a:ext cx="11277600" cy="2387600"/>
          </a:xfrm>
        </p:spPr>
        <p:txBody>
          <a:bodyPr/>
          <a:lstStyle/>
          <a:p>
            <a:r>
              <a:rPr lang="en-US" dirty="0"/>
              <a:t>Camel Casing and Coding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1BB79-268B-47D7-B5AD-752B77C16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</a:t>
            </a:r>
          </a:p>
          <a:p>
            <a:r>
              <a:rPr lang="en-US" dirty="0"/>
              <a:t>Rage Uday Kiran</a:t>
            </a:r>
          </a:p>
        </p:txBody>
      </p:sp>
      <p:pic>
        <p:nvPicPr>
          <p:cNvPr id="1028" name="Picture 4" descr="Camel case - Wikipedia">
            <a:extLst>
              <a:ext uri="{FF2B5EF4-FFF2-40B4-BE49-F238E27FC236}">
                <a16:creationId xmlns:a16="http://schemas.microsoft.com/office/drawing/2014/main" id="{5806C2BA-3550-4C6A-9F9C-7347FB872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42" y="3736196"/>
            <a:ext cx="3977331" cy="292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45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C75FE-C05C-4C9B-A4ED-0645EE34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Camel Casing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9F53E-4326-4438-A1CA-2F5FF2B6B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Camel case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is the practice of writing phrases without spaces or punctuation, 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Words are separated with a single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2" tooltip="Capitalization"/>
              </a:rPr>
              <a:t>capitalized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letter, and the first word starting with either case.</a:t>
            </a: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Examples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iPhone</a:t>
            </a:r>
          </a:p>
          <a:p>
            <a:pPr lvl="1"/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javaScript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/JavaScript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eBay</a:t>
            </a:r>
          </a:p>
          <a:p>
            <a:pPr lvl="1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eCommerce</a:t>
            </a:r>
          </a:p>
          <a:p>
            <a:pPr lvl="1"/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ja-JP" b="1" dirty="0">
                <a:solidFill>
                  <a:srgbClr val="C00000"/>
                </a:solidFill>
                <a:latin typeface="Arial" panose="020B0604020202020204" pitchFamily="34" charset="0"/>
              </a:rPr>
              <a:t>All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 of my students will be writing their code only in camel case.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3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085E-D9CC-4B70-82E5-9A8A174C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and Do not in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0C17A-0A90-4AC1-A0BE-4E9FAF33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7354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camel case for declaring variables, functions, and classes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err="1"/>
              <a:t>minSup</a:t>
            </a:r>
            <a:r>
              <a:rPr lang="en-US" dirty="0"/>
              <a:t> = 0.1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def </a:t>
            </a:r>
            <a:r>
              <a:rPr lang="en-US" dirty="0" err="1"/>
              <a:t>getFrequentPatterns</a:t>
            </a:r>
            <a:r>
              <a:rPr lang="en-US" dirty="0"/>
              <a:t>()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class </a:t>
            </a:r>
            <a:r>
              <a:rPr lang="en-US" dirty="0" err="1"/>
              <a:t>frequentPatternTree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Maintain consistency of variables between various programs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minimum support variable in all frequent pattern mining algorithms  must be written as </a:t>
            </a:r>
            <a:r>
              <a:rPr lang="en-US" dirty="0" err="1"/>
              <a:t>minSup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Do not</a:t>
            </a:r>
          </a:p>
          <a:p>
            <a:pPr lvl="1"/>
            <a:r>
              <a:rPr lang="en-US" dirty="0"/>
              <a:t>do not use abbreviations for declaring variables, functions, and classes</a:t>
            </a:r>
          </a:p>
          <a:p>
            <a:pPr lvl="2"/>
            <a:r>
              <a:rPr lang="en-US" i="1" dirty="0" err="1"/>
              <a:t>ms</a:t>
            </a:r>
            <a:r>
              <a:rPr lang="en-US" i="1" dirty="0"/>
              <a:t> to represent minimum support</a:t>
            </a:r>
          </a:p>
          <a:p>
            <a:pPr lvl="1"/>
            <a:r>
              <a:rPr lang="en-US" i="1" dirty="0"/>
              <a:t>do not use underscore (_) unless needed </a:t>
            </a:r>
          </a:p>
        </p:txBody>
      </p:sp>
    </p:spTree>
    <p:extLst>
      <p:ext uri="{BB962C8B-B14F-4D97-AF65-F5344CB8AC3E}">
        <p14:creationId xmlns:p14="http://schemas.microsoft.com/office/powerpoint/2010/main" val="42387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A293-63DD-4477-E3F9-D4CE81F7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509" y="2766218"/>
            <a:ext cx="6744854" cy="1325563"/>
          </a:xfrm>
        </p:spPr>
        <p:txBody>
          <a:bodyPr/>
          <a:lstStyle/>
          <a:p>
            <a:r>
              <a:rPr lang="en-JP" dirty="0"/>
              <a:t>Entering into a Java Program</a:t>
            </a:r>
          </a:p>
        </p:txBody>
      </p:sp>
    </p:spTree>
    <p:extLst>
      <p:ext uri="{BB962C8B-B14F-4D97-AF65-F5344CB8AC3E}">
        <p14:creationId xmlns:p14="http://schemas.microsoft.com/office/powerpoint/2010/main" val="265418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2FC9AF-758C-1066-758E-B7B323EC6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90" y="1067293"/>
            <a:ext cx="5181013" cy="5273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319041-5781-7168-8906-135EBF81C162}"/>
              </a:ext>
            </a:extLst>
          </p:cNvPr>
          <p:cNvSpPr txBox="1"/>
          <p:nvPr/>
        </p:nvSpPr>
        <p:spPr>
          <a:xfrm>
            <a:off x="1339273" y="6423952"/>
            <a:ext cx="2900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Entering into our university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FB9A5-5C37-44BC-479D-A2F289696D4F}"/>
              </a:ext>
            </a:extLst>
          </p:cNvPr>
          <p:cNvSpPr txBox="1"/>
          <p:nvPr/>
        </p:nvSpPr>
        <p:spPr>
          <a:xfrm>
            <a:off x="5588000" y="5403334"/>
            <a:ext cx="167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Main entrance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381188-0B29-956E-D999-FB4E2B7AB43F}"/>
              </a:ext>
            </a:extLst>
          </p:cNvPr>
          <p:cNvCxnSpPr>
            <a:cxnSpLocks/>
          </p:cNvCxnSpPr>
          <p:nvPr/>
        </p:nvCxnSpPr>
        <p:spPr>
          <a:xfrm flipH="1">
            <a:off x="2253673" y="5588000"/>
            <a:ext cx="3380509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77899C-3F98-2798-C6C0-E8293921994D}"/>
              </a:ext>
            </a:extLst>
          </p:cNvPr>
          <p:cNvSpPr txBox="1"/>
          <p:nvPr/>
        </p:nvSpPr>
        <p:spPr>
          <a:xfrm>
            <a:off x="5588000" y="1902043"/>
            <a:ext cx="175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small entrance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D5CD3B-FB4A-4DD8-1EFE-6FCA8AA675C3}"/>
              </a:ext>
            </a:extLst>
          </p:cNvPr>
          <p:cNvCxnSpPr/>
          <p:nvPr/>
        </p:nvCxnSpPr>
        <p:spPr>
          <a:xfrm flipH="1">
            <a:off x="5209309" y="2160939"/>
            <a:ext cx="424873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601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462</Words>
  <Application>Microsoft Macintosh PowerPoint</Application>
  <PresentationFormat>Widescreen</PresentationFormat>
  <Paragraphs>129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Lecture 1: For Java Dummies</vt:lpstr>
      <vt:lpstr>About Lecturer</vt:lpstr>
      <vt:lpstr>My Work</vt:lpstr>
      <vt:lpstr>Software developed by our lab</vt:lpstr>
      <vt:lpstr>Camel Casing and Coding Practices</vt:lpstr>
      <vt:lpstr>Camel Casing</vt:lpstr>
      <vt:lpstr>Does and Do not in Coding</vt:lpstr>
      <vt:lpstr>Entering into a Java Program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For Java Dummies</dc:title>
  <dc:creator>Uday Kiran Rage</dc:creator>
  <cp:lastModifiedBy>Uday Kiran Rage</cp:lastModifiedBy>
  <cp:revision>1</cp:revision>
  <dcterms:created xsi:type="dcterms:W3CDTF">2024-04-09T01:26:21Z</dcterms:created>
  <dcterms:modified xsi:type="dcterms:W3CDTF">2024-04-09T03:06:25Z</dcterms:modified>
</cp:coreProperties>
</file>