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349" r:id="rId4"/>
    <p:sldId id="271" r:id="rId5"/>
    <p:sldId id="272" r:id="rId6"/>
    <p:sldId id="274" r:id="rId7"/>
    <p:sldId id="350" r:id="rId8"/>
    <p:sldId id="263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51" r:id="rId21"/>
    <p:sldId id="291" r:id="rId22"/>
    <p:sldId id="311" r:id="rId23"/>
    <p:sldId id="313" r:id="rId24"/>
    <p:sldId id="314" r:id="rId25"/>
    <p:sldId id="315" r:id="rId26"/>
    <p:sldId id="316" r:id="rId27"/>
    <p:sldId id="312" r:id="rId28"/>
    <p:sldId id="317" r:id="rId29"/>
    <p:sldId id="320" r:id="rId30"/>
    <p:sldId id="321" r:id="rId31"/>
    <p:sldId id="322" r:id="rId32"/>
    <p:sldId id="325" r:id="rId33"/>
    <p:sldId id="323" r:id="rId34"/>
    <p:sldId id="324" r:id="rId35"/>
    <p:sldId id="326" r:id="rId36"/>
    <p:sldId id="327" r:id="rId37"/>
    <p:sldId id="266" r:id="rId38"/>
    <p:sldId id="353" r:id="rId39"/>
    <p:sldId id="267" r:id="rId40"/>
    <p:sldId id="354" r:id="rId41"/>
    <p:sldId id="352" r:id="rId42"/>
    <p:sldId id="335" r:id="rId43"/>
    <p:sldId id="336" r:id="rId44"/>
    <p:sldId id="33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D821D-2044-6B45-94DD-1F66C7C1975A}" v="61" dt="2022-11-10T04:44:18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4" autoAdjust="0"/>
    <p:restoredTop sz="96040"/>
  </p:normalViewPr>
  <p:slideViewPr>
    <p:cSldViewPr snapToGrid="0">
      <p:cViewPr varScale="1">
        <p:scale>
          <a:sx n="154" d="100"/>
          <a:sy n="154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Rage" userId="8cfd044a105e3dbd" providerId="LiveId" clId="{71ED821D-2044-6B45-94DD-1F66C7C1975A}"/>
    <pc:docChg chg="undo custSel addSld delSld modSld">
      <pc:chgData name="Uday Kiran Rage" userId="8cfd044a105e3dbd" providerId="LiveId" clId="{71ED821D-2044-6B45-94DD-1F66C7C1975A}" dt="2022-11-10T05:07:42.325" v="1998" actId="20577"/>
      <pc:docMkLst>
        <pc:docMk/>
      </pc:docMkLst>
      <pc:sldChg chg="addSp delSp modSp mod">
        <pc:chgData name="Uday Kiran Rage" userId="8cfd044a105e3dbd" providerId="LiveId" clId="{71ED821D-2044-6B45-94DD-1F66C7C1975A}" dt="2022-11-10T00:39:30.377" v="1444" actId="1076"/>
        <pc:sldMkLst>
          <pc:docMk/>
          <pc:sldMk cId="175178464" sldId="256"/>
        </pc:sldMkLst>
        <pc:spChg chg="mod">
          <ac:chgData name="Uday Kiran Rage" userId="8cfd044a105e3dbd" providerId="LiveId" clId="{71ED821D-2044-6B45-94DD-1F66C7C1975A}" dt="2022-11-10T00:39:30.377" v="1444" actId="1076"/>
          <ac:spMkLst>
            <pc:docMk/>
            <pc:sldMk cId="175178464" sldId="256"/>
            <ac:spMk id="2" creationId="{EEC554B5-A05E-4756-8942-6B8CF88DA1AA}"/>
          </ac:spMkLst>
        </pc:spChg>
        <pc:spChg chg="mod">
          <ac:chgData name="Uday Kiran Rage" userId="8cfd044a105e3dbd" providerId="LiveId" clId="{71ED821D-2044-6B45-94DD-1F66C7C1975A}" dt="2022-11-10T00:39:30.377" v="1444" actId="1076"/>
          <ac:spMkLst>
            <pc:docMk/>
            <pc:sldMk cId="175178464" sldId="256"/>
            <ac:spMk id="3" creationId="{A261C1DA-E0E4-4F3C-A45C-F39D4E51A8B6}"/>
          </ac:spMkLst>
        </pc:spChg>
        <pc:spChg chg="add mod">
          <ac:chgData name="Uday Kiran Rage" userId="8cfd044a105e3dbd" providerId="LiveId" clId="{71ED821D-2044-6B45-94DD-1F66C7C1975A}" dt="2022-11-10T00:39:11.287" v="1443" actId="1076"/>
          <ac:spMkLst>
            <pc:docMk/>
            <pc:sldMk cId="175178464" sldId="256"/>
            <ac:spMk id="4" creationId="{FB271A79-C7E1-DF94-82E3-9A8DF5EC08AA}"/>
          </ac:spMkLst>
        </pc:spChg>
        <pc:picChg chg="del">
          <ac:chgData name="Uday Kiran Rage" userId="8cfd044a105e3dbd" providerId="LiveId" clId="{71ED821D-2044-6B45-94DD-1F66C7C1975A}" dt="2022-11-09T05:47:26.535" v="1404" actId="478"/>
          <ac:picMkLst>
            <pc:docMk/>
            <pc:sldMk cId="175178464" sldId="256"/>
            <ac:picMk id="1026" creationId="{24ECF78B-0682-45B2-90B6-48B909B5938B}"/>
          </ac:picMkLst>
        </pc:picChg>
      </pc:sldChg>
      <pc:sldChg chg="del">
        <pc:chgData name="Uday Kiran Rage" userId="8cfd044a105e3dbd" providerId="LiveId" clId="{71ED821D-2044-6B45-94DD-1F66C7C1975A}" dt="2022-11-09T04:41:42.199" v="0" actId="2696"/>
        <pc:sldMkLst>
          <pc:docMk/>
          <pc:sldMk cId="2476235628" sldId="257"/>
        </pc:sldMkLst>
      </pc:sldChg>
      <pc:sldChg chg="del">
        <pc:chgData name="Uday Kiran Rage" userId="8cfd044a105e3dbd" providerId="LiveId" clId="{71ED821D-2044-6B45-94DD-1F66C7C1975A}" dt="2022-11-09T04:41:42.199" v="0" actId="2696"/>
        <pc:sldMkLst>
          <pc:docMk/>
          <pc:sldMk cId="2941534940" sldId="258"/>
        </pc:sldMkLst>
      </pc:sldChg>
      <pc:sldChg chg="del">
        <pc:chgData name="Uday Kiran Rage" userId="8cfd044a105e3dbd" providerId="LiveId" clId="{71ED821D-2044-6B45-94DD-1F66C7C1975A}" dt="2022-11-09T04:41:42.199" v="0" actId="2696"/>
        <pc:sldMkLst>
          <pc:docMk/>
          <pc:sldMk cId="2895902853" sldId="259"/>
        </pc:sldMkLst>
      </pc:sldChg>
      <pc:sldChg chg="del">
        <pc:chgData name="Uday Kiran Rage" userId="8cfd044a105e3dbd" providerId="LiveId" clId="{71ED821D-2044-6B45-94DD-1F66C7C1975A}" dt="2022-11-09T04:41:42.199" v="0" actId="2696"/>
        <pc:sldMkLst>
          <pc:docMk/>
          <pc:sldMk cId="3868669209" sldId="260"/>
        </pc:sldMkLst>
      </pc:sldChg>
      <pc:sldChg chg="del">
        <pc:chgData name="Uday Kiran Rage" userId="8cfd044a105e3dbd" providerId="LiveId" clId="{71ED821D-2044-6B45-94DD-1F66C7C1975A}" dt="2022-11-09T04:41:42.199" v="0" actId="2696"/>
        <pc:sldMkLst>
          <pc:docMk/>
          <pc:sldMk cId="3656868019" sldId="261"/>
        </pc:sldMkLst>
      </pc:sldChg>
      <pc:sldChg chg="del">
        <pc:chgData name="Uday Kiran Rage" userId="8cfd044a105e3dbd" providerId="LiveId" clId="{71ED821D-2044-6B45-94DD-1F66C7C1975A}" dt="2022-11-09T04:41:42.199" v="0" actId="2696"/>
        <pc:sldMkLst>
          <pc:docMk/>
          <pc:sldMk cId="3653060165" sldId="262"/>
        </pc:sldMkLst>
      </pc:sldChg>
      <pc:sldChg chg="addSp delSp modSp mod">
        <pc:chgData name="Uday Kiran Rage" userId="8cfd044a105e3dbd" providerId="LiveId" clId="{71ED821D-2044-6B45-94DD-1F66C7C1975A}" dt="2022-11-10T04:35:43.287" v="1683" actId="20577"/>
        <pc:sldMkLst>
          <pc:docMk/>
          <pc:sldMk cId="0" sldId="266"/>
        </pc:sldMkLst>
        <pc:spChg chg="add mod">
          <ac:chgData name="Uday Kiran Rage" userId="8cfd044a105e3dbd" providerId="LiveId" clId="{71ED821D-2044-6B45-94DD-1F66C7C1975A}" dt="2022-11-10T04:33:28.634" v="1635" actId="20577"/>
          <ac:spMkLst>
            <pc:docMk/>
            <pc:sldMk cId="0" sldId="266"/>
            <ac:spMk id="2" creationId="{9305139B-D826-A7C3-A1EC-3051C6152601}"/>
          </ac:spMkLst>
        </pc:spChg>
        <pc:spChg chg="mod">
          <ac:chgData name="Uday Kiran Rage" userId="8cfd044a105e3dbd" providerId="LiveId" clId="{71ED821D-2044-6B45-94DD-1F66C7C1975A}" dt="2022-11-10T00:51:03.597" v="1478" actId="20577"/>
          <ac:spMkLst>
            <pc:docMk/>
            <pc:sldMk cId="0" sldId="266"/>
            <ac:spMk id="6" creationId="{00000000-0000-0000-0000-000000000000}"/>
          </ac:spMkLst>
        </pc:spChg>
        <pc:spChg chg="add mod">
          <ac:chgData name="Uday Kiran Rage" userId="8cfd044a105e3dbd" providerId="LiveId" clId="{71ED821D-2044-6B45-94DD-1F66C7C1975A}" dt="2022-11-10T04:31:53.576" v="1617" actId="20577"/>
          <ac:spMkLst>
            <pc:docMk/>
            <pc:sldMk cId="0" sldId="266"/>
            <ac:spMk id="7" creationId="{B70B12C8-D116-28A2-5F28-4AEDC26BCA45}"/>
          </ac:spMkLst>
        </pc:spChg>
        <pc:spChg chg="add mod">
          <ac:chgData name="Uday Kiran Rage" userId="8cfd044a105e3dbd" providerId="LiveId" clId="{71ED821D-2044-6B45-94DD-1F66C7C1975A}" dt="2022-11-10T04:32:10.829" v="1631" actId="20577"/>
          <ac:spMkLst>
            <pc:docMk/>
            <pc:sldMk cId="0" sldId="266"/>
            <ac:spMk id="8" creationId="{FF57BCF8-496E-616E-F5A9-A7CE942D8E0B}"/>
          </ac:spMkLst>
        </pc:spChg>
        <pc:spChg chg="del">
          <ac:chgData name="Uday Kiran Rage" userId="8cfd044a105e3dbd" providerId="LiveId" clId="{71ED821D-2044-6B45-94DD-1F66C7C1975A}" dt="2022-11-10T00:50:56.632" v="1477" actId="478"/>
          <ac:spMkLst>
            <pc:docMk/>
            <pc:sldMk cId="0" sldId="266"/>
            <ac:spMk id="18470" creationId="{00000000-0000-0000-0000-000000000000}"/>
          </ac:spMkLst>
        </pc:spChg>
        <pc:spChg chg="del">
          <ac:chgData name="Uday Kiran Rage" userId="8cfd044a105e3dbd" providerId="LiveId" clId="{71ED821D-2044-6B45-94DD-1F66C7C1975A}" dt="2022-11-10T00:50:56.632" v="1477" actId="478"/>
          <ac:spMkLst>
            <pc:docMk/>
            <pc:sldMk cId="0" sldId="266"/>
            <ac:spMk id="18498" creationId="{00000000-0000-0000-0000-000000000000}"/>
          </ac:spMkLst>
        </pc:spChg>
        <pc:spChg chg="del">
          <ac:chgData name="Uday Kiran Rage" userId="8cfd044a105e3dbd" providerId="LiveId" clId="{71ED821D-2044-6B45-94DD-1F66C7C1975A}" dt="2022-11-10T00:50:56.632" v="1477" actId="478"/>
          <ac:spMkLst>
            <pc:docMk/>
            <pc:sldMk cId="0" sldId="266"/>
            <ac:spMk id="18499" creationId="{00000000-0000-0000-0000-000000000000}"/>
          </ac:spMkLst>
        </pc:spChg>
        <pc:spChg chg="del">
          <ac:chgData name="Uday Kiran Rage" userId="8cfd044a105e3dbd" providerId="LiveId" clId="{71ED821D-2044-6B45-94DD-1F66C7C1975A}" dt="2022-11-10T00:50:56.632" v="1477" actId="478"/>
          <ac:spMkLst>
            <pc:docMk/>
            <pc:sldMk cId="0" sldId="266"/>
            <ac:spMk id="18500" creationId="{00000000-0000-0000-0000-000000000000}"/>
          </ac:spMkLst>
        </pc:spChg>
        <pc:graphicFrameChg chg="add mod modGraphic">
          <ac:chgData name="Uday Kiran Rage" userId="8cfd044a105e3dbd" providerId="LiveId" clId="{71ED821D-2044-6B45-94DD-1F66C7C1975A}" dt="2022-11-10T04:35:43.287" v="1683" actId="20577"/>
          <ac:graphicFrameMkLst>
            <pc:docMk/>
            <pc:sldMk cId="0" sldId="266"/>
            <ac:graphicFrameMk id="3" creationId="{A9AA244B-382F-B2DA-7BD5-A8A88C3F937D}"/>
          </ac:graphicFrameMkLst>
        </pc:graphicFrameChg>
        <pc:graphicFrameChg chg="add mod modGraphic">
          <ac:chgData name="Uday Kiran Rage" userId="8cfd044a105e3dbd" providerId="LiveId" clId="{71ED821D-2044-6B45-94DD-1F66C7C1975A}" dt="2022-11-10T04:32:58.986" v="1633" actId="2165"/>
          <ac:graphicFrameMkLst>
            <pc:docMk/>
            <pc:sldMk cId="0" sldId="266"/>
            <ac:graphicFrameMk id="9" creationId="{147277BD-3DA2-69AA-F8B9-69377BE65E40}"/>
          </ac:graphicFrameMkLst>
        </pc:graphicFrameChg>
        <pc:graphicFrameChg chg="del">
          <ac:chgData name="Uday Kiran Rage" userId="8cfd044a105e3dbd" providerId="LiveId" clId="{71ED821D-2044-6B45-94DD-1F66C7C1975A}" dt="2022-11-10T00:50:56.632" v="1477" actId="478"/>
          <ac:graphicFrameMkLst>
            <pc:docMk/>
            <pc:sldMk cId="0" sldId="266"/>
            <ac:graphicFrameMk id="10" creationId="{00000000-0000-0000-0000-000000000000}"/>
          </ac:graphicFrameMkLst>
        </pc:graphicFrameChg>
        <pc:graphicFrameChg chg="del">
          <ac:chgData name="Uday Kiran Rage" userId="8cfd044a105e3dbd" providerId="LiveId" clId="{71ED821D-2044-6B45-94DD-1F66C7C1975A}" dt="2022-11-10T00:50:56.632" v="1477" actId="478"/>
          <ac:graphicFrameMkLst>
            <pc:docMk/>
            <pc:sldMk cId="0" sldId="266"/>
            <ac:graphicFrameMk id="13" creationId="{00000000-0000-0000-0000-000000000000}"/>
          </ac:graphicFrameMkLst>
        </pc:graphicFrameChg>
        <pc:graphicFrameChg chg="modGraphic">
          <ac:chgData name="Uday Kiran Rage" userId="8cfd044a105e3dbd" providerId="LiveId" clId="{71ED821D-2044-6B45-94DD-1F66C7C1975A}" dt="2022-11-10T04:35:28.063" v="1680" actId="207"/>
          <ac:graphicFrameMkLst>
            <pc:docMk/>
            <pc:sldMk cId="0" sldId="266"/>
            <ac:graphicFrameMk id="17" creationId="{00000000-0000-0000-0000-000000000000}"/>
          </ac:graphicFrameMkLst>
        </pc:graphicFrameChg>
        <pc:graphicFrameChg chg="modGraphic">
          <ac:chgData name="Uday Kiran Rage" userId="8cfd044a105e3dbd" providerId="LiveId" clId="{71ED821D-2044-6B45-94DD-1F66C7C1975A}" dt="2022-11-10T04:35:38.921" v="1682" actId="207"/>
          <ac:graphicFrameMkLst>
            <pc:docMk/>
            <pc:sldMk cId="0" sldId="266"/>
            <ac:graphicFrameMk id="18" creationId="{00000000-0000-0000-0000-000000000000}"/>
          </ac:graphicFrameMkLst>
        </pc:graphicFrameChg>
        <pc:cxnChg chg="add">
          <ac:chgData name="Uday Kiran Rage" userId="8cfd044a105e3dbd" providerId="LiveId" clId="{71ED821D-2044-6B45-94DD-1F66C7C1975A}" dt="2022-11-10T04:31:39.721" v="1597" actId="11529"/>
          <ac:cxnSpMkLst>
            <pc:docMk/>
            <pc:sldMk cId="0" sldId="266"/>
            <ac:cxnSpMk id="5" creationId="{1D4D27ED-D3AE-7313-A3A1-8E732C26BAF7}"/>
          </ac:cxnSpMkLst>
        </pc:cxnChg>
        <pc:cxnChg chg="add">
          <ac:chgData name="Uday Kiran Rage" userId="8cfd044a105e3dbd" providerId="LiveId" clId="{71ED821D-2044-6B45-94DD-1F66C7C1975A}" dt="2022-11-10T04:33:24.033" v="1634" actId="11529"/>
          <ac:cxnSpMkLst>
            <pc:docMk/>
            <pc:sldMk cId="0" sldId="266"/>
            <ac:cxnSpMk id="11" creationId="{3EA8B61D-E8C4-1908-4F5F-18F931D5B746}"/>
          </ac:cxnSpMkLst>
        </pc:cxnChg>
        <pc:cxnChg chg="del">
          <ac:chgData name="Uday Kiran Rage" userId="8cfd044a105e3dbd" providerId="LiveId" clId="{71ED821D-2044-6B45-94DD-1F66C7C1975A}" dt="2022-11-10T00:50:56.632" v="1477" actId="478"/>
          <ac:cxnSpMkLst>
            <pc:docMk/>
            <pc:sldMk cId="0" sldId="266"/>
            <ac:cxnSpMk id="12" creationId="{00000000-0000-0000-0000-000000000000}"/>
          </ac:cxnSpMkLst>
        </pc:cxnChg>
      </pc:sldChg>
      <pc:sldChg chg="addSp delSp modSp mod addAnim delAnim">
        <pc:chgData name="Uday Kiran Rage" userId="8cfd044a105e3dbd" providerId="LiveId" clId="{71ED821D-2044-6B45-94DD-1F66C7C1975A}" dt="2022-11-10T05:07:42.325" v="1998" actId="20577"/>
        <pc:sldMkLst>
          <pc:docMk/>
          <pc:sldMk cId="0" sldId="267"/>
        </pc:sldMkLst>
        <pc:spChg chg="add del mod">
          <ac:chgData name="Uday Kiran Rage" userId="8cfd044a105e3dbd" providerId="LiveId" clId="{71ED821D-2044-6B45-94DD-1F66C7C1975A}" dt="2022-11-10T04:37:53.849" v="1711" actId="478"/>
          <ac:spMkLst>
            <pc:docMk/>
            <pc:sldMk cId="0" sldId="267"/>
            <ac:spMk id="3" creationId="{6BA98E7C-E7C6-BFFB-726B-8BCBE60474E2}"/>
          </ac:spMkLst>
        </pc:spChg>
        <pc:spChg chg="mod">
          <ac:chgData name="Uday Kiran Rage" userId="8cfd044a105e3dbd" providerId="LiveId" clId="{71ED821D-2044-6B45-94DD-1F66C7C1975A}" dt="2022-11-10T05:07:42.325" v="1998" actId="20577"/>
          <ac:spMkLst>
            <pc:docMk/>
            <pc:sldMk cId="0" sldId="267"/>
            <ac:spMk id="19458" creationId="{00000000-0000-0000-0000-000000000000}"/>
          </ac:spMkLst>
        </pc:spChg>
        <pc:graphicFrameChg chg="modGraphic">
          <ac:chgData name="Uday Kiran Rage" userId="8cfd044a105e3dbd" providerId="LiveId" clId="{71ED821D-2044-6B45-94DD-1F66C7C1975A}" dt="2022-11-10T04:36:45.843" v="1689" actId="20577"/>
          <ac:graphicFrameMkLst>
            <pc:docMk/>
            <pc:sldMk cId="0" sldId="267"/>
            <ac:graphicFrameMk id="9" creationId="{00000000-0000-0000-0000-000000000000}"/>
          </ac:graphicFrameMkLst>
        </pc:graphicFrameChg>
        <pc:graphicFrameChg chg="modGraphic">
          <ac:chgData name="Uday Kiran Rage" userId="8cfd044a105e3dbd" providerId="LiveId" clId="{71ED821D-2044-6B45-94DD-1F66C7C1975A}" dt="2022-11-10T04:36:59.555" v="1690" actId="947"/>
          <ac:graphicFrameMkLst>
            <pc:docMk/>
            <pc:sldMk cId="0" sldId="267"/>
            <ac:graphicFrameMk id="19" creationId="{00000000-0000-0000-0000-000000000000}"/>
          </ac:graphicFrameMkLst>
        </pc:graphicFrameChg>
      </pc:sldChg>
      <pc:sldChg chg="addSp delSp modSp add del mod">
        <pc:chgData name="Uday Kiran Rage" userId="8cfd044a105e3dbd" providerId="LiveId" clId="{71ED821D-2044-6B45-94DD-1F66C7C1975A}" dt="2022-11-09T05:39:12.650" v="1176" actId="2696"/>
        <pc:sldMkLst>
          <pc:docMk/>
          <pc:sldMk cId="1651902174" sldId="273"/>
        </pc:sldMkLst>
        <pc:spChg chg="add del mod">
          <ac:chgData name="Uday Kiran Rage" userId="8cfd044a105e3dbd" providerId="LiveId" clId="{71ED821D-2044-6B45-94DD-1F66C7C1975A}" dt="2022-11-09T05:16:19.911" v="1010"/>
          <ac:spMkLst>
            <pc:docMk/>
            <pc:sldMk cId="1651902174" sldId="273"/>
            <ac:spMk id="4" creationId="{0E2A2A40-B69D-28BF-A491-06609ED08152}"/>
          </ac:spMkLst>
        </pc:spChg>
      </pc:sldChg>
      <pc:sldChg chg="modSp add del mod">
        <pc:chgData name="Uday Kiran Rage" userId="8cfd044a105e3dbd" providerId="LiveId" clId="{71ED821D-2044-6B45-94DD-1F66C7C1975A}" dt="2022-11-09T05:12:45.093" v="925" actId="2696"/>
        <pc:sldMkLst>
          <pc:docMk/>
          <pc:sldMk cId="2352737708" sldId="273"/>
        </pc:sldMkLst>
        <pc:spChg chg="mod">
          <ac:chgData name="Uday Kiran Rage" userId="8cfd044a105e3dbd" providerId="LiveId" clId="{71ED821D-2044-6B45-94DD-1F66C7C1975A}" dt="2022-11-09T04:48:36.749" v="177" actId="20577"/>
          <ac:spMkLst>
            <pc:docMk/>
            <pc:sldMk cId="2352737708" sldId="273"/>
            <ac:spMk id="2" creationId="{7B5E547C-CA09-BE46-9AAA-C2A4731FA982}"/>
          </ac:spMkLst>
        </pc:spChg>
        <pc:spChg chg="mod">
          <ac:chgData name="Uday Kiran Rage" userId="8cfd044a105e3dbd" providerId="LiveId" clId="{71ED821D-2044-6B45-94DD-1F66C7C1975A}" dt="2022-11-09T04:49:20.147" v="259" actId="20577"/>
          <ac:spMkLst>
            <pc:docMk/>
            <pc:sldMk cId="2352737708" sldId="273"/>
            <ac:spMk id="3" creationId="{52BD1FD1-211F-5D41-A997-810D7470D8EC}"/>
          </ac:spMkLst>
        </pc:spChg>
      </pc:sldChg>
      <pc:sldChg chg="modSp mod">
        <pc:chgData name="Uday Kiran Rage" userId="8cfd044a105e3dbd" providerId="LiveId" clId="{71ED821D-2044-6B45-94DD-1F66C7C1975A}" dt="2022-11-10T00:40:50.680" v="1462" actId="1076"/>
        <pc:sldMkLst>
          <pc:docMk/>
          <pc:sldMk cId="1975401201" sldId="274"/>
        </pc:sldMkLst>
        <pc:spChg chg="mod">
          <ac:chgData name="Uday Kiran Rage" userId="8cfd044a105e3dbd" providerId="LiveId" clId="{71ED821D-2044-6B45-94DD-1F66C7C1975A}" dt="2022-11-10T00:40:50.680" v="1462" actId="1076"/>
          <ac:spMkLst>
            <pc:docMk/>
            <pc:sldMk cId="1975401201" sldId="274"/>
            <ac:spMk id="8" creationId="{A8CF227D-3E8A-884C-9C2A-A4CC3B4AE235}"/>
          </ac:spMkLst>
        </pc:spChg>
      </pc:sldChg>
      <pc:sldChg chg="del">
        <pc:chgData name="Uday Kiran Rage" userId="8cfd044a105e3dbd" providerId="LiveId" clId="{71ED821D-2044-6B45-94DD-1F66C7C1975A}" dt="2022-11-09T04:45:36.992" v="143" actId="2696"/>
        <pc:sldMkLst>
          <pc:docMk/>
          <pc:sldMk cId="3416497280" sldId="275"/>
        </pc:sldMkLst>
      </pc:sldChg>
      <pc:sldChg chg="del">
        <pc:chgData name="Uday Kiran Rage" userId="8cfd044a105e3dbd" providerId="LiveId" clId="{71ED821D-2044-6B45-94DD-1F66C7C1975A}" dt="2022-11-09T04:50:23.482" v="260" actId="2696"/>
        <pc:sldMkLst>
          <pc:docMk/>
          <pc:sldMk cId="1696764944" sldId="276"/>
        </pc:sldMkLst>
      </pc:sldChg>
      <pc:sldChg chg="del">
        <pc:chgData name="Uday Kiran Rage" userId="8cfd044a105e3dbd" providerId="LiveId" clId="{71ED821D-2044-6B45-94DD-1F66C7C1975A}" dt="2022-11-09T04:50:23.482" v="260" actId="2696"/>
        <pc:sldMkLst>
          <pc:docMk/>
          <pc:sldMk cId="3081592215" sldId="278"/>
        </pc:sldMkLst>
      </pc:sldChg>
      <pc:sldChg chg="del">
        <pc:chgData name="Uday Kiran Rage" userId="8cfd044a105e3dbd" providerId="LiveId" clId="{71ED821D-2044-6B45-94DD-1F66C7C1975A}" dt="2022-11-09T04:50:23.482" v="260" actId="2696"/>
        <pc:sldMkLst>
          <pc:docMk/>
          <pc:sldMk cId="671853887" sldId="279"/>
        </pc:sldMkLst>
      </pc:sldChg>
      <pc:sldChg chg="del">
        <pc:chgData name="Uday Kiran Rage" userId="8cfd044a105e3dbd" providerId="LiveId" clId="{71ED821D-2044-6B45-94DD-1F66C7C1975A}" dt="2022-11-09T04:50:23.482" v="260" actId="2696"/>
        <pc:sldMkLst>
          <pc:docMk/>
          <pc:sldMk cId="3444438169" sldId="280"/>
        </pc:sldMkLst>
      </pc:sldChg>
      <pc:sldChg chg="del">
        <pc:chgData name="Uday Kiran Rage" userId="8cfd044a105e3dbd" providerId="LiveId" clId="{71ED821D-2044-6B45-94DD-1F66C7C1975A}" dt="2022-11-09T04:50:23.482" v="260" actId="2696"/>
        <pc:sldMkLst>
          <pc:docMk/>
          <pc:sldMk cId="2774660517" sldId="281"/>
        </pc:sldMkLst>
      </pc:sldChg>
      <pc:sldChg chg="del">
        <pc:chgData name="Uday Kiran Rage" userId="8cfd044a105e3dbd" providerId="LiveId" clId="{71ED821D-2044-6B45-94DD-1F66C7C1975A}" dt="2022-11-09T04:50:23.482" v="260" actId="2696"/>
        <pc:sldMkLst>
          <pc:docMk/>
          <pc:sldMk cId="3288317199" sldId="282"/>
        </pc:sldMkLst>
      </pc:sldChg>
      <pc:sldChg chg="del">
        <pc:chgData name="Uday Kiran Rage" userId="8cfd044a105e3dbd" providerId="LiveId" clId="{71ED821D-2044-6B45-94DD-1F66C7C1975A}" dt="2022-11-09T04:50:23.482" v="260" actId="2696"/>
        <pc:sldMkLst>
          <pc:docMk/>
          <pc:sldMk cId="3733652302" sldId="283"/>
        </pc:sldMkLst>
      </pc:sldChg>
      <pc:sldChg chg="del">
        <pc:chgData name="Uday Kiran Rage" userId="8cfd044a105e3dbd" providerId="LiveId" clId="{71ED821D-2044-6B45-94DD-1F66C7C1975A}" dt="2022-11-09T04:50:23.482" v="260" actId="2696"/>
        <pc:sldMkLst>
          <pc:docMk/>
          <pc:sldMk cId="991206654" sldId="284"/>
        </pc:sldMkLst>
      </pc:sldChg>
      <pc:sldChg chg="del">
        <pc:chgData name="Uday Kiran Rage" userId="8cfd044a105e3dbd" providerId="LiveId" clId="{71ED821D-2044-6B45-94DD-1F66C7C1975A}" dt="2022-11-09T04:50:23.482" v="260" actId="2696"/>
        <pc:sldMkLst>
          <pc:docMk/>
          <pc:sldMk cId="2976756399" sldId="287"/>
        </pc:sldMkLst>
      </pc:sldChg>
      <pc:sldChg chg="del">
        <pc:chgData name="Uday Kiran Rage" userId="8cfd044a105e3dbd" providerId="LiveId" clId="{71ED821D-2044-6B45-94DD-1F66C7C1975A}" dt="2022-11-09T04:50:23.482" v="260" actId="2696"/>
        <pc:sldMkLst>
          <pc:docMk/>
          <pc:sldMk cId="1676050362" sldId="289"/>
        </pc:sldMkLst>
      </pc:sldChg>
      <pc:sldChg chg="del">
        <pc:chgData name="Uday Kiran Rage" userId="8cfd044a105e3dbd" providerId="LiveId" clId="{71ED821D-2044-6B45-94DD-1F66C7C1975A}" dt="2022-11-09T04:50:23.482" v="260" actId="2696"/>
        <pc:sldMkLst>
          <pc:docMk/>
          <pc:sldMk cId="1006322491" sldId="290"/>
        </pc:sldMkLst>
      </pc:sldChg>
      <pc:sldChg chg="addSp delSp modSp mod">
        <pc:chgData name="Uday Kiran Rage" userId="8cfd044a105e3dbd" providerId="LiveId" clId="{71ED821D-2044-6B45-94DD-1F66C7C1975A}" dt="2022-11-10T00:45:25.768" v="1466" actId="207"/>
        <pc:sldMkLst>
          <pc:docMk/>
          <pc:sldMk cId="1893363751" sldId="291"/>
        </pc:sldMkLst>
        <pc:spChg chg="add del mod">
          <ac:chgData name="Uday Kiran Rage" userId="8cfd044a105e3dbd" providerId="LiveId" clId="{71ED821D-2044-6B45-94DD-1F66C7C1975A}" dt="2022-11-09T04:54:06.446" v="477" actId="21"/>
          <ac:spMkLst>
            <pc:docMk/>
            <pc:sldMk cId="1893363751" sldId="291"/>
            <ac:spMk id="3" creationId="{4A4D0EFC-AD8F-A654-9B89-F1F8906B7668}"/>
          </ac:spMkLst>
        </pc:spChg>
        <pc:spChg chg="mod">
          <ac:chgData name="Uday Kiran Rage" userId="8cfd044a105e3dbd" providerId="LiveId" clId="{71ED821D-2044-6B45-94DD-1F66C7C1975A}" dt="2022-11-09T04:51:44.208" v="360" actId="1076"/>
          <ac:spMkLst>
            <pc:docMk/>
            <pc:sldMk cId="1893363751" sldId="291"/>
            <ac:spMk id="6" creationId="{E54FF4DD-428C-1646-AD84-58EEBD13AC2F}"/>
          </ac:spMkLst>
        </pc:spChg>
        <pc:spChg chg="mod">
          <ac:chgData name="Uday Kiran Rage" userId="8cfd044a105e3dbd" providerId="LiveId" clId="{71ED821D-2044-6B45-94DD-1F66C7C1975A}" dt="2022-11-09T04:52:11.419" v="372" actId="1076"/>
          <ac:spMkLst>
            <pc:docMk/>
            <pc:sldMk cId="1893363751" sldId="291"/>
            <ac:spMk id="7" creationId="{FF210D95-5DD1-7C40-8698-8D9CE1146A3C}"/>
          </ac:spMkLst>
        </pc:spChg>
        <pc:spChg chg="add mod">
          <ac:chgData name="Uday Kiran Rage" userId="8cfd044a105e3dbd" providerId="LiveId" clId="{71ED821D-2044-6B45-94DD-1F66C7C1975A}" dt="2022-11-09T04:52:02.763" v="371" actId="1076"/>
          <ac:spMkLst>
            <pc:docMk/>
            <pc:sldMk cId="1893363751" sldId="291"/>
            <ac:spMk id="8" creationId="{06493A1F-F789-8B1E-79EF-9FF1C24A0405}"/>
          </ac:spMkLst>
        </pc:spChg>
        <pc:graphicFrameChg chg="mod modGraphic">
          <ac:chgData name="Uday Kiran Rage" userId="8cfd044a105e3dbd" providerId="LiveId" clId="{71ED821D-2044-6B45-94DD-1F66C7C1975A}" dt="2022-11-10T00:45:21.966" v="1465" actId="207"/>
          <ac:graphicFrameMkLst>
            <pc:docMk/>
            <pc:sldMk cId="1893363751" sldId="291"/>
            <ac:graphicFrameMk id="4" creationId="{ED604580-71B7-404C-8EA4-5EDEBF34BCEE}"/>
          </ac:graphicFrameMkLst>
        </pc:graphicFrameChg>
        <pc:graphicFrameChg chg="mod modGraphic">
          <ac:chgData name="Uday Kiran Rage" userId="8cfd044a105e3dbd" providerId="LiveId" clId="{71ED821D-2044-6B45-94DD-1F66C7C1975A}" dt="2022-11-10T00:45:25.768" v="1466" actId="207"/>
          <ac:graphicFrameMkLst>
            <pc:docMk/>
            <pc:sldMk cId="1893363751" sldId="291"/>
            <ac:graphicFrameMk id="5" creationId="{D0B4E658-9515-7E4E-BB6E-93F89CBDB444}"/>
          </ac:graphicFrameMkLst>
        </pc:graphicFrameChg>
      </pc:sldChg>
      <pc:sldChg chg="del">
        <pc:chgData name="Uday Kiran Rage" userId="8cfd044a105e3dbd" providerId="LiveId" clId="{71ED821D-2044-6B45-94DD-1F66C7C1975A}" dt="2022-11-09T04:50:23.482" v="260" actId="2696"/>
        <pc:sldMkLst>
          <pc:docMk/>
          <pc:sldMk cId="1204722761" sldId="292"/>
        </pc:sldMkLst>
      </pc:sldChg>
      <pc:sldChg chg="del">
        <pc:chgData name="Uday Kiran Rage" userId="8cfd044a105e3dbd" providerId="LiveId" clId="{71ED821D-2044-6B45-94DD-1F66C7C1975A}" dt="2022-11-09T04:50:23.482" v="260" actId="2696"/>
        <pc:sldMkLst>
          <pc:docMk/>
          <pc:sldMk cId="207259375" sldId="304"/>
        </pc:sldMkLst>
      </pc:sldChg>
      <pc:sldChg chg="del">
        <pc:chgData name="Uday Kiran Rage" userId="8cfd044a105e3dbd" providerId="LiveId" clId="{71ED821D-2044-6B45-94DD-1F66C7C1975A}" dt="2022-11-09T04:50:23.482" v="260" actId="2696"/>
        <pc:sldMkLst>
          <pc:docMk/>
          <pc:sldMk cId="3293435362" sldId="305"/>
        </pc:sldMkLst>
      </pc:sldChg>
      <pc:sldChg chg="del">
        <pc:chgData name="Uday Kiran Rage" userId="8cfd044a105e3dbd" providerId="LiveId" clId="{71ED821D-2044-6B45-94DD-1F66C7C1975A}" dt="2022-11-09T04:50:23.482" v="260" actId="2696"/>
        <pc:sldMkLst>
          <pc:docMk/>
          <pc:sldMk cId="2117926538" sldId="306"/>
        </pc:sldMkLst>
      </pc:sldChg>
      <pc:sldChg chg="modSp mod">
        <pc:chgData name="Uday Kiran Rage" userId="8cfd044a105e3dbd" providerId="LiveId" clId="{71ED821D-2044-6B45-94DD-1F66C7C1975A}" dt="2022-11-10T00:47:15.109" v="1469" actId="207"/>
        <pc:sldMkLst>
          <pc:docMk/>
          <pc:sldMk cId="2029177665" sldId="311"/>
        </pc:sldMkLst>
        <pc:graphicFrameChg chg="modGraphic">
          <ac:chgData name="Uday Kiran Rage" userId="8cfd044a105e3dbd" providerId="LiveId" clId="{71ED821D-2044-6B45-94DD-1F66C7C1975A}" dt="2022-11-10T00:47:09.996" v="1468" actId="207"/>
          <ac:graphicFrameMkLst>
            <pc:docMk/>
            <pc:sldMk cId="2029177665" sldId="311"/>
            <ac:graphicFrameMk id="4" creationId="{ED604580-71B7-404C-8EA4-5EDEBF34BCEE}"/>
          </ac:graphicFrameMkLst>
        </pc:graphicFrameChg>
        <pc:graphicFrameChg chg="modGraphic">
          <ac:chgData name="Uday Kiran Rage" userId="8cfd044a105e3dbd" providerId="LiveId" clId="{71ED821D-2044-6B45-94DD-1F66C7C1975A}" dt="2022-11-10T00:47:15.109" v="1469" actId="207"/>
          <ac:graphicFrameMkLst>
            <pc:docMk/>
            <pc:sldMk cId="2029177665" sldId="311"/>
            <ac:graphicFrameMk id="5" creationId="{D0B4E658-9515-7E4E-BB6E-93F89CBDB444}"/>
          </ac:graphicFrameMkLst>
        </pc:graphicFrameChg>
      </pc:sldChg>
      <pc:sldChg chg="modSp mod">
        <pc:chgData name="Uday Kiran Rage" userId="8cfd044a105e3dbd" providerId="LiveId" clId="{71ED821D-2044-6B45-94DD-1F66C7C1975A}" dt="2022-11-10T00:47:24.723" v="1471" actId="207"/>
        <pc:sldMkLst>
          <pc:docMk/>
          <pc:sldMk cId="4038438127" sldId="313"/>
        </pc:sldMkLst>
        <pc:spChg chg="mod">
          <ac:chgData name="Uday Kiran Rage" userId="8cfd044a105e3dbd" providerId="LiveId" clId="{71ED821D-2044-6B45-94DD-1F66C7C1975A}" dt="2022-11-10T00:46:05.507" v="1467" actId="20577"/>
          <ac:spMkLst>
            <pc:docMk/>
            <pc:sldMk cId="4038438127" sldId="313"/>
            <ac:spMk id="7" creationId="{FF210D95-5DD1-7C40-8698-8D9CE1146A3C}"/>
          </ac:spMkLst>
        </pc:spChg>
        <pc:graphicFrameChg chg="modGraphic">
          <ac:chgData name="Uday Kiran Rage" userId="8cfd044a105e3dbd" providerId="LiveId" clId="{71ED821D-2044-6B45-94DD-1F66C7C1975A}" dt="2022-11-10T00:47:20.005" v="1470" actId="207"/>
          <ac:graphicFrameMkLst>
            <pc:docMk/>
            <pc:sldMk cId="4038438127" sldId="313"/>
            <ac:graphicFrameMk id="4" creationId="{ED604580-71B7-404C-8EA4-5EDEBF34BCEE}"/>
          </ac:graphicFrameMkLst>
        </pc:graphicFrameChg>
        <pc:graphicFrameChg chg="modGraphic">
          <ac:chgData name="Uday Kiran Rage" userId="8cfd044a105e3dbd" providerId="LiveId" clId="{71ED821D-2044-6B45-94DD-1F66C7C1975A}" dt="2022-11-10T00:47:24.723" v="1471" actId="207"/>
          <ac:graphicFrameMkLst>
            <pc:docMk/>
            <pc:sldMk cId="4038438127" sldId="313"/>
            <ac:graphicFrameMk id="5" creationId="{D0B4E658-9515-7E4E-BB6E-93F89CBDB444}"/>
          </ac:graphicFrameMkLst>
        </pc:graphicFrameChg>
      </pc:sldChg>
      <pc:sldChg chg="modSp mod">
        <pc:chgData name="Uday Kiran Rage" userId="8cfd044a105e3dbd" providerId="LiveId" clId="{71ED821D-2044-6B45-94DD-1F66C7C1975A}" dt="2022-11-10T00:47:35.657" v="1473" actId="207"/>
        <pc:sldMkLst>
          <pc:docMk/>
          <pc:sldMk cId="302298243" sldId="314"/>
        </pc:sldMkLst>
        <pc:graphicFrameChg chg="modGraphic">
          <ac:chgData name="Uday Kiran Rage" userId="8cfd044a105e3dbd" providerId="LiveId" clId="{71ED821D-2044-6B45-94DD-1F66C7C1975A}" dt="2022-11-10T00:47:31.378" v="1472" actId="207"/>
          <ac:graphicFrameMkLst>
            <pc:docMk/>
            <pc:sldMk cId="302298243" sldId="314"/>
            <ac:graphicFrameMk id="4" creationId="{ED604580-71B7-404C-8EA4-5EDEBF34BCEE}"/>
          </ac:graphicFrameMkLst>
        </pc:graphicFrameChg>
        <pc:graphicFrameChg chg="modGraphic">
          <ac:chgData name="Uday Kiran Rage" userId="8cfd044a105e3dbd" providerId="LiveId" clId="{71ED821D-2044-6B45-94DD-1F66C7C1975A}" dt="2022-11-10T00:47:35.657" v="1473" actId="207"/>
          <ac:graphicFrameMkLst>
            <pc:docMk/>
            <pc:sldMk cId="302298243" sldId="314"/>
            <ac:graphicFrameMk id="5" creationId="{D0B4E658-9515-7E4E-BB6E-93F89CBDB444}"/>
          </ac:graphicFrameMkLst>
        </pc:graphicFrameChg>
      </pc:sldChg>
      <pc:sldChg chg="modSp mod">
        <pc:chgData name="Uday Kiran Rage" userId="8cfd044a105e3dbd" providerId="LiveId" clId="{71ED821D-2044-6B45-94DD-1F66C7C1975A}" dt="2022-11-10T00:47:44.674" v="1475" actId="207"/>
        <pc:sldMkLst>
          <pc:docMk/>
          <pc:sldMk cId="3126781817" sldId="315"/>
        </pc:sldMkLst>
        <pc:graphicFrameChg chg="modGraphic">
          <ac:chgData name="Uday Kiran Rage" userId="8cfd044a105e3dbd" providerId="LiveId" clId="{71ED821D-2044-6B45-94DD-1F66C7C1975A}" dt="2022-11-10T00:47:40.470" v="1474" actId="207"/>
          <ac:graphicFrameMkLst>
            <pc:docMk/>
            <pc:sldMk cId="3126781817" sldId="315"/>
            <ac:graphicFrameMk id="4" creationId="{ED604580-71B7-404C-8EA4-5EDEBF34BCEE}"/>
          </ac:graphicFrameMkLst>
        </pc:graphicFrameChg>
        <pc:graphicFrameChg chg="modGraphic">
          <ac:chgData name="Uday Kiran Rage" userId="8cfd044a105e3dbd" providerId="LiveId" clId="{71ED821D-2044-6B45-94DD-1F66C7C1975A}" dt="2022-11-10T00:47:44.674" v="1475" actId="207"/>
          <ac:graphicFrameMkLst>
            <pc:docMk/>
            <pc:sldMk cId="3126781817" sldId="315"/>
            <ac:graphicFrameMk id="5" creationId="{D0B4E658-9515-7E4E-BB6E-93F89CBDB444}"/>
          </ac:graphicFrameMkLst>
        </pc:graphicFrameChg>
      </pc:sldChg>
      <pc:sldChg chg="del">
        <pc:chgData name="Uday Kiran Rage" userId="8cfd044a105e3dbd" providerId="LiveId" clId="{71ED821D-2044-6B45-94DD-1F66C7C1975A}" dt="2022-11-09T04:50:23.482" v="260" actId="2696"/>
        <pc:sldMkLst>
          <pc:docMk/>
          <pc:sldMk cId="3603188318" sldId="318"/>
        </pc:sldMkLst>
      </pc:sldChg>
      <pc:sldChg chg="del">
        <pc:chgData name="Uday Kiran Rage" userId="8cfd044a105e3dbd" providerId="LiveId" clId="{71ED821D-2044-6B45-94DD-1F66C7C1975A}" dt="2022-11-09T05:46:09.603" v="1401" actId="2696"/>
        <pc:sldMkLst>
          <pc:docMk/>
          <pc:sldMk cId="145229212" sldId="319"/>
        </pc:sldMkLst>
      </pc:sldChg>
      <pc:sldChg chg="modSp mod">
        <pc:chgData name="Uday Kiran Rage" userId="8cfd044a105e3dbd" providerId="LiveId" clId="{71ED821D-2044-6B45-94DD-1F66C7C1975A}" dt="2022-11-10T00:39:57.969" v="1456" actId="20577"/>
        <pc:sldMkLst>
          <pc:docMk/>
          <pc:sldMk cId="3192462262" sldId="328"/>
        </pc:sldMkLst>
        <pc:spChg chg="mod">
          <ac:chgData name="Uday Kiran Rage" userId="8cfd044a105e3dbd" providerId="LiveId" clId="{71ED821D-2044-6B45-94DD-1F66C7C1975A}" dt="2022-11-10T00:39:57.969" v="1456" actId="20577"/>
          <ac:spMkLst>
            <pc:docMk/>
            <pc:sldMk cId="3192462262" sldId="328"/>
            <ac:spMk id="3" creationId="{A9F33FF7-1D9E-4E90-924E-546EC9BBF2B4}"/>
          </ac:spMkLst>
        </pc:spChg>
      </pc:sldChg>
      <pc:sldChg chg="modSp del mod">
        <pc:chgData name="Uday Kiran Rage" userId="8cfd044a105e3dbd" providerId="LiveId" clId="{71ED821D-2044-6B45-94DD-1F66C7C1975A}" dt="2022-11-09T04:42:49.380" v="35" actId="2696"/>
        <pc:sldMkLst>
          <pc:docMk/>
          <pc:sldMk cId="746855283" sldId="330"/>
        </pc:sldMkLst>
        <pc:spChg chg="mod">
          <ac:chgData name="Uday Kiran Rage" userId="8cfd044a105e3dbd" providerId="LiveId" clId="{71ED821D-2044-6B45-94DD-1F66C7C1975A}" dt="2022-11-09T04:42:20.035" v="4" actId="113"/>
          <ac:spMkLst>
            <pc:docMk/>
            <pc:sldMk cId="746855283" sldId="330"/>
            <ac:spMk id="3" creationId="{A9F33FF7-1D9E-4E90-924E-546EC9BBF2B4}"/>
          </ac:spMkLst>
        </pc:spChg>
      </pc:sldChg>
      <pc:sldChg chg="del">
        <pc:chgData name="Uday Kiran Rage" userId="8cfd044a105e3dbd" providerId="LiveId" clId="{71ED821D-2044-6B45-94DD-1F66C7C1975A}" dt="2022-11-09T04:41:42.199" v="0" actId="2696"/>
        <pc:sldMkLst>
          <pc:docMk/>
          <pc:sldMk cId="3199115514" sldId="331"/>
        </pc:sldMkLst>
      </pc:sldChg>
      <pc:sldChg chg="add del">
        <pc:chgData name="Uday Kiran Rage" userId="8cfd044a105e3dbd" providerId="LiveId" clId="{71ED821D-2044-6B45-94DD-1F66C7C1975A}" dt="2022-11-09T04:50:23.482" v="260" actId="2696"/>
        <pc:sldMkLst>
          <pc:docMk/>
          <pc:sldMk cId="2599396468" sldId="332"/>
        </pc:sldMkLst>
      </pc:sldChg>
      <pc:sldChg chg="del">
        <pc:chgData name="Uday Kiran Rage" userId="8cfd044a105e3dbd" providerId="LiveId" clId="{71ED821D-2044-6B45-94DD-1F66C7C1975A}" dt="2022-11-09T04:50:23.482" v="260" actId="2696"/>
        <pc:sldMkLst>
          <pc:docMk/>
          <pc:sldMk cId="3533554835" sldId="333"/>
        </pc:sldMkLst>
      </pc:sldChg>
      <pc:sldChg chg="del">
        <pc:chgData name="Uday Kiran Rage" userId="8cfd044a105e3dbd" providerId="LiveId" clId="{71ED821D-2044-6B45-94DD-1F66C7C1975A}" dt="2022-11-09T04:50:23.482" v="260" actId="2696"/>
        <pc:sldMkLst>
          <pc:docMk/>
          <pc:sldMk cId="870474369" sldId="334"/>
        </pc:sldMkLst>
      </pc:sldChg>
      <pc:sldChg chg="modSp mod">
        <pc:chgData name="Uday Kiran Rage" userId="8cfd044a105e3dbd" providerId="LiveId" clId="{71ED821D-2044-6B45-94DD-1F66C7C1975A}" dt="2022-11-10T00:52:16.372" v="1479" actId="1076"/>
        <pc:sldMkLst>
          <pc:docMk/>
          <pc:sldMk cId="102402765" sldId="337"/>
        </pc:sldMkLst>
        <pc:spChg chg="mod">
          <ac:chgData name="Uday Kiran Rage" userId="8cfd044a105e3dbd" providerId="LiveId" clId="{71ED821D-2044-6B45-94DD-1F66C7C1975A}" dt="2022-11-10T00:52:16.372" v="1479" actId="1076"/>
          <ac:spMkLst>
            <pc:docMk/>
            <pc:sldMk cId="102402765" sldId="337"/>
            <ac:spMk id="2" creationId="{317F2C7D-6271-46EF-BD3A-D21768237A90}"/>
          </ac:spMkLst>
        </pc:spChg>
      </pc:sldChg>
      <pc:sldChg chg="addSp modSp new mod">
        <pc:chgData name="Uday Kiran Rage" userId="8cfd044a105e3dbd" providerId="LiveId" clId="{71ED821D-2044-6B45-94DD-1F66C7C1975A}" dt="2022-11-09T05:13:17.702" v="954" actId="20577"/>
        <pc:sldMkLst>
          <pc:docMk/>
          <pc:sldMk cId="1322022158" sldId="338"/>
        </pc:sldMkLst>
        <pc:spChg chg="mod">
          <ac:chgData name="Uday Kiran Rage" userId="8cfd044a105e3dbd" providerId="LiveId" clId="{71ED821D-2044-6B45-94DD-1F66C7C1975A}" dt="2022-11-09T05:13:17.702" v="954" actId="20577"/>
          <ac:spMkLst>
            <pc:docMk/>
            <pc:sldMk cId="1322022158" sldId="338"/>
            <ac:spMk id="2" creationId="{596D86C4-1FAC-249D-B236-FE60125A5306}"/>
          </ac:spMkLst>
        </pc:spChg>
        <pc:spChg chg="mod">
          <ac:chgData name="Uday Kiran Rage" userId="8cfd044a105e3dbd" providerId="LiveId" clId="{71ED821D-2044-6B45-94DD-1F66C7C1975A}" dt="2022-11-09T04:53:41.602" v="468" actId="20577"/>
          <ac:spMkLst>
            <pc:docMk/>
            <pc:sldMk cId="1322022158" sldId="338"/>
            <ac:spMk id="3" creationId="{538E2ED7-8015-C621-AA00-42DFD3906C3B}"/>
          </ac:spMkLst>
        </pc:spChg>
        <pc:spChg chg="add mod">
          <ac:chgData name="Uday Kiran Rage" userId="8cfd044a105e3dbd" providerId="LiveId" clId="{71ED821D-2044-6B45-94DD-1F66C7C1975A}" dt="2022-11-09T04:54:34.619" v="485" actId="1036"/>
          <ac:spMkLst>
            <pc:docMk/>
            <pc:sldMk cId="1322022158" sldId="338"/>
            <ac:spMk id="5" creationId="{17AC8EEF-1325-A231-56EA-D20828007202}"/>
          </ac:spMkLst>
        </pc:spChg>
        <pc:spChg chg="add mod">
          <ac:chgData name="Uday Kiran Rage" userId="8cfd044a105e3dbd" providerId="LiveId" clId="{71ED821D-2044-6B45-94DD-1F66C7C1975A}" dt="2022-11-09T04:55:19.627" v="487" actId="1076"/>
          <ac:spMkLst>
            <pc:docMk/>
            <pc:sldMk cId="1322022158" sldId="338"/>
            <ac:spMk id="6" creationId="{7D5434E7-90BD-84DB-B10F-42304218814D}"/>
          </ac:spMkLst>
        </pc:spChg>
      </pc:sldChg>
      <pc:sldChg chg="del">
        <pc:chgData name="Uday Kiran Rage" userId="8cfd044a105e3dbd" providerId="LiveId" clId="{71ED821D-2044-6B45-94DD-1F66C7C1975A}" dt="2022-11-09T04:41:42.199" v="0" actId="2696"/>
        <pc:sldMkLst>
          <pc:docMk/>
          <pc:sldMk cId="3108202628" sldId="338"/>
        </pc:sldMkLst>
      </pc:sldChg>
      <pc:sldChg chg="addSp delSp modSp add mod">
        <pc:chgData name="Uday Kiran Rage" userId="8cfd044a105e3dbd" providerId="LiveId" clId="{71ED821D-2044-6B45-94DD-1F66C7C1975A}" dt="2022-11-09T05:13:29.246" v="955"/>
        <pc:sldMkLst>
          <pc:docMk/>
          <pc:sldMk cId="101882061" sldId="339"/>
        </pc:sldMkLst>
        <pc:spChg chg="mod">
          <ac:chgData name="Uday Kiran Rage" userId="8cfd044a105e3dbd" providerId="LiveId" clId="{71ED821D-2044-6B45-94DD-1F66C7C1975A}" dt="2022-11-09T05:13:29.246" v="955"/>
          <ac:spMkLst>
            <pc:docMk/>
            <pc:sldMk cId="101882061" sldId="339"/>
            <ac:spMk id="2" creationId="{596D86C4-1FAC-249D-B236-FE60125A5306}"/>
          </ac:spMkLst>
        </pc:spChg>
        <pc:spChg chg="mod">
          <ac:chgData name="Uday Kiran Rage" userId="8cfd044a105e3dbd" providerId="LiveId" clId="{71ED821D-2044-6B45-94DD-1F66C7C1975A}" dt="2022-11-09T04:56:29.091" v="535" actId="20577"/>
          <ac:spMkLst>
            <pc:docMk/>
            <pc:sldMk cId="101882061" sldId="339"/>
            <ac:spMk id="3" creationId="{538E2ED7-8015-C621-AA00-42DFD3906C3B}"/>
          </ac:spMkLst>
        </pc:spChg>
        <pc:spChg chg="del">
          <ac:chgData name="Uday Kiran Rage" userId="8cfd044a105e3dbd" providerId="LiveId" clId="{71ED821D-2044-6B45-94DD-1F66C7C1975A}" dt="2022-11-09T04:55:25.745" v="488" actId="478"/>
          <ac:spMkLst>
            <pc:docMk/>
            <pc:sldMk cId="101882061" sldId="339"/>
            <ac:spMk id="6" creationId="{7D5434E7-90BD-84DB-B10F-42304218814D}"/>
          </ac:spMkLst>
        </pc:spChg>
        <pc:graphicFrameChg chg="add mod modGraphic">
          <ac:chgData name="Uday Kiran Rage" userId="8cfd044a105e3dbd" providerId="LiveId" clId="{71ED821D-2044-6B45-94DD-1F66C7C1975A}" dt="2022-11-09T04:56:34.200" v="536" actId="1076"/>
          <ac:graphicFrameMkLst>
            <pc:docMk/>
            <pc:sldMk cId="101882061" sldId="339"/>
            <ac:graphicFrameMk id="4" creationId="{618A154D-895A-010C-F2AE-81647F6FA262}"/>
          </ac:graphicFrameMkLst>
        </pc:graphicFrameChg>
      </pc:sldChg>
      <pc:sldChg chg="addSp delSp modSp add mod">
        <pc:chgData name="Uday Kiran Rage" userId="8cfd044a105e3dbd" providerId="LiveId" clId="{71ED821D-2044-6B45-94DD-1F66C7C1975A}" dt="2022-11-09T05:13:32.806" v="956"/>
        <pc:sldMkLst>
          <pc:docMk/>
          <pc:sldMk cId="660814518" sldId="340"/>
        </pc:sldMkLst>
        <pc:spChg chg="mod">
          <ac:chgData name="Uday Kiran Rage" userId="8cfd044a105e3dbd" providerId="LiveId" clId="{71ED821D-2044-6B45-94DD-1F66C7C1975A}" dt="2022-11-09T05:13:32.806" v="956"/>
          <ac:spMkLst>
            <pc:docMk/>
            <pc:sldMk cId="660814518" sldId="340"/>
            <ac:spMk id="2" creationId="{596D86C4-1FAC-249D-B236-FE60125A5306}"/>
          </ac:spMkLst>
        </pc:spChg>
        <pc:spChg chg="mod">
          <ac:chgData name="Uday Kiran Rage" userId="8cfd044a105e3dbd" providerId="LiveId" clId="{71ED821D-2044-6B45-94DD-1F66C7C1975A}" dt="2022-11-09T04:57:36.386" v="588" actId="114"/>
          <ac:spMkLst>
            <pc:docMk/>
            <pc:sldMk cId="660814518" sldId="340"/>
            <ac:spMk id="3" creationId="{538E2ED7-8015-C621-AA00-42DFD3906C3B}"/>
          </ac:spMkLst>
        </pc:spChg>
        <pc:graphicFrameChg chg="del modGraphic">
          <ac:chgData name="Uday Kiran Rage" userId="8cfd044a105e3dbd" providerId="LiveId" clId="{71ED821D-2044-6B45-94DD-1F66C7C1975A}" dt="2022-11-09T04:56:54.404" v="539" actId="478"/>
          <ac:graphicFrameMkLst>
            <pc:docMk/>
            <pc:sldMk cId="660814518" sldId="340"/>
            <ac:graphicFrameMk id="4" creationId="{618A154D-895A-010C-F2AE-81647F6FA262}"/>
          </ac:graphicFrameMkLst>
        </pc:graphicFrameChg>
        <pc:graphicFrameChg chg="add mod modGraphic">
          <ac:chgData name="Uday Kiran Rage" userId="8cfd044a105e3dbd" providerId="LiveId" clId="{71ED821D-2044-6B45-94DD-1F66C7C1975A}" dt="2022-11-09T04:57:42.662" v="589" actId="1076"/>
          <ac:graphicFrameMkLst>
            <pc:docMk/>
            <pc:sldMk cId="660814518" sldId="340"/>
            <ac:graphicFrameMk id="6" creationId="{63884918-97F8-1013-D089-9B09AF74BF27}"/>
          </ac:graphicFrameMkLst>
        </pc:graphicFrameChg>
      </pc:sldChg>
      <pc:sldChg chg="modSp add mod">
        <pc:chgData name="Uday Kiran Rage" userId="8cfd044a105e3dbd" providerId="LiveId" clId="{71ED821D-2044-6B45-94DD-1F66C7C1975A}" dt="2022-11-09T05:13:38.206" v="957"/>
        <pc:sldMkLst>
          <pc:docMk/>
          <pc:sldMk cId="2810666603" sldId="341"/>
        </pc:sldMkLst>
        <pc:spChg chg="mod">
          <ac:chgData name="Uday Kiran Rage" userId="8cfd044a105e3dbd" providerId="LiveId" clId="{71ED821D-2044-6B45-94DD-1F66C7C1975A}" dt="2022-11-09T05:13:38.206" v="957"/>
          <ac:spMkLst>
            <pc:docMk/>
            <pc:sldMk cId="2810666603" sldId="341"/>
            <ac:spMk id="2" creationId="{596D86C4-1FAC-249D-B236-FE60125A5306}"/>
          </ac:spMkLst>
        </pc:spChg>
        <pc:spChg chg="mod">
          <ac:chgData name="Uday Kiran Rage" userId="8cfd044a105e3dbd" providerId="LiveId" clId="{71ED821D-2044-6B45-94DD-1F66C7C1975A}" dt="2022-11-09T04:58:45.219" v="635" actId="114"/>
          <ac:spMkLst>
            <pc:docMk/>
            <pc:sldMk cId="2810666603" sldId="341"/>
            <ac:spMk id="3" creationId="{538E2ED7-8015-C621-AA00-42DFD3906C3B}"/>
          </ac:spMkLst>
        </pc:spChg>
        <pc:graphicFrameChg chg="mod modGraphic">
          <ac:chgData name="Uday Kiran Rage" userId="8cfd044a105e3dbd" providerId="LiveId" clId="{71ED821D-2044-6B45-94DD-1F66C7C1975A}" dt="2022-11-09T04:58:57.592" v="646" actId="20577"/>
          <ac:graphicFrameMkLst>
            <pc:docMk/>
            <pc:sldMk cId="2810666603" sldId="341"/>
            <ac:graphicFrameMk id="6" creationId="{63884918-97F8-1013-D089-9B09AF74BF27}"/>
          </ac:graphicFrameMkLst>
        </pc:graphicFrameChg>
      </pc:sldChg>
      <pc:sldChg chg="addSp delSp modSp add mod">
        <pc:chgData name="Uday Kiran Rage" userId="8cfd044a105e3dbd" providerId="LiveId" clId="{71ED821D-2044-6B45-94DD-1F66C7C1975A}" dt="2022-11-09T05:18:49.613" v="1056" actId="1076"/>
        <pc:sldMkLst>
          <pc:docMk/>
          <pc:sldMk cId="4034063037" sldId="342"/>
        </pc:sldMkLst>
        <pc:spChg chg="mod">
          <ac:chgData name="Uday Kiran Rage" userId="8cfd044a105e3dbd" providerId="LiveId" clId="{71ED821D-2044-6B45-94DD-1F66C7C1975A}" dt="2022-11-09T05:13:43.120" v="958"/>
          <ac:spMkLst>
            <pc:docMk/>
            <pc:sldMk cId="4034063037" sldId="342"/>
            <ac:spMk id="2" creationId="{596D86C4-1FAC-249D-B236-FE60125A5306}"/>
          </ac:spMkLst>
        </pc:spChg>
        <pc:spChg chg="add mod">
          <ac:chgData name="Uday Kiran Rage" userId="8cfd044a105e3dbd" providerId="LiveId" clId="{71ED821D-2044-6B45-94DD-1F66C7C1975A}" dt="2022-11-09T05:00:01.678" v="663" actId="1076"/>
          <ac:spMkLst>
            <pc:docMk/>
            <pc:sldMk cId="4034063037" sldId="342"/>
            <ac:spMk id="4" creationId="{AC59E6F9-EDFA-3E5D-7DC2-3E1609F56D9E}"/>
          </ac:spMkLst>
        </pc:spChg>
        <pc:spChg chg="add mod">
          <ac:chgData name="Uday Kiran Rage" userId="8cfd044a105e3dbd" providerId="LiveId" clId="{71ED821D-2044-6B45-94DD-1F66C7C1975A}" dt="2022-11-09T05:18:35.525" v="1054" actId="1076"/>
          <ac:spMkLst>
            <pc:docMk/>
            <pc:sldMk cId="4034063037" sldId="342"/>
            <ac:spMk id="9" creationId="{DD79E676-EBDB-B681-6CC9-21CD54690A0B}"/>
          </ac:spMkLst>
        </pc:spChg>
        <pc:spChg chg="add del mod">
          <ac:chgData name="Uday Kiran Rage" userId="8cfd044a105e3dbd" providerId="LiveId" clId="{71ED821D-2044-6B45-94DD-1F66C7C1975A}" dt="2022-11-09T05:14:02.205" v="983" actId="478"/>
          <ac:spMkLst>
            <pc:docMk/>
            <pc:sldMk cId="4034063037" sldId="342"/>
            <ac:spMk id="12" creationId="{03FFBA7E-62B8-2C09-DC02-081C71DF868A}"/>
          </ac:spMkLst>
        </pc:spChg>
        <pc:graphicFrameChg chg="del">
          <ac:chgData name="Uday Kiran Rage" userId="8cfd044a105e3dbd" providerId="LiveId" clId="{71ED821D-2044-6B45-94DD-1F66C7C1975A}" dt="2022-11-09T04:59:30.375" v="654" actId="478"/>
          <ac:graphicFrameMkLst>
            <pc:docMk/>
            <pc:sldMk cId="4034063037" sldId="342"/>
            <ac:graphicFrameMk id="6" creationId="{63884918-97F8-1013-D089-9B09AF74BF27}"/>
          </ac:graphicFrameMkLst>
        </pc:graphicFrameChg>
        <pc:graphicFrameChg chg="add mod modGraphic">
          <ac:chgData name="Uday Kiran Rage" userId="8cfd044a105e3dbd" providerId="LiveId" clId="{71ED821D-2044-6B45-94DD-1F66C7C1975A}" dt="2022-11-09T05:18:35.525" v="1054" actId="1076"/>
          <ac:graphicFrameMkLst>
            <pc:docMk/>
            <pc:sldMk cId="4034063037" sldId="342"/>
            <ac:graphicFrameMk id="7" creationId="{C450A0E0-E3FA-924F-FA11-29E6F09E280E}"/>
          </ac:graphicFrameMkLst>
        </pc:graphicFrameChg>
        <pc:graphicFrameChg chg="add mod modGraphic">
          <ac:chgData name="Uday Kiran Rage" userId="8cfd044a105e3dbd" providerId="LiveId" clId="{71ED821D-2044-6B45-94DD-1F66C7C1975A}" dt="2022-11-09T05:18:35.525" v="1054" actId="1076"/>
          <ac:graphicFrameMkLst>
            <pc:docMk/>
            <pc:sldMk cId="4034063037" sldId="342"/>
            <ac:graphicFrameMk id="8" creationId="{8AB05D8C-D170-8AF8-8375-67476DEDA6D3}"/>
          </ac:graphicFrameMkLst>
        </pc:graphicFrameChg>
        <pc:graphicFrameChg chg="add mod">
          <ac:chgData name="Uday Kiran Rage" userId="8cfd044a105e3dbd" providerId="LiveId" clId="{71ED821D-2044-6B45-94DD-1F66C7C1975A}" dt="2022-11-09T05:18:49.613" v="1056" actId="1076"/>
          <ac:graphicFrameMkLst>
            <pc:docMk/>
            <pc:sldMk cId="4034063037" sldId="342"/>
            <ac:graphicFrameMk id="13" creationId="{2AE4C950-0492-30CA-C478-215C6CA43DF8}"/>
          </ac:graphicFrameMkLst>
        </pc:graphicFrameChg>
        <pc:cxnChg chg="add mod">
          <ac:chgData name="Uday Kiran Rage" userId="8cfd044a105e3dbd" providerId="LiveId" clId="{71ED821D-2044-6B45-94DD-1F66C7C1975A}" dt="2022-11-09T05:18:35.525" v="1054" actId="1076"/>
          <ac:cxnSpMkLst>
            <pc:docMk/>
            <pc:sldMk cId="4034063037" sldId="342"/>
            <ac:cxnSpMk id="11" creationId="{953010DF-BFF4-4DE4-5B3B-0A4AE7BD5303}"/>
          </ac:cxnSpMkLst>
        </pc:cxnChg>
      </pc:sldChg>
      <pc:sldChg chg="addSp delSp modSp new mod">
        <pc:chgData name="Uday Kiran Rage" userId="8cfd044a105e3dbd" providerId="LiveId" clId="{71ED821D-2044-6B45-94DD-1F66C7C1975A}" dt="2022-11-09T05:18:22.434" v="1052" actId="1037"/>
        <pc:sldMkLst>
          <pc:docMk/>
          <pc:sldMk cId="2403515695" sldId="343"/>
        </pc:sldMkLst>
        <pc:spChg chg="mod">
          <ac:chgData name="Uday Kiran Rage" userId="8cfd044a105e3dbd" providerId="LiveId" clId="{71ED821D-2044-6B45-94DD-1F66C7C1975A}" dt="2022-11-09T05:15:08.556" v="999"/>
          <ac:spMkLst>
            <pc:docMk/>
            <pc:sldMk cId="2403515695" sldId="343"/>
            <ac:spMk id="2" creationId="{3AE06250-56BD-61CC-DDCE-A924C0C5EFDB}"/>
          </ac:spMkLst>
        </pc:spChg>
        <pc:spChg chg="del">
          <ac:chgData name="Uday Kiran Rage" userId="8cfd044a105e3dbd" providerId="LiveId" clId="{71ED821D-2044-6B45-94DD-1F66C7C1975A}" dt="2022-11-09T05:02:23.930" v="772" actId="478"/>
          <ac:spMkLst>
            <pc:docMk/>
            <pc:sldMk cId="2403515695" sldId="343"/>
            <ac:spMk id="3" creationId="{18E35AA7-E88F-6CFC-AFF0-5CEA0B27D538}"/>
          </ac:spMkLst>
        </pc:spChg>
        <pc:spChg chg="add mod">
          <ac:chgData name="Uday Kiran Rage" userId="8cfd044a105e3dbd" providerId="LiveId" clId="{71ED821D-2044-6B45-94DD-1F66C7C1975A}" dt="2022-11-09T05:14:59.152" v="998" actId="20577"/>
          <ac:spMkLst>
            <pc:docMk/>
            <pc:sldMk cId="2403515695" sldId="343"/>
            <ac:spMk id="6" creationId="{0B8B2893-60CF-8012-679E-288405B48D81}"/>
          </ac:spMkLst>
        </pc:spChg>
        <pc:spChg chg="add del mod">
          <ac:chgData name="Uday Kiran Rage" userId="8cfd044a105e3dbd" providerId="LiveId" clId="{71ED821D-2044-6B45-94DD-1F66C7C1975A}" dt="2022-11-09T05:15:15.666" v="1000" actId="478"/>
          <ac:spMkLst>
            <pc:docMk/>
            <pc:sldMk cId="2403515695" sldId="343"/>
            <ac:spMk id="7" creationId="{620C1814-948C-97CB-A395-6E4F9CDD4D5D}"/>
          </ac:spMkLst>
        </pc:spChg>
        <pc:graphicFrameChg chg="add mod">
          <ac:chgData name="Uday Kiran Rage" userId="8cfd044a105e3dbd" providerId="LiveId" clId="{71ED821D-2044-6B45-94DD-1F66C7C1975A}" dt="2022-11-09T05:02:34.309" v="774" actId="1076"/>
          <ac:graphicFrameMkLst>
            <pc:docMk/>
            <pc:sldMk cId="2403515695" sldId="343"/>
            <ac:graphicFrameMk id="4" creationId="{5443D615-BF50-F93B-E8D2-4E578561BDAD}"/>
          </ac:graphicFrameMkLst>
        </pc:graphicFrameChg>
        <pc:graphicFrameChg chg="add mod">
          <ac:chgData name="Uday Kiran Rage" userId="8cfd044a105e3dbd" providerId="LiveId" clId="{71ED821D-2044-6B45-94DD-1F66C7C1975A}" dt="2022-11-09T05:02:34.309" v="774" actId="1076"/>
          <ac:graphicFrameMkLst>
            <pc:docMk/>
            <pc:sldMk cId="2403515695" sldId="343"/>
            <ac:graphicFrameMk id="5" creationId="{BBD48841-1E0C-09CE-C219-8EE890A23F4E}"/>
          </ac:graphicFrameMkLst>
        </pc:graphicFrameChg>
        <pc:graphicFrameChg chg="add mod modGraphic">
          <ac:chgData name="Uday Kiran Rage" userId="8cfd044a105e3dbd" providerId="LiveId" clId="{71ED821D-2044-6B45-94DD-1F66C7C1975A}" dt="2022-11-09T05:18:22.434" v="1052" actId="1037"/>
          <ac:graphicFrameMkLst>
            <pc:docMk/>
            <pc:sldMk cId="2403515695" sldId="343"/>
            <ac:graphicFrameMk id="8" creationId="{8EB5BB01-CE8A-0839-2ED7-B00E049A7AF9}"/>
          </ac:graphicFrameMkLst>
        </pc:graphicFrameChg>
      </pc:sldChg>
      <pc:sldChg chg="addSp delSp modSp new mod">
        <pc:chgData name="Uday Kiran Rage" userId="8cfd044a105e3dbd" providerId="LiveId" clId="{71ED821D-2044-6B45-94DD-1F66C7C1975A}" dt="2022-11-09T05:19:25.270" v="1063" actId="14100"/>
        <pc:sldMkLst>
          <pc:docMk/>
          <pc:sldMk cId="2372978943" sldId="344"/>
        </pc:sldMkLst>
        <pc:spChg chg="mod">
          <ac:chgData name="Uday Kiran Rage" userId="8cfd044a105e3dbd" providerId="LiveId" clId="{71ED821D-2044-6B45-94DD-1F66C7C1975A}" dt="2022-11-09T05:14:47.224" v="991"/>
          <ac:spMkLst>
            <pc:docMk/>
            <pc:sldMk cId="2372978943" sldId="344"/>
            <ac:spMk id="2" creationId="{F64CC721-9EE6-1736-56F4-4218781C6A19}"/>
          </ac:spMkLst>
        </pc:spChg>
        <pc:spChg chg="del">
          <ac:chgData name="Uday Kiran Rage" userId="8cfd044a105e3dbd" providerId="LiveId" clId="{71ED821D-2044-6B45-94DD-1F66C7C1975A}" dt="2022-11-09T05:14:31.701" v="985" actId="478"/>
          <ac:spMkLst>
            <pc:docMk/>
            <pc:sldMk cId="2372978943" sldId="344"/>
            <ac:spMk id="3" creationId="{78E8A9E2-52C7-5084-C7F0-F557E9CDAD77}"/>
          </ac:spMkLst>
        </pc:spChg>
        <pc:spChg chg="add del">
          <ac:chgData name="Uday Kiran Rage" userId="8cfd044a105e3dbd" providerId="LiveId" clId="{71ED821D-2044-6B45-94DD-1F66C7C1975A}" dt="2022-11-09T05:14:46.103" v="990" actId="22"/>
          <ac:spMkLst>
            <pc:docMk/>
            <pc:sldMk cId="2372978943" sldId="344"/>
            <ac:spMk id="6" creationId="{AC810D17-0B74-C93E-92C2-583481FD2100}"/>
          </ac:spMkLst>
        </pc:spChg>
        <pc:spChg chg="add mod">
          <ac:chgData name="Uday Kiran Rage" userId="8cfd044a105e3dbd" providerId="LiveId" clId="{71ED821D-2044-6B45-94DD-1F66C7C1975A}" dt="2022-11-09T05:19:25.270" v="1063" actId="14100"/>
          <ac:spMkLst>
            <pc:docMk/>
            <pc:sldMk cId="2372978943" sldId="344"/>
            <ac:spMk id="9" creationId="{4F28AC88-3F95-5F36-01F6-D8402C854759}"/>
          </ac:spMkLst>
        </pc:spChg>
        <pc:graphicFrameChg chg="add del mod">
          <ac:chgData name="Uday Kiran Rage" userId="8cfd044a105e3dbd" providerId="LiveId" clId="{71ED821D-2044-6B45-94DD-1F66C7C1975A}" dt="2022-11-09T05:19:05.658" v="1058" actId="478"/>
          <ac:graphicFrameMkLst>
            <pc:docMk/>
            <pc:sldMk cId="2372978943" sldId="344"/>
            <ac:graphicFrameMk id="7" creationId="{9DD393C1-B5BA-5D56-8341-7A5D8F1725C9}"/>
          </ac:graphicFrameMkLst>
        </pc:graphicFrameChg>
        <pc:graphicFrameChg chg="add del mod">
          <ac:chgData name="Uday Kiran Rage" userId="8cfd044a105e3dbd" providerId="LiveId" clId="{71ED821D-2044-6B45-94DD-1F66C7C1975A}" dt="2022-11-09T05:19:03.721" v="1057" actId="478"/>
          <ac:graphicFrameMkLst>
            <pc:docMk/>
            <pc:sldMk cId="2372978943" sldId="344"/>
            <ac:graphicFrameMk id="8" creationId="{E95D7AD5-382D-CFC0-811D-F3336F7A658B}"/>
          </ac:graphicFrameMkLst>
        </pc:graphicFrameChg>
        <pc:graphicFrameChg chg="add mod">
          <ac:chgData name="Uday Kiran Rage" userId="8cfd044a105e3dbd" providerId="LiveId" clId="{71ED821D-2044-6B45-94DD-1F66C7C1975A}" dt="2022-11-09T05:19:10.876" v="1060" actId="1076"/>
          <ac:graphicFrameMkLst>
            <pc:docMk/>
            <pc:sldMk cId="2372978943" sldId="344"/>
            <ac:graphicFrameMk id="12" creationId="{2B34959C-EBDC-21B9-FCFD-FE73038A4163}"/>
          </ac:graphicFrameMkLst>
        </pc:graphicFrameChg>
        <pc:graphicFrameChg chg="add mod">
          <ac:chgData name="Uday Kiran Rage" userId="8cfd044a105e3dbd" providerId="LiveId" clId="{71ED821D-2044-6B45-94DD-1F66C7C1975A}" dt="2022-11-09T05:19:10.876" v="1060" actId="1076"/>
          <ac:graphicFrameMkLst>
            <pc:docMk/>
            <pc:sldMk cId="2372978943" sldId="344"/>
            <ac:graphicFrameMk id="13" creationId="{5863DA67-A718-2DD2-1645-1650E826B007}"/>
          </ac:graphicFrameMkLst>
        </pc:graphicFrameChg>
        <pc:graphicFrameChg chg="add mod">
          <ac:chgData name="Uday Kiran Rage" userId="8cfd044a105e3dbd" providerId="LiveId" clId="{71ED821D-2044-6B45-94DD-1F66C7C1975A}" dt="2022-11-09T05:19:10.876" v="1060" actId="1076"/>
          <ac:graphicFrameMkLst>
            <pc:docMk/>
            <pc:sldMk cId="2372978943" sldId="344"/>
            <ac:graphicFrameMk id="14" creationId="{CCA4CD2D-B3AC-B95A-5158-437D1A582369}"/>
          </ac:graphicFrameMkLst>
        </pc:graphicFrameChg>
        <pc:picChg chg="add mod">
          <ac:chgData name="Uday Kiran Rage" userId="8cfd044a105e3dbd" providerId="LiveId" clId="{71ED821D-2044-6B45-94DD-1F66C7C1975A}" dt="2022-11-09T05:14:38.421" v="988" actId="1076"/>
          <ac:picMkLst>
            <pc:docMk/>
            <pc:sldMk cId="2372978943" sldId="344"/>
            <ac:picMk id="4" creationId="{162B6C5C-FFEA-01AF-D15D-5C6069DFC182}"/>
          </ac:picMkLst>
        </pc:picChg>
        <pc:cxnChg chg="add mod">
          <ac:chgData name="Uday Kiran Rage" userId="8cfd044a105e3dbd" providerId="LiveId" clId="{71ED821D-2044-6B45-94DD-1F66C7C1975A}" dt="2022-11-09T05:16:46.002" v="1014" actId="692"/>
          <ac:cxnSpMkLst>
            <pc:docMk/>
            <pc:sldMk cId="2372978943" sldId="344"/>
            <ac:cxnSpMk id="11" creationId="{3F567404-F28E-06E7-2FC9-86E6C7850877}"/>
          </ac:cxnSpMkLst>
        </pc:cxnChg>
      </pc:sldChg>
      <pc:sldChg chg="modSp add del mod">
        <pc:chgData name="Uday Kiran Rage" userId="8cfd044a105e3dbd" providerId="LiveId" clId="{71ED821D-2044-6B45-94DD-1F66C7C1975A}" dt="2022-11-09T05:19:29.111" v="1064" actId="2696"/>
        <pc:sldMkLst>
          <pc:docMk/>
          <pc:sldMk cId="1070141746" sldId="345"/>
        </pc:sldMkLst>
        <pc:cxnChg chg="mod">
          <ac:chgData name="Uday Kiran Rage" userId="8cfd044a105e3dbd" providerId="LiveId" clId="{71ED821D-2044-6B45-94DD-1F66C7C1975A}" dt="2022-11-09T05:17:19.407" v="1016" actId="14100"/>
          <ac:cxnSpMkLst>
            <pc:docMk/>
            <pc:sldMk cId="1070141746" sldId="345"/>
            <ac:cxnSpMk id="11" creationId="{3F567404-F28E-06E7-2FC9-86E6C7850877}"/>
          </ac:cxnSpMkLst>
        </pc:cxnChg>
      </pc:sldChg>
      <pc:sldChg chg="addSp modSp add mod">
        <pc:chgData name="Uday Kiran Rage" userId="8cfd044a105e3dbd" providerId="LiveId" clId="{71ED821D-2044-6B45-94DD-1F66C7C1975A}" dt="2022-11-09T05:36:20.451" v="1103" actId="1076"/>
        <pc:sldMkLst>
          <pc:docMk/>
          <pc:sldMk cId="2749273007" sldId="345"/>
        </pc:sldMkLst>
        <pc:spChg chg="add mod">
          <ac:chgData name="Uday Kiran Rage" userId="8cfd044a105e3dbd" providerId="LiveId" clId="{71ED821D-2044-6B45-94DD-1F66C7C1975A}" dt="2022-11-09T05:36:20.451" v="1103" actId="1076"/>
          <ac:spMkLst>
            <pc:docMk/>
            <pc:sldMk cId="2749273007" sldId="345"/>
            <ac:spMk id="15" creationId="{DCBF04A8-652B-ABED-3CF5-8A89BC09D8F5}"/>
          </ac:spMkLst>
        </pc:spChg>
        <pc:cxnChg chg="add mod">
          <ac:chgData name="Uday Kiran Rage" userId="8cfd044a105e3dbd" providerId="LiveId" clId="{71ED821D-2044-6B45-94DD-1F66C7C1975A}" dt="2022-11-09T05:20:08.590" v="1070" actId="692"/>
          <ac:cxnSpMkLst>
            <pc:docMk/>
            <pc:sldMk cId="2749273007" sldId="345"/>
            <ac:cxnSpMk id="7" creationId="{4C0D4207-FA75-675E-0730-E52E0BEE1C0C}"/>
          </ac:cxnSpMkLst>
        </pc:cxnChg>
        <pc:cxnChg chg="add mod">
          <ac:chgData name="Uday Kiran Rage" userId="8cfd044a105e3dbd" providerId="LiveId" clId="{71ED821D-2044-6B45-94DD-1F66C7C1975A}" dt="2022-11-09T05:21:26.789" v="1073" actId="692"/>
          <ac:cxnSpMkLst>
            <pc:docMk/>
            <pc:sldMk cId="2749273007" sldId="345"/>
            <ac:cxnSpMk id="10" creationId="{B82CAD1E-92F5-E6EA-3414-821E430CB90D}"/>
          </ac:cxnSpMkLst>
        </pc:cxnChg>
        <pc:cxnChg chg="mod">
          <ac:chgData name="Uday Kiran Rage" userId="8cfd044a105e3dbd" providerId="LiveId" clId="{71ED821D-2044-6B45-94DD-1F66C7C1975A}" dt="2022-11-09T05:19:52.204" v="1067" actId="14100"/>
          <ac:cxnSpMkLst>
            <pc:docMk/>
            <pc:sldMk cId="2749273007" sldId="345"/>
            <ac:cxnSpMk id="11" creationId="{3F567404-F28E-06E7-2FC9-86E6C7850877}"/>
          </ac:cxnSpMkLst>
        </pc:cxnChg>
      </pc:sldChg>
      <pc:sldChg chg="addSp delSp modSp add mod">
        <pc:chgData name="Uday Kiran Rage" userId="8cfd044a105e3dbd" providerId="LiveId" clId="{71ED821D-2044-6B45-94DD-1F66C7C1975A}" dt="2022-11-09T05:38:02.250" v="1159" actId="114"/>
        <pc:sldMkLst>
          <pc:docMk/>
          <pc:sldMk cId="53370075" sldId="346"/>
        </pc:sldMkLst>
        <pc:spChg chg="add mod">
          <ac:chgData name="Uday Kiran Rage" userId="8cfd044a105e3dbd" providerId="LiveId" clId="{71ED821D-2044-6B45-94DD-1F66C7C1975A}" dt="2022-11-09T05:37:39.732" v="1121" actId="1076"/>
          <ac:spMkLst>
            <pc:docMk/>
            <pc:sldMk cId="53370075" sldId="346"/>
            <ac:spMk id="5" creationId="{C4815302-179D-5BE4-E0E1-948DFE975AEA}"/>
          </ac:spMkLst>
        </pc:spChg>
        <pc:spChg chg="add mod">
          <ac:chgData name="Uday Kiran Rage" userId="8cfd044a105e3dbd" providerId="LiveId" clId="{71ED821D-2044-6B45-94DD-1F66C7C1975A}" dt="2022-11-09T05:38:02.250" v="1159" actId="114"/>
          <ac:spMkLst>
            <pc:docMk/>
            <pc:sldMk cId="53370075" sldId="346"/>
            <ac:spMk id="6" creationId="{688AC725-6068-22B0-3919-06FC78265B86}"/>
          </ac:spMkLst>
        </pc:spChg>
        <pc:spChg chg="mod">
          <ac:chgData name="Uday Kiran Rage" userId="8cfd044a105e3dbd" providerId="LiveId" clId="{71ED821D-2044-6B45-94DD-1F66C7C1975A}" dt="2022-11-09T05:36:41.258" v="1106" actId="14100"/>
          <ac:spMkLst>
            <pc:docMk/>
            <pc:sldMk cId="53370075" sldId="346"/>
            <ac:spMk id="9" creationId="{4F28AC88-3F95-5F36-01F6-D8402C854759}"/>
          </ac:spMkLst>
        </pc:spChg>
        <pc:spChg chg="del">
          <ac:chgData name="Uday Kiran Rage" userId="8cfd044a105e3dbd" providerId="LiveId" clId="{71ED821D-2044-6B45-94DD-1F66C7C1975A}" dt="2022-11-09T05:36:47.636" v="1107" actId="478"/>
          <ac:spMkLst>
            <pc:docMk/>
            <pc:sldMk cId="53370075" sldId="346"/>
            <ac:spMk id="15" creationId="{DCBF04A8-652B-ABED-3CF5-8A89BC09D8F5}"/>
          </ac:spMkLst>
        </pc:spChg>
        <pc:graphicFrameChg chg="del">
          <ac:chgData name="Uday Kiran Rage" userId="8cfd044a105e3dbd" providerId="LiveId" clId="{71ED821D-2044-6B45-94DD-1F66C7C1975A}" dt="2022-11-09T05:36:35.126" v="1105" actId="478"/>
          <ac:graphicFrameMkLst>
            <pc:docMk/>
            <pc:sldMk cId="53370075" sldId="346"/>
            <ac:graphicFrameMk id="14" creationId="{CCA4CD2D-B3AC-B95A-5158-437D1A582369}"/>
          </ac:graphicFrameMkLst>
        </pc:graphicFrameChg>
        <pc:cxnChg chg="del">
          <ac:chgData name="Uday Kiran Rage" userId="8cfd044a105e3dbd" providerId="LiveId" clId="{71ED821D-2044-6B45-94DD-1F66C7C1975A}" dt="2022-11-09T05:36:35.126" v="1105" actId="478"/>
          <ac:cxnSpMkLst>
            <pc:docMk/>
            <pc:sldMk cId="53370075" sldId="346"/>
            <ac:cxnSpMk id="7" creationId="{4C0D4207-FA75-675E-0730-E52E0BEE1C0C}"/>
          </ac:cxnSpMkLst>
        </pc:cxnChg>
        <pc:cxnChg chg="del">
          <ac:chgData name="Uday Kiran Rage" userId="8cfd044a105e3dbd" providerId="LiveId" clId="{71ED821D-2044-6B45-94DD-1F66C7C1975A}" dt="2022-11-09T05:36:35.126" v="1105" actId="478"/>
          <ac:cxnSpMkLst>
            <pc:docMk/>
            <pc:sldMk cId="53370075" sldId="346"/>
            <ac:cxnSpMk id="10" creationId="{B82CAD1E-92F5-E6EA-3414-821E430CB90D}"/>
          </ac:cxnSpMkLst>
        </pc:cxnChg>
        <pc:cxnChg chg="mod">
          <ac:chgData name="Uday Kiran Rage" userId="8cfd044a105e3dbd" providerId="LiveId" clId="{71ED821D-2044-6B45-94DD-1F66C7C1975A}" dt="2022-11-09T05:36:56.980" v="1108" actId="14100"/>
          <ac:cxnSpMkLst>
            <pc:docMk/>
            <pc:sldMk cId="53370075" sldId="346"/>
            <ac:cxnSpMk id="11" creationId="{3F567404-F28E-06E7-2FC9-86E6C7850877}"/>
          </ac:cxnSpMkLst>
        </pc:cxnChg>
      </pc:sldChg>
      <pc:sldChg chg="addSp delSp modSp add mod">
        <pc:chgData name="Uday Kiran Rage" userId="8cfd044a105e3dbd" providerId="LiveId" clId="{71ED821D-2044-6B45-94DD-1F66C7C1975A}" dt="2022-11-09T05:38:55.921" v="1175" actId="947"/>
        <pc:sldMkLst>
          <pc:docMk/>
          <pc:sldMk cId="2386519503" sldId="347"/>
        </pc:sldMkLst>
        <pc:spChg chg="del">
          <ac:chgData name="Uday Kiran Rage" userId="8cfd044a105e3dbd" providerId="LiveId" clId="{71ED821D-2044-6B45-94DD-1F66C7C1975A}" dt="2022-11-09T05:38:19.239" v="1161" actId="478"/>
          <ac:spMkLst>
            <pc:docMk/>
            <pc:sldMk cId="2386519503" sldId="347"/>
            <ac:spMk id="5" creationId="{C4815302-179D-5BE4-E0E1-948DFE975AEA}"/>
          </ac:spMkLst>
        </pc:spChg>
        <pc:spChg chg="del">
          <ac:chgData name="Uday Kiran Rage" userId="8cfd044a105e3dbd" providerId="LiveId" clId="{71ED821D-2044-6B45-94DD-1F66C7C1975A}" dt="2022-11-09T05:38:22.202" v="1162" actId="478"/>
          <ac:spMkLst>
            <pc:docMk/>
            <pc:sldMk cId="2386519503" sldId="347"/>
            <ac:spMk id="6" creationId="{688AC725-6068-22B0-3919-06FC78265B86}"/>
          </ac:spMkLst>
        </pc:spChg>
        <pc:spChg chg="add mod">
          <ac:chgData name="Uday Kiran Rage" userId="8cfd044a105e3dbd" providerId="LiveId" clId="{71ED821D-2044-6B45-94DD-1F66C7C1975A}" dt="2022-11-09T05:38:42.914" v="1174" actId="1076"/>
          <ac:spMkLst>
            <pc:docMk/>
            <pc:sldMk cId="2386519503" sldId="347"/>
            <ac:spMk id="7" creationId="{D1DF3A27-E652-9BF5-F080-EB459CAA8456}"/>
          </ac:spMkLst>
        </pc:spChg>
        <pc:graphicFrameChg chg="modGraphic">
          <ac:chgData name="Uday Kiran Rage" userId="8cfd044a105e3dbd" providerId="LiveId" clId="{71ED821D-2044-6B45-94DD-1F66C7C1975A}" dt="2022-11-09T05:38:55.921" v="1175" actId="947"/>
          <ac:graphicFrameMkLst>
            <pc:docMk/>
            <pc:sldMk cId="2386519503" sldId="347"/>
            <ac:graphicFrameMk id="12" creationId="{2B34959C-EBDC-21B9-FCFD-FE73038A4163}"/>
          </ac:graphicFrameMkLst>
        </pc:graphicFrameChg>
        <pc:cxnChg chg="mod">
          <ac:chgData name="Uday Kiran Rage" userId="8cfd044a105e3dbd" providerId="LiveId" clId="{71ED821D-2044-6B45-94DD-1F66C7C1975A}" dt="2022-11-09T05:38:27.084" v="1163" actId="14100"/>
          <ac:cxnSpMkLst>
            <pc:docMk/>
            <pc:sldMk cId="2386519503" sldId="347"/>
            <ac:cxnSpMk id="11" creationId="{3F567404-F28E-06E7-2FC9-86E6C7850877}"/>
          </ac:cxnSpMkLst>
        </pc:cxnChg>
      </pc:sldChg>
      <pc:sldChg chg="addSp delSp modSp add mod">
        <pc:chgData name="Uday Kiran Rage" userId="8cfd044a105e3dbd" providerId="LiveId" clId="{71ED821D-2044-6B45-94DD-1F66C7C1975A}" dt="2022-11-09T05:40:02.981" v="1199" actId="688"/>
        <pc:sldMkLst>
          <pc:docMk/>
          <pc:sldMk cId="1629948878" sldId="348"/>
        </pc:sldMkLst>
        <pc:spChg chg="add mod">
          <ac:chgData name="Uday Kiran Rage" userId="8cfd044a105e3dbd" providerId="LiveId" clId="{71ED821D-2044-6B45-94DD-1F66C7C1975A}" dt="2022-11-09T05:40:02.981" v="1199" actId="688"/>
          <ac:spMkLst>
            <pc:docMk/>
            <pc:sldMk cId="1629948878" sldId="348"/>
            <ac:spMk id="5" creationId="{BFDB589A-4955-7295-D515-7ADE05B28A98}"/>
          </ac:spMkLst>
        </pc:spChg>
        <pc:spChg chg="del">
          <ac:chgData name="Uday Kiran Rage" userId="8cfd044a105e3dbd" providerId="LiveId" clId="{71ED821D-2044-6B45-94DD-1F66C7C1975A}" dt="2022-11-09T05:39:38.121" v="1178" actId="478"/>
          <ac:spMkLst>
            <pc:docMk/>
            <pc:sldMk cId="1629948878" sldId="348"/>
            <ac:spMk id="7" creationId="{D1DF3A27-E652-9BF5-F080-EB459CAA8456}"/>
          </ac:spMkLst>
        </pc:spChg>
        <pc:cxnChg chg="mod">
          <ac:chgData name="Uday Kiran Rage" userId="8cfd044a105e3dbd" providerId="LiveId" clId="{71ED821D-2044-6B45-94DD-1F66C7C1975A}" dt="2022-11-09T05:39:43.023" v="1179" actId="14100"/>
          <ac:cxnSpMkLst>
            <pc:docMk/>
            <pc:sldMk cId="1629948878" sldId="348"/>
            <ac:cxnSpMk id="11" creationId="{3F567404-F28E-06E7-2FC9-86E6C7850877}"/>
          </ac:cxnSpMkLst>
        </pc:cxnChg>
      </pc:sldChg>
      <pc:sldChg chg="modSp add mod">
        <pc:chgData name="Uday Kiran Rage" userId="8cfd044a105e3dbd" providerId="LiveId" clId="{71ED821D-2044-6B45-94DD-1F66C7C1975A}" dt="2022-11-10T00:40:22.553" v="1460"/>
        <pc:sldMkLst>
          <pc:docMk/>
          <pc:sldMk cId="375791357" sldId="349"/>
        </pc:sldMkLst>
        <pc:spChg chg="mod">
          <ac:chgData name="Uday Kiran Rage" userId="8cfd044a105e3dbd" providerId="LiveId" clId="{71ED821D-2044-6B45-94DD-1F66C7C1975A}" dt="2022-11-10T00:40:22.553" v="1460"/>
          <ac:spMkLst>
            <pc:docMk/>
            <pc:sldMk cId="375791357" sldId="349"/>
            <ac:spMk id="3" creationId="{A9F33FF7-1D9E-4E90-924E-546EC9BBF2B4}"/>
          </ac:spMkLst>
        </pc:spChg>
      </pc:sldChg>
      <pc:sldChg chg="modSp add mod">
        <pc:chgData name="Uday Kiran Rage" userId="8cfd044a105e3dbd" providerId="LiveId" clId="{71ED821D-2044-6B45-94DD-1F66C7C1975A}" dt="2022-11-10T00:41:05.113" v="1464"/>
        <pc:sldMkLst>
          <pc:docMk/>
          <pc:sldMk cId="293214042" sldId="350"/>
        </pc:sldMkLst>
        <pc:spChg chg="mod">
          <ac:chgData name="Uday Kiran Rage" userId="8cfd044a105e3dbd" providerId="LiveId" clId="{71ED821D-2044-6B45-94DD-1F66C7C1975A}" dt="2022-11-10T00:41:05.113" v="1464"/>
          <ac:spMkLst>
            <pc:docMk/>
            <pc:sldMk cId="293214042" sldId="350"/>
            <ac:spMk id="3" creationId="{A9F33FF7-1D9E-4E90-924E-546EC9BBF2B4}"/>
          </ac:spMkLst>
        </pc:spChg>
      </pc:sldChg>
      <pc:sldChg chg="modSp add mod">
        <pc:chgData name="Uday Kiran Rage" userId="8cfd044a105e3dbd" providerId="LiveId" clId="{71ED821D-2044-6B45-94DD-1F66C7C1975A}" dt="2022-11-09T05:43:56.592" v="1397" actId="20577"/>
        <pc:sldMkLst>
          <pc:docMk/>
          <pc:sldMk cId="2639346765" sldId="351"/>
        </pc:sldMkLst>
        <pc:spChg chg="mod">
          <ac:chgData name="Uday Kiran Rage" userId="8cfd044a105e3dbd" providerId="LiveId" clId="{71ED821D-2044-6B45-94DD-1F66C7C1975A}" dt="2022-11-09T05:43:56.592" v="1397" actId="20577"/>
          <ac:spMkLst>
            <pc:docMk/>
            <pc:sldMk cId="2639346765" sldId="351"/>
            <ac:spMk id="3" creationId="{A9F33FF7-1D9E-4E90-924E-546EC9BBF2B4}"/>
          </ac:spMkLst>
        </pc:spChg>
      </pc:sldChg>
      <pc:sldChg chg="modSp add mod">
        <pc:chgData name="Uday Kiran Rage" userId="8cfd044a105e3dbd" providerId="LiveId" clId="{71ED821D-2044-6B45-94DD-1F66C7C1975A}" dt="2022-11-09T05:45:33.661" v="1400" actId="113"/>
        <pc:sldMkLst>
          <pc:docMk/>
          <pc:sldMk cId="3005724231" sldId="352"/>
        </pc:sldMkLst>
        <pc:spChg chg="mod">
          <ac:chgData name="Uday Kiran Rage" userId="8cfd044a105e3dbd" providerId="LiveId" clId="{71ED821D-2044-6B45-94DD-1F66C7C1975A}" dt="2022-11-09T05:45:33.661" v="1400" actId="113"/>
          <ac:spMkLst>
            <pc:docMk/>
            <pc:sldMk cId="3005724231" sldId="352"/>
            <ac:spMk id="3" creationId="{A9F33FF7-1D9E-4E90-924E-546EC9BBF2B4}"/>
          </ac:spMkLst>
        </pc:spChg>
      </pc:sldChg>
      <pc:sldChg chg="add">
        <pc:chgData name="Uday Kiran Rage" userId="8cfd044a105e3dbd" providerId="LiveId" clId="{71ED821D-2044-6B45-94DD-1F66C7C1975A}" dt="2022-11-10T00:50:43.194" v="1476" actId="2890"/>
        <pc:sldMkLst>
          <pc:docMk/>
          <pc:sldMk cId="2626065464" sldId="353"/>
        </pc:sldMkLst>
      </pc:sldChg>
      <pc:sldChg chg="addSp delSp modSp new mod">
        <pc:chgData name="Uday Kiran Rage" userId="8cfd044a105e3dbd" providerId="LiveId" clId="{71ED821D-2044-6B45-94DD-1F66C7C1975A}" dt="2022-11-10T05:06:17.829" v="1983" actId="20577"/>
        <pc:sldMkLst>
          <pc:docMk/>
          <pc:sldMk cId="3517230527" sldId="354"/>
        </pc:sldMkLst>
        <pc:spChg chg="del">
          <ac:chgData name="Uday Kiran Rage" userId="8cfd044a105e3dbd" providerId="LiveId" clId="{71ED821D-2044-6B45-94DD-1F66C7C1975A}" dt="2022-11-10T04:39:27.716" v="1713" actId="478"/>
          <ac:spMkLst>
            <pc:docMk/>
            <pc:sldMk cId="3517230527" sldId="354"/>
            <ac:spMk id="2" creationId="{E166F3EA-9523-BC00-FB1D-AC89A7835908}"/>
          </ac:spMkLst>
        </pc:spChg>
        <pc:spChg chg="del">
          <ac:chgData name="Uday Kiran Rage" userId="8cfd044a105e3dbd" providerId="LiveId" clId="{71ED821D-2044-6B45-94DD-1F66C7C1975A}" dt="2022-11-10T04:39:27.716" v="1713" actId="478"/>
          <ac:spMkLst>
            <pc:docMk/>
            <pc:sldMk cId="3517230527" sldId="354"/>
            <ac:spMk id="3" creationId="{F8355FA4-57DD-4219-4807-84F131D5E7F7}"/>
          </ac:spMkLst>
        </pc:spChg>
        <pc:spChg chg="add mod">
          <ac:chgData name="Uday Kiran Rage" userId="8cfd044a105e3dbd" providerId="LiveId" clId="{71ED821D-2044-6B45-94DD-1F66C7C1975A}" dt="2022-11-10T04:40:18.548" v="1777" actId="1076"/>
          <ac:spMkLst>
            <pc:docMk/>
            <pc:sldMk cId="3517230527" sldId="354"/>
            <ac:spMk id="6" creationId="{4C22015F-1EBA-60C1-D7E5-C1155A3F86F4}"/>
          </ac:spMkLst>
        </pc:spChg>
        <pc:spChg chg="add mod">
          <ac:chgData name="Uday Kiran Rage" userId="8cfd044a105e3dbd" providerId="LiveId" clId="{71ED821D-2044-6B45-94DD-1F66C7C1975A}" dt="2022-11-10T04:40:23.357" v="1779" actId="20577"/>
          <ac:spMkLst>
            <pc:docMk/>
            <pc:sldMk cId="3517230527" sldId="354"/>
            <ac:spMk id="7" creationId="{3B8E4EA1-72D4-E702-A3D3-84F17C2D477A}"/>
          </ac:spMkLst>
        </pc:spChg>
        <pc:spChg chg="add mod">
          <ac:chgData name="Uday Kiran Rage" userId="8cfd044a105e3dbd" providerId="LiveId" clId="{71ED821D-2044-6B45-94DD-1F66C7C1975A}" dt="2022-11-10T04:40:33.320" v="1784" actId="1076"/>
          <ac:spMkLst>
            <pc:docMk/>
            <pc:sldMk cId="3517230527" sldId="354"/>
            <ac:spMk id="8" creationId="{42EA9FF9-7AB0-226E-85D1-C910DF077C44}"/>
          </ac:spMkLst>
        </pc:spChg>
        <pc:spChg chg="add mod">
          <ac:chgData name="Uday Kiran Rage" userId="8cfd044a105e3dbd" providerId="LiveId" clId="{71ED821D-2044-6B45-94DD-1F66C7C1975A}" dt="2022-11-10T04:40:38.921" v="1790" actId="20577"/>
          <ac:spMkLst>
            <pc:docMk/>
            <pc:sldMk cId="3517230527" sldId="354"/>
            <ac:spMk id="9" creationId="{54165C75-2DA4-996F-B1CF-E42BB12D37E3}"/>
          </ac:spMkLst>
        </pc:spChg>
        <pc:spChg chg="add mod">
          <ac:chgData name="Uday Kiran Rage" userId="8cfd044a105e3dbd" providerId="LiveId" clId="{71ED821D-2044-6B45-94DD-1F66C7C1975A}" dt="2022-11-10T04:41:35.220" v="1811" actId="20577"/>
          <ac:spMkLst>
            <pc:docMk/>
            <pc:sldMk cId="3517230527" sldId="354"/>
            <ac:spMk id="10" creationId="{E8E4C525-3E5B-DD85-4C87-9EEF625DFAE0}"/>
          </ac:spMkLst>
        </pc:spChg>
        <pc:spChg chg="add mod">
          <ac:chgData name="Uday Kiran Rage" userId="8cfd044a105e3dbd" providerId="LiveId" clId="{71ED821D-2044-6B45-94DD-1F66C7C1975A}" dt="2022-11-10T04:41:43.876" v="1813" actId="20577"/>
          <ac:spMkLst>
            <pc:docMk/>
            <pc:sldMk cId="3517230527" sldId="354"/>
            <ac:spMk id="11" creationId="{E121CD0C-EA54-4B2F-7615-C49AAF2F093C}"/>
          </ac:spMkLst>
        </pc:spChg>
        <pc:spChg chg="add mod">
          <ac:chgData name="Uday Kiran Rage" userId="8cfd044a105e3dbd" providerId="LiveId" clId="{71ED821D-2044-6B45-94DD-1F66C7C1975A}" dt="2022-11-10T04:42:03.059" v="1835" actId="20577"/>
          <ac:spMkLst>
            <pc:docMk/>
            <pc:sldMk cId="3517230527" sldId="354"/>
            <ac:spMk id="12" creationId="{111DC220-82B8-4420-7409-CAD17224EC5C}"/>
          </ac:spMkLst>
        </pc:spChg>
        <pc:spChg chg="add mod">
          <ac:chgData name="Uday Kiran Rage" userId="8cfd044a105e3dbd" providerId="LiveId" clId="{71ED821D-2044-6B45-94DD-1F66C7C1975A}" dt="2022-11-10T04:42:15.071" v="1842" actId="1076"/>
          <ac:spMkLst>
            <pc:docMk/>
            <pc:sldMk cId="3517230527" sldId="354"/>
            <ac:spMk id="13" creationId="{CCBBDD4F-08A3-DAA9-AFB4-58A06E8D2700}"/>
          </ac:spMkLst>
        </pc:spChg>
        <pc:spChg chg="add mod">
          <ac:chgData name="Uday Kiran Rage" userId="8cfd044a105e3dbd" providerId="LiveId" clId="{71ED821D-2044-6B45-94DD-1F66C7C1975A}" dt="2022-11-10T04:42:28.473" v="1846" actId="1076"/>
          <ac:spMkLst>
            <pc:docMk/>
            <pc:sldMk cId="3517230527" sldId="354"/>
            <ac:spMk id="14" creationId="{7F741FB7-1362-4F2E-99BD-59545D2B33CD}"/>
          </ac:spMkLst>
        </pc:spChg>
        <pc:spChg chg="add mod">
          <ac:chgData name="Uday Kiran Rage" userId="8cfd044a105e3dbd" providerId="LiveId" clId="{71ED821D-2044-6B45-94DD-1F66C7C1975A}" dt="2022-11-10T04:42:36.521" v="1847" actId="571"/>
          <ac:spMkLst>
            <pc:docMk/>
            <pc:sldMk cId="3517230527" sldId="354"/>
            <ac:spMk id="15" creationId="{5D78D9F6-6AF4-92C1-38B5-F2695716C4E1}"/>
          </ac:spMkLst>
        </pc:spChg>
        <pc:spChg chg="add del mod">
          <ac:chgData name="Uday Kiran Rage" userId="8cfd044a105e3dbd" providerId="LiveId" clId="{71ED821D-2044-6B45-94DD-1F66C7C1975A}" dt="2022-11-10T04:43:03.839" v="1856" actId="478"/>
          <ac:spMkLst>
            <pc:docMk/>
            <pc:sldMk cId="3517230527" sldId="354"/>
            <ac:spMk id="16" creationId="{4C2FEBC4-C017-F5AC-5562-7545DFE625F1}"/>
          </ac:spMkLst>
        </pc:spChg>
        <pc:spChg chg="add mod">
          <ac:chgData name="Uday Kiran Rage" userId="8cfd044a105e3dbd" providerId="LiveId" clId="{71ED821D-2044-6B45-94DD-1F66C7C1975A}" dt="2022-11-10T04:43:01.337" v="1854" actId="1076"/>
          <ac:spMkLst>
            <pc:docMk/>
            <pc:sldMk cId="3517230527" sldId="354"/>
            <ac:spMk id="17" creationId="{8B9DA0E8-0436-AA87-A0CD-A745ABE58478}"/>
          </ac:spMkLst>
        </pc:spChg>
        <pc:spChg chg="add mod">
          <ac:chgData name="Uday Kiran Rage" userId="8cfd044a105e3dbd" providerId="LiveId" clId="{71ED821D-2044-6B45-94DD-1F66C7C1975A}" dt="2022-11-10T04:43:19.992" v="1858" actId="1076"/>
          <ac:spMkLst>
            <pc:docMk/>
            <pc:sldMk cId="3517230527" sldId="354"/>
            <ac:spMk id="18" creationId="{53B16A31-15D1-2305-A98E-FEEA971DD8D2}"/>
          </ac:spMkLst>
        </pc:spChg>
        <pc:spChg chg="add mod">
          <ac:chgData name="Uday Kiran Rage" userId="8cfd044a105e3dbd" providerId="LiveId" clId="{71ED821D-2044-6B45-94DD-1F66C7C1975A}" dt="2022-11-10T04:43:50.574" v="1888" actId="20577"/>
          <ac:spMkLst>
            <pc:docMk/>
            <pc:sldMk cId="3517230527" sldId="354"/>
            <ac:spMk id="19" creationId="{5BBB0361-0F4F-E5BB-AE71-2B35D76B819C}"/>
          </ac:spMkLst>
        </pc:spChg>
        <pc:spChg chg="add mod">
          <ac:chgData name="Uday Kiran Rage" userId="8cfd044a105e3dbd" providerId="LiveId" clId="{71ED821D-2044-6B45-94DD-1F66C7C1975A}" dt="2022-11-10T04:44:30.704" v="1979" actId="20577"/>
          <ac:spMkLst>
            <pc:docMk/>
            <pc:sldMk cId="3517230527" sldId="354"/>
            <ac:spMk id="20" creationId="{361DAB4F-9101-AD1D-DB18-854A2288FFB7}"/>
          </ac:spMkLst>
        </pc:spChg>
        <pc:spChg chg="add mod">
          <ac:chgData name="Uday Kiran Rage" userId="8cfd044a105e3dbd" providerId="LiveId" clId="{71ED821D-2044-6B45-94DD-1F66C7C1975A}" dt="2022-11-10T04:44:20.310" v="1977" actId="20577"/>
          <ac:spMkLst>
            <pc:docMk/>
            <pc:sldMk cId="3517230527" sldId="354"/>
            <ac:spMk id="21" creationId="{61B2000D-F679-E120-F4DB-FE00D17D7F1B}"/>
          </ac:spMkLst>
        </pc:spChg>
        <pc:graphicFrameChg chg="add mod modGraphic">
          <ac:chgData name="Uday Kiran Rage" userId="8cfd044a105e3dbd" providerId="LiveId" clId="{71ED821D-2044-6B45-94DD-1F66C7C1975A}" dt="2022-11-10T05:06:17.829" v="1983" actId="20577"/>
          <ac:graphicFrameMkLst>
            <pc:docMk/>
            <pc:sldMk cId="3517230527" sldId="354"/>
            <ac:graphicFrameMk id="4" creationId="{203279A5-C447-79EE-9642-859239C66D03}"/>
          </ac:graphicFrameMkLst>
        </pc:graphicFrameChg>
        <pc:graphicFrameChg chg="add mod">
          <ac:chgData name="Uday Kiran Rage" userId="8cfd044a105e3dbd" providerId="LiveId" clId="{71ED821D-2044-6B45-94DD-1F66C7C1975A}" dt="2022-11-10T04:39:43.824" v="1716" actId="1076"/>
          <ac:graphicFrameMkLst>
            <pc:docMk/>
            <pc:sldMk cId="3517230527" sldId="354"/>
            <ac:graphicFrameMk id="5" creationId="{6B7FE90C-75B4-6313-A937-FAEF8E4A04D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8243-7026-4FF6-8652-D09C86F2C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017D-C2FC-44D2-A128-D9F8FDD29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522D1-D246-4980-B824-822B2891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A633-E34E-4251-A541-38531CDB4C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7AE6-D3EC-4329-984F-E577C6EE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A1C36-5178-465F-83C8-2F4FADB0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8E6E-6E22-4154-A13B-60C91B5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7D76-EE6A-433C-8915-D10FFE61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98476-0A79-4BDB-9164-464D84F3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6569-D150-4B01-94BF-D1E1B52C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A633-E34E-4251-A541-38531CDB4C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3FEF-10A5-45B4-9969-2B87EAAA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635CB-C386-474B-A9C5-69FA1F51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8E6E-6E22-4154-A13B-60C91B5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0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38809-99E6-4B8C-8F11-AB35DF010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31BAA-8117-4F6C-B850-90F42654C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4C5BF-7985-495D-A0FC-A1BFAAB4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A633-E34E-4251-A541-38531CDB4C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E53A8-DCA5-4E9C-85B6-2534A77B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26FE9-F250-4251-9BF6-3ECE5C8C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8E6E-6E22-4154-A13B-60C91B5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5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ACA9-9587-4F09-9ABB-AABA9C6F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F0BD-43D3-4B61-8239-42278A7F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3B6FC-9042-4D66-ADF3-49B7EB66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A633-E34E-4251-A541-38531CDB4C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A3AC-F14B-47BD-A5BC-E2A42CA8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977E-FF07-441C-BB3B-9A3667B0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8E6E-6E22-4154-A13B-60C91B5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7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D552-68EB-456C-B906-C7C69F0D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7FC50-070B-4B08-9170-75204FF0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CFFFB-4E17-4A40-BBA0-956D7D93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A633-E34E-4251-A541-38531CDB4C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46365-DF15-4EA1-A1BE-CEE21ADD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10103-9F41-42A6-A565-DD6BF27F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8E6E-6E22-4154-A13B-60C91B5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5629-D5CC-4A8C-8E32-D3ACCB32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267D-92E1-4DC5-A1B0-9FC190E4E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0CEF8-333A-45AC-A67E-48945EC37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E7DA3-D3DE-4120-953C-FC8E51AC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A633-E34E-4251-A541-38531CDB4C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49591-9BB8-4708-9F8B-ED024C85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80FEA-FBC3-4D2C-A184-1E509786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8E6E-6E22-4154-A13B-60C91B5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C83E-CCD8-4F8E-9474-1ADACA1C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8161F-4080-40F3-B9C1-8444DE4E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AB131-2DE5-4CA1-B14A-B3B222A8F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28DD6-3CB2-43DE-BE09-BBC74D067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38FE3-5BD6-4BEE-AB80-D55399B96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18264-53DD-4B1B-AECB-0918884F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A633-E34E-4251-A541-38531CDB4C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7A717-88BD-44ED-B2B6-F7E8D6E3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6D911-0835-45A5-9DB3-9936E794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8E6E-6E22-4154-A13B-60C91B5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8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F206-29BD-46CD-847C-0161623E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F2A2A-610D-48B4-9A04-870942B7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A633-E34E-4251-A541-38531CDB4C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22C97-188F-41F0-9AD6-CD22A416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16C2A-3582-4CEE-B1ED-5A83F039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8E6E-6E22-4154-A13B-60C91B5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2124A-31E0-49F2-9D12-0B6F179F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A633-E34E-4251-A541-38531CDB4C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26FED-D004-4109-BF91-CFC7079D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A9F42-DA5F-4DB9-BCD1-8C84ACC4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8E6E-6E22-4154-A13B-60C91B5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6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36BA-30F0-4241-B7E6-FF0E3692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6D60-84A5-49F5-8ABE-9AC0221B5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4F16F-CC8A-4B57-9D72-00B40E936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3B677-680F-4893-A1DE-8D5C15C5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A633-E34E-4251-A541-38531CDB4C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02828-A3AA-4F77-A2B4-36934B04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50A83-408A-4E07-8CE0-026D641F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8E6E-6E22-4154-A13B-60C91B5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1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75A1-9040-4303-BC5B-5673DE6C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6DDAF-7912-4301-A215-47501ABAD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0B38C-48FD-456E-9C92-193B947D9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F8E2B-2F7B-4F3B-9CD4-C81D47DA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A633-E34E-4251-A541-38531CDB4C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875AB-43FF-4DBD-AB2C-BDAFBBF5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4DB34-63B7-474B-B40F-5CDE09CD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8E6E-6E22-4154-A13B-60C91B5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3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EB4EB-62CB-4116-B370-EC878906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F193A-A975-4482-8094-91F605A1C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18ECC-1ED6-42A4-8343-BB8AD03CD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8A633-E34E-4251-A541-38531CDB4C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5188C-6D38-4185-B9B7-740F595C5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9E08-1A54-4286-8CA6-EE3D3D5DD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D8E6E-6E22-4154-A13B-60C91B5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54B5-A05E-4756-8942-6B8CF88DA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44461"/>
            <a:ext cx="12084148" cy="2387600"/>
          </a:xfrm>
        </p:spPr>
        <p:txBody>
          <a:bodyPr>
            <a:normAutofit/>
          </a:bodyPr>
          <a:lstStyle/>
          <a:p>
            <a:r>
              <a:rPr lang="en-US" sz="7200" b="1" dirty="0"/>
              <a:t>Introduction to Pattern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1C1DA-E0E4-4F3C-A45C-F39D4E51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6935"/>
            <a:ext cx="9144000" cy="1655762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Rage Uday Kiran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71A79-C7E1-DF94-82E3-9A8DF5EC08AA}"/>
              </a:ext>
            </a:extLst>
          </p:cNvPr>
          <p:cNvSpPr txBox="1"/>
          <p:nvPr/>
        </p:nvSpPr>
        <p:spPr>
          <a:xfrm>
            <a:off x="3468029" y="1257033"/>
            <a:ext cx="4162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600" dirty="0"/>
              <a:t>AI for Data Science - I</a:t>
            </a:r>
          </a:p>
        </p:txBody>
      </p:sp>
    </p:spTree>
    <p:extLst>
      <p:ext uri="{BB962C8B-B14F-4D97-AF65-F5344CB8AC3E}">
        <p14:creationId xmlns:p14="http://schemas.microsoft.com/office/powerpoint/2010/main" val="17517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86C4-1FAC-249D-B236-FE60125A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Illustration of KDD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2ED7-8015-C621-AA00-42DFD390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JP" dirty="0"/>
              <a:t>Assume a toy shop is selling the following items:</a:t>
            </a:r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r>
              <a:rPr lang="en-JP" dirty="0"/>
              <a:t>Customer-1 purchased the items </a:t>
            </a:r>
            <a:r>
              <a:rPr lang="en-JP" i="1" dirty="0"/>
              <a:t>a</a:t>
            </a:r>
            <a:r>
              <a:rPr lang="en-JP" dirty="0"/>
              <a:t> and </a:t>
            </a:r>
            <a:r>
              <a:rPr lang="en-JP" i="1" dirty="0"/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C8EEF-1325-A231-56EA-D20828007202}"/>
              </a:ext>
            </a:extLst>
          </p:cNvPr>
          <p:cNvSpPr txBox="1"/>
          <p:nvPr/>
        </p:nvSpPr>
        <p:spPr>
          <a:xfrm>
            <a:off x="8056757" y="1735292"/>
            <a:ext cx="38973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a, b, c, d, e, f, g, h</a:t>
            </a:r>
            <a:endParaRPr lang="en-JP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8A154D-895A-010C-F2AE-81647F6FA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83210"/>
              </p:ext>
            </p:extLst>
          </p:nvPr>
        </p:nvGraphicFramePr>
        <p:xfrm>
          <a:off x="9930162" y="3242675"/>
          <a:ext cx="1371600" cy="6705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3153243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5097932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551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9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8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86C4-1FAC-249D-B236-FE60125A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Illustration of KDD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2ED7-8015-C621-AA00-42DFD390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JP" dirty="0"/>
              <a:t>Assume a toy shop is selling the following items:</a:t>
            </a:r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r>
              <a:rPr lang="en-JP" dirty="0"/>
              <a:t>Customer-1 purchased the items </a:t>
            </a:r>
            <a:r>
              <a:rPr lang="en-JP" i="1" dirty="0"/>
              <a:t>a</a:t>
            </a:r>
            <a:r>
              <a:rPr lang="en-JP" dirty="0"/>
              <a:t> and </a:t>
            </a:r>
            <a:r>
              <a:rPr lang="en-JP" i="1" dirty="0"/>
              <a:t>b</a:t>
            </a:r>
          </a:p>
          <a:p>
            <a:pPr marL="0" indent="0">
              <a:buNone/>
            </a:pPr>
            <a:r>
              <a:rPr lang="en-JP" dirty="0"/>
              <a:t>Customer-2 purchased the items </a:t>
            </a:r>
            <a:r>
              <a:rPr lang="en-JP" i="1" dirty="0"/>
              <a:t>a, e </a:t>
            </a:r>
            <a:r>
              <a:rPr lang="en-JP" dirty="0"/>
              <a:t>and</a:t>
            </a:r>
            <a:r>
              <a:rPr lang="en-JP" i="1" dirty="0"/>
              <a:t> 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C8EEF-1325-A231-56EA-D20828007202}"/>
              </a:ext>
            </a:extLst>
          </p:cNvPr>
          <p:cNvSpPr txBox="1"/>
          <p:nvPr/>
        </p:nvSpPr>
        <p:spPr>
          <a:xfrm>
            <a:off x="8056757" y="1735292"/>
            <a:ext cx="38973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a, b, c, d, e, f, g, h</a:t>
            </a:r>
            <a:endParaRPr lang="en-JP" sz="3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884918-97F8-1013-D089-9B09AF74B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46641"/>
              </p:ext>
            </p:extLst>
          </p:nvPr>
        </p:nvGraphicFramePr>
        <p:xfrm>
          <a:off x="9982200" y="3241405"/>
          <a:ext cx="1371600" cy="100711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705428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61880194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95126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2624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75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81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86C4-1FAC-249D-B236-FE60125A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Illustration of KDD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2ED7-8015-C621-AA00-42DFD390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JP" dirty="0"/>
              <a:t>Assume a toy shop is selling the following items:</a:t>
            </a:r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r>
              <a:rPr lang="en-JP" dirty="0"/>
              <a:t>Customer-1 purchased the items </a:t>
            </a:r>
            <a:r>
              <a:rPr lang="en-JP" i="1" dirty="0"/>
              <a:t>a</a:t>
            </a:r>
            <a:r>
              <a:rPr lang="en-JP" dirty="0"/>
              <a:t> and </a:t>
            </a:r>
            <a:r>
              <a:rPr lang="en-JP" i="1" dirty="0"/>
              <a:t>b</a:t>
            </a:r>
          </a:p>
          <a:p>
            <a:pPr marL="0" indent="0">
              <a:buNone/>
            </a:pPr>
            <a:r>
              <a:rPr lang="en-JP" dirty="0"/>
              <a:t>Customer-2 purchased the items </a:t>
            </a:r>
            <a:r>
              <a:rPr lang="en-JP" i="1" dirty="0"/>
              <a:t>a, e </a:t>
            </a:r>
            <a:r>
              <a:rPr lang="en-JP" dirty="0"/>
              <a:t>and</a:t>
            </a:r>
            <a:r>
              <a:rPr lang="en-JP" i="1" dirty="0"/>
              <a:t> f</a:t>
            </a:r>
          </a:p>
          <a:p>
            <a:pPr marL="0" indent="0">
              <a:buNone/>
            </a:pPr>
            <a:r>
              <a:rPr lang="en-JP" dirty="0"/>
              <a:t>Customer-3 purchased the items </a:t>
            </a:r>
            <a:r>
              <a:rPr lang="en-JP" i="1" dirty="0"/>
              <a:t>c </a:t>
            </a:r>
            <a:r>
              <a:rPr lang="en-JP" dirty="0"/>
              <a:t>and</a:t>
            </a:r>
            <a:r>
              <a:rPr lang="en-JP" i="1" dirty="0"/>
              <a:t> 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C8EEF-1325-A231-56EA-D20828007202}"/>
              </a:ext>
            </a:extLst>
          </p:cNvPr>
          <p:cNvSpPr txBox="1"/>
          <p:nvPr/>
        </p:nvSpPr>
        <p:spPr>
          <a:xfrm>
            <a:off x="8056757" y="1735292"/>
            <a:ext cx="38973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a, b, c, d, e, f, g, h</a:t>
            </a:r>
            <a:endParaRPr lang="en-JP" sz="3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884918-97F8-1013-D089-9B09AF74B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82095"/>
              </p:ext>
            </p:extLst>
          </p:nvPr>
        </p:nvGraphicFramePr>
        <p:xfrm>
          <a:off x="9982200" y="3241405"/>
          <a:ext cx="1371600" cy="13436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705428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61880194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95126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2624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7579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c,d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00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66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86C4-1FAC-249D-B236-FE60125A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Illustration of KDD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2ED7-8015-C621-AA00-42DFD390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JP" dirty="0"/>
              <a:t>Assume a toy shop is selling the following items:</a:t>
            </a:r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r>
              <a:rPr lang="en-JP" dirty="0"/>
              <a:t>Customer-1 purchased the items </a:t>
            </a:r>
            <a:r>
              <a:rPr lang="en-JP" i="1" dirty="0"/>
              <a:t>a</a:t>
            </a:r>
            <a:r>
              <a:rPr lang="en-JP" dirty="0"/>
              <a:t> and </a:t>
            </a:r>
            <a:r>
              <a:rPr lang="en-JP" i="1" dirty="0"/>
              <a:t>b</a:t>
            </a:r>
          </a:p>
          <a:p>
            <a:pPr marL="0" indent="0">
              <a:buNone/>
            </a:pPr>
            <a:r>
              <a:rPr lang="en-JP" dirty="0"/>
              <a:t>Customer-2 purchased the items </a:t>
            </a:r>
            <a:r>
              <a:rPr lang="en-JP" i="1" dirty="0"/>
              <a:t>a, e </a:t>
            </a:r>
            <a:r>
              <a:rPr lang="en-JP" dirty="0"/>
              <a:t>and</a:t>
            </a:r>
            <a:r>
              <a:rPr lang="en-JP" i="1" dirty="0"/>
              <a:t> f</a:t>
            </a:r>
          </a:p>
          <a:p>
            <a:pPr marL="0" indent="0">
              <a:buNone/>
            </a:pPr>
            <a:r>
              <a:rPr lang="en-JP" dirty="0"/>
              <a:t>Customer-3 purchased the items </a:t>
            </a:r>
            <a:r>
              <a:rPr lang="en-JP" i="1" dirty="0"/>
              <a:t>c </a:t>
            </a:r>
            <a:r>
              <a:rPr lang="en-JP" dirty="0"/>
              <a:t>and</a:t>
            </a:r>
            <a:r>
              <a:rPr lang="en-JP" i="1" dirty="0"/>
              <a:t> 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C8EEF-1325-A231-56EA-D20828007202}"/>
              </a:ext>
            </a:extLst>
          </p:cNvPr>
          <p:cNvSpPr txBox="1"/>
          <p:nvPr/>
        </p:nvSpPr>
        <p:spPr>
          <a:xfrm>
            <a:off x="8056757" y="1735292"/>
            <a:ext cx="38973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a, b, c, d, e, f, g, h</a:t>
            </a:r>
            <a:endParaRPr lang="en-JP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9E6F9-EDFA-3E5D-7DC2-3E1609F56D9E}"/>
              </a:ext>
            </a:extLst>
          </p:cNvPr>
          <p:cNvSpPr txBox="1"/>
          <p:nvPr/>
        </p:nvSpPr>
        <p:spPr>
          <a:xfrm>
            <a:off x="3522574" y="4742240"/>
            <a:ext cx="2936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200" b="1" dirty="0"/>
              <a:t>.</a:t>
            </a:r>
          </a:p>
          <a:p>
            <a:r>
              <a:rPr lang="en-JP" sz="3200" b="1" dirty="0"/>
              <a:t>.</a:t>
            </a:r>
          </a:p>
          <a:p>
            <a:r>
              <a:rPr lang="en-JP" sz="3200" b="1" dirty="0"/>
              <a:t>.</a:t>
            </a:r>
          </a:p>
        </p:txBody>
      </p:sp>
      <p:graphicFrame>
        <p:nvGraphicFramePr>
          <p:cNvPr id="7" name="Group 17">
            <a:extLst>
              <a:ext uri="{FF2B5EF4-FFF2-40B4-BE49-F238E27FC236}">
                <a16:creationId xmlns:a16="http://schemas.microsoft.com/office/drawing/2014/main" id="{C450A0E0-E3FA-924F-FA11-29E6F09E2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10505"/>
              </p:ext>
            </p:extLst>
          </p:nvPr>
        </p:nvGraphicFramePr>
        <p:xfrm>
          <a:off x="7281995" y="3167380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Group 55">
            <a:extLst>
              <a:ext uri="{FF2B5EF4-FFF2-40B4-BE49-F238E27FC236}">
                <a16:creationId xmlns:a16="http://schemas.microsoft.com/office/drawing/2014/main" id="{8AB05D8C-D170-8AF8-8375-67476DEDA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87066"/>
              </p:ext>
            </p:extLst>
          </p:nvPr>
        </p:nvGraphicFramePr>
        <p:xfrm>
          <a:off x="8813157" y="3167380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D79E676-EBDB-B681-6CC9-21CD54690A0B}"/>
              </a:ext>
            </a:extLst>
          </p:cNvPr>
          <p:cNvSpPr txBox="1"/>
          <p:nvPr/>
        </p:nvSpPr>
        <p:spPr>
          <a:xfrm>
            <a:off x="4216450" y="5603992"/>
            <a:ext cx="23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Transactional 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3010DF-BFF4-4DE4-5B3B-0A4AE7BD5303}"/>
              </a:ext>
            </a:extLst>
          </p:cNvPr>
          <p:cNvCxnSpPr>
            <a:stCxn id="9" idx="3"/>
          </p:cNvCxnSpPr>
          <p:nvPr/>
        </p:nvCxnSpPr>
        <p:spPr>
          <a:xfrm flipV="1">
            <a:off x="6547601" y="5262239"/>
            <a:ext cx="680133" cy="52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Group 55">
            <a:extLst>
              <a:ext uri="{FF2B5EF4-FFF2-40B4-BE49-F238E27FC236}">
                <a16:creationId xmlns:a16="http://schemas.microsoft.com/office/drawing/2014/main" id="{2AE4C950-0492-30CA-C478-215C6CA43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48855"/>
              </p:ext>
            </p:extLst>
          </p:nvPr>
        </p:nvGraphicFramePr>
        <p:xfrm>
          <a:off x="10553700" y="3167380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06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6250-56BD-61CC-DDCE-A924C0C5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Illustration of KDD process</a:t>
            </a:r>
          </a:p>
        </p:txBody>
      </p:sp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5443D615-BF50-F93B-E8D2-4E578561B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61620"/>
              </p:ext>
            </p:extLst>
          </p:nvPr>
        </p:nvGraphicFramePr>
        <p:xfrm>
          <a:off x="3671812" y="2884449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BBD48841-1E0C-09CE-C219-8EE890A23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21430"/>
              </p:ext>
            </p:extLst>
          </p:nvPr>
        </p:nvGraphicFramePr>
        <p:xfrm>
          <a:off x="5202974" y="2884449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8B2893-60CF-8012-679E-288405B48D81}"/>
              </a:ext>
            </a:extLst>
          </p:cNvPr>
          <p:cNvSpPr txBox="1"/>
          <p:nvPr/>
        </p:nvSpPr>
        <p:spPr>
          <a:xfrm>
            <a:off x="838200" y="2007220"/>
            <a:ext cx="399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Useful information is hidden in this data.</a:t>
            </a:r>
          </a:p>
        </p:txBody>
      </p:sp>
      <p:graphicFrame>
        <p:nvGraphicFramePr>
          <p:cNvPr id="8" name="Group 55">
            <a:extLst>
              <a:ext uri="{FF2B5EF4-FFF2-40B4-BE49-F238E27FC236}">
                <a16:creationId xmlns:a16="http://schemas.microsoft.com/office/drawing/2014/main" id="{8EB5BB01-CE8A-0839-2ED7-B00E049A7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39633"/>
              </p:ext>
            </p:extLst>
          </p:nvPr>
        </p:nvGraphicFramePr>
        <p:xfrm>
          <a:off x="7021978" y="2884449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51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C721-9EE6-1736-56F4-4218781C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Illustration of KDD process</a:t>
            </a:r>
          </a:p>
        </p:txBody>
      </p:sp>
      <p:pic>
        <p:nvPicPr>
          <p:cNvPr id="4" name="Picture 4" descr="KDD">
            <a:extLst>
              <a:ext uri="{FF2B5EF4-FFF2-40B4-BE49-F238E27FC236}">
                <a16:creationId xmlns:a16="http://schemas.microsoft.com/office/drawing/2014/main" id="{162B6C5C-FFEA-01AF-D15D-5C6069DFC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5" y="2040087"/>
            <a:ext cx="5977565" cy="44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28AC88-3F95-5F36-01F6-D8402C854759}"/>
              </a:ext>
            </a:extLst>
          </p:cNvPr>
          <p:cNvSpPr/>
          <p:nvPr/>
        </p:nvSpPr>
        <p:spPr>
          <a:xfrm>
            <a:off x="6893169" y="2715065"/>
            <a:ext cx="5298831" cy="3986818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567404-F28E-06E7-2FC9-86E6C7850877}"/>
              </a:ext>
            </a:extLst>
          </p:cNvPr>
          <p:cNvCxnSpPr/>
          <p:nvPr/>
        </p:nvCxnSpPr>
        <p:spPr>
          <a:xfrm flipH="1">
            <a:off x="1800665" y="5809957"/>
            <a:ext cx="6105550" cy="4923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17">
            <a:extLst>
              <a:ext uri="{FF2B5EF4-FFF2-40B4-BE49-F238E27FC236}">
                <a16:creationId xmlns:a16="http://schemas.microsoft.com/office/drawing/2014/main" id="{2B34959C-EBDC-21B9-FCFD-FE73038A4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612508"/>
              </p:ext>
            </p:extLst>
          </p:nvPr>
        </p:nvGraphicFramePr>
        <p:xfrm>
          <a:off x="7041169" y="2912584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" name="Group 55">
            <a:extLst>
              <a:ext uri="{FF2B5EF4-FFF2-40B4-BE49-F238E27FC236}">
                <a16:creationId xmlns:a16="http://schemas.microsoft.com/office/drawing/2014/main" id="{5863DA67-A718-2DD2-1645-1650E826B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9727"/>
              </p:ext>
            </p:extLst>
          </p:nvPr>
        </p:nvGraphicFramePr>
        <p:xfrm>
          <a:off x="8572331" y="2912584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4" name="Group 55">
            <a:extLst>
              <a:ext uri="{FF2B5EF4-FFF2-40B4-BE49-F238E27FC236}">
                <a16:creationId xmlns:a16="http://schemas.microsoft.com/office/drawing/2014/main" id="{CCA4CD2D-B3AC-B95A-5158-437D1A582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809724"/>
              </p:ext>
            </p:extLst>
          </p:nvPr>
        </p:nvGraphicFramePr>
        <p:xfrm>
          <a:off x="10391335" y="2912584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97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C721-9EE6-1736-56F4-4218781C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Illustration of KDD process</a:t>
            </a:r>
          </a:p>
        </p:txBody>
      </p:sp>
      <p:pic>
        <p:nvPicPr>
          <p:cNvPr id="4" name="Picture 4" descr="KDD">
            <a:extLst>
              <a:ext uri="{FF2B5EF4-FFF2-40B4-BE49-F238E27FC236}">
                <a16:creationId xmlns:a16="http://schemas.microsoft.com/office/drawing/2014/main" id="{162B6C5C-FFEA-01AF-D15D-5C6069DFC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5" y="2040087"/>
            <a:ext cx="5977565" cy="44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28AC88-3F95-5F36-01F6-D8402C854759}"/>
              </a:ext>
            </a:extLst>
          </p:cNvPr>
          <p:cNvSpPr/>
          <p:nvPr/>
        </p:nvSpPr>
        <p:spPr>
          <a:xfrm>
            <a:off x="6893169" y="2715065"/>
            <a:ext cx="5298831" cy="3986818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567404-F28E-06E7-2FC9-86E6C7850877}"/>
              </a:ext>
            </a:extLst>
          </p:cNvPr>
          <p:cNvCxnSpPr>
            <a:cxnSpLocks/>
          </p:cNvCxnSpPr>
          <p:nvPr/>
        </p:nvCxnSpPr>
        <p:spPr>
          <a:xfrm flipH="1" flipV="1">
            <a:off x="2475914" y="5655212"/>
            <a:ext cx="4417255" cy="11254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17">
            <a:extLst>
              <a:ext uri="{FF2B5EF4-FFF2-40B4-BE49-F238E27FC236}">
                <a16:creationId xmlns:a16="http://schemas.microsoft.com/office/drawing/2014/main" id="{2B34959C-EBDC-21B9-FCFD-FE73038A4163}"/>
              </a:ext>
            </a:extLst>
          </p:cNvPr>
          <p:cNvGraphicFramePr>
            <a:graphicFrameLocks noGrp="1"/>
          </p:cNvGraphicFramePr>
          <p:nvPr/>
        </p:nvGraphicFramePr>
        <p:xfrm>
          <a:off x="7041169" y="2912584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" name="Group 55">
            <a:extLst>
              <a:ext uri="{FF2B5EF4-FFF2-40B4-BE49-F238E27FC236}">
                <a16:creationId xmlns:a16="http://schemas.microsoft.com/office/drawing/2014/main" id="{5863DA67-A718-2DD2-1645-1650E826B007}"/>
              </a:ext>
            </a:extLst>
          </p:cNvPr>
          <p:cNvGraphicFramePr>
            <a:graphicFrameLocks noGrp="1"/>
          </p:cNvGraphicFramePr>
          <p:nvPr/>
        </p:nvGraphicFramePr>
        <p:xfrm>
          <a:off x="8572331" y="2912584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4" name="Group 55">
            <a:extLst>
              <a:ext uri="{FF2B5EF4-FFF2-40B4-BE49-F238E27FC236}">
                <a16:creationId xmlns:a16="http://schemas.microsoft.com/office/drawing/2014/main" id="{CCA4CD2D-B3AC-B95A-5158-437D1A582369}"/>
              </a:ext>
            </a:extLst>
          </p:cNvPr>
          <p:cNvGraphicFramePr>
            <a:graphicFrameLocks noGrp="1"/>
          </p:cNvGraphicFramePr>
          <p:nvPr/>
        </p:nvGraphicFramePr>
        <p:xfrm>
          <a:off x="10391335" y="2912584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0D4207-FA75-675E-0730-E52E0BEE1C0C}"/>
              </a:ext>
            </a:extLst>
          </p:cNvPr>
          <p:cNvCxnSpPr/>
          <p:nvPr/>
        </p:nvCxnSpPr>
        <p:spPr>
          <a:xfrm>
            <a:off x="10283483" y="2715065"/>
            <a:ext cx="1708052" cy="38881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CAD1E-92F5-E6EA-3414-821E430CB90D}"/>
              </a:ext>
            </a:extLst>
          </p:cNvPr>
          <p:cNvCxnSpPr/>
          <p:nvPr/>
        </p:nvCxnSpPr>
        <p:spPr>
          <a:xfrm flipH="1">
            <a:off x="10391335" y="2715065"/>
            <a:ext cx="1600200" cy="3986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BF04A8-652B-ABED-3CF5-8A89BC09D8F5}"/>
              </a:ext>
            </a:extLst>
          </p:cNvPr>
          <p:cNvSpPr txBox="1"/>
          <p:nvPr/>
        </p:nvSpPr>
        <p:spPr>
          <a:xfrm>
            <a:off x="3949735" y="5398422"/>
            <a:ext cx="292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Choosing top-20 transactions</a:t>
            </a:r>
          </a:p>
        </p:txBody>
      </p:sp>
    </p:spTree>
    <p:extLst>
      <p:ext uri="{BB962C8B-B14F-4D97-AF65-F5344CB8AC3E}">
        <p14:creationId xmlns:p14="http://schemas.microsoft.com/office/powerpoint/2010/main" val="2749273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C721-9EE6-1736-56F4-4218781C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Illustration of KDD process</a:t>
            </a:r>
          </a:p>
        </p:txBody>
      </p:sp>
      <p:pic>
        <p:nvPicPr>
          <p:cNvPr id="4" name="Picture 4" descr="KDD">
            <a:extLst>
              <a:ext uri="{FF2B5EF4-FFF2-40B4-BE49-F238E27FC236}">
                <a16:creationId xmlns:a16="http://schemas.microsoft.com/office/drawing/2014/main" id="{162B6C5C-FFEA-01AF-D15D-5C6069DFC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5" y="2040087"/>
            <a:ext cx="5977565" cy="44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28AC88-3F95-5F36-01F6-D8402C854759}"/>
              </a:ext>
            </a:extLst>
          </p:cNvPr>
          <p:cNvSpPr/>
          <p:nvPr/>
        </p:nvSpPr>
        <p:spPr>
          <a:xfrm>
            <a:off x="6893170" y="2715065"/>
            <a:ext cx="3474720" cy="3986818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567404-F28E-06E7-2FC9-86E6C7850877}"/>
              </a:ext>
            </a:extLst>
          </p:cNvPr>
          <p:cNvCxnSpPr>
            <a:cxnSpLocks/>
          </p:cNvCxnSpPr>
          <p:nvPr/>
        </p:nvCxnSpPr>
        <p:spPr>
          <a:xfrm flipH="1" flipV="1">
            <a:off x="3516923" y="4881489"/>
            <a:ext cx="3376246" cy="8862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17">
            <a:extLst>
              <a:ext uri="{FF2B5EF4-FFF2-40B4-BE49-F238E27FC236}">
                <a16:creationId xmlns:a16="http://schemas.microsoft.com/office/drawing/2014/main" id="{2B34959C-EBDC-21B9-FCFD-FE73038A4163}"/>
              </a:ext>
            </a:extLst>
          </p:cNvPr>
          <p:cNvGraphicFramePr>
            <a:graphicFrameLocks noGrp="1"/>
          </p:cNvGraphicFramePr>
          <p:nvPr/>
        </p:nvGraphicFramePr>
        <p:xfrm>
          <a:off x="7041169" y="2912584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" name="Group 55">
            <a:extLst>
              <a:ext uri="{FF2B5EF4-FFF2-40B4-BE49-F238E27FC236}">
                <a16:creationId xmlns:a16="http://schemas.microsoft.com/office/drawing/2014/main" id="{5863DA67-A718-2DD2-1645-1650E826B007}"/>
              </a:ext>
            </a:extLst>
          </p:cNvPr>
          <p:cNvGraphicFramePr>
            <a:graphicFrameLocks noGrp="1"/>
          </p:cNvGraphicFramePr>
          <p:nvPr/>
        </p:nvGraphicFramePr>
        <p:xfrm>
          <a:off x="8572331" y="2912584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815302-179D-5BE4-E0E1-948DFE975AEA}"/>
              </a:ext>
            </a:extLst>
          </p:cNvPr>
          <p:cNvSpPr txBox="1"/>
          <p:nvPr/>
        </p:nvSpPr>
        <p:spPr>
          <a:xfrm rot="840705">
            <a:off x="5231051" y="5139955"/>
            <a:ext cx="125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word 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AC725-6068-22B0-3919-06FC78265B86}"/>
              </a:ext>
            </a:extLst>
          </p:cNvPr>
          <p:cNvSpPr txBox="1"/>
          <p:nvPr/>
        </p:nvSpPr>
        <p:spPr>
          <a:xfrm rot="833056">
            <a:off x="4543527" y="5471348"/>
            <a:ext cx="221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h</a:t>
            </a:r>
            <a:r>
              <a:rPr lang="en-JP" dirty="0"/>
              <a:t> appeared only once</a:t>
            </a:r>
          </a:p>
        </p:txBody>
      </p:sp>
    </p:spTree>
    <p:extLst>
      <p:ext uri="{BB962C8B-B14F-4D97-AF65-F5344CB8AC3E}">
        <p14:creationId xmlns:p14="http://schemas.microsoft.com/office/powerpoint/2010/main" val="5337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C721-9EE6-1736-56F4-4218781C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Illustration of KDD process</a:t>
            </a:r>
          </a:p>
        </p:txBody>
      </p:sp>
      <p:pic>
        <p:nvPicPr>
          <p:cNvPr id="4" name="Picture 4" descr="KDD">
            <a:extLst>
              <a:ext uri="{FF2B5EF4-FFF2-40B4-BE49-F238E27FC236}">
                <a16:creationId xmlns:a16="http://schemas.microsoft.com/office/drawing/2014/main" id="{162B6C5C-FFEA-01AF-D15D-5C6069DFC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5" y="2040087"/>
            <a:ext cx="5977565" cy="44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28AC88-3F95-5F36-01F6-D8402C854759}"/>
              </a:ext>
            </a:extLst>
          </p:cNvPr>
          <p:cNvSpPr/>
          <p:nvPr/>
        </p:nvSpPr>
        <p:spPr>
          <a:xfrm>
            <a:off x="6893170" y="2715065"/>
            <a:ext cx="3474720" cy="3986818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567404-F28E-06E7-2FC9-86E6C7850877}"/>
              </a:ext>
            </a:extLst>
          </p:cNvPr>
          <p:cNvCxnSpPr>
            <a:cxnSpLocks/>
          </p:cNvCxnSpPr>
          <p:nvPr/>
        </p:nvCxnSpPr>
        <p:spPr>
          <a:xfrm flipH="1" flipV="1">
            <a:off x="4248443" y="4206240"/>
            <a:ext cx="2644726" cy="156151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17">
            <a:extLst>
              <a:ext uri="{FF2B5EF4-FFF2-40B4-BE49-F238E27FC236}">
                <a16:creationId xmlns:a16="http://schemas.microsoft.com/office/drawing/2014/main" id="{2B34959C-EBDC-21B9-FCFD-FE73038A4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70551"/>
              </p:ext>
            </p:extLst>
          </p:nvPr>
        </p:nvGraphicFramePr>
        <p:xfrm>
          <a:off x="7041169" y="2912584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</a:t>
                      </a:r>
                      <a:r>
                        <a:rPr kumimoji="0" lang="en-US" sz="16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" name="Group 55">
            <a:extLst>
              <a:ext uri="{FF2B5EF4-FFF2-40B4-BE49-F238E27FC236}">
                <a16:creationId xmlns:a16="http://schemas.microsoft.com/office/drawing/2014/main" id="{5863DA67-A718-2DD2-1645-1650E826B007}"/>
              </a:ext>
            </a:extLst>
          </p:cNvPr>
          <p:cNvGraphicFramePr>
            <a:graphicFrameLocks noGrp="1"/>
          </p:cNvGraphicFramePr>
          <p:nvPr/>
        </p:nvGraphicFramePr>
        <p:xfrm>
          <a:off x="8572331" y="2912584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DF3A27-E652-9BF5-F080-EB459CAA8456}"/>
              </a:ext>
            </a:extLst>
          </p:cNvPr>
          <p:cNvSpPr txBox="1"/>
          <p:nvPr/>
        </p:nvSpPr>
        <p:spPr>
          <a:xfrm rot="1720706">
            <a:off x="5368396" y="480233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prune </a:t>
            </a:r>
            <a:r>
              <a:rPr lang="en-JP" i="1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38651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C721-9EE6-1736-56F4-4218781C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Illustration of KDD process</a:t>
            </a:r>
          </a:p>
        </p:txBody>
      </p:sp>
      <p:pic>
        <p:nvPicPr>
          <p:cNvPr id="4" name="Picture 4" descr="KDD">
            <a:extLst>
              <a:ext uri="{FF2B5EF4-FFF2-40B4-BE49-F238E27FC236}">
                <a16:creationId xmlns:a16="http://schemas.microsoft.com/office/drawing/2014/main" id="{162B6C5C-FFEA-01AF-D15D-5C6069DFC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5" y="2040087"/>
            <a:ext cx="5977565" cy="44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28AC88-3F95-5F36-01F6-D8402C854759}"/>
              </a:ext>
            </a:extLst>
          </p:cNvPr>
          <p:cNvSpPr/>
          <p:nvPr/>
        </p:nvSpPr>
        <p:spPr>
          <a:xfrm>
            <a:off x="6893170" y="2715065"/>
            <a:ext cx="3474720" cy="3986818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567404-F28E-06E7-2FC9-86E6C7850877}"/>
              </a:ext>
            </a:extLst>
          </p:cNvPr>
          <p:cNvCxnSpPr>
            <a:cxnSpLocks/>
          </p:cNvCxnSpPr>
          <p:nvPr/>
        </p:nvCxnSpPr>
        <p:spPr>
          <a:xfrm flipH="1" flipV="1">
            <a:off x="5106572" y="3727938"/>
            <a:ext cx="1786597" cy="20398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17">
            <a:extLst>
              <a:ext uri="{FF2B5EF4-FFF2-40B4-BE49-F238E27FC236}">
                <a16:creationId xmlns:a16="http://schemas.microsoft.com/office/drawing/2014/main" id="{2B34959C-EBDC-21B9-FCFD-FE73038A4163}"/>
              </a:ext>
            </a:extLst>
          </p:cNvPr>
          <p:cNvGraphicFramePr>
            <a:graphicFrameLocks noGrp="1"/>
          </p:cNvGraphicFramePr>
          <p:nvPr/>
        </p:nvGraphicFramePr>
        <p:xfrm>
          <a:off x="7041169" y="2912584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</a:t>
                      </a:r>
                      <a:r>
                        <a:rPr kumimoji="0" lang="en-US" sz="16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" name="Group 55">
            <a:extLst>
              <a:ext uri="{FF2B5EF4-FFF2-40B4-BE49-F238E27FC236}">
                <a16:creationId xmlns:a16="http://schemas.microsoft.com/office/drawing/2014/main" id="{5863DA67-A718-2DD2-1645-1650E826B007}"/>
              </a:ext>
            </a:extLst>
          </p:cNvPr>
          <p:cNvGraphicFramePr>
            <a:graphicFrameLocks noGrp="1"/>
          </p:cNvGraphicFramePr>
          <p:nvPr/>
        </p:nvGraphicFramePr>
        <p:xfrm>
          <a:off x="8572331" y="2912584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B589A-4955-7295-D515-7ADE05B28A98}"/>
              </a:ext>
            </a:extLst>
          </p:cNvPr>
          <p:cNvSpPr txBox="1"/>
          <p:nvPr/>
        </p:nvSpPr>
        <p:spPr>
          <a:xfrm rot="2867598">
            <a:off x="5319167" y="4500867"/>
            <a:ext cx="167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extract patterns</a:t>
            </a:r>
          </a:p>
        </p:txBody>
      </p:sp>
    </p:spTree>
    <p:extLst>
      <p:ext uri="{BB962C8B-B14F-4D97-AF65-F5344CB8AC3E}">
        <p14:creationId xmlns:p14="http://schemas.microsoft.com/office/powerpoint/2010/main" val="162994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377C-D9B6-4301-94B0-8CCB95CA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3FF7-1D9E-4E90-924E-546EC9BBF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 of Data Science</a:t>
            </a:r>
          </a:p>
          <a:p>
            <a:r>
              <a:rPr lang="en-US" dirty="0"/>
              <a:t>Knowledge Discovery in Databases Process</a:t>
            </a:r>
          </a:p>
          <a:p>
            <a:r>
              <a:rPr lang="en-US" dirty="0"/>
              <a:t>Frequent Pattern Mining and </a:t>
            </a:r>
          </a:p>
          <a:p>
            <a:r>
              <a:rPr lang="en-US" dirty="0"/>
              <a:t>Association Rule Mining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62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377C-D9B6-4301-94B0-8CCB95CA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3FF7-1D9E-4E90-924E-546EC9BBF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Origin of Big Data Analytics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Knowledge Discovery in Databases Process</a:t>
            </a:r>
          </a:p>
          <a:p>
            <a:r>
              <a:rPr lang="en-US" b="1" dirty="0"/>
              <a:t>Frequent Pattern Mining and </a:t>
            </a:r>
          </a:p>
          <a:p>
            <a:pPr lvl="1"/>
            <a:r>
              <a:rPr lang="en-US" b="1" dirty="0"/>
              <a:t>Mathematical model</a:t>
            </a:r>
          </a:p>
          <a:p>
            <a:pPr lvl="1"/>
            <a:r>
              <a:rPr lang="en-US" b="1" dirty="0"/>
              <a:t>Search space</a:t>
            </a:r>
          </a:p>
          <a:p>
            <a:pPr lvl="1"/>
            <a:r>
              <a:rPr lang="en-US" b="1" dirty="0"/>
              <a:t>Apriori property</a:t>
            </a:r>
          </a:p>
          <a:p>
            <a:pPr lvl="1"/>
            <a:r>
              <a:rPr lang="en-US" b="1" dirty="0"/>
              <a:t>Apriori algorithm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Association Rule Mining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46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FD71-3E8D-994F-8C08-89399F5B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Frequent Patterns</a:t>
            </a:r>
          </a:p>
        </p:txBody>
      </p:sp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ED604580-71B7-404C-8EA4-5EDEBF34B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3492"/>
              </p:ext>
            </p:extLst>
          </p:nvPr>
        </p:nvGraphicFramePr>
        <p:xfrm>
          <a:off x="805948" y="2561063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D0B4E658-9515-7E4E-BB6E-93F89CBDB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6841"/>
              </p:ext>
            </p:extLst>
          </p:nvPr>
        </p:nvGraphicFramePr>
        <p:xfrm>
          <a:off x="2482348" y="2561063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 Box 93">
            <a:extLst>
              <a:ext uri="{FF2B5EF4-FFF2-40B4-BE49-F238E27FC236}">
                <a16:creationId xmlns:a16="http://schemas.microsoft.com/office/drawing/2014/main" id="{E54FF4DD-428C-1646-AD84-58EEBD13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48" y="6491713"/>
            <a:ext cx="344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Perpetua" pitchFamily="18" charset="0"/>
              </a:rPr>
              <a:t>Table 1: Transactional database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F210D95-5DD1-7C40-8698-8D9CE1146A3C}"/>
              </a:ext>
            </a:extLst>
          </p:cNvPr>
          <p:cNvSpPr txBox="1">
            <a:spLocks/>
          </p:cNvSpPr>
          <p:nvPr/>
        </p:nvSpPr>
        <p:spPr bwMode="auto">
          <a:xfrm>
            <a:off x="5077326" y="2155207"/>
            <a:ext cx="711467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 ={i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,i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,…,i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}, be a set of items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E.g., I={a, b, c, d, e, f, g, h}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93A1F-F789-8B1E-79EF-9FF1C24A0405}"/>
              </a:ext>
            </a:extLst>
          </p:cNvPr>
          <p:cNvSpPr txBox="1"/>
          <p:nvPr/>
        </p:nvSpPr>
        <p:spPr>
          <a:xfrm>
            <a:off x="1806498" y="1970541"/>
            <a:ext cx="100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Toy shop</a:t>
            </a:r>
          </a:p>
        </p:txBody>
      </p:sp>
    </p:spTree>
    <p:extLst>
      <p:ext uri="{BB962C8B-B14F-4D97-AF65-F5344CB8AC3E}">
        <p14:creationId xmlns:p14="http://schemas.microsoft.com/office/powerpoint/2010/main" val="1893363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FD71-3E8D-994F-8C08-89399F5B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Frequent Patterns</a:t>
            </a:r>
          </a:p>
        </p:txBody>
      </p:sp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ED604580-71B7-404C-8EA4-5EDEBF34B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50239"/>
              </p:ext>
            </p:extLst>
          </p:nvPr>
        </p:nvGraphicFramePr>
        <p:xfrm>
          <a:off x="838200" y="1981200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D0B4E658-9515-7E4E-BB6E-93F89CBDB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95191"/>
              </p:ext>
            </p:extLst>
          </p:nvPr>
        </p:nvGraphicFramePr>
        <p:xfrm>
          <a:off x="2514600" y="1981200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 Box 93">
            <a:extLst>
              <a:ext uri="{FF2B5EF4-FFF2-40B4-BE49-F238E27FC236}">
                <a16:creationId xmlns:a16="http://schemas.microsoft.com/office/drawing/2014/main" id="{E54FF4DD-428C-1646-AD84-58EEBD13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11850"/>
            <a:ext cx="344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Perpetua" pitchFamily="18" charset="0"/>
              </a:rPr>
              <a:t>Table 1: Transactional database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I ={i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,i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,…,i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}, be a set of items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E.g., I={a, b, c, d, e, f, g, h}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I,  is called a </a:t>
                </a:r>
                <a:r>
                  <a:rPr lang="en-US" sz="28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pattern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(or an </a:t>
                </a:r>
                <a:r>
                  <a:rPr lang="en-US" sz="2800" i="1" dirty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itemset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Examples: </a:t>
                </a:r>
              </a:p>
              <a:p>
                <a:pPr marL="1187450" lvl="2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I   is a pattern</a:t>
                </a:r>
              </a:p>
              <a:p>
                <a:pPr marL="1187450" lvl="2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sz="28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I is a pattern</a:t>
                </a:r>
              </a:p>
              <a:p>
                <a:pPr marL="1187450" lvl="2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abcdeh</a:t>
                </a:r>
                <a:r>
                  <a:rPr lang="en-US" sz="28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I is a pattern</a:t>
                </a: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blipFill>
                <a:blip r:embed="rId2"/>
                <a:stretch>
                  <a:fillRect l="-1028" t="-12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177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FD71-3E8D-994F-8C08-89399F5B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Frequent Patterns</a:t>
            </a:r>
          </a:p>
        </p:txBody>
      </p:sp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ED604580-71B7-404C-8EA4-5EDEBF34B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37916"/>
              </p:ext>
            </p:extLst>
          </p:nvPr>
        </p:nvGraphicFramePr>
        <p:xfrm>
          <a:off x="838200" y="1981200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D0B4E658-9515-7E4E-BB6E-93F89CBDB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649111"/>
              </p:ext>
            </p:extLst>
          </p:nvPr>
        </p:nvGraphicFramePr>
        <p:xfrm>
          <a:off x="2514600" y="1981200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 Box 93">
            <a:extLst>
              <a:ext uri="{FF2B5EF4-FFF2-40B4-BE49-F238E27FC236}">
                <a16:creationId xmlns:a16="http://schemas.microsoft.com/office/drawing/2014/main" id="{E54FF4DD-428C-1646-AD84-58EEBD13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11850"/>
            <a:ext cx="344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Perpetua" pitchFamily="18" charset="0"/>
              </a:rPr>
              <a:t>Table 1: Transactional database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I ={i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,i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,…,i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}, be a set of items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E.g., I={a, b, c, d, e, f, g, h}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I,  is called a </a:t>
                </a:r>
                <a:r>
                  <a:rPr lang="en-US" sz="28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pattern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(or an </a:t>
                </a:r>
                <a:r>
                  <a:rPr lang="en-US" sz="2800" i="1" dirty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itemset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E.g., ab</a:t>
                </a:r>
                <a:r>
                  <a:rPr lang="en-US" sz="28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I is a pattern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A transaction, t=(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tid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, X)</a:t>
                </a:r>
              </a:p>
              <a:p>
                <a:pPr>
                  <a:spcBef>
                    <a:spcPts val="575"/>
                  </a:spcBef>
                  <a:buClr>
                    <a:schemeClr val="accent1"/>
                  </a:buClr>
                  <a:buSzPct val="85000"/>
                </a:pPr>
                <a:endParaRPr 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blipFill>
                <a:blip r:embed="rId2"/>
                <a:stretch>
                  <a:fillRect l="-890" t="-12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438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FD71-3E8D-994F-8C08-89399F5B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Frequent Patterns</a:t>
            </a:r>
          </a:p>
        </p:txBody>
      </p:sp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ED604580-71B7-404C-8EA4-5EDEBF34B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782018"/>
              </p:ext>
            </p:extLst>
          </p:nvPr>
        </p:nvGraphicFramePr>
        <p:xfrm>
          <a:off x="838200" y="1981200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D0B4E658-9515-7E4E-BB6E-93F89CBDB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010108"/>
              </p:ext>
            </p:extLst>
          </p:nvPr>
        </p:nvGraphicFramePr>
        <p:xfrm>
          <a:off x="2514600" y="1981200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 Box 93">
            <a:extLst>
              <a:ext uri="{FF2B5EF4-FFF2-40B4-BE49-F238E27FC236}">
                <a16:creationId xmlns:a16="http://schemas.microsoft.com/office/drawing/2014/main" id="{E54FF4DD-428C-1646-AD84-58EEBD13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11850"/>
            <a:ext cx="344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Perpetua" pitchFamily="18" charset="0"/>
              </a:rPr>
              <a:t>Table 1: Transactional database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I ={i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,i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,…,i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}, be a set of items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E.g., I={a, b, c, d, e, f, g, h}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I,  is called a </a:t>
                </a:r>
                <a:r>
                  <a:rPr lang="en-US" sz="28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pattern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(or an </a:t>
                </a:r>
                <a:r>
                  <a:rPr lang="en-US" sz="2800" i="1" dirty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itemset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E.g., ab</a:t>
                </a:r>
                <a:r>
                  <a:rPr lang="en-US" sz="28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I is a pattern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A transaction, t=(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tid,X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A transactional database, TDB={t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,t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,…,t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}</a:t>
                </a:r>
              </a:p>
              <a:p>
                <a:pPr>
                  <a:spcBef>
                    <a:spcPts val="575"/>
                  </a:spcBef>
                  <a:buClr>
                    <a:schemeClr val="accent1"/>
                  </a:buClr>
                  <a:buSzPct val="85000"/>
                </a:pPr>
                <a:endParaRPr 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blipFill>
                <a:blip r:embed="rId2"/>
                <a:stretch>
                  <a:fillRect l="-1028" t="-12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98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FD71-3E8D-994F-8C08-89399F5B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Frequent Patterns</a:t>
            </a:r>
          </a:p>
        </p:txBody>
      </p:sp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ED604580-71B7-404C-8EA4-5EDEBF34B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193915"/>
              </p:ext>
            </p:extLst>
          </p:nvPr>
        </p:nvGraphicFramePr>
        <p:xfrm>
          <a:off x="838200" y="1981200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D0B4E658-9515-7E4E-BB6E-93F89CBDB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92769"/>
              </p:ext>
            </p:extLst>
          </p:nvPr>
        </p:nvGraphicFramePr>
        <p:xfrm>
          <a:off x="2514600" y="1981200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 Box 93">
            <a:extLst>
              <a:ext uri="{FF2B5EF4-FFF2-40B4-BE49-F238E27FC236}">
                <a16:creationId xmlns:a16="http://schemas.microsoft.com/office/drawing/2014/main" id="{E54FF4DD-428C-1646-AD84-58EEBD13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11850"/>
            <a:ext cx="344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Perpetua" pitchFamily="18" charset="0"/>
              </a:rPr>
              <a:t>Table 1: Transactional database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I ={i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,i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,…,i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}, be a set of items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E.g., I={a, b, c, d, e, f, g, h}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I,  is called a </a:t>
                </a:r>
                <a:r>
                  <a:rPr lang="en-US" sz="28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pattern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(or an </a:t>
                </a:r>
                <a:r>
                  <a:rPr lang="en-US" sz="2800" i="1" dirty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itemset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E.g., ab</a:t>
                </a:r>
                <a:r>
                  <a:rPr lang="en-US" sz="28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I is a pattern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A transaction, t=(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tid,X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A transactional database, TDB={t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,t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,…,t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}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E.g., Table 1</a:t>
                </a:r>
              </a:p>
              <a:p>
                <a:pPr>
                  <a:spcBef>
                    <a:spcPts val="575"/>
                  </a:spcBef>
                  <a:buClr>
                    <a:schemeClr val="accent1"/>
                  </a:buClr>
                  <a:buSzPct val="85000"/>
                </a:pPr>
                <a:endParaRPr 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blipFill>
                <a:blip r:embed="rId2"/>
                <a:stretch>
                  <a:fillRect l="-1028" t="-12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781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FD71-3E8D-994F-8C08-89399F5B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Frequent Patterns</a:t>
            </a:r>
          </a:p>
        </p:txBody>
      </p:sp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ED604580-71B7-404C-8EA4-5EDEBF34BC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1200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D0B4E658-9515-7E4E-BB6E-93F89CBDB444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1981200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 Box 93">
            <a:extLst>
              <a:ext uri="{FF2B5EF4-FFF2-40B4-BE49-F238E27FC236}">
                <a16:creationId xmlns:a16="http://schemas.microsoft.com/office/drawing/2014/main" id="{E54FF4DD-428C-1646-AD84-58EEBD13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11850"/>
            <a:ext cx="344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Perpetua" pitchFamily="18" charset="0"/>
              </a:rPr>
              <a:t>Table 1: Transactional database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07295" y="1623396"/>
                <a:ext cx="7114674" cy="518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I ={i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,i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,…,i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}, be a set of items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E.g., I={a, b, c, d, e, f, g, h}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I,  is called a </a:t>
                </a:r>
                <a:r>
                  <a:rPr lang="en-US" sz="28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pattern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(or an </a:t>
                </a:r>
                <a:r>
                  <a:rPr lang="en-US" sz="2800" i="1" dirty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itemset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E.g., ab</a:t>
                </a:r>
                <a:r>
                  <a:rPr lang="en-US" sz="28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I is a pattern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A transaction, t=(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tid,X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A transactional database, TDB={t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,t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,…,t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}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E.g., Table 1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Frequency of X, 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freq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(X)= number of transactions containing X in TDB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E.g., 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freq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(ab) = 8</a:t>
                </a:r>
              </a:p>
              <a:p>
                <a:pPr>
                  <a:spcBef>
                    <a:spcPts val="575"/>
                  </a:spcBef>
                  <a:buClr>
                    <a:schemeClr val="accent1"/>
                  </a:buClr>
                  <a:buSzPct val="85000"/>
                </a:pPr>
                <a:endParaRPr 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7295" y="1623396"/>
                <a:ext cx="7114674" cy="5181600"/>
              </a:xfrm>
              <a:prstGeom prst="rect">
                <a:avLst/>
              </a:prstGeom>
              <a:blipFill>
                <a:blip r:embed="rId2"/>
                <a:stretch>
                  <a:fillRect l="-1028" t="-1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53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FD71-3E8D-994F-8C08-89399F5B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Frequent Patterns</a:t>
            </a:r>
          </a:p>
        </p:txBody>
      </p:sp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ED604580-71B7-404C-8EA4-5EDEBF34BC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1200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D0B4E658-9515-7E4E-BB6E-93F89CBDB444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1981200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 Box 93">
            <a:extLst>
              <a:ext uri="{FF2B5EF4-FFF2-40B4-BE49-F238E27FC236}">
                <a16:creationId xmlns:a16="http://schemas.microsoft.com/office/drawing/2014/main" id="{E54FF4DD-428C-1646-AD84-58EEBD13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11850"/>
            <a:ext cx="344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Perpetua" pitchFamily="18" charset="0"/>
              </a:rPr>
              <a:t>Table 1: Transactional database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Support of X, sup(X)=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𝑓𝑟𝑒𝑞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𝑇𝐷𝐵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(=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𝑑𝑎𝑡𝑎𝑏𝑎𝑠𝑒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𝑠𝑖𝑧𝑒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E.g., sup(ab)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𝑓𝑟𝑒𝑞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=0.4 = 40%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Freq is also called support count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endParaRPr lang="en-US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X is a frequent pattern if sup(X)≥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minSup</a:t>
                </a:r>
                <a:endParaRPr lang="en-US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Where, 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minSup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represents the user-specified minimum support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E.g., if 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minSup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=35%, then ab is a frequent pattern</a:t>
                </a: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blipFill>
                <a:blip r:embed="rId2"/>
                <a:stretch>
                  <a:fillRect l="-10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25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432F-02D6-4B1B-B46F-CBABE180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Frequent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3A32-F67A-48D5-8114-2CF6AC20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Given a transactional database (</a:t>
            </a:r>
            <a:r>
              <a:rPr lang="en-US" i="1" dirty="0"/>
              <a:t>TDB</a:t>
            </a:r>
            <a:r>
              <a:rPr lang="en-US" dirty="0"/>
              <a:t>) and the user-specified minimum support (</a:t>
            </a:r>
            <a:r>
              <a:rPr lang="en-US" i="1" dirty="0" err="1"/>
              <a:t>minSup</a:t>
            </a:r>
            <a:r>
              <a:rPr lang="en-US" dirty="0"/>
              <a:t>), </a:t>
            </a:r>
            <a:r>
              <a:rPr lang="en-US" i="1" u="sng" dirty="0"/>
              <a:t>find all patterns in TDB that have support no less than </a:t>
            </a:r>
            <a:r>
              <a:rPr lang="en-US" i="1" u="sng" dirty="0" err="1"/>
              <a:t>minSup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228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9CF4-9F5E-4CF9-9797-B0E0AA5E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C05BC39-2D6D-4802-8860-2E153CC9FBF6}"/>
              </a:ext>
            </a:extLst>
          </p:cNvPr>
          <p:cNvSpPr txBox="1"/>
          <p:nvPr/>
        </p:nvSpPr>
        <p:spPr>
          <a:xfrm>
            <a:off x="3075704" y="16270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{}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70CA7DE-5EFB-44F1-8FC6-9B70B7E63169}"/>
              </a:ext>
            </a:extLst>
          </p:cNvPr>
          <p:cNvSpPr txBox="1"/>
          <p:nvPr/>
        </p:nvSpPr>
        <p:spPr>
          <a:xfrm>
            <a:off x="1399304" y="2435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865F200-513F-47A5-BEEB-760F25EA1313}"/>
              </a:ext>
            </a:extLst>
          </p:cNvPr>
          <p:cNvSpPr txBox="1"/>
          <p:nvPr/>
        </p:nvSpPr>
        <p:spPr>
          <a:xfrm>
            <a:off x="2542304" y="2447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AA212CB-DA60-46F4-A36A-C19BCB53D403}"/>
              </a:ext>
            </a:extLst>
          </p:cNvPr>
          <p:cNvSpPr txBox="1"/>
          <p:nvPr/>
        </p:nvSpPr>
        <p:spPr>
          <a:xfrm>
            <a:off x="3532904" y="2435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c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69C06A3-67A4-48B1-9EFC-DF4FA4718455}"/>
              </a:ext>
            </a:extLst>
          </p:cNvPr>
          <p:cNvSpPr txBox="1"/>
          <p:nvPr/>
        </p:nvSpPr>
        <p:spPr>
          <a:xfrm>
            <a:off x="4371104" y="24332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d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6A42937E-7E4C-43EE-97F0-DB6201129651}"/>
              </a:ext>
            </a:extLst>
          </p:cNvPr>
          <p:cNvSpPr txBox="1"/>
          <p:nvPr/>
        </p:nvSpPr>
        <p:spPr>
          <a:xfrm>
            <a:off x="729558" y="36346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ab</a:t>
            </a:r>
            <a:endParaRPr lang="en-US" dirty="0"/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58353D1F-19E1-4919-99A3-AFF923F3008F}"/>
              </a:ext>
            </a:extLst>
          </p:cNvPr>
          <p:cNvSpPr txBox="1"/>
          <p:nvPr/>
        </p:nvSpPr>
        <p:spPr>
          <a:xfrm>
            <a:off x="1627904" y="363709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ac</a:t>
            </a:r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AE0BE64E-6A2D-4407-B3D3-2C56198B84EE}"/>
              </a:ext>
            </a:extLst>
          </p:cNvPr>
          <p:cNvSpPr txBox="1"/>
          <p:nvPr/>
        </p:nvSpPr>
        <p:spPr>
          <a:xfrm>
            <a:off x="2482158" y="3637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ad</a:t>
            </a: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C2EFDC89-02DE-42D8-BA34-97480553D6CE}"/>
              </a:ext>
            </a:extLst>
          </p:cNvPr>
          <p:cNvSpPr txBox="1"/>
          <p:nvPr/>
        </p:nvSpPr>
        <p:spPr>
          <a:xfrm>
            <a:off x="3456704" y="36377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bc</a:t>
            </a:r>
            <a:endParaRPr lang="en-US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9EF3F26E-7190-484F-9999-6AE5EE6625EE}"/>
              </a:ext>
            </a:extLst>
          </p:cNvPr>
          <p:cNvSpPr txBox="1"/>
          <p:nvPr/>
        </p:nvSpPr>
        <p:spPr>
          <a:xfrm>
            <a:off x="5540522" y="36377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cd</a:t>
            </a:r>
            <a:endParaRPr lang="en-US" dirty="0"/>
          </a:p>
        </p:txBody>
      </p:sp>
      <p:sp>
        <p:nvSpPr>
          <p:cNvPr id="14" name="TextBox 26">
            <a:extLst>
              <a:ext uri="{FF2B5EF4-FFF2-40B4-BE49-F238E27FC236}">
                <a16:creationId xmlns:a16="http://schemas.microsoft.com/office/drawing/2014/main" id="{1E287597-6AEA-408F-B6C0-6F1B26A98999}"/>
              </a:ext>
            </a:extLst>
          </p:cNvPr>
          <p:cNvSpPr txBox="1"/>
          <p:nvPr/>
        </p:nvSpPr>
        <p:spPr>
          <a:xfrm>
            <a:off x="4463358" y="36524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bd</a:t>
            </a:r>
            <a:endParaRPr lang="en-US" dirty="0"/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B38D99A1-E907-4ACF-B02A-C03A1723ACBB}"/>
              </a:ext>
            </a:extLst>
          </p:cNvPr>
          <p:cNvSpPr txBox="1"/>
          <p:nvPr/>
        </p:nvSpPr>
        <p:spPr>
          <a:xfrm>
            <a:off x="1094504" y="475121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abc</a:t>
            </a:r>
            <a:endParaRPr lang="en-US" dirty="0"/>
          </a:p>
        </p:txBody>
      </p:sp>
      <p:sp>
        <p:nvSpPr>
          <p:cNvPr id="16" name="TextBox 31">
            <a:extLst>
              <a:ext uri="{FF2B5EF4-FFF2-40B4-BE49-F238E27FC236}">
                <a16:creationId xmlns:a16="http://schemas.microsoft.com/office/drawing/2014/main" id="{C8AD2066-BCE0-49A7-A1D9-FCA8FD8C6428}"/>
              </a:ext>
            </a:extLst>
          </p:cNvPr>
          <p:cNvSpPr txBox="1"/>
          <p:nvPr/>
        </p:nvSpPr>
        <p:spPr>
          <a:xfrm>
            <a:off x="2085104" y="4751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abd</a:t>
            </a:r>
            <a:endParaRPr lang="en-US" dirty="0"/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FF74FC92-3303-434A-A640-619620E54FC3}"/>
              </a:ext>
            </a:extLst>
          </p:cNvPr>
          <p:cNvSpPr txBox="1"/>
          <p:nvPr/>
        </p:nvSpPr>
        <p:spPr>
          <a:xfrm>
            <a:off x="2847104" y="4751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acd</a:t>
            </a:r>
            <a:endParaRPr lang="en-US" dirty="0"/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28444CB3-2CC2-4CFD-BEF3-B1B2A5A62DBB}"/>
              </a:ext>
            </a:extLst>
          </p:cNvPr>
          <p:cNvSpPr txBox="1"/>
          <p:nvPr/>
        </p:nvSpPr>
        <p:spPr>
          <a:xfrm>
            <a:off x="3761504" y="4751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bcd</a:t>
            </a:r>
            <a:endParaRPr lang="en-US" dirty="0"/>
          </a:p>
        </p:txBody>
      </p:sp>
      <p:sp>
        <p:nvSpPr>
          <p:cNvPr id="19" name="TextBox 35">
            <a:extLst>
              <a:ext uri="{FF2B5EF4-FFF2-40B4-BE49-F238E27FC236}">
                <a16:creationId xmlns:a16="http://schemas.microsoft.com/office/drawing/2014/main" id="{48E0949F-01B1-46DB-B3F0-345ABABC72E1}"/>
              </a:ext>
            </a:extLst>
          </p:cNvPr>
          <p:cNvSpPr txBox="1"/>
          <p:nvPr/>
        </p:nvSpPr>
        <p:spPr>
          <a:xfrm>
            <a:off x="2467101" y="581801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abcd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80F41-BEC1-4C61-A3CF-879877B02E4A}"/>
              </a:ext>
            </a:extLst>
          </p:cNvPr>
          <p:cNvCxnSpPr>
            <a:stCxn id="4" idx="2"/>
          </p:cNvCxnSpPr>
          <p:nvPr/>
        </p:nvCxnSpPr>
        <p:spPr>
          <a:xfrm rot="5400000">
            <a:off x="2087709" y="1460346"/>
            <a:ext cx="621268" cy="1693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F64D4F-75CD-4219-93B5-F2DBBA208F15}"/>
              </a:ext>
            </a:extLst>
          </p:cNvPr>
          <p:cNvCxnSpPr>
            <a:stCxn id="4" idx="2"/>
          </p:cNvCxnSpPr>
          <p:nvPr/>
        </p:nvCxnSpPr>
        <p:spPr>
          <a:xfrm rot="5400000">
            <a:off x="2659209" y="2031846"/>
            <a:ext cx="621268" cy="55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E84F52-CE2B-48E3-9972-8CACD7C48F9E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3192608" y="2048722"/>
            <a:ext cx="545068" cy="440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231401-78FC-46D8-AB9F-8369F9025B7B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3611708" y="1629622"/>
            <a:ext cx="545068" cy="1278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247630-C022-4019-B1A2-5325CB731CEC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838154" y="2917031"/>
            <a:ext cx="829580" cy="605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090291-3E64-470C-8F63-59096E5E5A5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1282891" y="3077920"/>
            <a:ext cx="832040" cy="286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BA95F7-A6E4-4540-A96A-541B2F32EF79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1713224" y="2647587"/>
            <a:ext cx="832040" cy="114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994E9E-3AF7-43F0-81B6-20A18017CEA4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1415488" y="2351365"/>
            <a:ext cx="817912" cy="174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CF55BC-7283-42EF-BA29-C0CF6A046364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2774315" y="2741164"/>
            <a:ext cx="820992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8E120E-983A-4CA1-A9EC-1C47EEB83F39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16200000" flipH="1">
            <a:off x="3273474" y="2242005"/>
            <a:ext cx="835740" cy="1985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D88C45-BF1B-4079-9C38-366B9EF3DD24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2346485" y="2300634"/>
            <a:ext cx="832040" cy="1840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AFE1DE-23D4-46B3-8A04-AF55E6F91E37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3260575" y="3215344"/>
            <a:ext cx="832660" cy="12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01892-DB99-4F6E-B635-90E9E263D055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4302484" y="2185515"/>
            <a:ext cx="832660" cy="2071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4DE536-A4C3-4D5B-932F-3991928E80F6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3197894" y="2307431"/>
            <a:ext cx="834500" cy="1824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A5C6C8-5F6F-4A5F-AB33-3B9D0ABADE3D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16200000" flipH="1">
            <a:off x="4180810" y="3149341"/>
            <a:ext cx="849868" cy="156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97F6D5-1D17-4356-8C2F-F525C6A32EDD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4723560" y="2606591"/>
            <a:ext cx="835120" cy="1227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E695526-76DA-47CA-96E3-0FBCE5C0EA19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16200000" flipH="1">
            <a:off x="787832" y="4166264"/>
            <a:ext cx="747252" cy="422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F53F1F-F2FB-4379-BD59-4FFE8EF0745E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5400000">
            <a:off x="1235030" y="4144183"/>
            <a:ext cx="744792" cy="469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76E2E2-4EA8-4C08-82FE-5119E643B077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rot="16200000" flipH="1">
            <a:off x="1286338" y="3667758"/>
            <a:ext cx="747252" cy="1419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9B674C-A5EF-4058-B52B-26B6EC8FD7E4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16200000" flipH="1">
            <a:off x="2114535" y="3733955"/>
            <a:ext cx="744792" cy="1289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6373A7-8234-43F8-8E39-B3309F347CD6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rot="5400000">
            <a:off x="2163869" y="4212356"/>
            <a:ext cx="744792" cy="332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844CDB8-FE20-4750-A0BB-FD9D86E61A24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 rot="16200000" flipH="1">
            <a:off x="2544868" y="4164288"/>
            <a:ext cx="744792" cy="429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70A822-CF29-422E-A015-E477505AD2EB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3382198" y="4295712"/>
            <a:ext cx="896572" cy="319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1DCB2E-9AAF-4096-AF8C-EF0AB79886B0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 rot="5400000">
            <a:off x="4000353" y="4067640"/>
            <a:ext cx="729424" cy="63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52504C-8BB3-415B-B4C0-CA486B95C202}"/>
              </a:ext>
            </a:extLst>
          </p:cNvPr>
          <p:cNvCxnSpPr>
            <a:stCxn id="13" idx="2"/>
          </p:cNvCxnSpPr>
          <p:nvPr/>
        </p:nvCxnSpPr>
        <p:spPr>
          <a:xfrm rot="5400000">
            <a:off x="4538408" y="3611143"/>
            <a:ext cx="820372" cy="1612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F6CF0E-ECFE-420E-94FC-897C43B778E0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1646911" y="4846425"/>
            <a:ext cx="697468" cy="1245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0AD4DA-79CB-4D73-A90C-DB44CA1A5569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2183517" y="5306831"/>
            <a:ext cx="697468" cy="324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3833EC-E52D-499B-981A-72A81A45E418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rot="5400000">
            <a:off x="2621917" y="5308137"/>
            <a:ext cx="697468" cy="322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175E85-D950-4660-BCCC-956CAEBD03C4}"/>
              </a:ext>
            </a:extLst>
          </p:cNvPr>
          <p:cNvCxnSpPr>
            <a:stCxn id="18" idx="2"/>
          </p:cNvCxnSpPr>
          <p:nvPr/>
        </p:nvCxnSpPr>
        <p:spPr>
          <a:xfrm rot="5400000">
            <a:off x="3136017" y="4984037"/>
            <a:ext cx="773668" cy="1046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15">
            <a:extLst>
              <a:ext uri="{FF2B5EF4-FFF2-40B4-BE49-F238E27FC236}">
                <a16:creationId xmlns:a16="http://schemas.microsoft.com/office/drawing/2014/main" id="{52C4DF18-E6E3-40CA-BB2B-3F8A17527F94}"/>
              </a:ext>
            </a:extLst>
          </p:cNvPr>
          <p:cNvSpPr txBox="1"/>
          <p:nvPr/>
        </p:nvSpPr>
        <p:spPr>
          <a:xfrm>
            <a:off x="6204814" y="24332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1-patterns</a:t>
            </a:r>
          </a:p>
        </p:txBody>
      </p:sp>
      <p:sp>
        <p:nvSpPr>
          <p:cNvPr id="50" name="TextBox 116">
            <a:extLst>
              <a:ext uri="{FF2B5EF4-FFF2-40B4-BE49-F238E27FC236}">
                <a16:creationId xmlns:a16="http://schemas.microsoft.com/office/drawing/2014/main" id="{B9B804DB-3899-4CE0-8A48-32EC35598E61}"/>
              </a:ext>
            </a:extLst>
          </p:cNvPr>
          <p:cNvSpPr txBox="1"/>
          <p:nvPr/>
        </p:nvSpPr>
        <p:spPr>
          <a:xfrm>
            <a:off x="6204814" y="365184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2-patterns</a:t>
            </a:r>
          </a:p>
        </p:txBody>
      </p:sp>
      <p:sp>
        <p:nvSpPr>
          <p:cNvPr id="51" name="TextBox 117">
            <a:extLst>
              <a:ext uri="{FF2B5EF4-FFF2-40B4-BE49-F238E27FC236}">
                <a16:creationId xmlns:a16="http://schemas.microsoft.com/office/drawing/2014/main" id="{0BFBAB19-86BC-4C44-96BD-D2909884AE3C}"/>
              </a:ext>
            </a:extLst>
          </p:cNvPr>
          <p:cNvSpPr txBox="1"/>
          <p:nvPr/>
        </p:nvSpPr>
        <p:spPr>
          <a:xfrm>
            <a:off x="6204814" y="477825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3-patterns</a:t>
            </a:r>
          </a:p>
        </p:txBody>
      </p:sp>
      <p:sp>
        <p:nvSpPr>
          <p:cNvPr id="52" name="TextBox 118">
            <a:extLst>
              <a:ext uri="{FF2B5EF4-FFF2-40B4-BE49-F238E27FC236}">
                <a16:creationId xmlns:a16="http://schemas.microsoft.com/office/drawing/2014/main" id="{01A26AD6-F09E-4215-912E-137F1F968C2E}"/>
              </a:ext>
            </a:extLst>
          </p:cNvPr>
          <p:cNvSpPr txBox="1"/>
          <p:nvPr/>
        </p:nvSpPr>
        <p:spPr>
          <a:xfrm>
            <a:off x="6128614" y="584751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4-patterns</a:t>
            </a:r>
          </a:p>
        </p:txBody>
      </p:sp>
      <p:sp>
        <p:nvSpPr>
          <p:cNvPr id="53" name="TextBox 119">
            <a:extLst>
              <a:ext uri="{FF2B5EF4-FFF2-40B4-BE49-F238E27FC236}">
                <a16:creationId xmlns:a16="http://schemas.microsoft.com/office/drawing/2014/main" id="{31096B90-CB07-46A9-B6C1-8CB72E4C7E0A}"/>
              </a:ext>
            </a:extLst>
          </p:cNvPr>
          <p:cNvSpPr txBox="1"/>
          <p:nvPr/>
        </p:nvSpPr>
        <p:spPr>
          <a:xfrm>
            <a:off x="403698" y="6439286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Figure 1: Search space illustration using the items </a:t>
            </a:r>
            <a:r>
              <a:rPr lang="en-US" i="1" dirty="0"/>
              <a:t>a, b, c </a:t>
            </a:r>
            <a:r>
              <a:rPr lang="en-US" dirty="0"/>
              <a:t>and</a:t>
            </a:r>
            <a:r>
              <a:rPr lang="en-US" i="1" dirty="0"/>
              <a:t> d.</a:t>
            </a:r>
          </a:p>
        </p:txBody>
      </p:sp>
    </p:spTree>
    <p:extLst>
      <p:ext uri="{BB962C8B-B14F-4D97-AF65-F5344CB8AC3E}">
        <p14:creationId xmlns:p14="http://schemas.microsoft.com/office/powerpoint/2010/main" val="281906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377C-D9B6-4301-94B0-8CCB95CA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3FF7-1D9E-4E90-924E-546EC9BBF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Origin of Data Science</a:t>
            </a:r>
          </a:p>
          <a:p>
            <a:pPr lvl="1"/>
            <a:r>
              <a:rPr lang="en-US" b="1" dirty="0"/>
              <a:t>voluminous data</a:t>
            </a:r>
          </a:p>
          <a:p>
            <a:pPr lvl="1"/>
            <a:r>
              <a:rPr lang="en-US" b="1" dirty="0"/>
              <a:t>Data rich – information poor</a:t>
            </a:r>
          </a:p>
          <a:p>
            <a:pPr lvl="1"/>
            <a:r>
              <a:rPr lang="en-US" b="1" dirty="0"/>
              <a:t>Data Science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Knowledge Discovery in Databases Process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Frequent Pattern Mining and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Association Rule Mining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1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9CF4-9F5E-4CF9-9797-B0E0AA5E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Frequent Pattern Mining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C05BC39-2D6D-4802-8860-2E153CC9FBF6}"/>
              </a:ext>
            </a:extLst>
          </p:cNvPr>
          <p:cNvSpPr txBox="1"/>
          <p:nvPr/>
        </p:nvSpPr>
        <p:spPr>
          <a:xfrm>
            <a:off x="3075704" y="16270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{}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70CA7DE-5EFB-44F1-8FC6-9B70B7E63169}"/>
              </a:ext>
            </a:extLst>
          </p:cNvPr>
          <p:cNvSpPr txBox="1"/>
          <p:nvPr/>
        </p:nvSpPr>
        <p:spPr>
          <a:xfrm>
            <a:off x="1399304" y="2435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865F200-513F-47A5-BEEB-760F25EA1313}"/>
              </a:ext>
            </a:extLst>
          </p:cNvPr>
          <p:cNvSpPr txBox="1"/>
          <p:nvPr/>
        </p:nvSpPr>
        <p:spPr>
          <a:xfrm>
            <a:off x="2542304" y="2447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AA212CB-DA60-46F4-A36A-C19BCB53D403}"/>
              </a:ext>
            </a:extLst>
          </p:cNvPr>
          <p:cNvSpPr txBox="1"/>
          <p:nvPr/>
        </p:nvSpPr>
        <p:spPr>
          <a:xfrm>
            <a:off x="3532904" y="2435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c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69C06A3-67A4-48B1-9EFC-DF4FA4718455}"/>
              </a:ext>
            </a:extLst>
          </p:cNvPr>
          <p:cNvSpPr txBox="1"/>
          <p:nvPr/>
        </p:nvSpPr>
        <p:spPr>
          <a:xfrm>
            <a:off x="4371104" y="24332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d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6A42937E-7E4C-43EE-97F0-DB6201129651}"/>
              </a:ext>
            </a:extLst>
          </p:cNvPr>
          <p:cNvSpPr txBox="1"/>
          <p:nvPr/>
        </p:nvSpPr>
        <p:spPr>
          <a:xfrm>
            <a:off x="729558" y="36346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ab</a:t>
            </a:r>
            <a:endParaRPr lang="en-US" dirty="0"/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58353D1F-19E1-4919-99A3-AFF923F3008F}"/>
              </a:ext>
            </a:extLst>
          </p:cNvPr>
          <p:cNvSpPr txBox="1"/>
          <p:nvPr/>
        </p:nvSpPr>
        <p:spPr>
          <a:xfrm>
            <a:off x="1627904" y="363709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ac</a:t>
            </a:r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AE0BE64E-6A2D-4407-B3D3-2C56198B84EE}"/>
              </a:ext>
            </a:extLst>
          </p:cNvPr>
          <p:cNvSpPr txBox="1"/>
          <p:nvPr/>
        </p:nvSpPr>
        <p:spPr>
          <a:xfrm>
            <a:off x="2482158" y="3637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ad</a:t>
            </a: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C2EFDC89-02DE-42D8-BA34-97480553D6CE}"/>
              </a:ext>
            </a:extLst>
          </p:cNvPr>
          <p:cNvSpPr txBox="1"/>
          <p:nvPr/>
        </p:nvSpPr>
        <p:spPr>
          <a:xfrm>
            <a:off x="3456704" y="36377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bc</a:t>
            </a:r>
            <a:endParaRPr lang="en-US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9EF3F26E-7190-484F-9999-6AE5EE6625EE}"/>
              </a:ext>
            </a:extLst>
          </p:cNvPr>
          <p:cNvSpPr txBox="1"/>
          <p:nvPr/>
        </p:nvSpPr>
        <p:spPr>
          <a:xfrm>
            <a:off x="5540522" y="36377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cd</a:t>
            </a:r>
            <a:endParaRPr lang="en-US" dirty="0"/>
          </a:p>
        </p:txBody>
      </p:sp>
      <p:sp>
        <p:nvSpPr>
          <p:cNvPr id="14" name="TextBox 26">
            <a:extLst>
              <a:ext uri="{FF2B5EF4-FFF2-40B4-BE49-F238E27FC236}">
                <a16:creationId xmlns:a16="http://schemas.microsoft.com/office/drawing/2014/main" id="{1E287597-6AEA-408F-B6C0-6F1B26A98999}"/>
              </a:ext>
            </a:extLst>
          </p:cNvPr>
          <p:cNvSpPr txBox="1"/>
          <p:nvPr/>
        </p:nvSpPr>
        <p:spPr>
          <a:xfrm>
            <a:off x="4463358" y="36524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bd</a:t>
            </a:r>
            <a:endParaRPr lang="en-US" dirty="0"/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B38D99A1-E907-4ACF-B02A-C03A1723ACBB}"/>
              </a:ext>
            </a:extLst>
          </p:cNvPr>
          <p:cNvSpPr txBox="1"/>
          <p:nvPr/>
        </p:nvSpPr>
        <p:spPr>
          <a:xfrm>
            <a:off x="1094504" y="475121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abc</a:t>
            </a:r>
            <a:endParaRPr lang="en-US" dirty="0"/>
          </a:p>
        </p:txBody>
      </p:sp>
      <p:sp>
        <p:nvSpPr>
          <p:cNvPr id="16" name="TextBox 31">
            <a:extLst>
              <a:ext uri="{FF2B5EF4-FFF2-40B4-BE49-F238E27FC236}">
                <a16:creationId xmlns:a16="http://schemas.microsoft.com/office/drawing/2014/main" id="{C8AD2066-BCE0-49A7-A1D9-FCA8FD8C6428}"/>
              </a:ext>
            </a:extLst>
          </p:cNvPr>
          <p:cNvSpPr txBox="1"/>
          <p:nvPr/>
        </p:nvSpPr>
        <p:spPr>
          <a:xfrm>
            <a:off x="2085104" y="4751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abd</a:t>
            </a:r>
            <a:endParaRPr lang="en-US" dirty="0"/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FF74FC92-3303-434A-A640-619620E54FC3}"/>
              </a:ext>
            </a:extLst>
          </p:cNvPr>
          <p:cNvSpPr txBox="1"/>
          <p:nvPr/>
        </p:nvSpPr>
        <p:spPr>
          <a:xfrm>
            <a:off x="2847104" y="4751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acd</a:t>
            </a:r>
            <a:endParaRPr lang="en-US" dirty="0"/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28444CB3-2CC2-4CFD-BEF3-B1B2A5A62DBB}"/>
              </a:ext>
            </a:extLst>
          </p:cNvPr>
          <p:cNvSpPr txBox="1"/>
          <p:nvPr/>
        </p:nvSpPr>
        <p:spPr>
          <a:xfrm>
            <a:off x="3761504" y="4751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bcd</a:t>
            </a:r>
            <a:endParaRPr lang="en-US" dirty="0"/>
          </a:p>
        </p:txBody>
      </p:sp>
      <p:sp>
        <p:nvSpPr>
          <p:cNvPr id="19" name="TextBox 35">
            <a:extLst>
              <a:ext uri="{FF2B5EF4-FFF2-40B4-BE49-F238E27FC236}">
                <a16:creationId xmlns:a16="http://schemas.microsoft.com/office/drawing/2014/main" id="{48E0949F-01B1-46DB-B3F0-345ABABC72E1}"/>
              </a:ext>
            </a:extLst>
          </p:cNvPr>
          <p:cNvSpPr txBox="1"/>
          <p:nvPr/>
        </p:nvSpPr>
        <p:spPr>
          <a:xfrm>
            <a:off x="2467101" y="581801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abcd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80F41-BEC1-4C61-A3CF-879877B02E4A}"/>
              </a:ext>
            </a:extLst>
          </p:cNvPr>
          <p:cNvCxnSpPr>
            <a:stCxn id="4" idx="2"/>
          </p:cNvCxnSpPr>
          <p:nvPr/>
        </p:nvCxnSpPr>
        <p:spPr>
          <a:xfrm rot="5400000">
            <a:off x="2087709" y="1460346"/>
            <a:ext cx="621268" cy="1693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F64D4F-75CD-4219-93B5-F2DBBA208F15}"/>
              </a:ext>
            </a:extLst>
          </p:cNvPr>
          <p:cNvCxnSpPr>
            <a:stCxn id="4" idx="2"/>
          </p:cNvCxnSpPr>
          <p:nvPr/>
        </p:nvCxnSpPr>
        <p:spPr>
          <a:xfrm rot="5400000">
            <a:off x="2659209" y="2031846"/>
            <a:ext cx="621268" cy="55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E84F52-CE2B-48E3-9972-8CACD7C48F9E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3192608" y="2048722"/>
            <a:ext cx="545068" cy="440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231401-78FC-46D8-AB9F-8369F9025B7B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3611708" y="1629622"/>
            <a:ext cx="545068" cy="1278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247630-C022-4019-B1A2-5325CB731CEC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838154" y="2917031"/>
            <a:ext cx="829580" cy="605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090291-3E64-470C-8F63-59096E5E5A5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1282891" y="3077920"/>
            <a:ext cx="832040" cy="286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BA95F7-A6E4-4540-A96A-541B2F32EF79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1713224" y="2647587"/>
            <a:ext cx="832040" cy="114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994E9E-3AF7-43F0-81B6-20A18017CEA4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1415488" y="2351365"/>
            <a:ext cx="817912" cy="174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CF55BC-7283-42EF-BA29-C0CF6A046364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2774315" y="2741164"/>
            <a:ext cx="820992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8E120E-983A-4CA1-A9EC-1C47EEB83F39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16200000" flipH="1">
            <a:off x="3273474" y="2242005"/>
            <a:ext cx="835740" cy="1985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D88C45-BF1B-4079-9C38-366B9EF3DD24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2346485" y="2300634"/>
            <a:ext cx="832040" cy="1840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AFE1DE-23D4-46B3-8A04-AF55E6F91E37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3260575" y="3215344"/>
            <a:ext cx="832660" cy="12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01892-DB99-4F6E-B635-90E9E263D055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4302484" y="2185515"/>
            <a:ext cx="832660" cy="2071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4DE536-A4C3-4D5B-932F-3991928E80F6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3197894" y="2307431"/>
            <a:ext cx="834500" cy="1824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A5C6C8-5F6F-4A5F-AB33-3B9D0ABADE3D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16200000" flipH="1">
            <a:off x="4180810" y="3149341"/>
            <a:ext cx="849868" cy="156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97F6D5-1D17-4356-8C2F-F525C6A32EDD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4723560" y="2606591"/>
            <a:ext cx="835120" cy="1227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E695526-76DA-47CA-96E3-0FBCE5C0EA19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16200000" flipH="1">
            <a:off x="787832" y="4166264"/>
            <a:ext cx="747252" cy="422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F53F1F-F2FB-4379-BD59-4FFE8EF0745E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5400000">
            <a:off x="1235030" y="4144183"/>
            <a:ext cx="744792" cy="469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76E2E2-4EA8-4C08-82FE-5119E643B077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rot="16200000" flipH="1">
            <a:off x="1286338" y="3667758"/>
            <a:ext cx="747252" cy="1419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9B674C-A5EF-4058-B52B-26B6EC8FD7E4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16200000" flipH="1">
            <a:off x="2114535" y="3733955"/>
            <a:ext cx="744792" cy="1289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6373A7-8234-43F8-8E39-B3309F347CD6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rot="5400000">
            <a:off x="2163869" y="4212356"/>
            <a:ext cx="744792" cy="332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844CDB8-FE20-4750-A0BB-FD9D86E61A24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 rot="16200000" flipH="1">
            <a:off x="2544868" y="4164288"/>
            <a:ext cx="744792" cy="429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70A822-CF29-422E-A015-E477505AD2EB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3382198" y="4295712"/>
            <a:ext cx="896572" cy="319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1DCB2E-9AAF-4096-AF8C-EF0AB79886B0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 rot="5400000">
            <a:off x="4000353" y="4067640"/>
            <a:ext cx="729424" cy="63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52504C-8BB3-415B-B4C0-CA486B95C202}"/>
              </a:ext>
            </a:extLst>
          </p:cNvPr>
          <p:cNvCxnSpPr>
            <a:stCxn id="13" idx="2"/>
          </p:cNvCxnSpPr>
          <p:nvPr/>
        </p:nvCxnSpPr>
        <p:spPr>
          <a:xfrm rot="5400000">
            <a:off x="4538408" y="3611143"/>
            <a:ext cx="820372" cy="1612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F6CF0E-ECFE-420E-94FC-897C43B778E0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1646911" y="4846425"/>
            <a:ext cx="697468" cy="1245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0AD4DA-79CB-4D73-A90C-DB44CA1A5569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2183517" y="5306831"/>
            <a:ext cx="697468" cy="324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3833EC-E52D-499B-981A-72A81A45E418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rot="5400000">
            <a:off x="2621917" y="5308137"/>
            <a:ext cx="697468" cy="322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175E85-D950-4660-BCCC-956CAEBD03C4}"/>
              </a:ext>
            </a:extLst>
          </p:cNvPr>
          <p:cNvCxnSpPr>
            <a:stCxn id="18" idx="2"/>
          </p:cNvCxnSpPr>
          <p:nvPr/>
        </p:nvCxnSpPr>
        <p:spPr>
          <a:xfrm rot="5400000">
            <a:off x="3136017" y="4984037"/>
            <a:ext cx="773668" cy="1046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15">
            <a:extLst>
              <a:ext uri="{FF2B5EF4-FFF2-40B4-BE49-F238E27FC236}">
                <a16:creationId xmlns:a16="http://schemas.microsoft.com/office/drawing/2014/main" id="{52C4DF18-E6E3-40CA-BB2B-3F8A17527F94}"/>
              </a:ext>
            </a:extLst>
          </p:cNvPr>
          <p:cNvSpPr txBox="1"/>
          <p:nvPr/>
        </p:nvSpPr>
        <p:spPr>
          <a:xfrm>
            <a:off x="6204814" y="24332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1-patterns</a:t>
            </a:r>
          </a:p>
        </p:txBody>
      </p:sp>
      <p:sp>
        <p:nvSpPr>
          <p:cNvPr id="50" name="TextBox 116">
            <a:extLst>
              <a:ext uri="{FF2B5EF4-FFF2-40B4-BE49-F238E27FC236}">
                <a16:creationId xmlns:a16="http://schemas.microsoft.com/office/drawing/2014/main" id="{B9B804DB-3899-4CE0-8A48-32EC35598E61}"/>
              </a:ext>
            </a:extLst>
          </p:cNvPr>
          <p:cNvSpPr txBox="1"/>
          <p:nvPr/>
        </p:nvSpPr>
        <p:spPr>
          <a:xfrm>
            <a:off x="6204814" y="365184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2-patterns</a:t>
            </a:r>
          </a:p>
        </p:txBody>
      </p:sp>
      <p:sp>
        <p:nvSpPr>
          <p:cNvPr id="51" name="TextBox 117">
            <a:extLst>
              <a:ext uri="{FF2B5EF4-FFF2-40B4-BE49-F238E27FC236}">
                <a16:creationId xmlns:a16="http://schemas.microsoft.com/office/drawing/2014/main" id="{0BFBAB19-86BC-4C44-96BD-D2909884AE3C}"/>
              </a:ext>
            </a:extLst>
          </p:cNvPr>
          <p:cNvSpPr txBox="1"/>
          <p:nvPr/>
        </p:nvSpPr>
        <p:spPr>
          <a:xfrm>
            <a:off x="6204814" y="477825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3-patterns</a:t>
            </a:r>
          </a:p>
        </p:txBody>
      </p:sp>
      <p:sp>
        <p:nvSpPr>
          <p:cNvPr id="52" name="TextBox 118">
            <a:extLst>
              <a:ext uri="{FF2B5EF4-FFF2-40B4-BE49-F238E27FC236}">
                <a16:creationId xmlns:a16="http://schemas.microsoft.com/office/drawing/2014/main" id="{01A26AD6-F09E-4215-912E-137F1F968C2E}"/>
              </a:ext>
            </a:extLst>
          </p:cNvPr>
          <p:cNvSpPr txBox="1"/>
          <p:nvPr/>
        </p:nvSpPr>
        <p:spPr>
          <a:xfrm>
            <a:off x="6128614" y="584751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4-patterns</a:t>
            </a:r>
          </a:p>
        </p:txBody>
      </p:sp>
      <p:sp>
        <p:nvSpPr>
          <p:cNvPr id="53" name="TextBox 119">
            <a:extLst>
              <a:ext uri="{FF2B5EF4-FFF2-40B4-BE49-F238E27FC236}">
                <a16:creationId xmlns:a16="http://schemas.microsoft.com/office/drawing/2014/main" id="{31096B90-CB07-46A9-B6C1-8CB72E4C7E0A}"/>
              </a:ext>
            </a:extLst>
          </p:cNvPr>
          <p:cNvSpPr txBox="1"/>
          <p:nvPr/>
        </p:nvSpPr>
        <p:spPr>
          <a:xfrm>
            <a:off x="403698" y="6439286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Figure 1: Search space illustration using the items </a:t>
            </a:r>
            <a:r>
              <a:rPr lang="en-US" i="1" dirty="0"/>
              <a:t>a, b, c </a:t>
            </a:r>
            <a:r>
              <a:rPr lang="en-US" dirty="0"/>
              <a:t>and</a:t>
            </a:r>
            <a:r>
              <a:rPr lang="en-US" i="1" dirty="0"/>
              <a:t> 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9A5F6-3B27-44C6-9046-A4F78BDA6178}"/>
              </a:ext>
            </a:extLst>
          </p:cNvPr>
          <p:cNvSpPr txBox="1"/>
          <p:nvPr/>
        </p:nvSpPr>
        <p:spPr>
          <a:xfrm>
            <a:off x="8508236" y="2162379"/>
            <a:ext cx="3466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Problem:</a:t>
            </a:r>
          </a:p>
          <a:p>
            <a:r>
              <a:rPr lang="en-US" dirty="0"/>
              <a:t>Huge search space</a:t>
            </a:r>
          </a:p>
          <a:p>
            <a:endParaRPr lang="en-US" dirty="0"/>
          </a:p>
          <a:p>
            <a:r>
              <a:rPr lang="en-US" i="1" dirty="0"/>
              <a:t>2</a:t>
            </a:r>
            <a:r>
              <a:rPr lang="en-US" i="1" baseline="30000" dirty="0"/>
              <a:t>n</a:t>
            </a:r>
            <a:r>
              <a:rPr lang="en-US" i="1" dirty="0"/>
              <a:t>-1, n </a:t>
            </a:r>
            <a:r>
              <a:rPr lang="en-US" dirty="0"/>
              <a:t>represents number of items</a:t>
            </a:r>
          </a:p>
        </p:txBody>
      </p:sp>
    </p:spTree>
    <p:extLst>
      <p:ext uri="{BB962C8B-B14F-4D97-AF65-F5344CB8AC3E}">
        <p14:creationId xmlns:p14="http://schemas.microsoft.com/office/powerpoint/2010/main" val="3306777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816F-DE0C-4E81-95CA-B121E35B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Downward Closure (or Apriori)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1446-BF74-47A9-84FF-2339FF6A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endParaRPr lang="en-US" dirty="0"/>
          </a:p>
        </p:txBody>
      </p:sp>
      <p:pic>
        <p:nvPicPr>
          <p:cNvPr id="1026" name="Picture 2" descr="cute children student design vector">
            <a:extLst>
              <a:ext uri="{FF2B5EF4-FFF2-40B4-BE49-F238E27FC236}">
                <a16:creationId xmlns:a16="http://schemas.microsoft.com/office/drawing/2014/main" id="{4D691E8C-727B-4AE7-B9DC-1E39CD9B4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580" y="3741529"/>
            <a:ext cx="2031760" cy="172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04545E2-D62B-4F78-903F-01AB8B707EFB}"/>
              </a:ext>
            </a:extLst>
          </p:cNvPr>
          <p:cNvSpPr/>
          <p:nvPr/>
        </p:nvSpPr>
        <p:spPr>
          <a:xfrm>
            <a:off x="3232244" y="3028946"/>
            <a:ext cx="1905181" cy="777460"/>
          </a:xfrm>
          <a:prstGeom prst="wedgeRectCallout">
            <a:avLst>
              <a:gd name="adj1" fmla="val -41055"/>
              <a:gd name="adj2" fmla="val 70576"/>
            </a:avLst>
          </a:prstGeom>
          <a:solidFill>
            <a:srgbClr val="ED8F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Previous week, I attended school 5 days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A7E9861-54E6-4D8D-975E-6BC69F558AD7}"/>
              </a:ext>
            </a:extLst>
          </p:cNvPr>
          <p:cNvSpPr/>
          <p:nvPr/>
        </p:nvSpPr>
        <p:spPr>
          <a:xfrm>
            <a:off x="410817" y="2785962"/>
            <a:ext cx="2063960" cy="777460"/>
          </a:xfrm>
          <a:prstGeom prst="wedgeRectCallout">
            <a:avLst>
              <a:gd name="adj1" fmla="val 23623"/>
              <a:gd name="adj2" fmla="val 7075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Previous week, I attended school for 4 days</a:t>
            </a:r>
          </a:p>
        </p:txBody>
      </p:sp>
      <p:pic>
        <p:nvPicPr>
          <p:cNvPr id="1028" name="Picture 4" descr="Albert Einstein Cartoon clip art">
            <a:extLst>
              <a:ext uri="{FF2B5EF4-FFF2-40B4-BE49-F238E27FC236}">
                <a16:creationId xmlns:a16="http://schemas.microsoft.com/office/drawing/2014/main" id="{8AEC86CD-36D5-4FE2-ACB8-2B302D3F0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574" y="4021517"/>
            <a:ext cx="1081087" cy="136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9E4B00C-D42C-49BB-8FEE-FBC8AD54E86E}"/>
              </a:ext>
            </a:extLst>
          </p:cNvPr>
          <p:cNvSpPr/>
          <p:nvPr/>
        </p:nvSpPr>
        <p:spPr>
          <a:xfrm>
            <a:off x="5861013" y="2995788"/>
            <a:ext cx="2028447" cy="777460"/>
          </a:xfrm>
          <a:prstGeom prst="wedgeRectCallout">
            <a:avLst>
              <a:gd name="adj1" fmla="val 8641"/>
              <a:gd name="adj2" fmla="val 826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Find </a:t>
            </a:r>
            <a:r>
              <a:rPr lang="en-US" sz="1400" i="1" u="sng" dirty="0">
                <a:solidFill>
                  <a:schemeClr val="tx1"/>
                </a:solidFill>
              </a:rPr>
              <a:t>maximum number of days</a:t>
            </a:r>
            <a:r>
              <a:rPr lang="en-US" sz="1400" dirty="0">
                <a:solidFill>
                  <a:schemeClr val="tx1"/>
                </a:solidFill>
              </a:rPr>
              <a:t> both have attend the school together?</a:t>
            </a:r>
          </a:p>
        </p:txBody>
      </p:sp>
      <p:pic>
        <p:nvPicPr>
          <p:cNvPr id="1030" name="Picture 6" descr="dexters laboratory 005">
            <a:extLst>
              <a:ext uri="{FF2B5EF4-FFF2-40B4-BE49-F238E27FC236}">
                <a16:creationId xmlns:a16="http://schemas.microsoft.com/office/drawing/2014/main" id="{125EEC90-494F-43D0-8C39-6255EF3FB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512" y="4021517"/>
            <a:ext cx="1369679" cy="129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3CBF558-0A63-4FE2-82A0-C0937471FF1D}"/>
              </a:ext>
            </a:extLst>
          </p:cNvPr>
          <p:cNvSpPr/>
          <p:nvPr/>
        </p:nvSpPr>
        <p:spPr>
          <a:xfrm>
            <a:off x="8784102" y="2964069"/>
            <a:ext cx="2028447" cy="777460"/>
          </a:xfrm>
          <a:prstGeom prst="wedgeRectCallout">
            <a:avLst>
              <a:gd name="adj1" fmla="val 40000"/>
              <a:gd name="adj2" fmla="val 855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Minimum attendance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Min(4,5)=4</a:t>
            </a:r>
          </a:p>
        </p:txBody>
      </p:sp>
    </p:spTree>
    <p:extLst>
      <p:ext uri="{BB962C8B-B14F-4D97-AF65-F5344CB8AC3E}">
        <p14:creationId xmlns:p14="http://schemas.microsoft.com/office/powerpoint/2010/main" val="439456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816F-DE0C-4E81-95CA-B121E35B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Downward Closure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1446-BF74-47A9-84FF-2339FF6A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 </a:t>
            </a:r>
            <a:r>
              <a:rPr lang="en-US" i="1" dirty="0"/>
              <a:t>If a pattern satisfy </a:t>
            </a:r>
            <a:r>
              <a:rPr lang="en-US" i="1" dirty="0" err="1"/>
              <a:t>minsup</a:t>
            </a:r>
            <a:r>
              <a:rPr lang="en-US" i="1" dirty="0"/>
              <a:t>, then all its non-empty subsets will also satisfy </a:t>
            </a:r>
            <a:r>
              <a:rPr lang="en-US" i="1" dirty="0" err="1"/>
              <a:t>minsup</a:t>
            </a:r>
            <a:r>
              <a:rPr lang="en-US" i="1" dirty="0"/>
              <a:t>.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2" descr="cute children student design vector">
            <a:extLst>
              <a:ext uri="{FF2B5EF4-FFF2-40B4-BE49-F238E27FC236}">
                <a16:creationId xmlns:a16="http://schemas.microsoft.com/office/drawing/2014/main" id="{AB56C524-4058-42D9-A907-519979355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50" y="4384567"/>
            <a:ext cx="2031760" cy="172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310D18C-E3DC-43FE-B7CF-B06D1EA0A6FA}"/>
              </a:ext>
            </a:extLst>
          </p:cNvPr>
          <p:cNvSpPr/>
          <p:nvPr/>
        </p:nvSpPr>
        <p:spPr>
          <a:xfrm>
            <a:off x="2945114" y="3671984"/>
            <a:ext cx="1905181" cy="777460"/>
          </a:xfrm>
          <a:prstGeom prst="wedgeRectCallout">
            <a:avLst>
              <a:gd name="adj1" fmla="val -41055"/>
              <a:gd name="adj2" fmla="val 70576"/>
            </a:avLst>
          </a:prstGeom>
          <a:solidFill>
            <a:srgbClr val="ED8F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Previous week, I attended school 5 days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02296BB-ECAC-423F-9CF5-CE5E098016C2}"/>
              </a:ext>
            </a:extLst>
          </p:cNvPr>
          <p:cNvSpPr/>
          <p:nvPr/>
        </p:nvSpPr>
        <p:spPr>
          <a:xfrm>
            <a:off x="123687" y="3429000"/>
            <a:ext cx="2063960" cy="777460"/>
          </a:xfrm>
          <a:prstGeom prst="wedgeRectCallout">
            <a:avLst>
              <a:gd name="adj1" fmla="val 23623"/>
              <a:gd name="adj2" fmla="val 7075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Previous week, I attended school for 4 days</a:t>
            </a:r>
          </a:p>
        </p:txBody>
      </p:sp>
      <p:pic>
        <p:nvPicPr>
          <p:cNvPr id="7" name="Picture 4" descr="Albert Einstein Cartoon clip art">
            <a:extLst>
              <a:ext uri="{FF2B5EF4-FFF2-40B4-BE49-F238E27FC236}">
                <a16:creationId xmlns:a16="http://schemas.microsoft.com/office/drawing/2014/main" id="{7A003134-3E32-454C-AA5D-474E3ED7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33" y="4642468"/>
            <a:ext cx="1081087" cy="136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076DE35-4AFB-4763-BE41-151BF5C00673}"/>
              </a:ext>
            </a:extLst>
          </p:cNvPr>
          <p:cNvSpPr/>
          <p:nvPr/>
        </p:nvSpPr>
        <p:spPr>
          <a:xfrm>
            <a:off x="5995872" y="3616739"/>
            <a:ext cx="2028447" cy="777460"/>
          </a:xfrm>
          <a:prstGeom prst="wedgeRectCallout">
            <a:avLst>
              <a:gd name="adj1" fmla="val 8641"/>
              <a:gd name="adj2" fmla="val 826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</a:t>
            </a:r>
            <a:r>
              <a:rPr lang="en-US" sz="1400" dirty="0" err="1">
                <a:solidFill>
                  <a:schemeClr val="tx1"/>
                </a:solidFill>
              </a:rPr>
              <a:t>minSup</a:t>
            </a:r>
            <a:r>
              <a:rPr lang="en-US" sz="1400" dirty="0">
                <a:solidFill>
                  <a:schemeClr val="tx1"/>
                </a:solidFill>
              </a:rPr>
              <a:t>=5, do both kids attend the school frequently?</a:t>
            </a:r>
          </a:p>
        </p:txBody>
      </p:sp>
      <p:pic>
        <p:nvPicPr>
          <p:cNvPr id="9" name="Picture 6" descr="dexters laboratory 005">
            <a:extLst>
              <a:ext uri="{FF2B5EF4-FFF2-40B4-BE49-F238E27FC236}">
                <a16:creationId xmlns:a16="http://schemas.microsoft.com/office/drawing/2014/main" id="{24B25F7A-AFFD-4761-AE46-DF3801072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371" y="4642468"/>
            <a:ext cx="1369679" cy="129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497AD2D-951D-4B6D-A3A8-96E664B2DA6C}"/>
              </a:ext>
            </a:extLst>
          </p:cNvPr>
          <p:cNvSpPr/>
          <p:nvPr/>
        </p:nvSpPr>
        <p:spPr>
          <a:xfrm>
            <a:off x="8918961" y="3585020"/>
            <a:ext cx="2028447" cy="777460"/>
          </a:xfrm>
          <a:prstGeom prst="wedgeRectCallout">
            <a:avLst>
              <a:gd name="adj1" fmla="val 40000"/>
              <a:gd name="adj2" fmla="val 855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Nope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As the boy fails the test</a:t>
            </a:r>
          </a:p>
        </p:txBody>
      </p:sp>
    </p:spTree>
    <p:extLst>
      <p:ext uri="{BB962C8B-B14F-4D97-AF65-F5344CB8AC3E}">
        <p14:creationId xmlns:p14="http://schemas.microsoft.com/office/powerpoint/2010/main" val="3665746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816F-DE0C-4E81-95CA-B121E35B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Downward Closure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1446-BF74-47A9-84FF-2339FF6A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 </a:t>
            </a:r>
            <a:r>
              <a:rPr lang="en-US" i="1" dirty="0"/>
              <a:t>If a pattern satisfy </a:t>
            </a:r>
            <a:r>
              <a:rPr lang="en-US" i="1" dirty="0" err="1"/>
              <a:t>minsup</a:t>
            </a:r>
            <a:r>
              <a:rPr lang="en-US" i="1" dirty="0"/>
              <a:t>, then all its non-empty subsets will also satisfy </a:t>
            </a:r>
            <a:r>
              <a:rPr lang="en-US" i="1" dirty="0" err="1"/>
              <a:t>minsup</a:t>
            </a:r>
            <a:r>
              <a:rPr lang="en-US" i="1" dirty="0"/>
              <a:t>.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/>
            <a:r>
              <a:rPr lang="en-US" sz="2800" dirty="0"/>
              <a:t>The Support(ab) ≥ </a:t>
            </a:r>
            <a:r>
              <a:rPr lang="en-US" sz="2800" i="1" dirty="0" err="1"/>
              <a:t>minsup</a:t>
            </a:r>
            <a:r>
              <a:rPr lang="en-US" sz="2800" i="1" dirty="0"/>
              <a:t> if and only if </a:t>
            </a:r>
          </a:p>
          <a:p>
            <a:pPr lvl="2"/>
            <a:r>
              <a:rPr lang="en-US" sz="2400" dirty="0"/>
              <a:t>Support(a) ≥ </a:t>
            </a:r>
            <a:r>
              <a:rPr lang="en-US" sz="2400" i="1" dirty="0" err="1"/>
              <a:t>minsup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</a:p>
          <a:p>
            <a:pPr lvl="2"/>
            <a:r>
              <a:rPr lang="en-US" sz="2400" dirty="0"/>
              <a:t>Support(b) ≥ </a:t>
            </a:r>
            <a:r>
              <a:rPr lang="en-US" sz="2400" i="1" dirty="0" err="1"/>
              <a:t>minsup</a:t>
            </a:r>
            <a:r>
              <a:rPr lang="en-US" sz="2400" dirty="0"/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64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D3B7-6BC8-4BB2-BB67-15D5FA18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Downward Closure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8D29-6AFA-44BA-B841-4AA80A91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44DDE-97A0-4818-ABC8-841ACF2F75BC}"/>
              </a:ext>
            </a:extLst>
          </p:cNvPr>
          <p:cNvSpPr txBox="1"/>
          <p:nvPr/>
        </p:nvSpPr>
        <p:spPr>
          <a:xfrm>
            <a:off x="3958188" y="1524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2BB67-30EA-41B7-85AA-4ED918329F99}"/>
              </a:ext>
            </a:extLst>
          </p:cNvPr>
          <p:cNvSpPr txBox="1"/>
          <p:nvPr/>
        </p:nvSpPr>
        <p:spPr>
          <a:xfrm>
            <a:off x="2281788" y="2332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149F7-55F4-458B-95B5-B0223D9A1BA5}"/>
              </a:ext>
            </a:extLst>
          </p:cNvPr>
          <p:cNvSpPr txBox="1"/>
          <p:nvPr/>
        </p:nvSpPr>
        <p:spPr>
          <a:xfrm>
            <a:off x="3424788" y="23443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693F8-2131-4D4A-8213-16B087575609}"/>
              </a:ext>
            </a:extLst>
          </p:cNvPr>
          <p:cNvSpPr txBox="1"/>
          <p:nvPr/>
        </p:nvSpPr>
        <p:spPr>
          <a:xfrm>
            <a:off x="4415388" y="23327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3A391-30EB-4DF2-988B-84E9D1ABDC56}"/>
              </a:ext>
            </a:extLst>
          </p:cNvPr>
          <p:cNvSpPr txBox="1"/>
          <p:nvPr/>
        </p:nvSpPr>
        <p:spPr>
          <a:xfrm>
            <a:off x="5253588" y="2330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4CF12-49CB-4D24-91F4-220FB54A6E53}"/>
              </a:ext>
            </a:extLst>
          </p:cNvPr>
          <p:cNvSpPr txBox="1"/>
          <p:nvPr/>
        </p:nvSpPr>
        <p:spPr>
          <a:xfrm>
            <a:off x="1612042" y="35316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B219A-6A24-4921-9F90-BF14E4755471}"/>
              </a:ext>
            </a:extLst>
          </p:cNvPr>
          <p:cNvSpPr txBox="1"/>
          <p:nvPr/>
        </p:nvSpPr>
        <p:spPr>
          <a:xfrm>
            <a:off x="2510388" y="35340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61134-E2AD-4EF3-9A5B-E5F395F66AE0}"/>
              </a:ext>
            </a:extLst>
          </p:cNvPr>
          <p:cNvSpPr txBox="1"/>
          <p:nvPr/>
        </p:nvSpPr>
        <p:spPr>
          <a:xfrm>
            <a:off x="3364642" y="35340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79A1F-173F-446B-8BFA-7BE2A59B601B}"/>
              </a:ext>
            </a:extLst>
          </p:cNvPr>
          <p:cNvSpPr txBox="1"/>
          <p:nvPr/>
        </p:nvSpPr>
        <p:spPr>
          <a:xfrm>
            <a:off x="4339188" y="3534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7E2090-814D-49B3-B2ED-01F64ED7C491}"/>
              </a:ext>
            </a:extLst>
          </p:cNvPr>
          <p:cNvSpPr txBox="1"/>
          <p:nvPr/>
        </p:nvSpPr>
        <p:spPr>
          <a:xfrm>
            <a:off x="6423006" y="3534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cd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EAC2B7-577D-4FC9-9FC8-4EDB21694BCF}"/>
              </a:ext>
            </a:extLst>
          </p:cNvPr>
          <p:cNvSpPr txBox="1"/>
          <p:nvPr/>
        </p:nvSpPr>
        <p:spPr>
          <a:xfrm>
            <a:off x="5345842" y="35494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A5B70-6595-478D-8EF6-5D38F3C399BE}"/>
              </a:ext>
            </a:extLst>
          </p:cNvPr>
          <p:cNvSpPr txBox="1"/>
          <p:nvPr/>
        </p:nvSpPr>
        <p:spPr>
          <a:xfrm>
            <a:off x="1976988" y="4648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D52310-E202-4233-AF01-26288C661350}"/>
              </a:ext>
            </a:extLst>
          </p:cNvPr>
          <p:cNvSpPr txBox="1"/>
          <p:nvPr/>
        </p:nvSpPr>
        <p:spPr>
          <a:xfrm>
            <a:off x="2967588" y="46482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4E3AC0-9916-47D2-A4C0-0C6B485792C2}"/>
              </a:ext>
            </a:extLst>
          </p:cNvPr>
          <p:cNvSpPr txBox="1"/>
          <p:nvPr/>
        </p:nvSpPr>
        <p:spPr>
          <a:xfrm>
            <a:off x="3729588" y="46482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acd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92D065-9E6C-4858-BFBB-8FF53F1255DF}"/>
              </a:ext>
            </a:extLst>
          </p:cNvPr>
          <p:cNvSpPr txBox="1"/>
          <p:nvPr/>
        </p:nvSpPr>
        <p:spPr>
          <a:xfrm>
            <a:off x="4643988" y="46482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bcd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B88355-8CC8-4517-A2FD-F2026DD91B5D}"/>
              </a:ext>
            </a:extLst>
          </p:cNvPr>
          <p:cNvSpPr txBox="1"/>
          <p:nvPr/>
        </p:nvSpPr>
        <p:spPr>
          <a:xfrm>
            <a:off x="3349585" y="5715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abcd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7137F1-69BF-4860-B063-78772174E0A8}"/>
              </a:ext>
            </a:extLst>
          </p:cNvPr>
          <p:cNvCxnSpPr>
            <a:stCxn id="4" idx="2"/>
          </p:cNvCxnSpPr>
          <p:nvPr/>
        </p:nvCxnSpPr>
        <p:spPr>
          <a:xfrm rot="5400000">
            <a:off x="2970193" y="1357328"/>
            <a:ext cx="621268" cy="1693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1DE9D3-0BDF-4CF8-871D-8CA73D6C80A5}"/>
              </a:ext>
            </a:extLst>
          </p:cNvPr>
          <p:cNvCxnSpPr>
            <a:stCxn id="4" idx="2"/>
          </p:cNvCxnSpPr>
          <p:nvPr/>
        </p:nvCxnSpPr>
        <p:spPr>
          <a:xfrm rot="5400000">
            <a:off x="3541693" y="1928828"/>
            <a:ext cx="621268" cy="55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D3F358-9C82-40BE-AFA0-FD10746BC11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075092" y="1945704"/>
            <a:ext cx="545068" cy="440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D44E02-6AD0-46EC-AEE4-F804B263837F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494192" y="1526604"/>
            <a:ext cx="545068" cy="1278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B4B286-080B-4C4B-9788-DAEEB0A21DD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1720638" y="2814013"/>
            <a:ext cx="829580" cy="605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AAF32D-A775-4E38-A15B-46FF9F7C7D85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2165375" y="2974902"/>
            <a:ext cx="832040" cy="286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F4E3AA-2B06-4A01-A24F-C36948FB150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2595708" y="2544569"/>
            <a:ext cx="832040" cy="114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086BA2-6F70-4796-BE85-23E6AAA90B24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2297972" y="2248347"/>
            <a:ext cx="817912" cy="174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9013F3-DCEB-440F-80A9-B08B8165D7BD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3656799" y="2638146"/>
            <a:ext cx="820992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C6A5E0-AD34-48A1-9F1D-2B8A590373BC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16200000" flipH="1">
            <a:off x="4155958" y="2138987"/>
            <a:ext cx="835740" cy="1985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FFA466-B218-4F49-90DC-DE5572C53EA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3228969" y="2197616"/>
            <a:ext cx="832040" cy="1840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6AABEF-90B4-4193-9DA0-9F80BDE0F427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4143059" y="3112326"/>
            <a:ext cx="832660" cy="12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07F14B-1645-4954-BFF9-4DEE81C15C38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5184968" y="2082497"/>
            <a:ext cx="832660" cy="2071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BFE627-C57A-456B-9EB0-C0321B1F4DB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4080378" y="2204413"/>
            <a:ext cx="834500" cy="1824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79F3DD-7CEC-4BEB-B8F2-B2101346093F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16200000" flipH="1">
            <a:off x="5063294" y="3046323"/>
            <a:ext cx="849868" cy="156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EE62BE-7DA4-42F3-A03E-5CF7D218FE5C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5606044" y="2503573"/>
            <a:ext cx="835120" cy="1227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0C9EBE-664D-4181-9B18-A5F3F78BD82E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16200000" flipH="1">
            <a:off x="1670316" y="4063246"/>
            <a:ext cx="747252" cy="422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7F6785-83F8-4962-A5D3-BCD8434B1DB3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5400000">
            <a:off x="2117514" y="4041165"/>
            <a:ext cx="744792" cy="469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6949EE-21E7-4617-80DC-DC29B3DFD7F8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rot="16200000" flipH="1">
            <a:off x="2168822" y="3564740"/>
            <a:ext cx="747252" cy="1419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8F61EB-7E84-4A05-9D32-D03B013AD366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16200000" flipH="1">
            <a:off x="2997019" y="3630937"/>
            <a:ext cx="744792" cy="1289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E1A692-A326-45EC-B21E-8AB58DA1C06D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rot="5400000">
            <a:off x="3046353" y="4109338"/>
            <a:ext cx="744792" cy="332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26B7EE-A659-4973-9A37-D60C2B644DB1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 rot="16200000" flipH="1">
            <a:off x="3427352" y="4061270"/>
            <a:ext cx="744792" cy="429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431632-3AA1-4587-AA1F-DF378E7E9628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4264682" y="4192694"/>
            <a:ext cx="896572" cy="319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E08F7C-B0D2-4C5B-B856-149CA157F952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 rot="5400000">
            <a:off x="4882837" y="3964622"/>
            <a:ext cx="729424" cy="63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3D052C-FDB6-44C2-8D1E-6F1B79900E4C}"/>
              </a:ext>
            </a:extLst>
          </p:cNvPr>
          <p:cNvCxnSpPr>
            <a:stCxn id="13" idx="2"/>
          </p:cNvCxnSpPr>
          <p:nvPr/>
        </p:nvCxnSpPr>
        <p:spPr>
          <a:xfrm rot="5400000">
            <a:off x="5420892" y="3508125"/>
            <a:ext cx="820372" cy="1612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7318E2-CAAD-4AC8-8B38-8D68AC761ED7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2529395" y="4743407"/>
            <a:ext cx="697468" cy="1245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4DD0A0-8280-4223-B6AE-33A17A47089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3066001" y="5203813"/>
            <a:ext cx="697468" cy="324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33B60D9-4678-4E5B-9E84-088E301A4E35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rot="5400000">
            <a:off x="3504401" y="5205119"/>
            <a:ext cx="697468" cy="322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61FAAF-17AD-43E0-9D00-51D31D18471F}"/>
              </a:ext>
            </a:extLst>
          </p:cNvPr>
          <p:cNvCxnSpPr>
            <a:stCxn id="18" idx="2"/>
          </p:cNvCxnSpPr>
          <p:nvPr/>
        </p:nvCxnSpPr>
        <p:spPr>
          <a:xfrm rot="5400000">
            <a:off x="4018501" y="4881019"/>
            <a:ext cx="773668" cy="1046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F6F1AD0-4558-41FB-B65E-AA6C1BD18EBB}"/>
              </a:ext>
            </a:extLst>
          </p:cNvPr>
          <p:cNvSpPr txBox="1"/>
          <p:nvPr/>
        </p:nvSpPr>
        <p:spPr>
          <a:xfrm>
            <a:off x="7310988" y="233024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1-patterns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C85FBB-66F3-4C18-B048-28CFFCDBD251}"/>
              </a:ext>
            </a:extLst>
          </p:cNvPr>
          <p:cNvSpPr txBox="1"/>
          <p:nvPr/>
        </p:nvSpPr>
        <p:spPr>
          <a:xfrm>
            <a:off x="7310988" y="354882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2-patterns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F53EEB-95B5-4A70-93A7-B6D12CB04CB8}"/>
              </a:ext>
            </a:extLst>
          </p:cNvPr>
          <p:cNvSpPr txBox="1"/>
          <p:nvPr/>
        </p:nvSpPr>
        <p:spPr>
          <a:xfrm>
            <a:off x="7310988" y="46752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3-patterns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439E9B-3EB3-4376-BD0B-615EC303018D}"/>
              </a:ext>
            </a:extLst>
          </p:cNvPr>
          <p:cNvSpPr txBox="1"/>
          <p:nvPr/>
        </p:nvSpPr>
        <p:spPr>
          <a:xfrm>
            <a:off x="7234788" y="574449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4-patterns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745221-36F6-455F-8059-5AF6414EDFA4}"/>
              </a:ext>
            </a:extLst>
          </p:cNvPr>
          <p:cNvSpPr txBox="1"/>
          <p:nvPr/>
        </p:nvSpPr>
        <p:spPr>
          <a:xfrm>
            <a:off x="818312" y="6336268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2: Downward Closure Property illustration using the items </a:t>
            </a:r>
            <a:r>
              <a:rPr lang="en-US" i="1" dirty="0"/>
              <a:t>a, b, c </a:t>
            </a:r>
            <a:r>
              <a:rPr lang="en-US" dirty="0"/>
              <a:t>and</a:t>
            </a:r>
            <a:r>
              <a:rPr lang="en-US" i="1" dirty="0"/>
              <a:t> d.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ED97D68-5D70-49F2-B6A9-FBD7110D6368}"/>
              </a:ext>
            </a:extLst>
          </p:cNvPr>
          <p:cNvCxnSpPr/>
          <p:nvPr/>
        </p:nvCxnSpPr>
        <p:spPr>
          <a:xfrm>
            <a:off x="1447800" y="3505200"/>
            <a:ext cx="685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40B267F-6E62-4F98-BB57-3C3A75549B85}"/>
              </a:ext>
            </a:extLst>
          </p:cNvPr>
          <p:cNvSpPr txBox="1"/>
          <p:nvPr/>
        </p:nvSpPr>
        <p:spPr>
          <a:xfrm>
            <a:off x="381000" y="32004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infrequent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C04273-D2D4-4157-A05E-EB21D4F73E5A}"/>
              </a:ext>
            </a:extLst>
          </p:cNvPr>
          <p:cNvSpPr txBox="1"/>
          <p:nvPr/>
        </p:nvSpPr>
        <p:spPr>
          <a:xfrm>
            <a:off x="1993042" y="4659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EFB9B6F-FB29-48ED-B59E-4EE3CF6E9136}"/>
              </a:ext>
            </a:extLst>
          </p:cNvPr>
          <p:cNvCxnSpPr/>
          <p:nvPr/>
        </p:nvCxnSpPr>
        <p:spPr>
          <a:xfrm>
            <a:off x="1828800" y="4633452"/>
            <a:ext cx="685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B6E7EC6-42F8-485B-810C-7AED22BE657B}"/>
              </a:ext>
            </a:extLst>
          </p:cNvPr>
          <p:cNvSpPr txBox="1"/>
          <p:nvPr/>
        </p:nvSpPr>
        <p:spPr>
          <a:xfrm>
            <a:off x="762000" y="432865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infrequent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C7258A-EA82-4FFC-8C48-319A795B80B3}"/>
              </a:ext>
            </a:extLst>
          </p:cNvPr>
          <p:cNvCxnSpPr/>
          <p:nvPr/>
        </p:nvCxnSpPr>
        <p:spPr>
          <a:xfrm>
            <a:off x="2895600" y="4648200"/>
            <a:ext cx="685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CF8744A-0CBF-45FB-A877-D85821C17891}"/>
              </a:ext>
            </a:extLst>
          </p:cNvPr>
          <p:cNvCxnSpPr/>
          <p:nvPr/>
        </p:nvCxnSpPr>
        <p:spPr>
          <a:xfrm>
            <a:off x="3352800" y="5715000"/>
            <a:ext cx="685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03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E607-BFDB-4F53-A92F-D74A9F2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to Reduce the Search Space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1AF742C-3EE1-4352-916C-2DE0396FD6E0}"/>
              </a:ext>
            </a:extLst>
          </p:cNvPr>
          <p:cNvSpPr txBox="1"/>
          <p:nvPr/>
        </p:nvSpPr>
        <p:spPr>
          <a:xfrm>
            <a:off x="5063531" y="213501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{}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93D6A85-43A2-4690-A927-D26C1390B8B8}"/>
              </a:ext>
            </a:extLst>
          </p:cNvPr>
          <p:cNvSpPr txBox="1"/>
          <p:nvPr/>
        </p:nvSpPr>
        <p:spPr>
          <a:xfrm>
            <a:off x="3387131" y="29437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F74F923-264F-4BA5-9F78-E0749F467399}"/>
              </a:ext>
            </a:extLst>
          </p:cNvPr>
          <p:cNvSpPr txBox="1"/>
          <p:nvPr/>
        </p:nvSpPr>
        <p:spPr>
          <a:xfrm>
            <a:off x="4530131" y="29553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82032A7-D06E-4C11-8265-C51B6BB7A909}"/>
              </a:ext>
            </a:extLst>
          </p:cNvPr>
          <p:cNvSpPr txBox="1"/>
          <p:nvPr/>
        </p:nvSpPr>
        <p:spPr>
          <a:xfrm>
            <a:off x="5520731" y="29437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c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C63F949-D234-4378-96E2-16A83E566059}"/>
              </a:ext>
            </a:extLst>
          </p:cNvPr>
          <p:cNvSpPr txBox="1"/>
          <p:nvPr/>
        </p:nvSpPr>
        <p:spPr>
          <a:xfrm>
            <a:off x="6358931" y="29412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d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9DD68862-013D-4711-A071-8DD092BE2963}"/>
              </a:ext>
            </a:extLst>
          </p:cNvPr>
          <p:cNvSpPr txBox="1"/>
          <p:nvPr/>
        </p:nvSpPr>
        <p:spPr>
          <a:xfrm>
            <a:off x="2717385" y="41426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ab</a:t>
            </a:r>
            <a:endParaRPr lang="en-US" dirty="0"/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00021468-83CC-43D0-B44B-B9F597E8579B}"/>
              </a:ext>
            </a:extLst>
          </p:cNvPr>
          <p:cNvSpPr txBox="1"/>
          <p:nvPr/>
        </p:nvSpPr>
        <p:spPr>
          <a:xfrm>
            <a:off x="3615731" y="41450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ac</a:t>
            </a:r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7DECE3CC-8A7B-48AC-832F-4B7166E5D98E}"/>
              </a:ext>
            </a:extLst>
          </p:cNvPr>
          <p:cNvSpPr txBox="1"/>
          <p:nvPr/>
        </p:nvSpPr>
        <p:spPr>
          <a:xfrm>
            <a:off x="4469985" y="41450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ad</a:t>
            </a: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733AFC4E-A67C-470D-A97B-F4C5F6E0981C}"/>
              </a:ext>
            </a:extLst>
          </p:cNvPr>
          <p:cNvSpPr txBox="1"/>
          <p:nvPr/>
        </p:nvSpPr>
        <p:spPr>
          <a:xfrm>
            <a:off x="5444531" y="41457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bc</a:t>
            </a:r>
            <a:endParaRPr lang="en-US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817D3789-C5C2-41FF-B9BF-3CC2C335B2EE}"/>
              </a:ext>
            </a:extLst>
          </p:cNvPr>
          <p:cNvSpPr txBox="1"/>
          <p:nvPr/>
        </p:nvSpPr>
        <p:spPr>
          <a:xfrm>
            <a:off x="7528349" y="41457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cd</a:t>
            </a:r>
            <a:endParaRPr lang="en-US" dirty="0"/>
          </a:p>
        </p:txBody>
      </p:sp>
      <p:sp>
        <p:nvSpPr>
          <p:cNvPr id="14" name="TextBox 26">
            <a:extLst>
              <a:ext uri="{FF2B5EF4-FFF2-40B4-BE49-F238E27FC236}">
                <a16:creationId xmlns:a16="http://schemas.microsoft.com/office/drawing/2014/main" id="{2942AF01-3BC0-4CF0-B309-D4EEDD9927EE}"/>
              </a:ext>
            </a:extLst>
          </p:cNvPr>
          <p:cNvSpPr txBox="1"/>
          <p:nvPr/>
        </p:nvSpPr>
        <p:spPr>
          <a:xfrm>
            <a:off x="6451185" y="41604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bd</a:t>
            </a:r>
            <a:endParaRPr lang="en-US" dirty="0"/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D349731B-8F42-410F-80CC-83426924FC2D}"/>
              </a:ext>
            </a:extLst>
          </p:cNvPr>
          <p:cNvSpPr txBox="1"/>
          <p:nvPr/>
        </p:nvSpPr>
        <p:spPr>
          <a:xfrm>
            <a:off x="3082331" y="525921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abc</a:t>
            </a:r>
            <a:endParaRPr lang="en-US" dirty="0"/>
          </a:p>
        </p:txBody>
      </p:sp>
      <p:sp>
        <p:nvSpPr>
          <p:cNvPr id="16" name="TextBox 31">
            <a:extLst>
              <a:ext uri="{FF2B5EF4-FFF2-40B4-BE49-F238E27FC236}">
                <a16:creationId xmlns:a16="http://schemas.microsoft.com/office/drawing/2014/main" id="{9E4454D1-B9BB-47E8-91B5-2686BCB4BD47}"/>
              </a:ext>
            </a:extLst>
          </p:cNvPr>
          <p:cNvSpPr txBox="1"/>
          <p:nvPr/>
        </p:nvSpPr>
        <p:spPr>
          <a:xfrm>
            <a:off x="4072931" y="525921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abd</a:t>
            </a:r>
            <a:endParaRPr lang="en-US" dirty="0"/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47E0D881-E60D-4856-8427-F4E17EFFC516}"/>
              </a:ext>
            </a:extLst>
          </p:cNvPr>
          <p:cNvSpPr txBox="1"/>
          <p:nvPr/>
        </p:nvSpPr>
        <p:spPr>
          <a:xfrm>
            <a:off x="4834931" y="525921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acd</a:t>
            </a:r>
            <a:endParaRPr lang="en-US" dirty="0"/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C9F3C30C-7896-449B-9803-0D283E79C44A}"/>
              </a:ext>
            </a:extLst>
          </p:cNvPr>
          <p:cNvSpPr txBox="1"/>
          <p:nvPr/>
        </p:nvSpPr>
        <p:spPr>
          <a:xfrm>
            <a:off x="5749331" y="525921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bcd</a:t>
            </a:r>
            <a:endParaRPr lang="en-US" dirty="0"/>
          </a:p>
        </p:txBody>
      </p:sp>
      <p:sp>
        <p:nvSpPr>
          <p:cNvPr id="19" name="TextBox 35">
            <a:extLst>
              <a:ext uri="{FF2B5EF4-FFF2-40B4-BE49-F238E27FC236}">
                <a16:creationId xmlns:a16="http://schemas.microsoft.com/office/drawing/2014/main" id="{F1DC0F6D-2056-49BE-891E-813BAD57D7B3}"/>
              </a:ext>
            </a:extLst>
          </p:cNvPr>
          <p:cNvSpPr txBox="1"/>
          <p:nvPr/>
        </p:nvSpPr>
        <p:spPr>
          <a:xfrm>
            <a:off x="4454928" y="632601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dirty="0" err="1"/>
              <a:t>abcd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CB8746-290A-4429-8856-F719E94E4D5E}"/>
              </a:ext>
            </a:extLst>
          </p:cNvPr>
          <p:cNvCxnSpPr>
            <a:stCxn id="4" idx="2"/>
          </p:cNvCxnSpPr>
          <p:nvPr/>
        </p:nvCxnSpPr>
        <p:spPr>
          <a:xfrm rot="5400000">
            <a:off x="4075536" y="1968347"/>
            <a:ext cx="621268" cy="1693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AABCDD-D497-40FD-B956-F0ED34A3CDE7}"/>
              </a:ext>
            </a:extLst>
          </p:cNvPr>
          <p:cNvCxnSpPr>
            <a:stCxn id="4" idx="2"/>
          </p:cNvCxnSpPr>
          <p:nvPr/>
        </p:nvCxnSpPr>
        <p:spPr>
          <a:xfrm rot="5400000">
            <a:off x="4647036" y="2539847"/>
            <a:ext cx="621268" cy="55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ADB061-2F79-4D01-A455-120171406972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5180435" y="2556723"/>
            <a:ext cx="545068" cy="440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16639F-8DDA-44DC-8272-83C3512A0038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5599535" y="2137623"/>
            <a:ext cx="545068" cy="1278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7FF8F4-AFE8-473B-BAB8-ECCF739C3FFC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2825981" y="3425032"/>
            <a:ext cx="829580" cy="605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24A880-A1D2-4DB9-8F33-B62CE8BBD8B1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3270718" y="3585921"/>
            <a:ext cx="832040" cy="286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058656-957C-48C5-9E23-557F4D5499C9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3701051" y="3155588"/>
            <a:ext cx="832040" cy="114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1616F1-2F33-4F6B-992C-5C4E762BA7DA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3403315" y="2859366"/>
            <a:ext cx="817912" cy="174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70CA65-D3DE-4AF9-B7A0-FC90AB1B9B3C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4762142" y="3249165"/>
            <a:ext cx="820992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0E9764-0589-4836-AEA0-989F9D2C1106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16200000" flipH="1">
            <a:off x="5261301" y="2750006"/>
            <a:ext cx="835740" cy="1985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23005E-2DF8-4693-B437-0E9283CEA6A2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4334312" y="2808635"/>
            <a:ext cx="832040" cy="1840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88F4FD-DEA6-468C-B256-B1892411F8B7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5248402" y="3723345"/>
            <a:ext cx="832660" cy="12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E71A1B-FEA5-42AD-B1E3-949545C405F5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6290311" y="2693516"/>
            <a:ext cx="832660" cy="2071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9BC95F-00EE-47F5-B3A1-3558FF38C4C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5185721" y="2815432"/>
            <a:ext cx="834500" cy="1824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6D44B8-E256-4A8B-881D-D5997F534847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16200000" flipH="1">
            <a:off x="6168637" y="3657342"/>
            <a:ext cx="849868" cy="156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400A0-C3EC-4264-B366-33A0D1532616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6711387" y="3114592"/>
            <a:ext cx="835120" cy="1227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FB5F5D-9411-455F-9F67-5A2D030E8A84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16200000" flipH="1">
            <a:off x="2775659" y="4674265"/>
            <a:ext cx="747252" cy="422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A5B9BC-586B-4E57-BC19-EF56B4EBEB04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5400000">
            <a:off x="3222857" y="4652184"/>
            <a:ext cx="744792" cy="469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5EC965-E368-47FD-8702-6F38773D6F71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rot="16200000" flipH="1">
            <a:off x="3274165" y="4175759"/>
            <a:ext cx="747252" cy="1419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F17496-EF20-4167-9A3A-6C44993DEC64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16200000" flipH="1">
            <a:off x="4102362" y="4241956"/>
            <a:ext cx="744792" cy="1289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DA11F2-3116-4B64-AA47-172BCA3771CB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rot="5400000">
            <a:off x="4151696" y="4720357"/>
            <a:ext cx="744792" cy="332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278977-3B40-416C-85D9-F0EB399A7B71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 rot="16200000" flipH="1">
            <a:off x="4532695" y="4672289"/>
            <a:ext cx="744792" cy="429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45476E-4157-4A59-A4C3-710820DCBAFC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5370025" y="4803713"/>
            <a:ext cx="896572" cy="319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4207AF-B179-423C-9914-4320E00FC410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 rot="5400000">
            <a:off x="5988180" y="4575641"/>
            <a:ext cx="729424" cy="63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28BDD1-EEB7-452B-B1C6-F11EBD7070CB}"/>
              </a:ext>
            </a:extLst>
          </p:cNvPr>
          <p:cNvCxnSpPr>
            <a:stCxn id="13" idx="2"/>
          </p:cNvCxnSpPr>
          <p:nvPr/>
        </p:nvCxnSpPr>
        <p:spPr>
          <a:xfrm rot="5400000">
            <a:off x="6526235" y="4119144"/>
            <a:ext cx="820372" cy="1612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1B7970-CC73-4B2E-BA5B-BFDF31CCAACF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3634738" y="5354426"/>
            <a:ext cx="697468" cy="1245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162675-4268-4855-BD96-08DC3EA21172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4171344" y="5814832"/>
            <a:ext cx="697468" cy="324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14FC70-D39E-40DD-B0E0-A66D7E37D973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rot="5400000">
            <a:off x="4609744" y="5816138"/>
            <a:ext cx="697468" cy="322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D46DE9-FCB7-4E9D-A4C8-5483C6D23C78}"/>
              </a:ext>
            </a:extLst>
          </p:cNvPr>
          <p:cNvCxnSpPr>
            <a:stCxn id="18" idx="2"/>
          </p:cNvCxnSpPr>
          <p:nvPr/>
        </p:nvCxnSpPr>
        <p:spPr>
          <a:xfrm rot="5400000">
            <a:off x="5123844" y="5492038"/>
            <a:ext cx="773668" cy="1046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1A34262-FF7A-4742-BA94-B44391CAB0C0}"/>
              </a:ext>
            </a:extLst>
          </p:cNvPr>
          <p:cNvSpPr txBox="1"/>
          <p:nvPr/>
        </p:nvSpPr>
        <p:spPr>
          <a:xfrm>
            <a:off x="3441516" y="1585640"/>
            <a:ext cx="392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Breadth-first search algorithms (Apriori)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E6E913-C6F7-442A-8000-9252CE13BA41}"/>
              </a:ext>
            </a:extLst>
          </p:cNvPr>
          <p:cNvCxnSpPr/>
          <p:nvPr/>
        </p:nvCxnSpPr>
        <p:spPr>
          <a:xfrm>
            <a:off x="7505085" y="1766627"/>
            <a:ext cx="839305" cy="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E26270E-2310-4447-A7B0-38996825ADEF}"/>
              </a:ext>
            </a:extLst>
          </p:cNvPr>
          <p:cNvSpPr txBox="1"/>
          <p:nvPr/>
        </p:nvSpPr>
        <p:spPr>
          <a:xfrm rot="16200000">
            <a:off x="-669055" y="3957969"/>
            <a:ext cx="418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depth-first search algorithms (FP-growth)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B35609-5F99-43EA-8B78-4ED28FEA8EE4}"/>
              </a:ext>
            </a:extLst>
          </p:cNvPr>
          <p:cNvCxnSpPr/>
          <p:nvPr/>
        </p:nvCxnSpPr>
        <p:spPr>
          <a:xfrm>
            <a:off x="1691861" y="2721113"/>
            <a:ext cx="0" cy="310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24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8FC3-11FD-4105-A37E-9758040B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Apriori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75AC-B56D-4C60-B49D-7391687D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/>
              <a:t>Apriori employs </a:t>
            </a:r>
            <a:r>
              <a:rPr lang="en-US" i="1" dirty="0"/>
              <a:t>candidate generate and test approach </a:t>
            </a:r>
            <a:r>
              <a:rPr lang="en-US" dirty="0"/>
              <a:t>to discover frequent patterns.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dirty="0"/>
              <a:t>Frequent patterns of size </a:t>
            </a:r>
            <a:r>
              <a:rPr lang="en-US" i="1" dirty="0"/>
              <a:t>k</a:t>
            </a:r>
            <a:r>
              <a:rPr lang="en-US" dirty="0"/>
              <a:t> are used to find frequent patterns of size</a:t>
            </a:r>
            <a:r>
              <a:rPr lang="en-US" i="1" dirty="0"/>
              <a:t> k+1, where k ≥ 1</a:t>
            </a:r>
            <a:r>
              <a:rPr lang="en-US" dirty="0"/>
              <a:t>.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endParaRPr lang="en-US" dirty="0"/>
          </a:p>
          <a:p>
            <a:pPr marL="274002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3200" dirty="0"/>
              <a:t>Steps in Apriori algorithm:</a:t>
            </a:r>
          </a:p>
          <a:p>
            <a:pPr marL="777240" lvl="1" indent="-457200">
              <a:spcBef>
                <a:spcPts val="370"/>
              </a:spcBef>
              <a:buFont typeface="+mj-lt"/>
              <a:buAutoNum type="arabicPeriod"/>
              <a:defRPr/>
            </a:pPr>
            <a:r>
              <a:rPr lang="en-US" dirty="0"/>
              <a:t>Join step: To find frequent k-patterns (L</a:t>
            </a:r>
            <a:r>
              <a:rPr lang="en-US" baseline="-25000" dirty="0"/>
              <a:t>k</a:t>
            </a:r>
            <a:r>
              <a:rPr lang="en-US" dirty="0"/>
              <a:t>), a set of candidate k-patterns (C</a:t>
            </a:r>
            <a:r>
              <a:rPr lang="en-US" baseline="-25000" dirty="0"/>
              <a:t>k</a:t>
            </a:r>
            <a:r>
              <a:rPr lang="en-US" dirty="0"/>
              <a:t>) is generated by joining L</a:t>
            </a:r>
            <a:r>
              <a:rPr lang="en-US" baseline="-25000" dirty="0"/>
              <a:t>k-1</a:t>
            </a:r>
            <a:r>
              <a:rPr lang="en-US" dirty="0"/>
              <a:t> with itself.</a:t>
            </a:r>
          </a:p>
          <a:p>
            <a:pPr marL="777240" lvl="1" indent="-457200">
              <a:spcBef>
                <a:spcPts val="370"/>
              </a:spcBef>
              <a:buFont typeface="+mj-lt"/>
              <a:buAutoNum type="arabicPeriod"/>
              <a:defRPr/>
            </a:pPr>
            <a:r>
              <a:rPr lang="en-US" dirty="0"/>
              <a:t>Prune step:  C</a:t>
            </a:r>
            <a:r>
              <a:rPr lang="en-US" baseline="-25000" dirty="0"/>
              <a:t>k</a:t>
            </a:r>
            <a:r>
              <a:rPr lang="en-US" dirty="0"/>
              <a:t> is the superset of L</a:t>
            </a:r>
            <a:r>
              <a:rPr lang="en-US" baseline="-25000" dirty="0"/>
              <a:t>k</a:t>
            </a:r>
            <a:r>
              <a:rPr lang="en-US" dirty="0"/>
              <a:t>.  A scan on the database to determine the count of each candidate in C</a:t>
            </a:r>
            <a:r>
              <a:rPr lang="en-US" baseline="-25000" dirty="0"/>
              <a:t>k</a:t>
            </a:r>
            <a:r>
              <a:rPr lang="en-US" dirty="0"/>
              <a:t> would result in finding L</a:t>
            </a:r>
            <a:r>
              <a:rPr lang="en-US" baseline="-25000" dirty="0"/>
              <a:t>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13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The Illustration of Apriori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7602538" y="1676400"/>
            <a:ext cx="4410074" cy="4572000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800" dirty="0"/>
              <a:t>Let minsup count =3.</a:t>
            </a:r>
          </a:p>
        </p:txBody>
      </p:sp>
      <p:sp>
        <p:nvSpPr>
          <p:cNvPr id="18437" name="Text Box 93"/>
          <p:cNvSpPr txBox="1">
            <a:spLocks noChangeArrowheads="1"/>
          </p:cNvSpPr>
          <p:nvPr/>
        </p:nvSpPr>
        <p:spPr bwMode="auto">
          <a:xfrm>
            <a:off x="686595" y="6232939"/>
            <a:ext cx="3441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Perpetua" pitchFamily="18" charset="0"/>
              </a:rPr>
              <a:t>Table 1: Transactional database</a:t>
            </a:r>
          </a:p>
        </p:txBody>
      </p:sp>
      <p:graphicFrame>
        <p:nvGraphicFramePr>
          <p:cNvPr id="17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8462"/>
              </p:ext>
            </p:extLst>
          </p:nvPr>
        </p:nvGraphicFramePr>
        <p:xfrm>
          <a:off x="542132" y="2394226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8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095707"/>
              </p:ext>
            </p:extLst>
          </p:nvPr>
        </p:nvGraphicFramePr>
        <p:xfrm>
          <a:off x="2218532" y="2394226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05139B-D826-A7C3-A1EC-3051C6152601}"/>
              </a:ext>
            </a:extLst>
          </p:cNvPr>
          <p:cNvSpPr txBox="1"/>
          <p:nvPr/>
        </p:nvSpPr>
        <p:spPr>
          <a:xfrm>
            <a:off x="4267996" y="2394226"/>
            <a:ext cx="389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Step 1: generating candidate 2-patterns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AA244B-382F-B2DA-7BD5-A8A88C3F9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314998"/>
              </p:ext>
            </p:extLst>
          </p:nvPr>
        </p:nvGraphicFramePr>
        <p:xfrm>
          <a:off x="5157586" y="2868260"/>
          <a:ext cx="1850044" cy="421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763">
                  <a:extLst>
                    <a:ext uri="{9D8B030D-6E8A-4147-A177-3AD203B41FA5}">
                      <a16:colId xmlns:a16="http://schemas.microsoft.com/office/drawing/2014/main" val="2734260750"/>
                    </a:ext>
                  </a:extLst>
                </a:gridCol>
                <a:gridCol w="1097281">
                  <a:extLst>
                    <a:ext uri="{9D8B030D-6E8A-4147-A177-3AD203B41FA5}">
                      <a16:colId xmlns:a16="http://schemas.microsoft.com/office/drawing/2014/main" val="3837716965"/>
                    </a:ext>
                  </a:extLst>
                </a:gridCol>
              </a:tblGrid>
              <a:tr h="383268">
                <a:tc>
                  <a:txBody>
                    <a:bodyPr/>
                    <a:lstStyle/>
                    <a:p>
                      <a:r>
                        <a:rPr lang="en-JP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sup/freq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23620"/>
                  </a:ext>
                </a:extLst>
              </a:tr>
              <a:tr h="383268">
                <a:tc>
                  <a:txBody>
                    <a:bodyPr/>
                    <a:lstStyle/>
                    <a:p>
                      <a:r>
                        <a:rPr lang="en-JP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721903"/>
                  </a:ext>
                </a:extLst>
              </a:tr>
              <a:tr h="383268">
                <a:tc>
                  <a:txBody>
                    <a:bodyPr/>
                    <a:lstStyle/>
                    <a:p>
                      <a:r>
                        <a:rPr lang="en-JP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22193"/>
                  </a:ext>
                </a:extLst>
              </a:tr>
              <a:tr h="383268">
                <a:tc>
                  <a:txBody>
                    <a:bodyPr/>
                    <a:lstStyle/>
                    <a:p>
                      <a:r>
                        <a:rPr lang="en-JP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56502"/>
                  </a:ext>
                </a:extLst>
              </a:tr>
              <a:tr h="383268">
                <a:tc>
                  <a:txBody>
                    <a:bodyPr/>
                    <a:lstStyle/>
                    <a:p>
                      <a:r>
                        <a:rPr lang="en-JP" dirty="0"/>
                        <a:t>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16145"/>
                  </a:ext>
                </a:extLst>
              </a:tr>
              <a:tr h="383268">
                <a:tc>
                  <a:txBody>
                    <a:bodyPr/>
                    <a:lstStyle/>
                    <a:p>
                      <a:r>
                        <a:rPr lang="en-JP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312036"/>
                  </a:ext>
                </a:extLst>
              </a:tr>
              <a:tr h="383268">
                <a:tc>
                  <a:txBody>
                    <a:bodyPr/>
                    <a:lstStyle/>
                    <a:p>
                      <a:r>
                        <a:rPr lang="en-JP" dirty="0"/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665320"/>
                  </a:ext>
                </a:extLst>
              </a:tr>
              <a:tr h="383268">
                <a:tc>
                  <a:txBody>
                    <a:bodyPr/>
                    <a:lstStyle/>
                    <a:p>
                      <a:r>
                        <a:rPr lang="en-JP" dirty="0"/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98761"/>
                  </a:ext>
                </a:extLst>
              </a:tr>
              <a:tr h="383268">
                <a:tc>
                  <a:txBody>
                    <a:bodyPr/>
                    <a:lstStyle/>
                    <a:p>
                      <a:r>
                        <a:rPr lang="en-US" dirty="0"/>
                        <a:t>be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482766"/>
                  </a:ext>
                </a:extLst>
              </a:tr>
              <a:tr h="383268">
                <a:tc>
                  <a:txBody>
                    <a:bodyPr/>
                    <a:lstStyle/>
                    <a:p>
                      <a:r>
                        <a:rPr lang="en-US" dirty="0"/>
                        <a:t>bf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37310"/>
                  </a:ext>
                </a:extLst>
              </a:tr>
              <a:tr h="383268">
                <a:tc>
                  <a:txBody>
                    <a:bodyPr/>
                    <a:lstStyle/>
                    <a:p>
                      <a:r>
                        <a:rPr lang="en-JP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8983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4D27ED-D3AE-7313-A3A1-8E732C26BAF7}"/>
              </a:ext>
            </a:extLst>
          </p:cNvPr>
          <p:cNvCxnSpPr/>
          <p:nvPr/>
        </p:nvCxnSpPr>
        <p:spPr>
          <a:xfrm>
            <a:off x="7090756" y="4638502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0B12C8-D116-28A2-5F28-4AEDC26BCA45}"/>
              </a:ext>
            </a:extLst>
          </p:cNvPr>
          <p:cNvSpPr txBox="1"/>
          <p:nvPr/>
        </p:nvSpPr>
        <p:spPr>
          <a:xfrm>
            <a:off x="7188802" y="3992171"/>
            <a:ext cx="827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apply</a:t>
            </a:r>
          </a:p>
          <a:p>
            <a:r>
              <a:rPr lang="en-JP" dirty="0"/>
              <a:t>Apriori</a:t>
            </a:r>
          </a:p>
          <a:p>
            <a:endParaRPr lang="en-JP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7BCF8-496E-616E-F5A9-A7CE942D8E0B}"/>
              </a:ext>
            </a:extLst>
          </p:cNvPr>
          <p:cNvSpPr txBox="1"/>
          <p:nvPr/>
        </p:nvSpPr>
        <p:spPr>
          <a:xfrm>
            <a:off x="8221287" y="2394226"/>
            <a:ext cx="3152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Step 2: find frequent 1-patterns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147277BD-3DA2-69AA-F8B9-69377BE65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06782"/>
              </p:ext>
            </p:extLst>
          </p:nvPr>
        </p:nvGraphicFramePr>
        <p:xfrm>
          <a:off x="9042589" y="2868260"/>
          <a:ext cx="1850044" cy="268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763">
                  <a:extLst>
                    <a:ext uri="{9D8B030D-6E8A-4147-A177-3AD203B41FA5}">
                      <a16:colId xmlns:a16="http://schemas.microsoft.com/office/drawing/2014/main" val="2734260750"/>
                    </a:ext>
                  </a:extLst>
                </a:gridCol>
                <a:gridCol w="1097281">
                  <a:extLst>
                    <a:ext uri="{9D8B030D-6E8A-4147-A177-3AD203B41FA5}">
                      <a16:colId xmlns:a16="http://schemas.microsoft.com/office/drawing/2014/main" val="3837716965"/>
                    </a:ext>
                  </a:extLst>
                </a:gridCol>
              </a:tblGrid>
              <a:tr h="383268">
                <a:tc>
                  <a:txBody>
                    <a:bodyPr/>
                    <a:lstStyle/>
                    <a:p>
                      <a:r>
                        <a:rPr lang="en-JP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sup/freq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23620"/>
                  </a:ext>
                </a:extLst>
              </a:tr>
              <a:tr h="383268">
                <a:tc>
                  <a:txBody>
                    <a:bodyPr/>
                    <a:lstStyle/>
                    <a:p>
                      <a:r>
                        <a:rPr lang="en-JP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721903"/>
                  </a:ext>
                </a:extLst>
              </a:tr>
              <a:tr h="383268">
                <a:tc>
                  <a:txBody>
                    <a:bodyPr/>
                    <a:lstStyle/>
                    <a:p>
                      <a:r>
                        <a:rPr lang="en-JP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22193"/>
                  </a:ext>
                </a:extLst>
              </a:tr>
              <a:tr h="383268">
                <a:tc>
                  <a:txBody>
                    <a:bodyPr/>
                    <a:lstStyle/>
                    <a:p>
                      <a:r>
                        <a:rPr lang="en-JP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56502"/>
                  </a:ext>
                </a:extLst>
              </a:tr>
              <a:tr h="383268">
                <a:tc>
                  <a:txBody>
                    <a:bodyPr/>
                    <a:lstStyle/>
                    <a:p>
                      <a:r>
                        <a:rPr lang="en-JP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16145"/>
                  </a:ext>
                </a:extLst>
              </a:tr>
              <a:tr h="383268">
                <a:tc>
                  <a:txBody>
                    <a:bodyPr/>
                    <a:lstStyle/>
                    <a:p>
                      <a:r>
                        <a:rPr lang="en-JP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312036"/>
                  </a:ext>
                </a:extLst>
              </a:tr>
              <a:tr h="383268">
                <a:tc>
                  <a:txBody>
                    <a:bodyPr/>
                    <a:lstStyle/>
                    <a:p>
                      <a:r>
                        <a:rPr lang="en-JP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66532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A8B61D-E8C4-1908-4F5F-18F931D5B746}"/>
              </a:ext>
            </a:extLst>
          </p:cNvPr>
          <p:cNvCxnSpPr/>
          <p:nvPr/>
        </p:nvCxnSpPr>
        <p:spPr>
          <a:xfrm flipH="1">
            <a:off x="7090756" y="6084846"/>
            <a:ext cx="259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The Illustration of Apriori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7602538" y="1676400"/>
            <a:ext cx="4410074" cy="4572000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800" dirty="0"/>
              <a:t>Let minsup count =3.</a:t>
            </a:r>
          </a:p>
          <a:p>
            <a:pPr marL="342900" indent="-342900">
              <a:spcBef>
                <a:spcPts val="580"/>
              </a:spcBef>
              <a:buFont typeface="+mj-lt"/>
              <a:buAutoNum type="arabicPeriod"/>
              <a:defRPr/>
            </a:pPr>
            <a:r>
              <a:rPr lang="en-US" sz="1800" dirty="0"/>
              <a:t>Scan the database and find Candidate 1-patterns (C</a:t>
            </a:r>
            <a:r>
              <a:rPr lang="en-US" sz="1800" baseline="-25000" dirty="0"/>
              <a:t>1</a:t>
            </a:r>
            <a:r>
              <a:rPr lang="en-US" sz="1800" dirty="0"/>
              <a:t>)</a:t>
            </a:r>
          </a:p>
          <a:p>
            <a:pPr marL="342900" indent="-342900">
              <a:spcBef>
                <a:spcPts val="580"/>
              </a:spcBef>
              <a:buFont typeface="+mj-lt"/>
              <a:buAutoNum type="arabicPeriod"/>
              <a:defRPr/>
            </a:pPr>
            <a:r>
              <a:rPr lang="en-US" sz="1800" dirty="0"/>
              <a:t>From C</a:t>
            </a:r>
            <a:r>
              <a:rPr lang="en-US" sz="1800" baseline="-25000" dirty="0"/>
              <a:t>1</a:t>
            </a:r>
            <a:r>
              <a:rPr lang="en-US" sz="1800" dirty="0"/>
              <a:t> find frequent 1-patterns( L</a:t>
            </a:r>
            <a:r>
              <a:rPr lang="en-US" sz="1800" baseline="-25000" dirty="0"/>
              <a:t>1</a:t>
            </a:r>
            <a:r>
              <a:rPr lang="en-US" sz="1800" dirty="0"/>
              <a:t>)</a:t>
            </a:r>
          </a:p>
        </p:txBody>
      </p:sp>
      <p:sp>
        <p:nvSpPr>
          <p:cNvPr id="18437" name="Text Box 93"/>
          <p:cNvSpPr txBox="1">
            <a:spLocks noChangeArrowheads="1"/>
          </p:cNvSpPr>
          <p:nvPr/>
        </p:nvSpPr>
        <p:spPr bwMode="auto">
          <a:xfrm>
            <a:off x="686595" y="6232939"/>
            <a:ext cx="3441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Perpetua" pitchFamily="18" charset="0"/>
              </a:rPr>
              <a:t>Table 1: Transactional database</a:t>
            </a:r>
          </a:p>
        </p:txBody>
      </p:sp>
      <p:graphicFrame>
        <p:nvGraphicFramePr>
          <p:cNvPr id="10" name="Group 55"/>
          <p:cNvGraphicFramePr>
            <a:graphicFrameLocks noGrp="1"/>
          </p:cNvGraphicFramePr>
          <p:nvPr/>
        </p:nvGraphicFramePr>
        <p:xfrm>
          <a:off x="5867400" y="3305175"/>
          <a:ext cx="1295400" cy="3020060"/>
        </p:xfrm>
        <a:graphic>
          <a:graphicData uri="http://schemas.openxmlformats.org/drawingml/2006/table">
            <a:tbl>
              <a:tblPr/>
              <a:tblGrid>
                <a:gridCol w="83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470" name="TextBox 10"/>
          <p:cNvSpPr txBox="1">
            <a:spLocks noChangeArrowheads="1"/>
          </p:cNvSpPr>
          <p:nvPr/>
        </p:nvSpPr>
        <p:spPr bwMode="auto">
          <a:xfrm>
            <a:off x="5954714" y="6411914"/>
            <a:ext cx="3036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S = support count of the patterns.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391400" y="503555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Group 55"/>
          <p:cNvGraphicFramePr>
            <a:graphicFrameLocks noGrp="1"/>
          </p:cNvGraphicFramePr>
          <p:nvPr/>
        </p:nvGraphicFramePr>
        <p:xfrm>
          <a:off x="8001000" y="3851275"/>
          <a:ext cx="1295400" cy="2349500"/>
        </p:xfrm>
        <a:graphic>
          <a:graphicData uri="http://schemas.openxmlformats.org/drawingml/2006/table">
            <a:tbl>
              <a:tblPr/>
              <a:tblGrid>
                <a:gridCol w="83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498" name="TextBox 13"/>
          <p:cNvSpPr txBox="1">
            <a:spLocks noChangeArrowheads="1"/>
          </p:cNvSpPr>
          <p:nvPr/>
        </p:nvSpPr>
        <p:spPr bwMode="auto">
          <a:xfrm>
            <a:off x="8593139" y="3470275"/>
            <a:ext cx="3714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Perpetua" pitchFamily="18" charset="0"/>
              </a:rPr>
              <a:t>L</a:t>
            </a:r>
            <a:r>
              <a:rPr lang="en-US" baseline="-25000" dirty="0">
                <a:latin typeface="Perpetua" pitchFamily="18" charset="0"/>
              </a:rPr>
              <a:t>1</a:t>
            </a:r>
            <a:endParaRPr lang="en-US" dirty="0">
              <a:latin typeface="Perpetua" pitchFamily="18" charset="0"/>
            </a:endParaRPr>
          </a:p>
        </p:txBody>
      </p:sp>
      <p:sp>
        <p:nvSpPr>
          <p:cNvPr id="18499" name="TextBox 14"/>
          <p:cNvSpPr txBox="1">
            <a:spLocks noChangeArrowheads="1"/>
          </p:cNvSpPr>
          <p:nvPr/>
        </p:nvSpPr>
        <p:spPr bwMode="auto">
          <a:xfrm>
            <a:off x="7239001" y="4730751"/>
            <a:ext cx="727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Perpetua" pitchFamily="18" charset="0"/>
              </a:rPr>
              <a:t>minsup</a:t>
            </a:r>
          </a:p>
        </p:txBody>
      </p:sp>
      <p:sp>
        <p:nvSpPr>
          <p:cNvPr id="18500" name="TextBox 15"/>
          <p:cNvSpPr txBox="1">
            <a:spLocks noChangeArrowheads="1"/>
          </p:cNvSpPr>
          <p:nvPr/>
        </p:nvSpPr>
        <p:spPr bwMode="auto">
          <a:xfrm>
            <a:off x="6172201" y="2911475"/>
            <a:ext cx="398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Perpetua" pitchFamily="18" charset="0"/>
              </a:rPr>
              <a:t>C</a:t>
            </a:r>
            <a:r>
              <a:rPr lang="en-US" baseline="-25000" dirty="0">
                <a:latin typeface="Perpetua" pitchFamily="18" charset="0"/>
              </a:rPr>
              <a:t>1</a:t>
            </a:r>
            <a:endParaRPr lang="en-US" dirty="0">
              <a:latin typeface="Perpetua" pitchFamily="18" charset="0"/>
            </a:endParaRPr>
          </a:p>
        </p:txBody>
      </p:sp>
      <p:graphicFrame>
        <p:nvGraphicFramePr>
          <p:cNvPr id="17" name="Group 17"/>
          <p:cNvGraphicFramePr>
            <a:graphicFrameLocks noGrp="1"/>
          </p:cNvGraphicFramePr>
          <p:nvPr/>
        </p:nvGraphicFramePr>
        <p:xfrm>
          <a:off x="542132" y="2394226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8" name="Group 55"/>
          <p:cNvGraphicFramePr>
            <a:graphicFrameLocks noGrp="1"/>
          </p:cNvGraphicFramePr>
          <p:nvPr/>
        </p:nvGraphicFramePr>
        <p:xfrm>
          <a:off x="2218532" y="2394226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065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Apriori Algorithm: Illustration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569416"/>
            <a:ext cx="10515600" cy="4351338"/>
          </a:xfrm>
        </p:spPr>
        <p:txBody>
          <a:bodyPr/>
          <a:lstStyle/>
          <a:p>
            <a:pPr eaLnBrk="1" hangingPunct="1"/>
            <a:r>
              <a:rPr lang="en-US" sz="2000" dirty="0"/>
              <a:t>Generate C</a:t>
            </a:r>
            <a:r>
              <a:rPr lang="en-US" sz="2000" baseline="-25000" dirty="0"/>
              <a:t>2</a:t>
            </a:r>
            <a:r>
              <a:rPr lang="en-US" sz="2000" dirty="0"/>
              <a:t> by joining L</a:t>
            </a:r>
            <a:r>
              <a:rPr lang="en-US" sz="2000" baseline="-25000" dirty="0"/>
              <a:t>1</a:t>
            </a:r>
            <a:r>
              <a:rPr lang="en-US" sz="2000" dirty="0"/>
              <a:t> with itself. </a:t>
            </a:r>
          </a:p>
          <a:p>
            <a:pPr eaLnBrk="1" hangingPunct="1"/>
            <a:r>
              <a:rPr lang="en-US" sz="2000" dirty="0"/>
              <a:t>Scan the database and measure their support.</a:t>
            </a:r>
          </a:p>
          <a:p>
            <a:pPr eaLnBrk="1" hangingPunct="1"/>
            <a:r>
              <a:rPr lang="en-US" sz="2000" dirty="0"/>
              <a:t>Find L</a:t>
            </a:r>
            <a:r>
              <a:rPr lang="en-US" sz="2000" baseline="-25000" dirty="0"/>
              <a:t>2 </a:t>
            </a:r>
            <a:r>
              <a:rPr lang="en-US" sz="2000" dirty="0"/>
              <a:t>from C</a:t>
            </a:r>
            <a:r>
              <a:rPr lang="en-US" sz="2000" baseline="-25000" dirty="0"/>
              <a:t>2</a:t>
            </a:r>
            <a:r>
              <a:rPr lang="en-US" sz="2000" dirty="0"/>
              <a:t>. </a:t>
            </a:r>
          </a:p>
          <a:p>
            <a:pPr eaLnBrk="1" hangingPunct="1"/>
            <a:r>
              <a:rPr lang="en-US" sz="2000" dirty="0"/>
              <a:t>Repeat this process until no more </a:t>
            </a:r>
            <a:r>
              <a:rPr lang="en-US" sz="2000" dirty="0" err="1"/>
              <a:t>L</a:t>
            </a:r>
            <a:r>
              <a:rPr lang="en-US" sz="2000" baseline="-25000" dirty="0" err="1"/>
              <a:t>k</a:t>
            </a:r>
            <a:r>
              <a:rPr lang="en-US" sz="2000" dirty="0"/>
              <a:t> are found or C</a:t>
            </a:r>
            <a:r>
              <a:rPr lang="en-US" sz="2000" baseline="-25000" dirty="0"/>
              <a:t>k</a:t>
            </a:r>
            <a:r>
              <a:rPr lang="en-US" sz="2000" dirty="0"/>
              <a:t> cannot be generated.</a:t>
            </a:r>
          </a:p>
        </p:txBody>
      </p:sp>
      <p:graphicFrame>
        <p:nvGraphicFramePr>
          <p:cNvPr id="5" name="Group 55"/>
          <p:cNvGraphicFramePr>
            <a:graphicFrameLocks noGrp="1"/>
          </p:cNvGraphicFramePr>
          <p:nvPr/>
        </p:nvGraphicFramePr>
        <p:xfrm>
          <a:off x="2971800" y="3533775"/>
          <a:ext cx="1295400" cy="3020060"/>
        </p:xfrm>
        <a:graphic>
          <a:graphicData uri="http://schemas.openxmlformats.org/drawingml/2006/table">
            <a:tbl>
              <a:tblPr/>
              <a:tblGrid>
                <a:gridCol w="83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71801" y="3124200"/>
            <a:ext cx="468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C</a:t>
            </a:r>
            <a:r>
              <a:rPr lang="en-US" baseline="-25000">
                <a:latin typeface="Perpetua" pitchFamily="18" charset="0"/>
              </a:rPr>
              <a:t>2  </a:t>
            </a:r>
            <a:endParaRPr lang="en-US">
              <a:latin typeface="Perpetua" pitchFamily="18" charset="0"/>
            </a:endParaRPr>
          </a:p>
        </p:txBody>
      </p:sp>
      <p:graphicFrame>
        <p:nvGraphicFramePr>
          <p:cNvPr id="7" name="Group 55"/>
          <p:cNvGraphicFramePr>
            <a:graphicFrameLocks noGrp="1"/>
          </p:cNvGraphicFramePr>
          <p:nvPr/>
        </p:nvGraphicFramePr>
        <p:xfrm>
          <a:off x="4724400" y="3533775"/>
          <a:ext cx="1295400" cy="2682240"/>
        </p:xfrm>
        <a:graphic>
          <a:graphicData uri="http://schemas.openxmlformats.org/drawingml/2006/table">
            <a:tbl>
              <a:tblPr/>
              <a:tblGrid>
                <a:gridCol w="83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24401" y="3124200"/>
            <a:ext cx="468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C</a:t>
            </a:r>
            <a:r>
              <a:rPr lang="en-US" baseline="-25000">
                <a:latin typeface="Perpetua" pitchFamily="18" charset="0"/>
              </a:rPr>
              <a:t>2  </a:t>
            </a:r>
            <a:endParaRPr lang="en-US">
              <a:latin typeface="Perpetua" pitchFamily="18" charset="0"/>
            </a:endParaRPr>
          </a:p>
        </p:txBody>
      </p:sp>
      <p:graphicFrame>
        <p:nvGraphicFramePr>
          <p:cNvPr id="9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65140"/>
              </p:ext>
            </p:extLst>
          </p:nvPr>
        </p:nvGraphicFramePr>
        <p:xfrm>
          <a:off x="7239000" y="3609975"/>
          <a:ext cx="1295400" cy="1676400"/>
        </p:xfrm>
        <a:graphic>
          <a:graphicData uri="http://schemas.openxmlformats.org/drawingml/2006/table">
            <a:tbl>
              <a:tblPr/>
              <a:tblGrid>
                <a:gridCol w="83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26774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315201" y="3163889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L</a:t>
            </a:r>
            <a:r>
              <a:rPr lang="en-US" baseline="-25000">
                <a:latin typeface="Perpetua" pitchFamily="18" charset="0"/>
              </a:rPr>
              <a:t>2  </a:t>
            </a:r>
            <a:endParaRPr lang="en-US">
              <a:latin typeface="Perpetua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72200" y="4600575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172200" y="4230689"/>
            <a:ext cx="793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Perpetua" pitchFamily="18" charset="0"/>
              </a:rPr>
              <a:t>minsup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686800" y="4572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48800" y="4419600"/>
            <a:ext cx="15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220200" y="4038600"/>
            <a:ext cx="1238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No more C</a:t>
            </a:r>
            <a:r>
              <a:rPr lang="en-US" baseline="-25000">
                <a:latin typeface="Perpetua" pitchFamily="18" charset="0"/>
              </a:rPr>
              <a:t>3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275015" y="3124197"/>
            <a:ext cx="1111202" cy="369332"/>
            <a:chOff x="5867400" y="5791200"/>
            <a:chExt cx="1110673" cy="368777"/>
          </a:xfrm>
        </p:grpSpPr>
        <p:sp>
          <p:nvSpPr>
            <p:cNvPr id="18" name="Flowchart: Collate 17"/>
            <p:cNvSpPr/>
            <p:nvPr/>
          </p:nvSpPr>
          <p:spPr>
            <a:xfrm rot="16200000">
              <a:off x="6441880" y="5895739"/>
              <a:ext cx="152171" cy="152327"/>
            </a:xfrm>
            <a:prstGeom prst="flowChartCol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549" name="TextBox 18"/>
            <p:cNvSpPr txBox="1">
              <a:spLocks noChangeArrowheads="1"/>
            </p:cNvSpPr>
            <p:nvPr/>
          </p:nvSpPr>
          <p:spPr bwMode="auto">
            <a:xfrm>
              <a:off x="5867400" y="5791200"/>
              <a:ext cx="1110673" cy="368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(=L</a:t>
              </a:r>
              <a:r>
                <a:rPr lang="en-US" baseline="-25000" dirty="0"/>
                <a:t>1</a:t>
              </a:r>
              <a:r>
                <a:rPr lang="en-US" dirty="0"/>
                <a:t>      L</a:t>
              </a:r>
              <a:r>
                <a:rPr lang="en-US" baseline="-25000" dirty="0"/>
                <a:t>1</a:t>
              </a:r>
              <a:r>
                <a:rPr lang="en-US" dirty="0"/>
                <a:t>)</a:t>
              </a:r>
            </a:p>
          </p:txBody>
        </p:sp>
      </p:grpSp>
      <p:graphicFrame>
        <p:nvGraphicFramePr>
          <p:cNvPr id="19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73539"/>
              </p:ext>
            </p:extLst>
          </p:nvPr>
        </p:nvGraphicFramePr>
        <p:xfrm>
          <a:off x="2971800" y="3535680"/>
          <a:ext cx="1295400" cy="3020060"/>
        </p:xfrm>
        <a:graphic>
          <a:graphicData uri="http://schemas.openxmlformats.org/drawingml/2006/table">
            <a:tbl>
              <a:tblPr/>
              <a:tblGrid>
                <a:gridCol w="83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Group 55"/>
          <p:cNvGraphicFramePr>
            <a:graphicFrameLocks noGrp="1"/>
          </p:cNvGraphicFramePr>
          <p:nvPr/>
        </p:nvGraphicFramePr>
        <p:xfrm>
          <a:off x="4724400" y="3535680"/>
          <a:ext cx="1295400" cy="2682240"/>
        </p:xfrm>
        <a:graphic>
          <a:graphicData uri="http://schemas.openxmlformats.org/drawingml/2006/table">
            <a:tbl>
              <a:tblPr/>
              <a:tblGrid>
                <a:gridCol w="83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/>
      <p:bldP spid="8" grpId="0" uiExpand="1"/>
      <p:bldP spid="10" grpId="0" uiExpand="1"/>
      <p:bldP spid="13" grpId="0" uiExpand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784F-B1DA-9E4E-92DD-32D252CC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Voluminous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7A7DA-8564-F945-B669-BA4B58510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03" y="1916834"/>
            <a:ext cx="7794596" cy="45760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F3B715-CC19-9543-9F12-62DF02A53145}"/>
              </a:ext>
            </a:extLst>
          </p:cNvPr>
          <p:cNvSpPr/>
          <p:nvPr/>
        </p:nvSpPr>
        <p:spPr>
          <a:xfrm>
            <a:off x="9891370" y="6627168"/>
            <a:ext cx="2300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rgbClr val="12293A"/>
                </a:solidFill>
                <a:effectLst/>
                <a:latin typeface="Roboto"/>
              </a:rPr>
              <a:t>Source: </a:t>
            </a:r>
            <a:r>
              <a:rPr lang="en-US" sz="900" dirty="0"/>
              <a:t>Australian Bureau of Statistics, 2015</a:t>
            </a:r>
          </a:p>
        </p:txBody>
      </p:sp>
    </p:spTree>
    <p:extLst>
      <p:ext uri="{BB962C8B-B14F-4D97-AF65-F5344CB8AC3E}">
        <p14:creationId xmlns:p14="http://schemas.microsoft.com/office/powerpoint/2010/main" val="591375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203279A5-C447-79EE-9642-859239C6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837377"/>
              </p:ext>
            </p:extLst>
          </p:nvPr>
        </p:nvGraphicFramePr>
        <p:xfrm>
          <a:off x="176372" y="2269535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6B7FE90C-75B4-6313-A937-FAEF8E4A0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83552"/>
              </p:ext>
            </p:extLst>
          </p:nvPr>
        </p:nvGraphicFramePr>
        <p:xfrm>
          <a:off x="1711455" y="2269695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22015F-1EBA-60C1-D7E5-C1155A3F86F4}"/>
              </a:ext>
            </a:extLst>
          </p:cNvPr>
          <p:cNvSpPr txBox="1"/>
          <p:nvPr/>
        </p:nvSpPr>
        <p:spPr>
          <a:xfrm>
            <a:off x="4979324" y="507076"/>
            <a:ext cx="3122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Dictionary</a:t>
            </a:r>
          </a:p>
          <a:p>
            <a:endParaRPr lang="en-JP" dirty="0"/>
          </a:p>
          <a:p>
            <a:r>
              <a:rPr lang="en-JP" dirty="0"/>
              <a:t>{key, value}  -&gt;. {item, bitString}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E4EA1-72D4-E702-A3D3-84F17C2D477A}"/>
              </a:ext>
            </a:extLst>
          </p:cNvPr>
          <p:cNvSpPr txBox="1"/>
          <p:nvPr/>
        </p:nvSpPr>
        <p:spPr>
          <a:xfrm>
            <a:off x="4580313" y="226953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A9FF9-7AB0-226E-85D1-C910DF077C44}"/>
              </a:ext>
            </a:extLst>
          </p:cNvPr>
          <p:cNvSpPr txBox="1"/>
          <p:nvPr/>
        </p:nvSpPr>
        <p:spPr>
          <a:xfrm>
            <a:off x="4460464" y="1828800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65C75-2DA4-996F-B1CF-E42BB12D37E3}"/>
              </a:ext>
            </a:extLst>
          </p:cNvPr>
          <p:cNvSpPr txBox="1"/>
          <p:nvPr/>
        </p:nvSpPr>
        <p:spPr>
          <a:xfrm>
            <a:off x="5606407" y="18288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4C525-3E5B-DD85-4C87-9EEF625DFAE0}"/>
              </a:ext>
            </a:extLst>
          </p:cNvPr>
          <p:cNvSpPr txBox="1"/>
          <p:nvPr/>
        </p:nvSpPr>
        <p:spPr>
          <a:xfrm>
            <a:off x="5606407" y="2269535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11010110011110010110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1CD0C-EA54-4B2F-7615-C49AAF2F093C}"/>
              </a:ext>
            </a:extLst>
          </p:cNvPr>
          <p:cNvSpPr txBox="1"/>
          <p:nvPr/>
        </p:nvSpPr>
        <p:spPr>
          <a:xfrm>
            <a:off x="4580313" y="27599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1DC220-82B8-4420-7409-CAD17224EC5C}"/>
              </a:ext>
            </a:extLst>
          </p:cNvPr>
          <p:cNvSpPr txBox="1"/>
          <p:nvPr/>
        </p:nvSpPr>
        <p:spPr>
          <a:xfrm>
            <a:off x="5606407" y="2755406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10010010011011010010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BBDD4F-08A3-DAA9-AFB4-58A06E8D2700}"/>
              </a:ext>
            </a:extLst>
          </p:cNvPr>
          <p:cNvSpPr txBox="1"/>
          <p:nvPr/>
        </p:nvSpPr>
        <p:spPr>
          <a:xfrm>
            <a:off x="5556531" y="324127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.</a:t>
            </a:r>
          </a:p>
          <a:p>
            <a:r>
              <a:rPr lang="en-JP" dirty="0"/>
              <a:t>.</a:t>
            </a:r>
          </a:p>
          <a:p>
            <a:r>
              <a:rPr lang="en-JP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41FB7-1362-4F2E-99BD-59545D2B33CD}"/>
              </a:ext>
            </a:extLst>
          </p:cNvPr>
          <p:cNvSpPr txBox="1"/>
          <p:nvPr/>
        </p:nvSpPr>
        <p:spPr>
          <a:xfrm>
            <a:off x="4519399" y="49626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78D9F6-6AF4-92C1-38B5-F2695716C4E1}"/>
              </a:ext>
            </a:extLst>
          </p:cNvPr>
          <p:cNvSpPr txBox="1"/>
          <p:nvPr/>
        </p:nvSpPr>
        <p:spPr>
          <a:xfrm>
            <a:off x="5606407" y="4962699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11010110011110010110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DA0E8-0436-AA87-A0CD-A745ABE58478}"/>
              </a:ext>
            </a:extLst>
          </p:cNvPr>
          <p:cNvSpPr txBox="1"/>
          <p:nvPr/>
        </p:nvSpPr>
        <p:spPr>
          <a:xfrm>
            <a:off x="8131457" y="496269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16A31-15D1-2305-A98E-FEEA971DD8D2}"/>
              </a:ext>
            </a:extLst>
          </p:cNvPr>
          <p:cNvSpPr txBox="1"/>
          <p:nvPr/>
        </p:nvSpPr>
        <p:spPr>
          <a:xfrm>
            <a:off x="5606407" y="5332031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10010010011011010010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B0361-0F4F-E5BB-AE71-2B35D76B819C}"/>
              </a:ext>
            </a:extLst>
          </p:cNvPr>
          <p:cNvSpPr txBox="1"/>
          <p:nvPr/>
        </p:nvSpPr>
        <p:spPr>
          <a:xfrm>
            <a:off x="5421878" y="5701363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=  10010010011010010010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1DAB4F-9101-AD1D-DB18-854A2288FFB7}"/>
              </a:ext>
            </a:extLst>
          </p:cNvPr>
          <p:cNvSpPr txBox="1"/>
          <p:nvPr/>
        </p:nvSpPr>
        <p:spPr>
          <a:xfrm>
            <a:off x="5220393" y="6284422"/>
            <a:ext cx="478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cardinarlity(                                                          ) = 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B2000D-F679-E120-F4DB-FE00D17D7F1B}"/>
              </a:ext>
            </a:extLst>
          </p:cNvPr>
          <p:cNvSpPr txBox="1"/>
          <p:nvPr/>
        </p:nvSpPr>
        <p:spPr>
          <a:xfrm>
            <a:off x="6497104" y="6303452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10010010011010010010   </a:t>
            </a:r>
          </a:p>
        </p:txBody>
      </p:sp>
    </p:spTree>
    <p:extLst>
      <p:ext uri="{BB962C8B-B14F-4D97-AF65-F5344CB8AC3E}">
        <p14:creationId xmlns:p14="http://schemas.microsoft.com/office/powerpoint/2010/main" val="3517230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377C-D9B6-4301-94B0-8CCB95CA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3FF7-1D9E-4E90-924E-546EC9BBF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Origin of Big Data Analytics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Knowledge Discovery in Databases Process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Frequent Pattern Mining and </a:t>
            </a:r>
          </a:p>
          <a:p>
            <a:r>
              <a:rPr lang="en-US" b="1" dirty="0"/>
              <a:t>Association Rule Mining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24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7143-1982-4229-985F-EA36C394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5979" cy="1325563"/>
          </a:xfrm>
        </p:spPr>
        <p:txBody>
          <a:bodyPr/>
          <a:lstStyle/>
          <a:p>
            <a:r>
              <a:rPr lang="en-US" dirty="0"/>
              <a:t>Generating Association Rules From Frequent Patterns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86B44-1960-49FD-B0F4-B2B35E6E4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X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An association  rule is of form  </a:t>
                </a:r>
                <a:r>
                  <a:rPr lang="en-US" i="1" dirty="0"/>
                  <a:t>A =&gt; B  </a:t>
                </a:r>
              </a:p>
              <a:p>
                <a:endParaRPr lang="en-US" i="1" dirty="0"/>
              </a:p>
              <a:p>
                <a:r>
                  <a:rPr lang="en-US" i="1" dirty="0"/>
                  <a:t>Confidence of A =&gt; B, conf(A=&gt;B)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/>
              </a:p>
              <a:p>
                <a:endParaRPr lang="en-US" i="1" dirty="0"/>
              </a:p>
              <a:p>
                <a:r>
                  <a:rPr lang="en-US" i="1" dirty="0"/>
                  <a:t>Similarly, conf(B=&gt;A)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/>
              </a:p>
              <a:p>
                <a:endParaRPr lang="en-US" i="1" dirty="0"/>
              </a:p>
              <a:p>
                <a:r>
                  <a:rPr lang="en-US" dirty="0"/>
                  <a:t>An association rule is interesting if its </a:t>
                </a:r>
                <a:r>
                  <a:rPr lang="en-US" i="1" dirty="0"/>
                  <a:t>confidence</a:t>
                </a:r>
                <a:r>
                  <a:rPr lang="en-US" dirty="0"/>
                  <a:t> is more than the user-specified </a:t>
                </a:r>
                <a:r>
                  <a:rPr lang="en-US" i="1" dirty="0"/>
                  <a:t>minimum confidence (</a:t>
                </a:r>
                <a:r>
                  <a:rPr lang="en-US" i="1" dirty="0" err="1"/>
                  <a:t>minConf</a:t>
                </a:r>
                <a:r>
                  <a:rPr lang="en-US" i="1" dirty="0"/>
                  <a:t>)</a:t>
                </a:r>
              </a:p>
              <a:p>
                <a:pPr lvl="1"/>
                <a:r>
                  <a:rPr lang="en-US" dirty="0"/>
                  <a:t>A=&gt;B is interesting if conf(A=&gt;B)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𝑚𝑖𝑛𝐶𝑜𝑛𝑓</m:t>
                    </m:r>
                  </m:oMath>
                </a14:m>
                <a:endParaRPr lang="en-US" dirty="0"/>
              </a:p>
              <a:p>
                <a:pPr lvl="1"/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86B44-1960-49FD-B0F4-B2B35E6E4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726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FD71-3E8D-994F-8C08-89399F5B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07" y="365125"/>
            <a:ext cx="12062493" cy="1325563"/>
          </a:xfrm>
        </p:spPr>
        <p:txBody>
          <a:bodyPr/>
          <a:lstStyle/>
          <a:p>
            <a:r>
              <a:rPr lang="en-US" dirty="0"/>
              <a:t>Generating Association Rules From Frequent Patterns</a:t>
            </a:r>
          </a:p>
        </p:txBody>
      </p:sp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ED604580-71B7-404C-8EA4-5EDEBF34BC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1200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D0B4E658-9515-7E4E-BB6E-93F89CBDB444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1981200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 Box 93">
            <a:extLst>
              <a:ext uri="{FF2B5EF4-FFF2-40B4-BE49-F238E27FC236}">
                <a16:creationId xmlns:a16="http://schemas.microsoft.com/office/drawing/2014/main" id="{E54FF4DD-428C-1646-AD84-58EEBD13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11850"/>
            <a:ext cx="344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Perpetua" pitchFamily="18" charset="0"/>
              </a:rPr>
              <a:t>Table 1: Transactional database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83601" y="1431097"/>
                <a:ext cx="7114674" cy="518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ab is a frequent pattern.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endParaRPr lang="en-US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Two association rules from this patterns are: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a=&gt;b   and b =&gt;a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endParaRPr lang="en-US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Conf(a=&gt;b)=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sup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⁡(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sup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⁡(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=0.666 = 66.6%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Conf(b=&gt;a)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sup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⁡(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sup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⁡(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= 0.888 = 88.8 %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minConf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= 75%, then only b=&gt;a is an interesting association rule.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endParaRPr 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3601" y="1431097"/>
                <a:ext cx="7114674" cy="5181600"/>
              </a:xfrm>
              <a:prstGeom prst="rect">
                <a:avLst/>
              </a:prstGeom>
              <a:blipFill>
                <a:blip r:embed="rId2"/>
                <a:stretch>
                  <a:fillRect l="-1028" t="-12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543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2C7D-6271-46EF-BD3A-D2176823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576" y="234982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END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40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4F25-E891-B140-9383-EE4767D2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Question?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94760-595F-9F42-AC2F-7185C1879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2252174"/>
            <a:ext cx="3721100" cy="43224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7E02A2-8332-CD47-88A8-EB1845384EF9}"/>
              </a:ext>
            </a:extLst>
          </p:cNvPr>
          <p:cNvSpPr txBox="1"/>
          <p:nvPr/>
        </p:nvSpPr>
        <p:spPr>
          <a:xfrm rot="20433167">
            <a:off x="4805937" y="2836490"/>
            <a:ext cx="6059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Data Rich - Information Poor (DRIP)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769493-16ED-F345-9429-D875A22D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645" y="3428999"/>
            <a:ext cx="2363355" cy="32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4F25-E891-B140-9383-EE4767D2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94760-595F-9F42-AC2F-7185C1879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2252174"/>
            <a:ext cx="3721100" cy="4322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B638FD-9425-8B46-B9AB-48B8A15AB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416" y="2281974"/>
            <a:ext cx="4003212" cy="41136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93A9F5-B996-A849-A18F-E26DF7AB8071}"/>
              </a:ext>
            </a:extLst>
          </p:cNvPr>
          <p:cNvCxnSpPr/>
          <p:nvPr/>
        </p:nvCxnSpPr>
        <p:spPr>
          <a:xfrm>
            <a:off x="4350323" y="4958213"/>
            <a:ext cx="2228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CF227D-3E8A-884C-9C2A-A4CC3B4AE235}"/>
              </a:ext>
            </a:extLst>
          </p:cNvPr>
          <p:cNvSpPr txBox="1"/>
          <p:nvPr/>
        </p:nvSpPr>
        <p:spPr>
          <a:xfrm>
            <a:off x="4774270" y="4588881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97540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377C-D9B6-4301-94B0-8CCB95CA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3FF7-1D9E-4E90-924E-546EC9BBF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Origin of Data Science</a:t>
            </a:r>
          </a:p>
          <a:p>
            <a:r>
              <a:rPr lang="en-US" b="1" dirty="0"/>
              <a:t>Knowledge Discovery in Databases Process</a:t>
            </a:r>
          </a:p>
          <a:p>
            <a:pPr lvl="1"/>
            <a:r>
              <a:rPr lang="en-US" b="1" dirty="0"/>
              <a:t>steps in KDD</a:t>
            </a:r>
          </a:p>
          <a:p>
            <a:pPr lvl="1"/>
            <a:r>
              <a:rPr lang="en-US" b="1" dirty="0"/>
              <a:t>Illustration with an example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Frequent Pattern Mining and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Association Rule Mining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FD8C-6D7A-4B71-B598-7FDDFE56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9" y="365125"/>
            <a:ext cx="11910747" cy="1325563"/>
          </a:xfrm>
        </p:spPr>
        <p:txBody>
          <a:bodyPr/>
          <a:lstStyle/>
          <a:p>
            <a:r>
              <a:rPr lang="en-US" dirty="0"/>
              <a:t>Process of Knowledge Discovery in Databases (KDD)</a:t>
            </a:r>
          </a:p>
        </p:txBody>
      </p:sp>
      <p:pic>
        <p:nvPicPr>
          <p:cNvPr id="8196" name="Picture 4" descr="KDD">
            <a:extLst>
              <a:ext uri="{FF2B5EF4-FFF2-40B4-BE49-F238E27FC236}">
                <a16:creationId xmlns:a16="http://schemas.microsoft.com/office/drawing/2014/main" id="{F6A30C31-058C-4894-96D1-F1A8A2EDB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447" y="1966156"/>
            <a:ext cx="8508512" cy="44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8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86C4-1FAC-249D-B236-FE60125A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Illustration of KDD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2ED7-8015-C621-AA00-42DFD390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JP" dirty="0"/>
              <a:t>Assume a toy shop is selling the following items: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C8EEF-1325-A231-56EA-D20828007202}"/>
              </a:ext>
            </a:extLst>
          </p:cNvPr>
          <p:cNvSpPr txBox="1"/>
          <p:nvPr/>
        </p:nvSpPr>
        <p:spPr>
          <a:xfrm>
            <a:off x="8056757" y="1735292"/>
            <a:ext cx="38973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a, b, c, d, e, f, g, h</a:t>
            </a:r>
            <a:endParaRPr lang="en-JP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434E7-90BD-84DB-B10F-42304218814D}"/>
              </a:ext>
            </a:extLst>
          </p:cNvPr>
          <p:cNvSpPr txBox="1"/>
          <p:nvPr/>
        </p:nvSpPr>
        <p:spPr>
          <a:xfrm>
            <a:off x="4261428" y="3127917"/>
            <a:ext cx="17083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 – aeroplane</a:t>
            </a:r>
          </a:p>
          <a:p>
            <a:r>
              <a:rPr lang="en-JP" dirty="0"/>
              <a:t>b – ball</a:t>
            </a:r>
          </a:p>
          <a:p>
            <a:r>
              <a:rPr lang="en-JP" dirty="0"/>
              <a:t>c – cards</a:t>
            </a:r>
          </a:p>
          <a:p>
            <a:r>
              <a:rPr lang="en-JP" dirty="0"/>
              <a:t>d – doll</a:t>
            </a:r>
          </a:p>
          <a:p>
            <a:r>
              <a:rPr lang="en-JP" dirty="0"/>
              <a:t>e – elephant toy</a:t>
            </a:r>
          </a:p>
          <a:p>
            <a:r>
              <a:rPr lang="en-JP" dirty="0"/>
              <a:t>f – fan</a:t>
            </a:r>
          </a:p>
          <a:p>
            <a:r>
              <a:rPr lang="en-JP" dirty="0"/>
              <a:t>g – girafee toy</a:t>
            </a:r>
          </a:p>
          <a:p>
            <a:r>
              <a:rPr lang="en-JP" dirty="0"/>
              <a:t>h - hat</a:t>
            </a:r>
          </a:p>
        </p:txBody>
      </p:sp>
    </p:spTree>
    <p:extLst>
      <p:ext uri="{BB962C8B-B14F-4D97-AF65-F5344CB8AC3E}">
        <p14:creationId xmlns:p14="http://schemas.microsoft.com/office/powerpoint/2010/main" val="132202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3933</Words>
  <Application>Microsoft Macintosh PowerPoint</Application>
  <PresentationFormat>Widescreen</PresentationFormat>
  <Paragraphs>1376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Perpetua</vt:lpstr>
      <vt:lpstr>Roboto</vt:lpstr>
      <vt:lpstr>Times New Roman</vt:lpstr>
      <vt:lpstr>Wingdings</vt:lpstr>
      <vt:lpstr>Wingdings 2</vt:lpstr>
      <vt:lpstr>Office Theme</vt:lpstr>
      <vt:lpstr>Introduction to Pattern Mining</vt:lpstr>
      <vt:lpstr>Outline</vt:lpstr>
      <vt:lpstr>Outline</vt:lpstr>
      <vt:lpstr>Generation of Voluminous Data</vt:lpstr>
      <vt:lpstr>Important Question?</vt:lpstr>
      <vt:lpstr>Solution</vt:lpstr>
      <vt:lpstr>Outline</vt:lpstr>
      <vt:lpstr>Process of Knowledge Discovery in Databases (KDD)</vt:lpstr>
      <vt:lpstr>Illustration of KDD process</vt:lpstr>
      <vt:lpstr>Illustration of KDD process</vt:lpstr>
      <vt:lpstr>Illustration of KDD process</vt:lpstr>
      <vt:lpstr>Illustration of KDD process</vt:lpstr>
      <vt:lpstr>Illustration of KDD process</vt:lpstr>
      <vt:lpstr>Illustration of KDD process</vt:lpstr>
      <vt:lpstr>Illustration of KDD process</vt:lpstr>
      <vt:lpstr>Illustration of KDD process</vt:lpstr>
      <vt:lpstr>Illustration of KDD process</vt:lpstr>
      <vt:lpstr>Illustration of KDD process</vt:lpstr>
      <vt:lpstr>Illustration of KDD process</vt:lpstr>
      <vt:lpstr>Outline</vt:lpstr>
      <vt:lpstr>Model of Frequent Patterns</vt:lpstr>
      <vt:lpstr>Model of Frequent Patterns</vt:lpstr>
      <vt:lpstr>Model of Frequent Patterns</vt:lpstr>
      <vt:lpstr>Model of Frequent Patterns</vt:lpstr>
      <vt:lpstr>Model of Frequent Patterns</vt:lpstr>
      <vt:lpstr>Model of Frequent Patterns</vt:lpstr>
      <vt:lpstr>Model of Frequent Patterns</vt:lpstr>
      <vt:lpstr>Model of Frequent Patterns</vt:lpstr>
      <vt:lpstr>Search Space</vt:lpstr>
      <vt:lpstr>Problem of Frequent Pattern Mining</vt:lpstr>
      <vt:lpstr>Downward Closure (or Apriori) Property</vt:lpstr>
      <vt:lpstr>Downward Closure Property</vt:lpstr>
      <vt:lpstr>Downward Closure Property</vt:lpstr>
      <vt:lpstr>Illustration of Downward Closure Property</vt:lpstr>
      <vt:lpstr>Techniques to Reduce the Search Space</vt:lpstr>
      <vt:lpstr>Apriori algorithm</vt:lpstr>
      <vt:lpstr>The Illustration of Apriori Algorithm</vt:lpstr>
      <vt:lpstr>The Illustration of Apriori Algorithm</vt:lpstr>
      <vt:lpstr>Apriori Algorithm: Illustration</vt:lpstr>
      <vt:lpstr>PowerPoint Presentation</vt:lpstr>
      <vt:lpstr>Outline</vt:lpstr>
      <vt:lpstr>Generating Association Rules From Frequent Patterns</vt:lpstr>
      <vt:lpstr>Generating Association Rules From Frequent Patterns</vt:lpstr>
      <vt:lpstr>END   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Kiran Rage</dc:creator>
  <cp:lastModifiedBy>Uday Kiran Rage</cp:lastModifiedBy>
  <cp:revision>2</cp:revision>
  <dcterms:created xsi:type="dcterms:W3CDTF">2020-04-28T03:05:35Z</dcterms:created>
  <dcterms:modified xsi:type="dcterms:W3CDTF">2022-11-10T05:07:51Z</dcterms:modified>
</cp:coreProperties>
</file>