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3B0A8-D39C-9747-BB42-9A858D5187DD}" v="15" dt="2024-06-11T14:23:41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A422-AB57-38F1-3008-182701FBA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61FFA-31E8-ACC6-EA8B-86ABA0D6A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4AD2-7007-E8D6-91B6-3BD8AE7B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F9CB-E1CC-54BC-2CEB-E2E92640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9513-1F52-D33B-C9A9-7F95B9A2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866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889B-B29C-228D-43F1-E711D9C6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74B8E-D7DC-0423-7276-2C946C80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A0E6-1A6D-C871-B2A6-F80F8E2F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A43F-D704-3B3E-CF6A-26D79E0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9D0D-EA4F-836C-33D3-C7B7C90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709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29587-FF1A-3838-B275-8C0C66B2E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53AF-30F1-F7F7-BBEC-F9F2F5A8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04A6-1B4B-AE40-6697-84AFF27D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00C2-0077-ACD0-2CD7-95A51C6F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7C2B-C3E4-7652-A136-F7D1AA94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267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F6A0-9243-8C28-D78F-92E2DDF4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8BD7-D6BB-6FBA-F2CF-9C32113A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8846-CF00-36E6-568B-B366582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F7EF-6ABF-F833-651E-0B7CB6DA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B24C-623E-9B38-929B-3A774FEA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141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E7A6-A272-6AB0-35F3-27CC849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EE51-AF0B-751C-A921-DB5E2720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0EBE-8D41-976C-F79A-60F596D9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A386-B53D-5E15-B8D4-4C9BF88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8090-1A0D-2C4D-4098-EDFAFCF2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245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B806-6103-C2DA-0A4A-A3796EA2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94FD-E139-2EF1-70ED-10B9687AC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FA4F-56A5-6F96-9E77-46412C71C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33BF-36D5-58DC-51CD-239888AF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5428-5E94-C0B2-3911-071F00C8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D901-2210-7F52-248D-A7FB504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45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EF16-744C-EF1E-13AC-3158FE44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4EC5-4F28-B0AE-35A8-336C6B3F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9A98F-7C2A-7502-9B1A-405E4B36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175C0-078C-2164-7661-2B8F121C2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4EA5E-1E33-116F-CD96-3FE3D5081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4B8AE-3B82-8E59-AF07-8BB2F172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9DBB-3530-A59C-A2D8-776FB45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E2034-EFEC-E8C8-8102-FA56BEC9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499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EF81-5E65-0794-239C-85F5E464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F35C-5A62-AECB-A21C-497F3D88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B4F5B-BF5D-1A90-0575-26349621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222A-F8F3-DFC6-4E25-8AA2E860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8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58A3-812C-D293-86B7-CE859219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8A0B0-88D8-1138-EC0E-BAED7EF6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C0213-3D8B-8841-874F-8C21AAFE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31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7762-9241-134C-1802-EBA609FE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2E0C-AEA0-26B4-8C71-D16EF42F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05D43-2E29-7198-98E4-4A5F52A8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FFAD-6F9D-796D-24BF-9BB21DEA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3E89-34BE-3156-4110-3E53377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BF333-BBCE-A54E-B80A-83E7756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920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B6D2-9191-D035-93B9-53CCDA2D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D220F-6548-2064-E5AD-C127507D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2D4A5-6B99-8335-9AD6-94C7388D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052F-ABFF-F845-9DDA-6C0600BC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D79B-DA6D-42DC-321D-FF873469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5D3A7-F057-88C7-D4E5-F11505B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22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6F0E1-3C67-33A7-0E25-D3F253D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2DE9-BF59-0703-D3F8-78B9F344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5B53-5EC3-F5F5-085F-B54E5760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085FB-CB54-5C46-9876-96845ADB8A94}" type="datetimeFigureOut">
              <a:rPr lang="en-JP" smtClean="0"/>
              <a:t>6/13/24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E839-DF7D-E9F1-66C0-827C02982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357F-9597-D2BF-0D23-AB68EF99B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8BDEC-3A12-A944-B4D6-C89872ADB20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65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etbrains.com/community/education/#stud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E257-6FE8-77FB-764C-DFC0A9CD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041400"/>
            <a:ext cx="10529455" cy="2387600"/>
          </a:xfrm>
        </p:spPr>
        <p:txBody>
          <a:bodyPr/>
          <a:lstStyle/>
          <a:p>
            <a:r>
              <a:rPr lang="en-JP" dirty="0"/>
              <a:t>Apply for PyCharm Educational License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19971-6E3A-7E28-D7F8-B205E2C1E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5179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A2D2-943A-03E9-AD59-7460CB3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Step 1: Visiting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27A9-AC93-C20B-8B0F-3BFA30E6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URL: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www.jetbrains.com</a:t>
            </a:r>
            <a:r>
              <a:rPr lang="en-US" dirty="0">
                <a:hlinkClick r:id="rId2"/>
              </a:rPr>
              <a:t>/community/education/#students</a:t>
            </a:r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8C07B-9299-BE68-6A19-C6828907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1" y="2425479"/>
            <a:ext cx="6541017" cy="3235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5E24A-022E-BD92-1603-392393A5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89" y="4337739"/>
            <a:ext cx="7772400" cy="24502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3E9F7-2D88-D875-7866-EAF40C38E19A}"/>
              </a:ext>
            </a:extLst>
          </p:cNvPr>
          <p:cNvCxnSpPr>
            <a:cxnSpLocks/>
          </p:cNvCxnSpPr>
          <p:nvPr/>
        </p:nvCxnSpPr>
        <p:spPr>
          <a:xfrm>
            <a:off x="7630510" y="4337739"/>
            <a:ext cx="321999" cy="1633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287432-BBD6-5908-CD8B-B37A0BD542EC}"/>
              </a:ext>
            </a:extLst>
          </p:cNvPr>
          <p:cNvSpPr txBox="1"/>
          <p:nvPr/>
        </p:nvSpPr>
        <p:spPr>
          <a:xfrm>
            <a:off x="6788728" y="4043336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Scroll down and click here</a:t>
            </a:r>
          </a:p>
        </p:txBody>
      </p:sp>
    </p:spTree>
    <p:extLst>
      <p:ext uri="{BB962C8B-B14F-4D97-AF65-F5344CB8AC3E}">
        <p14:creationId xmlns:p14="http://schemas.microsoft.com/office/powerpoint/2010/main" val="188524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4BA7-8F10-5D29-43AC-26DB3791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JP" dirty="0"/>
              <a:t>Step 2: Registration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F719E-8FA3-B557-EF4C-325F34F6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4277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77860-B84B-ADAA-F16F-26C013C5B90E}"/>
              </a:ext>
            </a:extLst>
          </p:cNvPr>
          <p:cNvSpPr txBox="1"/>
          <p:nvPr/>
        </p:nvSpPr>
        <p:spPr>
          <a:xfrm>
            <a:off x="304800" y="1801091"/>
            <a:ext cx="4637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Please provide your university email address.</a:t>
            </a:r>
          </a:p>
          <a:p>
            <a:endParaRPr lang="en-JP" dirty="0">
              <a:solidFill>
                <a:srgbClr val="FF0000"/>
              </a:solidFill>
            </a:endParaRPr>
          </a:p>
          <a:p>
            <a:r>
              <a:rPr lang="en-JP" dirty="0">
                <a:solidFill>
                  <a:srgbClr val="FF0000"/>
                </a:solidFill>
              </a:rPr>
              <a:t>Do not provide gmail or any generic email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19EC7A-BF02-B2F2-1A3B-24B111982E18}"/>
              </a:ext>
            </a:extLst>
          </p:cNvPr>
          <p:cNvCxnSpPr>
            <a:cxnSpLocks/>
          </p:cNvCxnSpPr>
          <p:nvPr/>
        </p:nvCxnSpPr>
        <p:spPr>
          <a:xfrm>
            <a:off x="4941839" y="1981200"/>
            <a:ext cx="2511906" cy="281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5B05C1-540C-0E3F-5816-27854B1CEA9B}"/>
              </a:ext>
            </a:extLst>
          </p:cNvPr>
          <p:cNvCxnSpPr>
            <a:cxnSpLocks/>
          </p:cNvCxnSpPr>
          <p:nvPr/>
        </p:nvCxnSpPr>
        <p:spPr>
          <a:xfrm>
            <a:off x="4941839" y="4450658"/>
            <a:ext cx="2511906" cy="109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5B1FB-EC72-012B-A215-1A6324D1877E}"/>
              </a:ext>
            </a:extLst>
          </p:cNvPr>
          <p:cNvSpPr txBox="1"/>
          <p:nvPr/>
        </p:nvSpPr>
        <p:spPr>
          <a:xfrm>
            <a:off x="1997301" y="4216984"/>
            <a:ext cx="296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Do not check this check box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5A1B8C-5693-075E-54ED-1B29EBC83442}"/>
              </a:ext>
            </a:extLst>
          </p:cNvPr>
          <p:cNvCxnSpPr>
            <a:cxnSpLocks/>
          </p:cNvCxnSpPr>
          <p:nvPr/>
        </p:nvCxnSpPr>
        <p:spPr>
          <a:xfrm>
            <a:off x="4882177" y="4899156"/>
            <a:ext cx="26312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EC0278-F93B-6B8A-3A72-E236E8DA6E5C}"/>
              </a:ext>
            </a:extLst>
          </p:cNvPr>
          <p:cNvCxnSpPr>
            <a:cxnSpLocks/>
          </p:cNvCxnSpPr>
          <p:nvPr/>
        </p:nvCxnSpPr>
        <p:spPr>
          <a:xfrm flipV="1">
            <a:off x="4765964" y="5247167"/>
            <a:ext cx="2687781" cy="27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9F922B-7276-E87F-A8C1-CB2003FF161A}"/>
              </a:ext>
            </a:extLst>
          </p:cNvPr>
          <p:cNvSpPr txBox="1"/>
          <p:nvPr/>
        </p:nvSpPr>
        <p:spPr>
          <a:xfrm>
            <a:off x="1802204" y="5335224"/>
            <a:ext cx="296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Do not check this check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C0199-23A8-00DB-3D7E-C2AB2C2A09BD}"/>
              </a:ext>
            </a:extLst>
          </p:cNvPr>
          <p:cNvSpPr txBox="1"/>
          <p:nvPr/>
        </p:nvSpPr>
        <p:spPr>
          <a:xfrm>
            <a:off x="2723467" y="4701373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check this check box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62C058-8901-696C-2C95-88BE077AD6F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520109" y="6153741"/>
            <a:ext cx="2993298" cy="386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1037D-EF23-E144-E48E-B1A4AAD13F20}"/>
              </a:ext>
            </a:extLst>
          </p:cNvPr>
          <p:cNvSpPr txBox="1"/>
          <p:nvPr/>
        </p:nvSpPr>
        <p:spPr>
          <a:xfrm>
            <a:off x="2662036" y="5969075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Press this button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CDB68-A37C-8012-2A1B-2326DDC2380B}"/>
              </a:ext>
            </a:extLst>
          </p:cNvPr>
          <p:cNvSpPr txBox="1"/>
          <p:nvPr/>
        </p:nvSpPr>
        <p:spPr>
          <a:xfrm>
            <a:off x="458804" y="6460344"/>
            <a:ext cx="406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Wait for 2 to 3 days for the confirmation</a:t>
            </a:r>
          </a:p>
        </p:txBody>
      </p:sp>
    </p:spTree>
    <p:extLst>
      <p:ext uri="{BB962C8B-B14F-4D97-AF65-F5344CB8AC3E}">
        <p14:creationId xmlns:p14="http://schemas.microsoft.com/office/powerpoint/2010/main" val="37686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Apply for PyCharm Educational License</vt:lpstr>
      <vt:lpstr>Step 1: Visiting the Site</vt:lpstr>
      <vt:lpstr>Step 2: Registration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 Rage</dc:creator>
  <cp:lastModifiedBy>Uday Kiran Rage</cp:lastModifiedBy>
  <cp:revision>1</cp:revision>
  <dcterms:created xsi:type="dcterms:W3CDTF">2024-06-11T14:16:29Z</dcterms:created>
  <dcterms:modified xsi:type="dcterms:W3CDTF">2024-06-12T22:43:31Z</dcterms:modified>
</cp:coreProperties>
</file>