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A145-DD2F-9346-870A-6F4F471087C7}" v="44" dt="2024-06-12T12:52:09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4AA3A145-DD2F-9346-870A-6F4F471087C7}"/>
    <pc:docChg chg="modSld">
      <pc:chgData name="Uday Kiran Rage" userId="8cfd044a105e3dbd" providerId="LiveId" clId="{4AA3A145-DD2F-9346-870A-6F4F471087C7}" dt="2024-06-12T12:52:09.728" v="0"/>
      <pc:docMkLst>
        <pc:docMk/>
      </pc:docMkLst>
      <pc:sldChg chg="addSp modSp">
        <pc:chgData name="Uday Kiran Rage" userId="8cfd044a105e3dbd" providerId="LiveId" clId="{4AA3A145-DD2F-9346-870A-6F4F471087C7}" dt="2024-06-12T12:52:09.728" v="0"/>
        <pc:sldMkLst>
          <pc:docMk/>
          <pc:sldMk cId="3191451979" sldId="257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3191451979" sldId="257"/>
            <ac:spMk id="3" creationId="{80162EFD-6A31-B52F-C0AE-4C61A44B4EE7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3722465290" sldId="258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3722465290" sldId="258"/>
            <ac:spMk id="3" creationId="{4EF4E1F2-681F-A7F0-070F-0B5FB218B9D4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151427515" sldId="259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151427515" sldId="259"/>
            <ac:spMk id="3" creationId="{0DAC6F52-CEE3-857F-E536-2F07040FFC2F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3418170804" sldId="260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3418170804" sldId="260"/>
            <ac:spMk id="3" creationId="{BB8EF184-75A6-0BBA-B37D-3FB2DE40E144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2072924559" sldId="261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2072924559" sldId="261"/>
            <ac:spMk id="3" creationId="{130CDEB8-43BF-68F0-B9E1-EC5F6006060C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2388634141" sldId="262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2388634141" sldId="262"/>
            <ac:spMk id="3" creationId="{5294EF30-8784-EE20-C0F7-5ACEBADB91F9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3858113453" sldId="263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3858113453" sldId="263"/>
            <ac:spMk id="3" creationId="{FC741352-2CA1-5EB9-6457-19D568AA2D13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1663298538" sldId="264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1663298538" sldId="264"/>
            <ac:spMk id="3" creationId="{CA6B14AF-D641-05B1-15BE-336A91DF9120}"/>
          </ac:spMkLst>
        </pc:spChg>
      </pc:sldChg>
      <pc:sldChg chg="addSp modSp">
        <pc:chgData name="Uday Kiran Rage" userId="8cfd044a105e3dbd" providerId="LiveId" clId="{4AA3A145-DD2F-9346-870A-6F4F471087C7}" dt="2024-06-12T12:52:09.728" v="0"/>
        <pc:sldMkLst>
          <pc:docMk/>
          <pc:sldMk cId="2780479758" sldId="265"/>
        </pc:sldMkLst>
        <pc:spChg chg="add mod">
          <ac:chgData name="Uday Kiran Rage" userId="8cfd044a105e3dbd" providerId="LiveId" clId="{4AA3A145-DD2F-9346-870A-6F4F471087C7}" dt="2024-06-12T12:52:09.728" v="0"/>
          <ac:spMkLst>
            <pc:docMk/>
            <pc:sldMk cId="2780479758" sldId="265"/>
            <ac:spMk id="3" creationId="{1B7BE8A7-103C-630A-3F25-B4662D5914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5EAE-C2D8-8047-A838-6C341753945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14C7-3A4A-CD44-9D7E-9210E9F3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6A33-6FEA-9859-7F77-AE7904B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FDAB0-BB6F-80CB-363E-4613246F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378D-C442-37BE-0920-65C67F3D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C889-8F9E-B845-92E8-4512B6EE9707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F46F-5C03-A0C5-0423-B0593CA8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70AF-18E7-2227-5CD4-882B065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E8FE-5570-8332-CA74-A4DDE51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A6DB-C5F2-BB3E-6C7F-67B4BFA0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31DC-1DEC-FDE9-7516-5593EEBF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5F5-638E-A84D-A90D-CA50826FC7D1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E5C9-4382-D371-98B9-30F6555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232C-A6CA-8D03-3327-F6228F36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AC31-DFE6-7C23-45E2-74F1EC23F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7930-7062-6069-6866-BD9426C2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45F3-0F32-40E8-AB08-F45741D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846-A786-AC4F-B5B8-C2D681F81D56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6404-A103-5ADF-F68A-A2F47BAC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6026-BB35-109D-5E0D-E5D264B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7302-946F-FDDD-7BC0-6CC18379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A7E0-492C-F181-D680-9B6D724C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1F69-D200-8B86-B5D5-B17780B7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663-E86E-E54B-A781-A546A261064C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EE35-EBE4-F612-2932-A9E0CE3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7B05-D8B3-C646-C5C6-57F72E93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B09B-25F9-AFA1-9BB8-55B6D948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F752-9019-EADF-C213-5848FB09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AB1C-41FC-2925-8D85-E87E4E3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5885-489D-9B4A-ACFA-BDE4E49D3A2F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7E15-8507-17B0-C552-B8A6A2A8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5432-D399-D465-F1F4-F2589580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2BBE-C60F-EF5B-2AAC-5DEE829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0384-E759-D1A7-9927-4570065EE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60A9-8BAE-5314-DEC8-39E63A79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0BE8-7E44-11C3-01BE-B68C45E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5E05-4470-CD47-B2D3-AED49CD3A74D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FF6B-DDCC-D3F0-3A83-EF31D74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FA19-B12C-3061-4910-9DE8CBBB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4A80-415D-9E86-9331-87BCE39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3444-A257-1860-B585-5E303C7D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6A870-391D-9A46-4591-B9FD2DB4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4B7BA-66C3-BA95-01C3-B09D68C9C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2BBF9-5910-2ED9-82AF-66ACF128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972B1-C288-4255-9846-7526F73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F345-439E-B14D-B36C-73B71B770CB1}" type="datetime1">
              <a:rPr lang="en-IN" smtClean="0"/>
              <a:t>12/06/24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00715-3E8B-11C7-3F1C-0468FCC6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44A7F-D55D-5B93-C966-ECB35DFC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37D0-3D8A-6345-BD94-B13C0319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25763-9ABA-BFBF-D9BD-01C8241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F90-45CF-D94A-A3F4-FB38FF730ABE}" type="datetime1">
              <a:rPr lang="en-IN" smtClean="0"/>
              <a:t>12/06/24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F8FEB-4EFB-A14B-27B4-3E7796B3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0B34C-1123-7495-C92E-9CBEC0C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A2650-711D-E467-03D5-867278B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FB-59BD-A842-8C54-C7406DBA4CFB}" type="datetime1">
              <a:rPr lang="en-IN" smtClean="0"/>
              <a:t>12/06/24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476E0-1A09-7A1D-DABB-E72CF9FD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577D-20EB-548A-053C-01F633E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1C9D-38F6-387A-695B-94D6EB32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757-11A6-0430-9F93-FDBC7403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EDCA-EC2F-C24F-7603-A19D4A403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AC04-9EEF-935A-FDB1-F4372F85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106-B3D1-6F43-9AFF-9E25E81C5E85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8184B-9448-A061-EBA9-1E6E7AB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1B86-1BBA-E4E4-A599-28C8C42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B592-BCE8-2E28-DE5D-18A522D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ADA41-D6DF-48FA-6786-73F3B4EA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7157-6DED-5BC1-2E78-CA6C76F8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D9ED-CE63-3E47-FFAB-0AE86825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210-807F-F449-8E53-3AB9E9D3B369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D798-58E0-2C6F-66DC-1BC2AEA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AC51-C1DD-A90F-B5E7-A50ED504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B1B3F-CFB7-4440-0B86-D929C0C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C278-262F-B0CB-2A46-553FD641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B130-CE8D-0755-611E-D771DA8A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A0465-E77F-DD4C-832C-1B227E4CCD4D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6E42-5B21-A13F-C3E6-B46038EBB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AEEE-F304-057F-4568-CF6A97F6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43.165.143:8000/" TargetMode="External"/><Relationship Id="rId2" Type="http://schemas.openxmlformats.org/officeDocument/2006/relationships/hyperlink" Target="http://163.143.165.141:8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63.143.165.140:800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E6F3-A371-1772-9B43-1607A8C95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898217"/>
            <a:ext cx="11679382" cy="2387600"/>
          </a:xfrm>
        </p:spPr>
        <p:txBody>
          <a:bodyPr/>
          <a:lstStyle/>
          <a:p>
            <a:r>
              <a:rPr lang="en-US" b="1" dirty="0"/>
              <a:t>Account Creation in the Computing Server</a:t>
            </a:r>
          </a:p>
        </p:txBody>
      </p:sp>
    </p:spTree>
    <p:extLst>
      <p:ext uri="{BB962C8B-B14F-4D97-AF65-F5344CB8AC3E}">
        <p14:creationId xmlns:p14="http://schemas.microsoft.com/office/powerpoint/2010/main" val="362059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1F85-DD7D-38DD-53B1-FE1509BE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Creation of Public and Private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834F-4104-D00E-D319-DEC10E0F3E94}"/>
              </a:ext>
            </a:extLst>
          </p:cNvPr>
          <p:cNvSpPr txBox="1"/>
          <p:nvPr/>
        </p:nvSpPr>
        <p:spPr>
          <a:xfrm>
            <a:off x="-720437" y="1690688"/>
            <a:ext cx="6096000" cy="123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Execute the below command:</a:t>
            </a: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endParaRPr lang="en-IN" kern="100" dirty="0">
              <a:latin typeface="Noto Sans" panose="020B0502040504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ssh-keygen -t </a:t>
            </a:r>
            <a:r>
              <a:rPr lang="en-IN" sz="1800" i="1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rsa</a:t>
            </a:r>
            <a:endParaRPr lang="en-IN" sz="1800" i="1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1E78CB4-05E0-CD4B-0DB8-DE361926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1" y="1690688"/>
            <a:ext cx="7585793" cy="5056476"/>
          </a:xfrm>
          <a:prstGeom prst="rect">
            <a:avLst/>
          </a:prstGeom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0F8510F6-03F4-5722-5278-22FCCC39E8B8}"/>
              </a:ext>
            </a:extLst>
          </p:cNvPr>
          <p:cNvSpPr txBox="1"/>
          <p:nvPr/>
        </p:nvSpPr>
        <p:spPr>
          <a:xfrm>
            <a:off x="7210424" y="4789790"/>
            <a:ext cx="3041939" cy="47493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Simply press Enter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AD8A94-6CD9-C714-D3A4-5CE6C828AA02}"/>
              </a:ext>
            </a:extLst>
          </p:cNvPr>
          <p:cNvCxnSpPr>
            <a:cxnSpLocks/>
          </p:cNvCxnSpPr>
          <p:nvPr/>
        </p:nvCxnSpPr>
        <p:spPr>
          <a:xfrm flipH="1" flipV="1">
            <a:off x="8132618" y="2798618"/>
            <a:ext cx="888192" cy="19911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718CF-2C99-D259-A510-3B7AE7DCF0F2}"/>
              </a:ext>
            </a:extLst>
          </p:cNvPr>
          <p:cNvCxnSpPr>
            <a:cxnSpLocks/>
          </p:cNvCxnSpPr>
          <p:nvPr/>
        </p:nvCxnSpPr>
        <p:spPr>
          <a:xfrm flipH="1" flipV="1">
            <a:off x="6539345" y="3016251"/>
            <a:ext cx="2480195" cy="17735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52571-2E23-F38A-EBC2-A325858921CF}"/>
              </a:ext>
            </a:extLst>
          </p:cNvPr>
          <p:cNvCxnSpPr/>
          <p:nvPr/>
        </p:nvCxnSpPr>
        <p:spPr>
          <a:xfrm flipH="1" flipV="1">
            <a:off x="6096000" y="3764901"/>
            <a:ext cx="2923540" cy="10242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B14AF-D641-05B1-15BE-336A91D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E167-2B62-E2FF-29A1-F6D49C9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59" y="294290"/>
            <a:ext cx="8589580" cy="1325563"/>
          </a:xfrm>
        </p:spPr>
        <p:txBody>
          <a:bodyPr/>
          <a:lstStyle/>
          <a:p>
            <a:r>
              <a:rPr lang="en-US" dirty="0"/>
              <a:t>Step 1: Choosing a Computing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1D68-0E4E-8013-38AD-D9BE7C35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8175"/>
              </p:ext>
            </p:extLst>
          </p:nvPr>
        </p:nvGraphicFramePr>
        <p:xfrm>
          <a:off x="530126" y="2440882"/>
          <a:ext cx="10390122" cy="1910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323">
                  <a:extLst>
                    <a:ext uri="{9D8B030D-6E8A-4147-A177-3AD203B41FA5}">
                      <a16:colId xmlns:a16="http://schemas.microsoft.com/office/drawing/2014/main" val="4236441798"/>
                    </a:ext>
                  </a:extLst>
                </a:gridCol>
                <a:gridCol w="1973944">
                  <a:extLst>
                    <a:ext uri="{9D8B030D-6E8A-4147-A177-3AD203B41FA5}">
                      <a16:colId xmlns:a16="http://schemas.microsoft.com/office/drawing/2014/main" val="2430233034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3613963565"/>
                    </a:ext>
                  </a:extLst>
                </a:gridCol>
                <a:gridCol w="3783724">
                  <a:extLst>
                    <a:ext uri="{9D8B030D-6E8A-4147-A177-3AD203B41FA5}">
                      <a16:colId xmlns:a16="http://schemas.microsoft.com/office/drawing/2014/main" val="2678310641"/>
                    </a:ext>
                  </a:extLst>
                </a:gridCol>
              </a:tblGrid>
              <a:tr h="3843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Computing Servers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IP-ADDRESS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Specifications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Jupyter Hub</a:t>
                      </a:r>
                      <a:endParaRPr kumimoji="0" lang="en-IN" sz="1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186662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Skytree2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CPU-server with PCIe Gen4 Storage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http://163.143.165.141:8000/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93783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Khalifa4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163.143.165.143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A6000 GPU-server with HDD storage.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http://163.143.165.143:8000/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98365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Khalifa3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A6000 GPU-server with HDD storage.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http://163.143.165.140:8000/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807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613AAB-FB86-4988-819C-3C1221A676A9}"/>
              </a:ext>
            </a:extLst>
          </p:cNvPr>
          <p:cNvSpPr txBox="1"/>
          <p:nvPr/>
        </p:nvSpPr>
        <p:spPr>
          <a:xfrm>
            <a:off x="7588469" y="5172313"/>
            <a:ext cx="37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on anyone of the above URLs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17C2D-558A-0730-B8B8-FEF7E579235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472222" y="4351284"/>
            <a:ext cx="0" cy="8210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0C8B8D-3943-17E0-49C1-930457794BB3}"/>
              </a:ext>
            </a:extLst>
          </p:cNvPr>
          <p:cNvSpPr txBox="1"/>
          <p:nvPr/>
        </p:nvSpPr>
        <p:spPr>
          <a:xfrm>
            <a:off x="7588469" y="5670176"/>
            <a:ext cx="36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call the </a:t>
            </a:r>
            <a:r>
              <a:rPr lang="en-US" dirty="0" err="1"/>
              <a:t>ipaddress</a:t>
            </a:r>
            <a:r>
              <a:rPr lang="en-US" dirty="0"/>
              <a:t> of that machine as </a:t>
            </a:r>
            <a:r>
              <a:rPr lang="en-US" i="1" dirty="0"/>
              <a:t>hostname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4D0D91-AF3D-752B-D958-B3E023C38E7B}"/>
              </a:ext>
            </a:extLst>
          </p:cNvPr>
          <p:cNvCxnSpPr>
            <a:cxnSpLocks/>
          </p:cNvCxnSpPr>
          <p:nvPr/>
        </p:nvCxnSpPr>
        <p:spPr>
          <a:xfrm flipH="1">
            <a:off x="9331036" y="2223655"/>
            <a:ext cx="290946" cy="70658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03FF6-6E08-6DBE-1E63-E70834378B12}"/>
              </a:ext>
            </a:extLst>
          </p:cNvPr>
          <p:cNvSpPr txBox="1"/>
          <p:nvPr/>
        </p:nvSpPr>
        <p:spPr>
          <a:xfrm>
            <a:off x="8762612" y="190996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62EFD-6A31-B52F-C0AE-4C61A44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16CA-74C5-DE54-1A0C-5B65B6F5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Login Using the Super User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AB96AF57-F4B6-69D4-2254-E6A711F9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88" y="1690688"/>
            <a:ext cx="4396557" cy="446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2533-BF35-CAA6-917B-440A5DF2A720}"/>
              </a:ext>
            </a:extLst>
          </p:cNvPr>
          <p:cNvSpPr txBox="1"/>
          <p:nvPr/>
        </p:nvSpPr>
        <p:spPr>
          <a:xfrm>
            <a:off x="4239490" y="4139641"/>
            <a:ext cx="8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jupyter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A3620-30C2-F51C-A71E-623759A41976}"/>
              </a:ext>
            </a:extLst>
          </p:cNvPr>
          <p:cNvSpPr txBox="1"/>
          <p:nvPr/>
        </p:nvSpPr>
        <p:spPr>
          <a:xfrm>
            <a:off x="4239490" y="487155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A54E-D109-ED82-438C-881B422F2BB0}"/>
              </a:ext>
            </a:extLst>
          </p:cNvPr>
          <p:cNvSpPr txBox="1"/>
          <p:nvPr/>
        </p:nvSpPr>
        <p:spPr>
          <a:xfrm>
            <a:off x="8074245" y="4056993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Inquire for the password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3722A-FC1A-6A5C-AD41-BEB8E14929DB}"/>
              </a:ext>
            </a:extLst>
          </p:cNvPr>
          <p:cNvCxnSpPr/>
          <p:nvPr/>
        </p:nvCxnSpPr>
        <p:spPr>
          <a:xfrm flipH="1">
            <a:off x="7602964" y="5252949"/>
            <a:ext cx="1146175" cy="2190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">
            <a:extLst>
              <a:ext uri="{FF2B5EF4-FFF2-40B4-BE49-F238E27FC236}">
                <a16:creationId xmlns:a16="http://schemas.microsoft.com/office/drawing/2014/main" id="{2A4590BB-850C-7FCA-9879-756910E87AE2}"/>
              </a:ext>
            </a:extLst>
          </p:cNvPr>
          <p:cNvSpPr txBox="1"/>
          <p:nvPr/>
        </p:nvSpPr>
        <p:spPr>
          <a:xfrm>
            <a:off x="8786604" y="5007442"/>
            <a:ext cx="2127129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 the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4E1F2-681F-A7F0-070F-0B5FB218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C6F52-CEE3-857F-E536-2F07040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CD8C-2C5C-C61C-D5EB-8345C221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Creating Your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0ED7C-0052-E59B-067D-4A55CCD1619D}"/>
              </a:ext>
            </a:extLst>
          </p:cNvPr>
          <p:cNvSpPr txBox="1"/>
          <p:nvPr/>
        </p:nvSpPr>
        <p:spPr>
          <a:xfrm>
            <a:off x="290946" y="1690688"/>
            <a:ext cx="6096000" cy="113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IN" sz="1800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sudo</a:t>
            </a: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useradd</a:t>
            </a: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-m -s /bin/bash </a:t>
            </a:r>
            <a:r>
              <a:rPr lang="en-IN" sz="1800" i="1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userName</a:t>
            </a:r>
            <a:endParaRPr lang="en-IN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endParaRPr lang="en-IN" sz="1800" i="1" kern="100" dirty="0">
              <a:effectLst/>
              <a:latin typeface="Noto Sans" panose="020B0502040504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IN" sz="1800" b="1" i="1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*Do not use capitals for the username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78CDC-8FE6-84BF-A95F-67E849D7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64" y="3422073"/>
            <a:ext cx="9648106" cy="1130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DC423-221B-858C-9930-2554FD86C9A7}"/>
              </a:ext>
            </a:extLst>
          </p:cNvPr>
          <p:cNvSpPr txBox="1"/>
          <p:nvPr/>
        </p:nvSpPr>
        <p:spPr>
          <a:xfrm>
            <a:off x="5721927" y="3915984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***************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A17E5-2DAA-0F2C-E491-16464F885C3F}"/>
              </a:ext>
            </a:extLst>
          </p:cNvPr>
          <p:cNvSpPr txBox="1"/>
          <p:nvPr/>
        </p:nvSpPr>
        <p:spPr>
          <a:xfrm>
            <a:off x="4606557" y="4871560"/>
            <a:ext cx="453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 the admin password used for login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0A0DF-9B60-AA49-B088-8576BFFEE27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872241" y="4146816"/>
            <a:ext cx="1" cy="7247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EF184-75A6-0BBA-B37D-3FB2DE40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53DB-9836-9BC3-0483-879E108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Setting the Password for Your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46E8C-ADE1-7663-3D72-B9BFCAA1D4C7}"/>
              </a:ext>
            </a:extLst>
          </p:cNvPr>
          <p:cNvSpPr txBox="1"/>
          <p:nvPr/>
        </p:nvSpPr>
        <p:spPr>
          <a:xfrm>
            <a:off x="193962" y="1856942"/>
            <a:ext cx="4682837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sudo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passwd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userName</a:t>
            </a:r>
            <a:endParaRPr lang="en-IN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C34B28CD-BE56-737B-546D-C1A83554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0" y="2941782"/>
            <a:ext cx="9320696" cy="20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7C1EA-FE12-64C3-0DBB-1A3F492191D8}"/>
              </a:ext>
            </a:extLst>
          </p:cNvPr>
          <p:cNvSpPr txBox="1"/>
          <p:nvPr/>
        </p:nvSpPr>
        <p:spPr>
          <a:xfrm>
            <a:off x="4225637" y="3536808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typeYourOwnPassword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A8046-BF03-E5A4-2099-E0C7C0B4C0AE}"/>
              </a:ext>
            </a:extLst>
          </p:cNvPr>
          <p:cNvSpPr txBox="1"/>
          <p:nvPr/>
        </p:nvSpPr>
        <p:spPr>
          <a:xfrm>
            <a:off x="5782084" y="3980092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typeYourOwnPassword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32B3A-716E-4376-1405-ADC27C7EBA87}"/>
              </a:ext>
            </a:extLst>
          </p:cNvPr>
          <p:cNvSpPr txBox="1"/>
          <p:nvPr/>
        </p:nvSpPr>
        <p:spPr>
          <a:xfrm>
            <a:off x="5782084" y="5642760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Remember this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B679F-9614-4896-5227-CD7CA348C79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208532" y="4349424"/>
            <a:ext cx="1" cy="12933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CDEB8-43BF-68F0-B9E1-EC5F6006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A384-B809-38E6-FDA7-E3D74C17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Logout from the Super User Account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06A6CF-DE35-82FC-85F6-B7E9F3AF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25" y="1581351"/>
            <a:ext cx="7710761" cy="5165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7DFB9-98AB-67E8-6E30-0D75759BDBC6}"/>
              </a:ext>
            </a:extLst>
          </p:cNvPr>
          <p:cNvSpPr/>
          <p:nvPr/>
        </p:nvSpPr>
        <p:spPr>
          <a:xfrm>
            <a:off x="2341937" y="6534440"/>
            <a:ext cx="1118235" cy="172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A7371-BC49-2FC8-9BB1-97DF03ED049A}"/>
              </a:ext>
            </a:extLst>
          </p:cNvPr>
          <p:cNvSpPr txBox="1"/>
          <p:nvPr/>
        </p:nvSpPr>
        <p:spPr>
          <a:xfrm>
            <a:off x="3976255" y="6224327"/>
            <a:ext cx="1819950" cy="48219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 this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1A56E8-C5CF-F69A-7F3F-17477FDC3A3D}"/>
              </a:ext>
            </a:extLst>
          </p:cNvPr>
          <p:cNvCxnSpPr>
            <a:cxnSpLocks/>
          </p:cNvCxnSpPr>
          <p:nvPr/>
        </p:nvCxnSpPr>
        <p:spPr>
          <a:xfrm flipH="1">
            <a:off x="3463347" y="6492875"/>
            <a:ext cx="512908" cy="116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4EF30-8784-EE20-C0F7-5ACEBADB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636-62BA-2FF9-4358-C18E0CA3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360727" cy="1325563"/>
          </a:xfrm>
        </p:spPr>
        <p:txBody>
          <a:bodyPr/>
          <a:lstStyle/>
          <a:p>
            <a:r>
              <a:rPr lang="en-US" dirty="0"/>
              <a:t>Step 7: Login With Your Newly Created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FBF779CC-271D-EE50-81FC-C89F230B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46" y="994554"/>
            <a:ext cx="5774385" cy="586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DDBFC-4BEF-A0D4-BDA5-DB79153C67CF}"/>
              </a:ext>
            </a:extLst>
          </p:cNvPr>
          <p:cNvSpPr txBox="1"/>
          <p:nvPr/>
        </p:nvSpPr>
        <p:spPr>
          <a:xfrm>
            <a:off x="3976255" y="4253344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yourUserName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7BC8-DF53-E179-D4D8-038BDD0E4F61}"/>
              </a:ext>
            </a:extLst>
          </p:cNvPr>
          <p:cNvSpPr txBox="1"/>
          <p:nvPr/>
        </p:nvSpPr>
        <p:spPr>
          <a:xfrm>
            <a:off x="3922778" y="5155565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****************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A57B1-DC9B-54C1-84C8-65AAAFC29FEC}"/>
              </a:ext>
            </a:extLst>
          </p:cNvPr>
          <p:cNvCxnSpPr/>
          <p:nvPr/>
        </p:nvCxnSpPr>
        <p:spPr>
          <a:xfrm flipH="1">
            <a:off x="8449742" y="5870431"/>
            <a:ext cx="1297305" cy="1257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6724B7DC-7106-308C-377B-52A7933E7828}"/>
              </a:ext>
            </a:extLst>
          </p:cNvPr>
          <p:cNvSpPr txBox="1"/>
          <p:nvPr/>
        </p:nvSpPr>
        <p:spPr>
          <a:xfrm>
            <a:off x="9747047" y="5617230"/>
            <a:ext cx="1043739" cy="4792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C5208-BB68-2313-1F74-9A465B1EA29F}"/>
              </a:ext>
            </a:extLst>
          </p:cNvPr>
          <p:cNvSpPr txBox="1"/>
          <p:nvPr/>
        </p:nvSpPr>
        <p:spPr>
          <a:xfrm>
            <a:off x="240594" y="4645643"/>
            <a:ext cx="275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 your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6F42C-255A-82B5-23FD-868F6E120FC9}"/>
              </a:ext>
            </a:extLst>
          </p:cNvPr>
          <p:cNvCxnSpPr>
            <a:stCxn id="9" idx="3"/>
          </p:cNvCxnSpPr>
          <p:nvPr/>
        </p:nvCxnSpPr>
        <p:spPr>
          <a:xfrm>
            <a:off x="2995259" y="4876476"/>
            <a:ext cx="828596" cy="38825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41352-2CA1-5EB9-6457-19D568A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BE8A7-103C-630A-3F25-B4662D59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230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Noto Sans</vt:lpstr>
      <vt:lpstr>Office Theme</vt:lpstr>
      <vt:lpstr>Account Creation in the Computing Server</vt:lpstr>
      <vt:lpstr>Step 1: Choosing a Computing Server</vt:lpstr>
      <vt:lpstr>Step 2: Login Using the Super User Account</vt:lpstr>
      <vt:lpstr>Step 3: Open the Terminal</vt:lpstr>
      <vt:lpstr>Step 4: Creating Your Account</vt:lpstr>
      <vt:lpstr>Step 5: Setting the Password for Your Account</vt:lpstr>
      <vt:lpstr>Step 6: Logout from the Super User Account</vt:lpstr>
      <vt:lpstr>Step 7: Login With Your Newly Created Account</vt:lpstr>
      <vt:lpstr>Step 8: Open the Terminal</vt:lpstr>
      <vt:lpstr>Step 9: Creation of Public and Private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2024-06-12T12:01:42Z</dcterms:created>
  <dcterms:modified xsi:type="dcterms:W3CDTF">2024-06-12T12:52:12Z</dcterms:modified>
</cp:coreProperties>
</file>