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8133A-CA51-A34A-9F8F-DDEDBF1077A9}" v="1" dt="2024-06-12T12:52:2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FD3A7-3D06-8F49-9CC2-BBB4E18661D4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91401-604A-BC48-BC34-CF8F5C0D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6A33-6FEA-9859-7F77-AE7904B37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FDAB0-BB6F-80CB-363E-4613246FD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5378D-C442-37BE-0920-65C67F3D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7B6-6C3F-454B-B100-4BCC9B47DD94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BF46F-5C03-A0C5-0423-B0593CA8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E70AF-18E7-2227-5CD4-882B0657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E8FE-5570-8332-CA74-A4DDE516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A6DB-C5F2-BB3E-6C7F-67B4BFA0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31DC-1DEC-FDE9-7516-5593EEBF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EC64-4078-DF41-B730-860EA569417B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E5C9-4382-D371-98B9-30F6555B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232C-A6CA-8D03-3327-F6228F36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6AC31-DFE6-7C23-45E2-74F1EC23F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67930-7062-6069-6866-BD9426C2E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45F3-0F32-40E8-AB08-F45741D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C3F0-5DF4-D64D-9929-A8BAEAF447C8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6404-A103-5ADF-F68A-A2F47BAC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6026-BB35-109D-5E0D-E5D264B0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4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7302-946F-FDDD-7BC0-6CC18379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A7E0-492C-F181-D680-9B6D724CC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1F69-D200-8B86-B5D5-B17780B7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BF08-E2C8-714C-9593-0135E6A8977B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EE35-EBE4-F612-2932-A9E0CE3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7B05-D8B3-C646-C5C6-57F72E93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B09B-25F9-AFA1-9BB8-55B6D948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F752-9019-EADF-C213-5848FB09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AB1C-41FC-2925-8D85-E87E4E3B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90B2-8C17-0746-AEE1-2DADF7B9E077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7E15-8507-17B0-C552-B8A6A2A8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5432-D399-D465-F1F4-F2589580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2BBE-C60F-EF5B-2AAC-5DEE8291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0384-E759-D1A7-9927-4570065EE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60A9-8BAE-5314-DEC8-39E63A79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0BE8-7E44-11C3-01BE-B68C45E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5FD1-99C6-8549-851E-EAA763028C4D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EFF6B-DDCC-D3F0-3A83-EF31D74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FA19-B12C-3061-4910-9DE8CBBB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5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4A80-415D-9E86-9331-87BCE39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B3444-A257-1860-B585-5E303C7D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6A870-391D-9A46-4591-B9FD2DB4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4B7BA-66C3-BA95-01C3-B09D68C9C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2BBF9-5910-2ED9-82AF-66ACF128B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972B1-C288-4255-9846-7526F732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B723-033C-0D46-A471-AE780BABB7A8}" type="datetime1">
              <a:rPr lang="en-IN" smtClean="0"/>
              <a:t>12/06/24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00715-3E8B-11C7-3F1C-0468FCC6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44A7F-D55D-5B93-C966-ECB35DFC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37D0-3D8A-6345-BD94-B13C0319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25763-9ABA-BFBF-D9BD-01C82414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05-18D7-2942-A051-D750FA8B9260}" type="datetime1">
              <a:rPr lang="en-IN" smtClean="0"/>
              <a:t>12/06/24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F8FEB-4EFB-A14B-27B4-3E7796B3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0B34C-1123-7495-C92E-9CBEC0CB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A2650-711D-E467-03D5-867278B8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451B-5DB6-D94E-90F5-9639BF719147}" type="datetime1">
              <a:rPr lang="en-IN" smtClean="0"/>
              <a:t>12/06/24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476E0-1A09-7A1D-DABB-E72CF9FD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6577D-20EB-548A-053C-01F633E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1C9D-38F6-387A-695B-94D6EB32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8757-11A6-0430-9F93-FDBC7403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7EDCA-EC2F-C24F-7603-A19D4A403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AC04-9EEF-935A-FDB1-F4372F85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F9D0-A8E8-3E4F-B0F3-59D9A4AFF02B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8184B-9448-A061-EBA9-1E6E7ABB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D1B86-1BBA-E4E4-A599-28C8C42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B592-BCE8-2E28-DE5D-18A522D0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ADA41-D6DF-48FA-6786-73F3B4EAC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E7157-6DED-5BC1-2E78-CA6C76F8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FD9ED-CE63-3E47-FFAB-0AE86825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528D-90AD-8C44-9F81-D23AC5BC77BE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6D798-58E0-2C6F-66DC-1BC2AEA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AC51-C1DD-A90F-B5E7-A50ED504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B1B3F-CFB7-4440-0B86-D929C0CD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C278-262F-B0CB-2A46-553FD641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B130-CE8D-0755-611E-D771DA8A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ADF0E-118D-204A-9D57-ADA45D21E1E8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6E42-5B21-A13F-C3E6-B46038EBB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AEEE-F304-057F-4568-CF6A97F62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4E78-75FC-0B46-85F5-B6127ED3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63.143.165.141:80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E6F3-A371-1772-9B43-1607A8C95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" y="1898217"/>
            <a:ext cx="11679382" cy="2387600"/>
          </a:xfrm>
        </p:spPr>
        <p:txBody>
          <a:bodyPr/>
          <a:lstStyle/>
          <a:p>
            <a:r>
              <a:rPr lang="en-US" b="1" dirty="0"/>
              <a:t>Account Creation in the Data Server</a:t>
            </a:r>
          </a:p>
        </p:txBody>
      </p:sp>
    </p:spTree>
    <p:extLst>
      <p:ext uri="{BB962C8B-B14F-4D97-AF65-F5344CB8AC3E}">
        <p14:creationId xmlns:p14="http://schemas.microsoft.com/office/powerpoint/2010/main" val="362059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1F85-DD7D-38DD-53B1-FE1509BE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Creation of Public and Private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D834F-4104-D00E-D319-DEC10E0F3E94}"/>
              </a:ext>
            </a:extLst>
          </p:cNvPr>
          <p:cNvSpPr txBox="1"/>
          <p:nvPr/>
        </p:nvSpPr>
        <p:spPr>
          <a:xfrm>
            <a:off x="-720437" y="1690688"/>
            <a:ext cx="6096000" cy="1236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Execute the below command:</a:t>
            </a: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endParaRPr lang="en-IN" kern="100" dirty="0">
              <a:latin typeface="Noto Sans" panose="020B0502040504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IN" sz="1800" i="1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ssh-keygen -t </a:t>
            </a:r>
            <a:r>
              <a:rPr lang="en-IN" sz="1800" i="1" kern="1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rsa</a:t>
            </a:r>
            <a:endParaRPr lang="en-IN" sz="1800" i="1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1E78CB4-05E0-CD4B-0DB8-DE361926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41" y="1690688"/>
            <a:ext cx="7585793" cy="5056476"/>
          </a:xfrm>
          <a:prstGeom prst="rect">
            <a:avLst/>
          </a:prstGeom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0F8510F6-03F4-5722-5278-22FCCC39E8B8}"/>
              </a:ext>
            </a:extLst>
          </p:cNvPr>
          <p:cNvSpPr txBox="1"/>
          <p:nvPr/>
        </p:nvSpPr>
        <p:spPr>
          <a:xfrm>
            <a:off x="7210424" y="4789790"/>
            <a:ext cx="3041939" cy="47493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Simply press Enter button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AD8A94-6CD9-C714-D3A4-5CE6C828AA02}"/>
              </a:ext>
            </a:extLst>
          </p:cNvPr>
          <p:cNvCxnSpPr>
            <a:cxnSpLocks/>
          </p:cNvCxnSpPr>
          <p:nvPr/>
        </p:nvCxnSpPr>
        <p:spPr>
          <a:xfrm flipH="1" flipV="1">
            <a:off x="8132618" y="2798618"/>
            <a:ext cx="888192" cy="19911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C718CF-2C99-D259-A510-3B7AE7DCF0F2}"/>
              </a:ext>
            </a:extLst>
          </p:cNvPr>
          <p:cNvCxnSpPr>
            <a:cxnSpLocks/>
          </p:cNvCxnSpPr>
          <p:nvPr/>
        </p:nvCxnSpPr>
        <p:spPr>
          <a:xfrm flipH="1" flipV="1">
            <a:off x="6539345" y="3016251"/>
            <a:ext cx="2480195" cy="177354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52571-2E23-F38A-EBC2-A325858921CF}"/>
              </a:ext>
            </a:extLst>
          </p:cNvPr>
          <p:cNvCxnSpPr/>
          <p:nvPr/>
        </p:nvCxnSpPr>
        <p:spPr>
          <a:xfrm flipH="1" flipV="1">
            <a:off x="6096000" y="3764901"/>
            <a:ext cx="2923540" cy="102425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B87D3B-805C-008C-95CD-5558BACE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E167-2B62-E2FF-29A1-F6D49C9C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559" y="294290"/>
            <a:ext cx="8589580" cy="1325563"/>
          </a:xfrm>
        </p:spPr>
        <p:txBody>
          <a:bodyPr/>
          <a:lstStyle/>
          <a:p>
            <a:r>
              <a:rPr lang="en-US" dirty="0"/>
              <a:t>Step 1: Choosing a Data Server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881D68-0E4E-8013-38AD-D9BE7C35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04361"/>
              </p:ext>
            </p:extLst>
          </p:nvPr>
        </p:nvGraphicFramePr>
        <p:xfrm>
          <a:off x="530126" y="2440882"/>
          <a:ext cx="10390122" cy="893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7323">
                  <a:extLst>
                    <a:ext uri="{9D8B030D-6E8A-4147-A177-3AD203B41FA5}">
                      <a16:colId xmlns:a16="http://schemas.microsoft.com/office/drawing/2014/main" val="4236441798"/>
                    </a:ext>
                  </a:extLst>
                </a:gridCol>
                <a:gridCol w="1973944">
                  <a:extLst>
                    <a:ext uri="{9D8B030D-6E8A-4147-A177-3AD203B41FA5}">
                      <a16:colId xmlns:a16="http://schemas.microsoft.com/office/drawing/2014/main" val="2430233034"/>
                    </a:ext>
                  </a:extLst>
                </a:gridCol>
                <a:gridCol w="2165131">
                  <a:extLst>
                    <a:ext uri="{9D8B030D-6E8A-4147-A177-3AD203B41FA5}">
                      <a16:colId xmlns:a16="http://schemas.microsoft.com/office/drawing/2014/main" val="3613963565"/>
                    </a:ext>
                  </a:extLst>
                </a:gridCol>
                <a:gridCol w="3783724">
                  <a:extLst>
                    <a:ext uri="{9D8B030D-6E8A-4147-A177-3AD203B41FA5}">
                      <a16:colId xmlns:a16="http://schemas.microsoft.com/office/drawing/2014/main" val="2678310641"/>
                    </a:ext>
                  </a:extLst>
                </a:gridCol>
              </a:tblGrid>
              <a:tr h="38437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kern="100">
                          <a:effectLst/>
                        </a:rPr>
                        <a:t>Computing Servers 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600" kern="100">
                          <a:effectLst/>
                        </a:rPr>
                        <a:t>IP-ADDRESS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Specifications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Jupyter Hub</a:t>
                      </a:r>
                      <a:endParaRPr kumimoji="0" lang="en-IN" sz="12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186662"/>
                  </a:ext>
                </a:extLst>
              </a:tr>
              <a:tr h="5086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Khalifa6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163.143.165.145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CPU-server with PCIe Gen4 Storage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http://163.143.165.145:8000/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0937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613AAB-FB86-4988-819C-3C1221A676A9}"/>
              </a:ext>
            </a:extLst>
          </p:cNvPr>
          <p:cNvSpPr txBox="1"/>
          <p:nvPr/>
        </p:nvSpPr>
        <p:spPr>
          <a:xfrm>
            <a:off x="6902669" y="4154961"/>
            <a:ext cx="376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Click on anyone of the above URLs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17C2D-558A-0730-B8B8-FEF7E579235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786422" y="3333932"/>
            <a:ext cx="0" cy="8210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0C8B8D-3943-17E0-49C1-930457794BB3}"/>
              </a:ext>
            </a:extLst>
          </p:cNvPr>
          <p:cNvSpPr txBox="1"/>
          <p:nvPr/>
        </p:nvSpPr>
        <p:spPr>
          <a:xfrm>
            <a:off x="6902669" y="4652824"/>
            <a:ext cx="360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call the </a:t>
            </a:r>
            <a:r>
              <a:rPr lang="en-US" dirty="0" err="1"/>
              <a:t>ipaddress</a:t>
            </a:r>
            <a:r>
              <a:rPr lang="en-US" dirty="0"/>
              <a:t> of that machine as </a:t>
            </a:r>
            <a:r>
              <a:rPr lang="en-US" i="1" dirty="0"/>
              <a:t>hostname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348B38D-7671-0DA0-B6FA-A93A544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16CA-74C5-DE54-1A0C-5B65B6F5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Login Using the Super User Account</a:t>
            </a:r>
          </a:p>
        </p:txBody>
      </p:sp>
      <p:pic>
        <p:nvPicPr>
          <p:cNvPr id="4" name="Picture 3" descr="A screenshot of a sign in&#10;&#10;Description automatically generated">
            <a:extLst>
              <a:ext uri="{FF2B5EF4-FFF2-40B4-BE49-F238E27FC236}">
                <a16:creationId xmlns:a16="http://schemas.microsoft.com/office/drawing/2014/main" id="{AB96AF57-F4B6-69D4-2254-E6A711F9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88" y="1690688"/>
            <a:ext cx="4396557" cy="4464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E2533-BF35-CAA6-917B-440A5DF2A720}"/>
              </a:ext>
            </a:extLst>
          </p:cNvPr>
          <p:cNvSpPr txBox="1"/>
          <p:nvPr/>
        </p:nvSpPr>
        <p:spPr>
          <a:xfrm>
            <a:off x="4239490" y="4139641"/>
            <a:ext cx="87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jupyter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A3620-30C2-F51C-A71E-623759A41976}"/>
              </a:ext>
            </a:extLst>
          </p:cNvPr>
          <p:cNvSpPr txBox="1"/>
          <p:nvPr/>
        </p:nvSpPr>
        <p:spPr>
          <a:xfrm>
            <a:off x="4239490" y="487155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*****************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5A54E-D109-ED82-438C-881B422F2BB0}"/>
              </a:ext>
            </a:extLst>
          </p:cNvPr>
          <p:cNvSpPr txBox="1"/>
          <p:nvPr/>
        </p:nvSpPr>
        <p:spPr>
          <a:xfrm>
            <a:off x="8074245" y="4056993"/>
            <a:ext cx="258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Inquire for the password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C3722A-FC1A-6A5C-AD41-BEB8E14929DB}"/>
              </a:ext>
            </a:extLst>
          </p:cNvPr>
          <p:cNvCxnSpPr/>
          <p:nvPr/>
        </p:nvCxnSpPr>
        <p:spPr>
          <a:xfrm flipH="1">
            <a:off x="7602964" y="5252949"/>
            <a:ext cx="1146175" cy="2190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">
            <a:extLst>
              <a:ext uri="{FF2B5EF4-FFF2-40B4-BE49-F238E27FC236}">
                <a16:creationId xmlns:a16="http://schemas.microsoft.com/office/drawing/2014/main" id="{2A4590BB-850C-7FCA-9879-756910E87AE2}"/>
              </a:ext>
            </a:extLst>
          </p:cNvPr>
          <p:cNvSpPr txBox="1"/>
          <p:nvPr/>
        </p:nvSpPr>
        <p:spPr>
          <a:xfrm>
            <a:off x="8786604" y="5007442"/>
            <a:ext cx="2127129" cy="36933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Press the button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C57546-7988-FA3B-8318-922E9327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A5D-FFB5-D4FD-B7E8-9FCD5ACE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Open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39BC4-BFC7-7DE7-D99E-EAF18EEC5615}"/>
              </a:ext>
            </a:extLst>
          </p:cNvPr>
          <p:cNvSpPr txBox="1"/>
          <p:nvPr/>
        </p:nvSpPr>
        <p:spPr>
          <a:xfrm>
            <a:off x="838200" y="1690688"/>
            <a:ext cx="4260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Click:  File -&gt; New -&gt;Terminal</a:t>
            </a:r>
            <a:endParaRPr lang="en-US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E028AB-1990-7A34-1BB8-3BD3D1897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46689" b="32771"/>
          <a:stretch/>
        </p:blipFill>
        <p:spPr bwMode="auto">
          <a:xfrm>
            <a:off x="1830965" y="2319452"/>
            <a:ext cx="7740754" cy="4303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290445-93EF-2D8D-1094-CEC6672AE74B}"/>
              </a:ext>
            </a:extLst>
          </p:cNvPr>
          <p:cNvSpPr/>
          <p:nvPr/>
        </p:nvSpPr>
        <p:spPr>
          <a:xfrm>
            <a:off x="4379450" y="3311987"/>
            <a:ext cx="1069975" cy="145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38881-1211-7D68-E5BD-33643502CC1F}"/>
              </a:ext>
            </a:extLst>
          </p:cNvPr>
          <p:cNvSpPr/>
          <p:nvPr/>
        </p:nvSpPr>
        <p:spPr>
          <a:xfrm>
            <a:off x="6917661" y="5872652"/>
            <a:ext cx="785466" cy="73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DB29D9E-0A49-5BB6-E5FB-89C1FEBEE3FC}"/>
              </a:ext>
            </a:extLst>
          </p:cNvPr>
          <p:cNvSpPr txBox="1"/>
          <p:nvPr/>
        </p:nvSpPr>
        <p:spPr>
          <a:xfrm>
            <a:off x="6178697" y="3574127"/>
            <a:ext cx="2168757" cy="41528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 any one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D172C-1DF4-E356-AFB8-E44BCBEE710B}"/>
              </a:ext>
            </a:extLst>
          </p:cNvPr>
          <p:cNvCxnSpPr>
            <a:cxnSpLocks/>
          </p:cNvCxnSpPr>
          <p:nvPr/>
        </p:nvCxnSpPr>
        <p:spPr>
          <a:xfrm flipH="1" flipV="1">
            <a:off x="5452600" y="3460577"/>
            <a:ext cx="823509" cy="473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E4601-5490-D124-D7B8-3BA042297ADD}"/>
              </a:ext>
            </a:extLst>
          </p:cNvPr>
          <p:cNvCxnSpPr>
            <a:cxnSpLocks/>
          </p:cNvCxnSpPr>
          <p:nvPr/>
        </p:nvCxnSpPr>
        <p:spPr>
          <a:xfrm>
            <a:off x="6276109" y="3934229"/>
            <a:ext cx="641552" cy="1938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CB67DC-8BA1-BC2F-299D-018799E9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CD8C-2C5C-C61C-D5EB-8345C221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Creating Your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0ED7C-0052-E59B-067D-4A55CCD1619D}"/>
              </a:ext>
            </a:extLst>
          </p:cNvPr>
          <p:cNvSpPr txBox="1"/>
          <p:nvPr/>
        </p:nvSpPr>
        <p:spPr>
          <a:xfrm>
            <a:off x="290946" y="1690688"/>
            <a:ext cx="6096000" cy="1130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n-IN" sz="1800" kern="1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sudo</a:t>
            </a:r>
            <a:r>
              <a:rPr lang="en-IN" sz="1800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useradd</a:t>
            </a:r>
            <a:r>
              <a:rPr lang="en-IN" sz="1800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-m -s /bin/bash </a:t>
            </a:r>
            <a:r>
              <a:rPr lang="en-IN" sz="1800" i="1" kern="100" dirty="0" err="1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userName</a:t>
            </a:r>
            <a:endParaRPr lang="en-IN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endParaRPr lang="en-IN" sz="1800" i="1" kern="100" dirty="0">
              <a:effectLst/>
              <a:latin typeface="Noto Sans" panose="020B0502040504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IN" sz="1800" b="1" i="1" kern="100" dirty="0">
                <a:effectLst/>
                <a:latin typeface="Noto Sans" panose="020B0502040504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*Do not use capitals for the username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78CDC-8FE6-84BF-A95F-67E849D7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64" y="3422073"/>
            <a:ext cx="9648106" cy="1130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DC423-221B-858C-9930-2554FD86C9A7}"/>
              </a:ext>
            </a:extLst>
          </p:cNvPr>
          <p:cNvSpPr txBox="1"/>
          <p:nvPr/>
        </p:nvSpPr>
        <p:spPr>
          <a:xfrm>
            <a:off x="5721927" y="3915984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***************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A17E5-2DAA-0F2C-E491-16464F885C3F}"/>
              </a:ext>
            </a:extLst>
          </p:cNvPr>
          <p:cNvSpPr txBox="1"/>
          <p:nvPr/>
        </p:nvSpPr>
        <p:spPr>
          <a:xfrm>
            <a:off x="4606557" y="4871560"/>
            <a:ext cx="4531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Type the admin password used for login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E0A0DF-9B60-AA49-B088-8576BFFEE271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872241" y="4146816"/>
            <a:ext cx="1" cy="7247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E65AD0-A801-8689-CDEC-F47EA1CA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7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53DB-9836-9BC3-0483-879E1086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Setting the Password for Your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46E8C-ADE1-7663-3D72-B9BFCAA1D4C7}"/>
              </a:ext>
            </a:extLst>
          </p:cNvPr>
          <p:cNvSpPr txBox="1"/>
          <p:nvPr/>
        </p:nvSpPr>
        <p:spPr>
          <a:xfrm>
            <a:off x="193962" y="1856942"/>
            <a:ext cx="4682837" cy="42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57200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sudo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passwd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userName</a:t>
            </a:r>
            <a:endParaRPr lang="en-IN" sz="16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C34B28CD-BE56-737B-546D-C1A83554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90" y="2941782"/>
            <a:ext cx="9320696" cy="203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7C1EA-FE12-64C3-0DBB-1A3F492191D8}"/>
              </a:ext>
            </a:extLst>
          </p:cNvPr>
          <p:cNvSpPr txBox="1"/>
          <p:nvPr/>
        </p:nvSpPr>
        <p:spPr>
          <a:xfrm>
            <a:off x="4225637" y="3536808"/>
            <a:ext cx="260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typeYourOwnPassword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A8046-BF03-E5A4-2099-E0C7C0B4C0AE}"/>
              </a:ext>
            </a:extLst>
          </p:cNvPr>
          <p:cNvSpPr txBox="1"/>
          <p:nvPr/>
        </p:nvSpPr>
        <p:spPr>
          <a:xfrm>
            <a:off x="5782084" y="3980092"/>
            <a:ext cx="2609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typeYourOwnPassword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32B3A-716E-4376-1405-ADC27C7EBA87}"/>
              </a:ext>
            </a:extLst>
          </p:cNvPr>
          <p:cNvSpPr txBox="1"/>
          <p:nvPr/>
        </p:nvSpPr>
        <p:spPr>
          <a:xfrm>
            <a:off x="5782084" y="5642760"/>
            <a:ext cx="28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Remember this password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5B679F-9614-4896-5227-CD7CA348C79B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208532" y="4349424"/>
            <a:ext cx="1" cy="12933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84DAC51-5499-0CC9-11F8-C89387A4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A384-B809-38E6-FDA7-E3D74C17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Logout from the Super User Account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06A6CF-DE35-82FC-85F6-B7E9F3AF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25" y="1581351"/>
            <a:ext cx="7710761" cy="51658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77DFB9-98AB-67E8-6E30-0D75759BDBC6}"/>
              </a:ext>
            </a:extLst>
          </p:cNvPr>
          <p:cNvSpPr/>
          <p:nvPr/>
        </p:nvSpPr>
        <p:spPr>
          <a:xfrm>
            <a:off x="2341937" y="6534440"/>
            <a:ext cx="1118235" cy="172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4DA7371-BC49-2FC8-9BB1-97DF03ED049A}"/>
              </a:ext>
            </a:extLst>
          </p:cNvPr>
          <p:cNvSpPr txBox="1"/>
          <p:nvPr/>
        </p:nvSpPr>
        <p:spPr>
          <a:xfrm>
            <a:off x="3976255" y="6224327"/>
            <a:ext cx="1819950" cy="48219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Press this button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1A56E8-C5CF-F69A-7F3F-17477FDC3A3D}"/>
              </a:ext>
            </a:extLst>
          </p:cNvPr>
          <p:cNvCxnSpPr>
            <a:cxnSpLocks/>
          </p:cNvCxnSpPr>
          <p:nvPr/>
        </p:nvCxnSpPr>
        <p:spPr>
          <a:xfrm flipH="1">
            <a:off x="3463347" y="6492875"/>
            <a:ext cx="512908" cy="116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4B01A-47E8-E181-C2D0-56AC66ED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3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1636-62BA-2FF9-4358-C18E0CA3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11360727" cy="1325563"/>
          </a:xfrm>
        </p:spPr>
        <p:txBody>
          <a:bodyPr/>
          <a:lstStyle/>
          <a:p>
            <a:r>
              <a:rPr lang="en-US" dirty="0"/>
              <a:t>Step 7: Login With Your Newly Created Account</a:t>
            </a:r>
          </a:p>
        </p:txBody>
      </p:sp>
      <p:pic>
        <p:nvPicPr>
          <p:cNvPr id="4" name="Picture 3" descr="A screenshot of a sign in&#10;&#10;Description automatically generated">
            <a:extLst>
              <a:ext uri="{FF2B5EF4-FFF2-40B4-BE49-F238E27FC236}">
                <a16:creationId xmlns:a16="http://schemas.microsoft.com/office/drawing/2014/main" id="{FBF779CC-271D-EE50-81FC-C89F230B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146" y="994554"/>
            <a:ext cx="5774385" cy="5863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3DDBFC-4BEF-A0D4-BDA5-DB79153C67CF}"/>
              </a:ext>
            </a:extLst>
          </p:cNvPr>
          <p:cNvSpPr txBox="1"/>
          <p:nvPr/>
        </p:nvSpPr>
        <p:spPr>
          <a:xfrm>
            <a:off x="3976255" y="4253344"/>
            <a:ext cx="16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yourUserName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37BC8-DF53-E179-D4D8-038BDD0E4F61}"/>
              </a:ext>
            </a:extLst>
          </p:cNvPr>
          <p:cNvSpPr txBox="1"/>
          <p:nvPr/>
        </p:nvSpPr>
        <p:spPr>
          <a:xfrm>
            <a:off x="3922778" y="5155565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****************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FA57B1-DC9B-54C1-84C8-65AAAFC29FEC}"/>
              </a:ext>
            </a:extLst>
          </p:cNvPr>
          <p:cNvCxnSpPr/>
          <p:nvPr/>
        </p:nvCxnSpPr>
        <p:spPr>
          <a:xfrm flipH="1">
            <a:off x="8449742" y="5870431"/>
            <a:ext cx="1297305" cy="12573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">
            <a:extLst>
              <a:ext uri="{FF2B5EF4-FFF2-40B4-BE49-F238E27FC236}">
                <a16:creationId xmlns:a16="http://schemas.microsoft.com/office/drawing/2014/main" id="{6724B7DC-7106-308C-377B-52A7933E7828}"/>
              </a:ext>
            </a:extLst>
          </p:cNvPr>
          <p:cNvSpPr txBox="1"/>
          <p:nvPr/>
        </p:nvSpPr>
        <p:spPr>
          <a:xfrm>
            <a:off x="9747047" y="5617230"/>
            <a:ext cx="1043739" cy="4792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Press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C5208-BB68-2313-1F74-9A465B1EA29F}"/>
              </a:ext>
            </a:extLst>
          </p:cNvPr>
          <p:cNvSpPr txBox="1"/>
          <p:nvPr/>
        </p:nvSpPr>
        <p:spPr>
          <a:xfrm>
            <a:off x="240594" y="4645643"/>
            <a:ext cx="275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 your password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6F42C-255A-82B5-23FD-868F6E120FC9}"/>
              </a:ext>
            </a:extLst>
          </p:cNvPr>
          <p:cNvCxnSpPr>
            <a:stCxn id="9" idx="3"/>
          </p:cNvCxnSpPr>
          <p:nvPr/>
        </p:nvCxnSpPr>
        <p:spPr>
          <a:xfrm>
            <a:off x="2995259" y="4876476"/>
            <a:ext cx="828596" cy="38825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E3BECD-C18D-0BF3-754F-03D7E38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A5D-FFB5-D4FD-B7E8-9FCD5ACE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Open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39BC4-BFC7-7DE7-D99E-EAF18EEC5615}"/>
              </a:ext>
            </a:extLst>
          </p:cNvPr>
          <p:cNvSpPr txBox="1"/>
          <p:nvPr/>
        </p:nvSpPr>
        <p:spPr>
          <a:xfrm>
            <a:off x="838200" y="1690688"/>
            <a:ext cx="4260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Click:  File -&gt; New -&gt;Terminal</a:t>
            </a:r>
            <a:endParaRPr lang="en-US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9E028AB-1990-7A34-1BB8-3BD3D1897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46689" b="32771"/>
          <a:stretch/>
        </p:blipFill>
        <p:spPr bwMode="auto">
          <a:xfrm>
            <a:off x="1830965" y="2319452"/>
            <a:ext cx="7740754" cy="4303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290445-93EF-2D8D-1094-CEC6672AE74B}"/>
              </a:ext>
            </a:extLst>
          </p:cNvPr>
          <p:cNvSpPr/>
          <p:nvPr/>
        </p:nvSpPr>
        <p:spPr>
          <a:xfrm>
            <a:off x="4379450" y="3311987"/>
            <a:ext cx="1069975" cy="145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38881-1211-7D68-E5BD-33643502CC1F}"/>
              </a:ext>
            </a:extLst>
          </p:cNvPr>
          <p:cNvSpPr/>
          <p:nvPr/>
        </p:nvSpPr>
        <p:spPr>
          <a:xfrm>
            <a:off x="6917661" y="5872652"/>
            <a:ext cx="785466" cy="73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DB29D9E-0A49-5BB6-E5FB-89C1FEBEE3FC}"/>
              </a:ext>
            </a:extLst>
          </p:cNvPr>
          <p:cNvSpPr txBox="1"/>
          <p:nvPr/>
        </p:nvSpPr>
        <p:spPr>
          <a:xfrm>
            <a:off x="6178697" y="3574127"/>
            <a:ext cx="2168757" cy="41528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Click any one</a:t>
            </a:r>
            <a:endParaRPr lang="en-IN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D172C-1DF4-E356-AFB8-E44BCBEE710B}"/>
              </a:ext>
            </a:extLst>
          </p:cNvPr>
          <p:cNvCxnSpPr>
            <a:cxnSpLocks/>
          </p:cNvCxnSpPr>
          <p:nvPr/>
        </p:nvCxnSpPr>
        <p:spPr>
          <a:xfrm flipH="1" flipV="1">
            <a:off x="5452600" y="3460577"/>
            <a:ext cx="823509" cy="473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E4601-5490-D124-D7B8-3BA042297ADD}"/>
              </a:ext>
            </a:extLst>
          </p:cNvPr>
          <p:cNvCxnSpPr>
            <a:cxnSpLocks/>
          </p:cNvCxnSpPr>
          <p:nvPr/>
        </p:nvCxnSpPr>
        <p:spPr>
          <a:xfrm>
            <a:off x="6276109" y="3934229"/>
            <a:ext cx="641552" cy="19384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A8F10-E7EE-B08E-1EEC-7931D5E5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4E78-75FC-0B46-85F5-B6127ED39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205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Noto Sans</vt:lpstr>
      <vt:lpstr>Office Theme</vt:lpstr>
      <vt:lpstr>Account Creation in the Data Server</vt:lpstr>
      <vt:lpstr>Step 1: Choosing a Data Server</vt:lpstr>
      <vt:lpstr>Step 2: Login Using the Super User Account</vt:lpstr>
      <vt:lpstr>Step 3: Open the Terminal</vt:lpstr>
      <vt:lpstr>Step 4: Creating Your Account</vt:lpstr>
      <vt:lpstr>Step 5: Setting the Password for Your Account</vt:lpstr>
      <vt:lpstr>Step 6: Logout from the Super User Account</vt:lpstr>
      <vt:lpstr>Step 7: Login With Your Newly Created Account</vt:lpstr>
      <vt:lpstr>Step 8: Open the Terminal</vt:lpstr>
      <vt:lpstr>Step 9: Creation of Public and Private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Kiran Rage</dc:creator>
  <cp:lastModifiedBy>Uday Kiran Rage</cp:lastModifiedBy>
  <cp:revision>1</cp:revision>
  <dcterms:created xsi:type="dcterms:W3CDTF">2024-06-12T12:01:42Z</dcterms:created>
  <dcterms:modified xsi:type="dcterms:W3CDTF">2024-06-12T12:52:29Z</dcterms:modified>
</cp:coreProperties>
</file>