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21ED7-98D3-4397-BBCA-C44A2FC1B620}" v="185" dt="2024-06-12T01:42:23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36455-0FFC-784E-8785-E20779B66C92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218F4-AE1B-964D-9D92-E8F40FE3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2A56-5EDC-5362-AE5E-13C615B34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04B3A-4C34-3D2B-C6A9-7F88D4713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CDBE-87D1-1F22-AB57-44654C60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BBC-E6F7-A742-8E0E-B8445D2BF1FB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4DF9D-59F3-1B7F-F008-DE7AC7FA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2E9CA-44E6-21D9-DA75-1FE202CB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184C-350A-4441-987C-7583DB16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4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F12A-34AF-74C3-4F7E-97E1A368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E6357-3451-5506-4FA3-1938C95D4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685E5-E914-783E-BE3C-1B68EDD2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F06B-BBBE-D44C-B120-25B9CE36239C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B923-11A0-983E-B37F-A270410A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6413-048D-2972-4599-1C38B78C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184C-350A-4441-987C-7583DB16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8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B8C4E-590C-6837-3403-1FF4C1F18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C1376-2F83-9EE3-4138-75F579AE5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94F53-AF95-6235-5B31-37EFA4D2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AA39-D58B-C646-94EF-6FB6A9C19FCB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E161-E833-EE79-6264-FA69A46A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C2DA-F8A5-4119-1A2F-89884909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184C-350A-4441-987C-7583DB16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7003-B6EE-9D0D-5A84-EDFFAD46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86BB-AEFC-E065-9F95-8C4A4A11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394D-9FB5-E6CE-C851-367417EC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182C-9603-A945-A3B3-4356AC993B0D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56A08-5164-0DD7-1485-4078D5C1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4081-9762-D360-401C-1E0293FC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184C-350A-4441-987C-7583DB16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5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3C55-FB47-FC76-68A5-86A9DD35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C2F9F-F19B-9C69-9BA3-4443822D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227D-3E9B-48E5-C5E4-5BE4002A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7762-A650-2642-8CA8-FDB2BC0412A4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01B67-0105-84B7-32EE-D2B4A138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ACFD-4999-08C1-97EE-7D58686A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184C-350A-4441-987C-7583DB16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0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46D9-8DDA-C2E2-A264-F0ADA57F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67CA-CF41-7FE3-F084-17DE8E155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E81D0-19D9-A96E-21A9-8D3E2CFE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FB7E8-2CAE-DF96-9AA1-076961D2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74B5-37C7-D34F-BEFE-19A376DDD1C7}" type="datetime1">
              <a:rPr lang="en-IN" smtClean="0"/>
              <a:t>12/06/24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82362-B63C-2188-86AB-6A62780C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F5EA2-3EDB-6A9B-8455-0C7A545A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184C-350A-4441-987C-7583DB16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9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8F27-0BA4-A833-763E-11D8B80E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B0A8A-7DCF-9AC9-5965-DFA89335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2CA94-909A-45FE-95A4-D7F2251CA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A3DA0-BE05-DEEF-1C4A-E7D519FB7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CE743-F9CA-42CB-416D-CA3C0D5FD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D4ABD-846D-5F99-6497-4DC607F3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DE8E-D998-A14B-982B-3A63A841AA45}" type="datetime1">
              <a:rPr lang="en-IN" smtClean="0"/>
              <a:t>12/06/24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5F726-8458-43D3-442B-33A898ED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E27D7-E485-E5D4-B91A-CEC85E8F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184C-350A-4441-987C-7583DB16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C384-22F0-549B-F0A2-011D138A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4AF65-6E15-CC8A-F631-C725BEE0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AA99-DF0C-5342-937C-58089401D7BE}" type="datetime1">
              <a:rPr lang="en-IN" smtClean="0"/>
              <a:t>12/06/24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FF9C3-C820-33BA-256E-8A38CDA2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BC6F9-72A5-D643-8218-4ADB6216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184C-350A-4441-987C-7583DB16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6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1601C-3E56-C245-8B92-F99F9FA4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A59D-E0C4-B24A-B6AE-3DB87632B07F}" type="datetime1">
              <a:rPr lang="en-IN" smtClean="0"/>
              <a:t>12/06/24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EBCEC-97B1-1D04-2AE8-3A5F6FF4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7DE78-7C74-17FC-A594-42E62543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184C-350A-4441-987C-7583DB16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025B-46C1-02F8-F9F1-7A9DE645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AE1E2-8C4D-E299-7BF4-E9A884EB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74EE6-3094-A2CD-E7E9-051FA68C1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AF458-7879-D042-8BC9-3021099C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C4B4-9182-3548-A744-72EF7162C521}" type="datetime1">
              <a:rPr lang="en-IN" smtClean="0"/>
              <a:t>12/06/24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49276-916A-2F11-51A7-6564E4FC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FE646-6EAD-0932-8099-3C4759A8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184C-350A-4441-987C-7583DB16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7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C18B-0071-9FB6-4F2E-BA7DA934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4946E-D8CE-F68B-F172-4FC91E283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365AF-4D45-3FE9-7C07-6276518DF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AF339-AB37-FABD-42D7-E5DE3ABA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9D88-65AD-E14B-95E5-AAAF02AC9773}" type="datetime1">
              <a:rPr lang="en-IN" smtClean="0"/>
              <a:t>12/06/24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08FDC-946F-12AA-A890-B59532B1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16AC9-BAEA-8AE8-E480-A2696736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184C-350A-4441-987C-7583DB16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202A3-8489-35EE-9416-29530155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09FD0-5596-F76F-FC49-21ED96398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809B1-306E-12BA-EFBE-F459EB6F2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256EA3-0389-B641-B991-0E0B153D7293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9BA0-3BB8-1C99-ACC8-DB913F995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5B82-2CB0-B703-0635-06F10290B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A7184C-350A-4441-987C-7583DB16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E400-E2DB-CB04-EA31-D4223276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/>
              <a:t>Creating A Database User Account in the Course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01B93-3D4F-DD21-390A-8593A5F00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RAGE Uday Kiran</a:t>
            </a:r>
          </a:p>
        </p:txBody>
      </p:sp>
    </p:spTree>
    <p:extLst>
      <p:ext uri="{BB962C8B-B14F-4D97-AF65-F5344CB8AC3E}">
        <p14:creationId xmlns:p14="http://schemas.microsoft.com/office/powerpoint/2010/main" val="155520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1B8E-B928-349F-10EC-A72128C0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122" y="2599963"/>
            <a:ext cx="3785755" cy="1325563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8DF7D-AA2E-EC6F-0C89-A90A350D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184C-350A-4441-987C-7583DB1614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E5F3-FFDD-EC07-0E46-7802B34E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Step 1: Login into the Jupyter Hub of the Course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6DDB7-A221-0715-78E6-F6B43D2A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95" y="1642341"/>
            <a:ext cx="4737100" cy="473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15748A-3C6B-D818-780C-D0990A50530E}"/>
              </a:ext>
            </a:extLst>
          </p:cNvPr>
          <p:cNvSpPr txBox="1"/>
          <p:nvPr/>
        </p:nvSpPr>
        <p:spPr>
          <a:xfrm>
            <a:off x="3678621" y="4235669"/>
            <a:ext cx="117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2F58-9315-2BA5-D25B-F43D622B0AC7}"/>
              </a:ext>
            </a:extLst>
          </p:cNvPr>
          <p:cNvSpPr txBox="1"/>
          <p:nvPr/>
        </p:nvSpPr>
        <p:spPr>
          <a:xfrm>
            <a:off x="3678621" y="5002924"/>
            <a:ext cx="115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A771B4-3D8C-7BD4-654C-B171C56A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184C-350A-4441-987C-7583DB1614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156F-42DB-18BE-88D3-7DEF1472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Open Terminal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AE1F6-E5EB-AE49-A07B-A8BD2E57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28" y="1532293"/>
            <a:ext cx="8610600" cy="532570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AD3AE3-016C-875A-1F9E-2B5C5590A36D}"/>
              </a:ext>
            </a:extLst>
          </p:cNvPr>
          <p:cNvCxnSpPr/>
          <p:nvPr/>
        </p:nvCxnSpPr>
        <p:spPr>
          <a:xfrm flipH="1" flipV="1">
            <a:off x="5694218" y="2313709"/>
            <a:ext cx="3325091" cy="149629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3EB0B4-BA04-E3DC-2602-A9AFDB94B74D}"/>
              </a:ext>
            </a:extLst>
          </p:cNvPr>
          <p:cNvCxnSpPr>
            <a:cxnSpLocks/>
          </p:cNvCxnSpPr>
          <p:nvPr/>
        </p:nvCxnSpPr>
        <p:spPr>
          <a:xfrm flipH="1">
            <a:off x="5971309" y="3810000"/>
            <a:ext cx="3048000" cy="187036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B9F698-4B13-24F6-0DE0-6BC8DD03BCB4}"/>
              </a:ext>
            </a:extLst>
          </p:cNvPr>
          <p:cNvSpPr txBox="1"/>
          <p:nvPr/>
        </p:nvSpPr>
        <p:spPr>
          <a:xfrm>
            <a:off x="9029975" y="3548390"/>
            <a:ext cx="217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Click anyone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A0434B0-936E-5132-83D4-D53028B6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184C-350A-4441-987C-7583DB1614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9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2B02037-B226-16ED-1DCB-A0613966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72" y="4334265"/>
            <a:ext cx="10566575" cy="2293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CB56CA-7439-B27A-5518-9F48CF3E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2" y="143452"/>
            <a:ext cx="12095018" cy="1325563"/>
          </a:xfrm>
        </p:spPr>
        <p:txBody>
          <a:bodyPr/>
          <a:lstStyle/>
          <a:p>
            <a:r>
              <a:rPr lang="en-US" dirty="0"/>
              <a:t>Step 3: Login into the Postgres using sudo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74BE6-E85C-5726-CD84-0DECB8631EBA}"/>
              </a:ext>
            </a:extLst>
          </p:cNvPr>
          <p:cNvSpPr txBox="1"/>
          <p:nvPr/>
        </p:nvSpPr>
        <p:spPr>
          <a:xfrm>
            <a:off x="273627" y="1664916"/>
            <a:ext cx="457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 the following command in the terminal: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DD732-831D-0847-81C5-D8BCE4FB0F53}"/>
              </a:ext>
            </a:extLst>
          </p:cNvPr>
          <p:cNvSpPr txBox="1"/>
          <p:nvPr/>
        </p:nvSpPr>
        <p:spPr>
          <a:xfrm>
            <a:off x="4845628" y="1661823"/>
            <a:ext cx="617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i="1" dirty="0" err="1"/>
              <a:t>psql</a:t>
            </a:r>
            <a:r>
              <a:rPr lang="en-US" i="1" dirty="0"/>
              <a:t> -U temp -h 163.143.165.136</a:t>
            </a:r>
          </a:p>
          <a:p>
            <a:r>
              <a:rPr lang="en-US" i="1" dirty="0"/>
              <a:t>or</a:t>
            </a:r>
          </a:p>
          <a:p>
            <a:r>
              <a:rPr lang="en-US" i="1" dirty="0" err="1"/>
              <a:t>psql</a:t>
            </a:r>
            <a:r>
              <a:rPr lang="en-US" i="1" dirty="0"/>
              <a:t> -U temp -h localhost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232F7-9BF6-4C36-FE56-4A93DBADDF75}"/>
              </a:ext>
            </a:extLst>
          </p:cNvPr>
          <p:cNvSpPr txBox="1"/>
          <p:nvPr/>
        </p:nvSpPr>
        <p:spPr>
          <a:xfrm>
            <a:off x="7706591" y="2968813"/>
            <a:ext cx="2326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temp@14916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24377-9EE1-AE73-91E0-E83F48CA1BA9}"/>
              </a:ext>
            </a:extLst>
          </p:cNvPr>
          <p:cNvSpPr txBox="1"/>
          <p:nvPr/>
        </p:nvSpPr>
        <p:spPr>
          <a:xfrm>
            <a:off x="273627" y="3058053"/>
            <a:ext cx="457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 the following password: temp@14916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46E8AA-4769-0778-3F8E-5AF597850F56}"/>
              </a:ext>
            </a:extLst>
          </p:cNvPr>
          <p:cNvCxnSpPr>
            <a:cxnSpLocks/>
          </p:cNvCxnSpPr>
          <p:nvPr/>
        </p:nvCxnSpPr>
        <p:spPr>
          <a:xfrm flipH="1">
            <a:off x="6144491" y="3427385"/>
            <a:ext cx="1683327" cy="275174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D831DA7-294B-C749-EE6A-6F55ECCE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184C-350A-4441-987C-7583DB1614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9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06F8-454D-9EDE-F5BD-1F9D0D04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4" y="171162"/>
            <a:ext cx="11720946" cy="1325563"/>
          </a:xfrm>
        </p:spPr>
        <p:txBody>
          <a:bodyPr/>
          <a:lstStyle/>
          <a:p>
            <a:r>
              <a:rPr lang="en-US" dirty="0"/>
              <a:t>Step 4: Create your student account and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6E116-E9EC-A26F-4E64-001EE03E584F}"/>
              </a:ext>
            </a:extLst>
          </p:cNvPr>
          <p:cNvSpPr txBox="1"/>
          <p:nvPr/>
        </p:nvSpPr>
        <p:spPr>
          <a:xfrm>
            <a:off x="1496290" y="2080599"/>
            <a:ext cx="7994073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/>
              <a:t>Execute the following commands: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USER </a:t>
            </a:r>
            <a:r>
              <a:rPr lang="en-US" i="1" dirty="0" err="1"/>
              <a:t>studentID</a:t>
            </a:r>
            <a:r>
              <a:rPr lang="en-US" dirty="0"/>
              <a:t> WITH PASSWORD '</a:t>
            </a:r>
            <a:r>
              <a:rPr lang="en-US" i="1" dirty="0" err="1"/>
              <a:t>yourPassword</a:t>
            </a:r>
            <a:r>
              <a:rPr lang="en-US" i="1" dirty="0"/>
              <a:t>'</a:t>
            </a:r>
            <a:r>
              <a:rPr lang="en-US" dirty="0"/>
              <a:t> CREATEDB;</a:t>
            </a:r>
          </a:p>
          <a:p>
            <a:endParaRPr lang="en-US" dirty="0"/>
          </a:p>
          <a:p>
            <a:r>
              <a:rPr lang="en-US" dirty="0"/>
              <a:t>CREATE database </a:t>
            </a:r>
            <a:r>
              <a:rPr lang="en-US" i="1" dirty="0"/>
              <a:t>studentID;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53D353-AF84-4269-ACC3-4C6CB03C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41" y="4418799"/>
            <a:ext cx="10596117" cy="132556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FD0EB-1D4B-56B9-FC63-A0D01D5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184C-350A-4441-987C-7583DB161484}" type="slidenum">
              <a:rPr lang="en-US" smtClean="0"/>
              <a:t>5</a:t>
            </a:fld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AAA58B-6E59-9FE6-E76F-8CAF4A0EF0CA}"/>
              </a:ext>
            </a:extLst>
          </p:cNvPr>
          <p:cNvCxnSpPr/>
          <p:nvPr/>
        </p:nvCxnSpPr>
        <p:spPr>
          <a:xfrm flipV="1">
            <a:off x="6819900" y="4629150"/>
            <a:ext cx="971550" cy="14763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EB7BD87-E7EE-3C81-3E7B-2A01D6BAD15F}"/>
              </a:ext>
            </a:extLst>
          </p:cNvPr>
          <p:cNvSpPr txBox="1"/>
          <p:nvPr/>
        </p:nvSpPr>
        <p:spPr>
          <a:xfrm>
            <a:off x="3924300" y="6134100"/>
            <a:ext cx="58007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you are copy pasting the text, please check the first quotation mark. It has to be single quotation.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816BE8-A439-EED1-413B-0DE98C867835}"/>
              </a:ext>
            </a:extLst>
          </p:cNvPr>
          <p:cNvCxnSpPr>
            <a:cxnSpLocks/>
          </p:cNvCxnSpPr>
          <p:nvPr/>
        </p:nvCxnSpPr>
        <p:spPr>
          <a:xfrm flipH="1" flipV="1">
            <a:off x="5838825" y="3067050"/>
            <a:ext cx="1057275" cy="30670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82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0E45-B910-90E6-2C77-D5077BAD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Granting Permissions to the Student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A01BA-EE2F-E099-7EB1-E92F3F4F409F}"/>
              </a:ext>
            </a:extLst>
          </p:cNvPr>
          <p:cNvSpPr txBox="1"/>
          <p:nvPr/>
        </p:nvSpPr>
        <p:spPr>
          <a:xfrm>
            <a:off x="737753" y="1872781"/>
            <a:ext cx="97674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Execute the following commands: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GRANT CONNECT ON DATABASE </a:t>
            </a:r>
            <a:r>
              <a:rPr lang="en-US" i="1" dirty="0"/>
              <a:t>studentID</a:t>
            </a:r>
            <a:r>
              <a:rPr lang="en-US" dirty="0"/>
              <a:t> TO </a:t>
            </a:r>
            <a:r>
              <a:rPr lang="en-US" i="1" dirty="0"/>
              <a:t>studentID;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GRANT SELECT, INSERT, UPDATE, DELETE ON ALL TABLES IN SCHEMA public TO </a:t>
            </a:r>
            <a:r>
              <a:rPr lang="en-US" i="1" dirty="0"/>
              <a:t>studentID</a:t>
            </a:r>
            <a:r>
              <a:rPr lang="en-US" dirty="0"/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C7584-339E-B48E-C127-CF6CC5DFE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3" y="4355620"/>
            <a:ext cx="11115358" cy="186395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920FA-C43B-6007-5DCE-559B33EE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184C-350A-4441-987C-7583DB1614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2908-36B3-65F6-378A-1BBE67DB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Connecting to Student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794E2-85EA-E360-6E9F-420533C91730}"/>
              </a:ext>
            </a:extLst>
          </p:cNvPr>
          <p:cNvSpPr txBox="1"/>
          <p:nvPr/>
        </p:nvSpPr>
        <p:spPr>
          <a:xfrm>
            <a:off x="1496290" y="2080599"/>
            <a:ext cx="79940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Execute the following commands: </a:t>
            </a:r>
          </a:p>
          <a:p>
            <a:endParaRPr lang="en-US" i="1" dirty="0"/>
          </a:p>
          <a:p>
            <a:r>
              <a:rPr lang="en-US" i="1" dirty="0"/>
              <a:t>\c studentID                          -  Connecting to your database</a:t>
            </a:r>
          </a:p>
          <a:p>
            <a:endParaRPr lang="en-US" i="1" dirty="0"/>
          </a:p>
          <a:p>
            <a:r>
              <a:rPr lang="en-US" i="1" dirty="0"/>
              <a:t>create extension </a:t>
            </a:r>
            <a:r>
              <a:rPr lang="en-US" i="1" dirty="0" err="1"/>
              <a:t>postgis</a:t>
            </a:r>
            <a:r>
              <a:rPr lang="en-US" i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9E06A-701F-7EE8-597D-933C0629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947838"/>
            <a:ext cx="11506203" cy="238368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B301D-4AB1-4DD7-0EBA-A395579C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184C-350A-4441-987C-7583DB1614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4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012E-61A5-E323-2A75-9B4F93B8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Quit from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47DD-2648-9817-5550-A2F98B29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Control + D </a:t>
            </a:r>
          </a:p>
          <a:p>
            <a:pPr marL="0" indent="0">
              <a:buNone/>
            </a:pPr>
            <a:r>
              <a:rPr lang="en-US" dirty="0"/>
              <a:t>   or</a:t>
            </a:r>
          </a:p>
          <a:p>
            <a:pPr marL="0" indent="0">
              <a:buNone/>
            </a:pPr>
            <a:r>
              <a:rPr lang="en-US" dirty="0"/>
              <a:t>  Type \q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8C46D-686B-D05C-8645-7007C6C7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4" y="3971637"/>
            <a:ext cx="9937126" cy="18334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067BD-30BF-B0F7-7C5E-C5E3C6AB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184C-350A-4441-987C-7583DB1614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0EEF-0CBA-2748-839A-8B21F296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Login into your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CF778-BD26-6FFA-EE3D-94BC69D8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7" y="3972938"/>
            <a:ext cx="11661598" cy="1153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A9851B-5E8D-93E7-F8C9-CBE0D54AC205}"/>
              </a:ext>
            </a:extLst>
          </p:cNvPr>
          <p:cNvSpPr txBox="1"/>
          <p:nvPr/>
        </p:nvSpPr>
        <p:spPr>
          <a:xfrm>
            <a:off x="2299855" y="2568281"/>
            <a:ext cx="364358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 err="1"/>
              <a:t>psql</a:t>
            </a:r>
            <a:r>
              <a:rPr lang="en-US" dirty="0"/>
              <a:t> -U </a:t>
            </a:r>
            <a:r>
              <a:rPr lang="en-US" i="1" dirty="0" err="1"/>
              <a:t>studentID</a:t>
            </a:r>
            <a:r>
              <a:rPr lang="en-US" dirty="0"/>
              <a:t> -h </a:t>
            </a:r>
            <a:r>
              <a:rPr lang="en-US" dirty="0" err="1"/>
              <a:t>ipaddress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9A709-D35E-5807-0FAD-7E1BC525F25F}"/>
              </a:ext>
            </a:extLst>
          </p:cNvPr>
          <p:cNvSpPr txBox="1"/>
          <p:nvPr/>
        </p:nvSpPr>
        <p:spPr>
          <a:xfrm>
            <a:off x="838200" y="1941695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Execute the following command: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A9949-3634-6D08-8647-B5C8633C6DE5}"/>
              </a:ext>
            </a:extLst>
          </p:cNvPr>
          <p:cNvSpPr txBox="1"/>
          <p:nvPr/>
        </p:nvSpPr>
        <p:spPr>
          <a:xfrm>
            <a:off x="4621064" y="5844725"/>
            <a:ext cx="441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your password that specified in Step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9F2A39-683A-4BC4-B312-BC889778F8E7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497782" y="4807527"/>
            <a:ext cx="332766" cy="103719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1835B22-67E9-BEB7-16D8-2818A93D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184C-350A-4441-987C-7583DB161484}" type="slidenum">
              <a:rPr lang="en-US" smtClean="0"/>
              <a:t>9</a:t>
            </a:fld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D97054-130D-8837-0D30-5614BF0CA21D}"/>
              </a:ext>
            </a:extLst>
          </p:cNvPr>
          <p:cNvCxnSpPr>
            <a:cxnSpLocks/>
          </p:cNvCxnSpPr>
          <p:nvPr/>
        </p:nvCxnSpPr>
        <p:spPr>
          <a:xfrm flipH="1">
            <a:off x="9300539" y="3015691"/>
            <a:ext cx="61249" cy="110866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09A026-6182-0D6F-054A-48B8DBC1FAA5}"/>
              </a:ext>
            </a:extLst>
          </p:cNvPr>
          <p:cNvSpPr txBox="1"/>
          <p:nvPr/>
        </p:nvSpPr>
        <p:spPr>
          <a:xfrm>
            <a:off x="6874787" y="2399053"/>
            <a:ext cx="43442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Replace "localhost" with the </a:t>
            </a:r>
            <a:r>
              <a:rPr lang="en-US" dirty="0" err="1"/>
              <a:t>ipaddress</a:t>
            </a:r>
            <a:r>
              <a:rPr lang="en-US" dirty="0"/>
              <a:t> of the database server, say 163.143.165.136</a:t>
            </a:r>
          </a:p>
        </p:txBody>
      </p:sp>
    </p:spTree>
    <p:extLst>
      <p:ext uri="{BB962C8B-B14F-4D97-AF65-F5344CB8AC3E}">
        <p14:creationId xmlns:p14="http://schemas.microsoft.com/office/powerpoint/2010/main" val="312912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258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Creating A Database User Account in the Course Server</vt:lpstr>
      <vt:lpstr>Step 1: Login into the Jupyter Hub of the Course Server</vt:lpstr>
      <vt:lpstr>Step 2: Open Terminal</vt:lpstr>
      <vt:lpstr>Step 3: Login into the Postgres using sudo account</vt:lpstr>
      <vt:lpstr>Step 4: Create your student account and database</vt:lpstr>
      <vt:lpstr>Step 5: Granting Permissions to the Student</vt:lpstr>
      <vt:lpstr>Step 6: Connecting to Student Database</vt:lpstr>
      <vt:lpstr>Step 7: Quit from the database</vt:lpstr>
      <vt:lpstr>Step 8: Login into your database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Database User Account in the Course Server</dc:title>
  <dc:creator>Uday Kiran Rage</dc:creator>
  <cp:lastModifiedBy>Uday Kiran Rage</cp:lastModifiedBy>
  <cp:revision>47</cp:revision>
  <dcterms:created xsi:type="dcterms:W3CDTF">2024-06-10T14:12:25Z</dcterms:created>
  <dcterms:modified xsi:type="dcterms:W3CDTF">2024-06-12T13:31:42Z</dcterms:modified>
</cp:coreProperties>
</file>