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5" r:id="rId5"/>
    <p:sldId id="266" r:id="rId6"/>
    <p:sldId id="267" r:id="rId7"/>
    <p:sldId id="268" r:id="rId8"/>
    <p:sldId id="259" r:id="rId9"/>
    <p:sldId id="269" r:id="rId10"/>
    <p:sldId id="27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9378E-1C20-A847-AB6B-86669902C4E2}" v="13" dt="2024-06-12T13:22:19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4B8-98D6-0B5A-80B6-EE9915421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CB75-58A1-2D0E-0821-B749786BF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C728-9F7A-362E-9DBA-B56CCAD8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67CD-37D7-7235-3721-0A2E4292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6C081-562C-F610-9551-A58D69DF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4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9D2-D888-0C85-86A6-5A852C5B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F5EA4-1937-234F-5BFB-B8DA84755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ECC-5DA3-A00E-4882-81C82BFA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80E0-1351-5EC2-3E80-6C2CB1EE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CCBD-1BA3-1E0D-C973-462C2FC5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AB6CD-6C50-8DC9-CC74-6A840F6CE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739C9-C80A-014D-62CB-D2D78D6AC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1B52-0DA0-294B-5BE4-848C1265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9A7C-C704-6CEC-00C8-54DF57B6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3B7E-79ED-9746-0BFC-790CDB30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1511-BC3F-0F43-40A6-15359E6F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01B2-3739-B65B-43E6-EA010DAE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1541-528E-9E30-0A15-E2771086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D379-A48E-986D-DA83-D1150537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4EC0-B4EC-6B2C-E855-DEF3DE99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4238-E00E-91EA-CFA9-32D94121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BB6C-671E-053C-9BF2-45EF7A2F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0E42-6245-8EF0-CFA9-5C6FE14E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B23-2CBB-7DA0-CBA9-8CDC142E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6650-EE06-7F94-DEAC-49BC9F67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8AD6-D0FC-4AA0-E4E6-04E42BA8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0B6D-A7A2-03D9-690E-C15E573B9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BD79E-0B0E-AA1A-9F3C-C0A37B64B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D26F2-3827-3397-B410-5036B039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0659-ADA6-7998-3010-231C4B54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9B9-9210-2674-3ABE-B7CBE5F9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67B8-EEF5-F26B-8CEB-F91B21D6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43AF8-A519-0D58-D5CB-4DEE7973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D9C2D-0FE3-7B5A-1BB8-A3FCB1A8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895F1-372E-0140-9F44-8BA0FAD6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CA69F-D83D-6C20-BF8E-5DBEE99BC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A7309-EECA-6F36-7AC5-DA38B3AE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131DF-8C27-81DC-D682-80AF24A5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7ACB1-11CC-7574-4973-65A1A648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1DD1-A4A5-9476-3385-0289A005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E28F2-1B89-2395-D51C-35C73056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0661-624B-F87F-65B3-B1182999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FEBBE-D2C4-4FA0-BC8A-DF259537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40A3A-A180-C92C-9F7C-874379E6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9448-E59D-EE9D-DE8E-BF0315D9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D074-31BA-6A18-31B8-C3FFD162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B6ED-4D11-FCD5-E16D-134082BB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2472-10C4-1F40-0C34-167408485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B6A6E-5F51-6F60-0E41-834C36CD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8F65-7FC8-77DF-EB52-023C8C38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40348-534F-46F3-A59B-9F8F5D0D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D64AB-17DB-E2B6-EA16-72BA6110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5FC8-875A-59FA-8C4D-1A41ADA5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B160B-4649-6E98-C421-10B0B033E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A3B75-D107-D8C8-D320-59BAE2C3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883D-EB55-8C92-8CF8-C2F1DB97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4206-C316-56A0-B031-7106300E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1092F-AC77-B42F-DA64-891471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6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66B9-F3C6-F41B-1BE7-A9D7F6A6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CA6B-793A-16DE-D310-1E768D59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70E5-6615-DACB-9C58-3968AC6A5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D3A25-9DB2-3840-8CFE-1343EDCA0557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5639-DDB9-8C50-5277-E1C940899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973A-2E3B-EB08-8EE9-348B4115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A7FA9-59DC-6F4F-9AC0-60AB1BC6F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63.143.165.143:8000/" TargetMode="External"/><Relationship Id="rId2" Type="http://schemas.openxmlformats.org/officeDocument/2006/relationships/hyperlink" Target="http://163.143.165.141:8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63.143.165.140:800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ername@163.143.165.145:/home/userName%20/home/userName/remoteDi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63.143.165.141:8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DD46-1A7C-4459-DAD3-29C609E8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12095018" cy="2387600"/>
          </a:xfrm>
        </p:spPr>
        <p:txBody>
          <a:bodyPr/>
          <a:lstStyle/>
          <a:p>
            <a:r>
              <a:rPr lang="en-US" dirty="0"/>
              <a:t>Mounting the Remote Directory</a:t>
            </a:r>
          </a:p>
        </p:txBody>
      </p:sp>
    </p:spTree>
    <p:extLst>
      <p:ext uri="{BB962C8B-B14F-4D97-AF65-F5344CB8AC3E}">
        <p14:creationId xmlns:p14="http://schemas.microsoft.com/office/powerpoint/2010/main" val="262112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A5D-FFB5-D4FD-B7E8-9FCD5ACE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Open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39BC4-BFC7-7DE7-D99E-EAF18EEC5615}"/>
              </a:ext>
            </a:extLst>
          </p:cNvPr>
          <p:cNvSpPr txBox="1"/>
          <p:nvPr/>
        </p:nvSpPr>
        <p:spPr>
          <a:xfrm>
            <a:off x="838200" y="1690688"/>
            <a:ext cx="4260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Click:  File -&gt; New -&gt;Terminal</a:t>
            </a: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E028AB-1990-7A34-1BB8-3BD3D1897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46689" b="32771"/>
          <a:stretch/>
        </p:blipFill>
        <p:spPr bwMode="auto">
          <a:xfrm>
            <a:off x="1830965" y="2319452"/>
            <a:ext cx="7740754" cy="4303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290445-93EF-2D8D-1094-CEC6672AE74B}"/>
              </a:ext>
            </a:extLst>
          </p:cNvPr>
          <p:cNvSpPr/>
          <p:nvPr/>
        </p:nvSpPr>
        <p:spPr>
          <a:xfrm>
            <a:off x="4379450" y="3311987"/>
            <a:ext cx="1069975" cy="145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38881-1211-7D68-E5BD-33643502CC1F}"/>
              </a:ext>
            </a:extLst>
          </p:cNvPr>
          <p:cNvSpPr/>
          <p:nvPr/>
        </p:nvSpPr>
        <p:spPr>
          <a:xfrm>
            <a:off x="6917661" y="5872652"/>
            <a:ext cx="785466" cy="73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DB29D9E-0A49-5BB6-E5FB-89C1FEBEE3FC}"/>
              </a:ext>
            </a:extLst>
          </p:cNvPr>
          <p:cNvSpPr txBox="1"/>
          <p:nvPr/>
        </p:nvSpPr>
        <p:spPr>
          <a:xfrm>
            <a:off x="6178697" y="3574127"/>
            <a:ext cx="2168757" cy="41528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 any one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172C-1DF4-E356-AFB8-E44BCBEE710B}"/>
              </a:ext>
            </a:extLst>
          </p:cNvPr>
          <p:cNvCxnSpPr>
            <a:cxnSpLocks/>
          </p:cNvCxnSpPr>
          <p:nvPr/>
        </p:nvCxnSpPr>
        <p:spPr>
          <a:xfrm flipH="1" flipV="1">
            <a:off x="5452600" y="3460577"/>
            <a:ext cx="823509" cy="473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E4601-5490-D124-D7B8-3BA042297ADD}"/>
              </a:ext>
            </a:extLst>
          </p:cNvPr>
          <p:cNvCxnSpPr>
            <a:cxnSpLocks/>
          </p:cNvCxnSpPr>
          <p:nvPr/>
        </p:nvCxnSpPr>
        <p:spPr>
          <a:xfrm>
            <a:off x="6276109" y="3934229"/>
            <a:ext cx="641552" cy="193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A8F10-E7EE-B08E-1EEC-7931D5E5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374-2FFF-64B4-6C27-D9C79F23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Check the File Created in Step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1ABFC-9DE2-3476-E96B-EA94FB89C69B}"/>
              </a:ext>
            </a:extLst>
          </p:cNvPr>
          <p:cNvSpPr txBox="1"/>
          <p:nvPr/>
        </p:nvSpPr>
        <p:spPr>
          <a:xfrm>
            <a:off x="838200" y="1870363"/>
            <a:ext cx="590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the following command at the home directory:  </a:t>
            </a:r>
            <a:r>
              <a:rPr lang="en-US" i="1" dirty="0"/>
              <a:t>ls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CF7FC-62CF-3D0D-11BF-7DC190BDC4B8}"/>
              </a:ext>
            </a:extLst>
          </p:cNvPr>
          <p:cNvSpPr txBox="1"/>
          <p:nvPr/>
        </p:nvSpPr>
        <p:spPr>
          <a:xfrm>
            <a:off x="838201" y="2763982"/>
            <a:ext cx="872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see the file, </a:t>
            </a:r>
            <a:r>
              <a:rPr lang="en-US" b="1" dirty="0" err="1"/>
              <a:t>udayRageComputingServer.txt</a:t>
            </a:r>
            <a:r>
              <a:rPr lang="en-US" b="1" dirty="0"/>
              <a:t>, </a:t>
            </a:r>
            <a:r>
              <a:rPr lang="en-US" dirty="0"/>
              <a:t>that was created on the computing server on the data server it means the directories have been successfully mounted.</a:t>
            </a:r>
          </a:p>
        </p:txBody>
      </p:sp>
    </p:spTree>
    <p:extLst>
      <p:ext uri="{BB962C8B-B14F-4D97-AF65-F5344CB8AC3E}">
        <p14:creationId xmlns:p14="http://schemas.microsoft.com/office/powerpoint/2010/main" val="231280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E167-2B62-E2FF-29A1-F6D49C9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59" y="294290"/>
            <a:ext cx="8589580" cy="1325563"/>
          </a:xfrm>
        </p:spPr>
        <p:txBody>
          <a:bodyPr/>
          <a:lstStyle/>
          <a:p>
            <a:r>
              <a:rPr lang="en-US" dirty="0"/>
              <a:t>Step 1: Choosing a Computing Server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881D68-0E4E-8013-38AD-D9BE7C355A4B}"/>
              </a:ext>
            </a:extLst>
          </p:cNvPr>
          <p:cNvGraphicFramePr>
            <a:graphicFrameLocks noGrp="1"/>
          </p:cNvGraphicFramePr>
          <p:nvPr/>
        </p:nvGraphicFramePr>
        <p:xfrm>
          <a:off x="530126" y="2440882"/>
          <a:ext cx="10390122" cy="1910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323">
                  <a:extLst>
                    <a:ext uri="{9D8B030D-6E8A-4147-A177-3AD203B41FA5}">
                      <a16:colId xmlns:a16="http://schemas.microsoft.com/office/drawing/2014/main" val="4236441798"/>
                    </a:ext>
                  </a:extLst>
                </a:gridCol>
                <a:gridCol w="1973944">
                  <a:extLst>
                    <a:ext uri="{9D8B030D-6E8A-4147-A177-3AD203B41FA5}">
                      <a16:colId xmlns:a16="http://schemas.microsoft.com/office/drawing/2014/main" val="2430233034"/>
                    </a:ext>
                  </a:extLst>
                </a:gridCol>
                <a:gridCol w="2165131">
                  <a:extLst>
                    <a:ext uri="{9D8B030D-6E8A-4147-A177-3AD203B41FA5}">
                      <a16:colId xmlns:a16="http://schemas.microsoft.com/office/drawing/2014/main" val="3613963565"/>
                    </a:ext>
                  </a:extLst>
                </a:gridCol>
                <a:gridCol w="3783724">
                  <a:extLst>
                    <a:ext uri="{9D8B030D-6E8A-4147-A177-3AD203B41FA5}">
                      <a16:colId xmlns:a16="http://schemas.microsoft.com/office/drawing/2014/main" val="2678310641"/>
                    </a:ext>
                  </a:extLst>
                </a:gridCol>
              </a:tblGrid>
              <a:tr h="38437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kern="100">
                          <a:effectLst/>
                        </a:rPr>
                        <a:t>Computing Servers 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kern="100">
                          <a:effectLst/>
                        </a:rPr>
                        <a:t>IP-ADDRESS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Specifications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Jupyter Hub</a:t>
                      </a:r>
                      <a:endParaRPr kumimoji="0" lang="en-IN" sz="12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186662"/>
                  </a:ext>
                </a:extLst>
              </a:tr>
              <a:tr h="508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Skytree2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163.143.165.141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CPU-server with PCIe Gen4 Storage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http://163.143.165.141:8000/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93783"/>
                  </a:ext>
                </a:extLst>
              </a:tr>
              <a:tr h="508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Khalifa4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163.143.165.143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A6000 GPU-server with HDD storage.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http://163.143.165.143:8000/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798365"/>
                  </a:ext>
                </a:extLst>
              </a:tr>
              <a:tr h="508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Khalifa3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163.143.165.140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A6000 GPU-server with HDD storage. 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http://163.143.165.140:8000/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2807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613AAB-FB86-4988-819C-3C1221A676A9}"/>
              </a:ext>
            </a:extLst>
          </p:cNvPr>
          <p:cNvSpPr txBox="1"/>
          <p:nvPr/>
        </p:nvSpPr>
        <p:spPr>
          <a:xfrm>
            <a:off x="7401433" y="5172313"/>
            <a:ext cx="403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Click on your Computing Server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17C2D-558A-0730-B8B8-FEF7E579235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420912" y="4391127"/>
            <a:ext cx="0" cy="7811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62EFD-6A31-B52F-C0AE-4C61A44B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1636-62BA-2FF9-4358-C18E0CA3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360727" cy="1325563"/>
          </a:xfrm>
        </p:spPr>
        <p:txBody>
          <a:bodyPr/>
          <a:lstStyle/>
          <a:p>
            <a:r>
              <a:rPr lang="en-US" dirty="0"/>
              <a:t>Step 2: Login With Your Account</a:t>
            </a:r>
          </a:p>
        </p:txBody>
      </p:sp>
      <p:pic>
        <p:nvPicPr>
          <p:cNvPr id="4" name="Picture 3" descr="A screenshot of a sign in&#10;&#10;Description automatically generated">
            <a:extLst>
              <a:ext uri="{FF2B5EF4-FFF2-40B4-BE49-F238E27FC236}">
                <a16:creationId xmlns:a16="http://schemas.microsoft.com/office/drawing/2014/main" id="{FBF779CC-271D-EE50-81FC-C89F230B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46" y="994554"/>
            <a:ext cx="5774385" cy="5863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DDBFC-4BEF-A0D4-BDA5-DB79153C67CF}"/>
              </a:ext>
            </a:extLst>
          </p:cNvPr>
          <p:cNvSpPr txBox="1"/>
          <p:nvPr/>
        </p:nvSpPr>
        <p:spPr>
          <a:xfrm>
            <a:off x="3976255" y="4253344"/>
            <a:ext cx="16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yourUserName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37BC8-DF53-E179-D4D8-038BDD0E4F61}"/>
              </a:ext>
            </a:extLst>
          </p:cNvPr>
          <p:cNvSpPr txBox="1"/>
          <p:nvPr/>
        </p:nvSpPr>
        <p:spPr>
          <a:xfrm>
            <a:off x="3922778" y="5155565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****************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FA57B1-DC9B-54C1-84C8-65AAAFC29FEC}"/>
              </a:ext>
            </a:extLst>
          </p:cNvPr>
          <p:cNvCxnSpPr/>
          <p:nvPr/>
        </p:nvCxnSpPr>
        <p:spPr>
          <a:xfrm flipH="1">
            <a:off x="8449742" y="5870431"/>
            <a:ext cx="1297305" cy="1257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">
            <a:extLst>
              <a:ext uri="{FF2B5EF4-FFF2-40B4-BE49-F238E27FC236}">
                <a16:creationId xmlns:a16="http://schemas.microsoft.com/office/drawing/2014/main" id="{6724B7DC-7106-308C-377B-52A7933E7828}"/>
              </a:ext>
            </a:extLst>
          </p:cNvPr>
          <p:cNvSpPr txBox="1"/>
          <p:nvPr/>
        </p:nvSpPr>
        <p:spPr>
          <a:xfrm>
            <a:off x="9747047" y="5617230"/>
            <a:ext cx="1043739" cy="4792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Press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C5208-BB68-2313-1F74-9A465B1EA29F}"/>
              </a:ext>
            </a:extLst>
          </p:cNvPr>
          <p:cNvSpPr txBox="1"/>
          <p:nvPr/>
        </p:nvSpPr>
        <p:spPr>
          <a:xfrm>
            <a:off x="240594" y="4645643"/>
            <a:ext cx="275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 your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6F42C-255A-82B5-23FD-868F6E120FC9}"/>
              </a:ext>
            </a:extLst>
          </p:cNvPr>
          <p:cNvCxnSpPr>
            <a:stCxn id="9" idx="3"/>
          </p:cNvCxnSpPr>
          <p:nvPr/>
        </p:nvCxnSpPr>
        <p:spPr>
          <a:xfrm>
            <a:off x="2995259" y="4876476"/>
            <a:ext cx="828596" cy="38825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E3BECD-C18D-0BF3-754F-03D7E38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A5D-FFB5-D4FD-B7E8-9FCD5ACE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Open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39BC4-BFC7-7DE7-D99E-EAF18EEC5615}"/>
              </a:ext>
            </a:extLst>
          </p:cNvPr>
          <p:cNvSpPr txBox="1"/>
          <p:nvPr/>
        </p:nvSpPr>
        <p:spPr>
          <a:xfrm>
            <a:off x="838200" y="1690688"/>
            <a:ext cx="4260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Click:  File -&gt; New -&gt;Terminal</a:t>
            </a: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E028AB-1990-7A34-1BB8-3BD3D1897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46689" b="32771"/>
          <a:stretch/>
        </p:blipFill>
        <p:spPr bwMode="auto">
          <a:xfrm>
            <a:off x="1830965" y="2319452"/>
            <a:ext cx="7740754" cy="4303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290445-93EF-2D8D-1094-CEC6672AE74B}"/>
              </a:ext>
            </a:extLst>
          </p:cNvPr>
          <p:cNvSpPr/>
          <p:nvPr/>
        </p:nvSpPr>
        <p:spPr>
          <a:xfrm>
            <a:off x="4379450" y="3311987"/>
            <a:ext cx="1069975" cy="145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38881-1211-7D68-E5BD-33643502CC1F}"/>
              </a:ext>
            </a:extLst>
          </p:cNvPr>
          <p:cNvSpPr/>
          <p:nvPr/>
        </p:nvSpPr>
        <p:spPr>
          <a:xfrm>
            <a:off x="6917661" y="5872652"/>
            <a:ext cx="785466" cy="73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DB29D9E-0A49-5BB6-E5FB-89C1FEBEE3FC}"/>
              </a:ext>
            </a:extLst>
          </p:cNvPr>
          <p:cNvSpPr txBox="1"/>
          <p:nvPr/>
        </p:nvSpPr>
        <p:spPr>
          <a:xfrm>
            <a:off x="6178697" y="3574127"/>
            <a:ext cx="2168757" cy="41528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 any one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172C-1DF4-E356-AFB8-E44BCBEE710B}"/>
              </a:ext>
            </a:extLst>
          </p:cNvPr>
          <p:cNvCxnSpPr>
            <a:cxnSpLocks/>
          </p:cNvCxnSpPr>
          <p:nvPr/>
        </p:nvCxnSpPr>
        <p:spPr>
          <a:xfrm flipH="1" flipV="1">
            <a:off x="5452600" y="3460577"/>
            <a:ext cx="823509" cy="473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E4601-5490-D124-D7B8-3BA042297ADD}"/>
              </a:ext>
            </a:extLst>
          </p:cNvPr>
          <p:cNvCxnSpPr>
            <a:cxnSpLocks/>
          </p:cNvCxnSpPr>
          <p:nvPr/>
        </p:nvCxnSpPr>
        <p:spPr>
          <a:xfrm>
            <a:off x="6276109" y="3934229"/>
            <a:ext cx="641552" cy="193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A8F10-E7EE-B08E-1EEC-7931D5E5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C635-F060-812B-FEF3-D6CA02B4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0"/>
            <a:ext cx="11845636" cy="1325563"/>
          </a:xfrm>
        </p:spPr>
        <p:txBody>
          <a:bodyPr/>
          <a:lstStyle/>
          <a:p>
            <a:r>
              <a:rPr lang="en-US" dirty="0"/>
              <a:t>Step 4: Create a New Directory to Mount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702E8-1FCE-463A-B679-59FD71F14A95}"/>
              </a:ext>
            </a:extLst>
          </p:cNvPr>
          <p:cNvSpPr txBox="1"/>
          <p:nvPr/>
        </p:nvSpPr>
        <p:spPr>
          <a:xfrm>
            <a:off x="0" y="1194796"/>
            <a:ext cx="4047258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Execute the below command:</a:t>
            </a: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mkdir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remoteDir</a:t>
            </a:r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endParaRPr lang="en-IN" sz="14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C1746-C8A4-5D4B-C12B-2152A2E2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77" y="2766219"/>
            <a:ext cx="1121204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1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8B98-9D0B-9844-7A7B-49742770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Mounting the Remote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D74E4-0076-E9E1-F929-51C64A8894AE}"/>
              </a:ext>
            </a:extLst>
          </p:cNvPr>
          <p:cNvSpPr txBox="1"/>
          <p:nvPr/>
        </p:nvSpPr>
        <p:spPr>
          <a:xfrm>
            <a:off x="83127" y="1690688"/>
            <a:ext cx="12209317" cy="89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Execute the following command on the terminal:</a:t>
            </a:r>
            <a:endParaRPr lang="en-IN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IN" sz="16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sshfs</a:t>
            </a:r>
            <a:r>
              <a:rPr lang="en-IN" sz="1600" dirty="0"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 -o </a:t>
            </a:r>
            <a:r>
              <a:rPr lang="en-IN" sz="16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allow_other,IdentityFile</a:t>
            </a:r>
            <a:r>
              <a:rPr lang="en-IN" sz="1600" dirty="0"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=~/.ssh/</a:t>
            </a:r>
            <a:r>
              <a:rPr lang="en-IN" sz="16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id_rsa</a:t>
            </a:r>
            <a:r>
              <a:rPr lang="en-IN" sz="1600" dirty="0"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 </a:t>
            </a:r>
            <a:r>
              <a:rPr lang="en-IN" sz="1600" u="sng" dirty="0">
                <a:solidFill>
                  <a:srgbClr val="46788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  <a:hlinkClick r:id="rId2"/>
              </a:rPr>
              <a:t>username@163.143.165.145:/home/userName /home/userName/remoteDir/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C5E8D-70BD-5A33-FC23-8EF15DB70B19}"/>
              </a:ext>
            </a:extLst>
          </p:cNvPr>
          <p:cNvSpPr txBox="1"/>
          <p:nvPr/>
        </p:nvSpPr>
        <p:spPr>
          <a:xfrm>
            <a:off x="90056" y="2723863"/>
            <a:ext cx="11263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Example:</a:t>
            </a:r>
            <a:r>
              <a:rPr lang="en-IN" sz="1800" dirty="0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 </a:t>
            </a:r>
          </a:p>
          <a:p>
            <a:r>
              <a:rPr lang="en-IN" sz="1400" dirty="0" err="1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sshfs</a:t>
            </a:r>
            <a:r>
              <a:rPr lang="en-IN" sz="1400" dirty="0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 -o </a:t>
            </a:r>
            <a:r>
              <a:rPr lang="en-IN" sz="1400" dirty="0" err="1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allow_other,IdentityFile</a:t>
            </a:r>
            <a:r>
              <a:rPr lang="en-IN" sz="1400" dirty="0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=~/.ssh/</a:t>
            </a:r>
            <a:r>
              <a:rPr lang="en-IN" sz="1400" dirty="0" err="1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id_rsa</a:t>
            </a:r>
            <a:r>
              <a:rPr lang="en-IN" sz="1400" dirty="0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 udayrage@163.143.165.145:/home/</a:t>
            </a:r>
            <a:r>
              <a:rPr lang="en-IN" sz="1400" dirty="0" err="1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udayrage</a:t>
            </a:r>
            <a:r>
              <a:rPr lang="en-IN" sz="1400" dirty="0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 /home/</a:t>
            </a:r>
            <a:r>
              <a:rPr lang="en-IN" sz="1400" dirty="0" err="1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udayrage</a:t>
            </a:r>
            <a:r>
              <a:rPr lang="en-IN" sz="1400" dirty="0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/</a:t>
            </a:r>
            <a:r>
              <a:rPr lang="en-IN" sz="1400" dirty="0" err="1">
                <a:solidFill>
                  <a:schemeClr val="accent6"/>
                </a:solidFill>
                <a:effectLst/>
                <a:latin typeface="Noto Sans" panose="020B0502040504020204" pitchFamily="34" charset="0"/>
                <a:ea typeface="Yu Gothic" panose="020B0400000000000000" pitchFamily="34" charset="-128"/>
              </a:rPr>
              <a:t>remoteDir</a:t>
            </a:r>
            <a:r>
              <a:rPr lang="en-IN" sz="1400" dirty="0">
                <a:solidFill>
                  <a:schemeClr val="accent6"/>
                </a:solidFill>
                <a:effectLst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2B9DB-BB0A-A2BA-A825-692606C8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2" y="4089228"/>
            <a:ext cx="11575482" cy="1197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570E8-5D63-3105-7B0E-297777FB4E12}"/>
              </a:ext>
            </a:extLst>
          </p:cNvPr>
          <p:cNvSpPr txBox="1"/>
          <p:nvPr/>
        </p:nvSpPr>
        <p:spPr>
          <a:xfrm>
            <a:off x="1727108" y="6067529"/>
            <a:ext cx="949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save this command in a text file as you will be using it whenever the connection is broken.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20F6A-BB2D-5835-C259-F8B7BFBBAAB1}"/>
              </a:ext>
            </a:extLst>
          </p:cNvPr>
          <p:cNvCxnSpPr>
            <a:stCxn id="11" idx="0"/>
          </p:cNvCxnSpPr>
          <p:nvPr/>
        </p:nvCxnSpPr>
        <p:spPr>
          <a:xfrm flipV="1">
            <a:off x="6473183" y="4688083"/>
            <a:ext cx="0" cy="13794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F79-8B96-C8D6-0262-1FF55131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Step 6: Creating an EMPTY File in the Remote Directory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44BE8-F6C4-3C62-3474-8E31937D2F9A}"/>
              </a:ext>
            </a:extLst>
          </p:cNvPr>
          <p:cNvSpPr txBox="1"/>
          <p:nvPr/>
        </p:nvSpPr>
        <p:spPr>
          <a:xfrm>
            <a:off x="471055" y="2369127"/>
            <a:ext cx="4536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the following commands:</a:t>
            </a:r>
          </a:p>
          <a:p>
            <a:endParaRPr lang="en-US" dirty="0"/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remoteDir</a:t>
            </a:r>
            <a:endParaRPr lang="en-US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dirty="0"/>
              <a:t>touch </a:t>
            </a:r>
            <a:r>
              <a:rPr lang="en-US" dirty="0" err="1"/>
              <a:t>yourUserNameComputingServer.txt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E.g., touch </a:t>
            </a:r>
            <a:r>
              <a:rPr lang="en-US" b="1" dirty="0" err="1"/>
              <a:t>udayRageComputingServer.txt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679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E167-2B62-E2FF-29A1-F6D49C9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59" y="294290"/>
            <a:ext cx="8589580" cy="1325563"/>
          </a:xfrm>
        </p:spPr>
        <p:txBody>
          <a:bodyPr/>
          <a:lstStyle/>
          <a:p>
            <a:r>
              <a:rPr lang="en-US" dirty="0"/>
              <a:t>Step 7: Click on the Data Server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881D68-0E4E-8013-38AD-D9BE7C355A4B}"/>
              </a:ext>
            </a:extLst>
          </p:cNvPr>
          <p:cNvGraphicFramePr>
            <a:graphicFrameLocks noGrp="1"/>
          </p:cNvGraphicFramePr>
          <p:nvPr/>
        </p:nvGraphicFramePr>
        <p:xfrm>
          <a:off x="530126" y="2440882"/>
          <a:ext cx="10390122" cy="89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323">
                  <a:extLst>
                    <a:ext uri="{9D8B030D-6E8A-4147-A177-3AD203B41FA5}">
                      <a16:colId xmlns:a16="http://schemas.microsoft.com/office/drawing/2014/main" val="4236441798"/>
                    </a:ext>
                  </a:extLst>
                </a:gridCol>
                <a:gridCol w="1973944">
                  <a:extLst>
                    <a:ext uri="{9D8B030D-6E8A-4147-A177-3AD203B41FA5}">
                      <a16:colId xmlns:a16="http://schemas.microsoft.com/office/drawing/2014/main" val="2430233034"/>
                    </a:ext>
                  </a:extLst>
                </a:gridCol>
                <a:gridCol w="2165131">
                  <a:extLst>
                    <a:ext uri="{9D8B030D-6E8A-4147-A177-3AD203B41FA5}">
                      <a16:colId xmlns:a16="http://schemas.microsoft.com/office/drawing/2014/main" val="3613963565"/>
                    </a:ext>
                  </a:extLst>
                </a:gridCol>
                <a:gridCol w="3783724">
                  <a:extLst>
                    <a:ext uri="{9D8B030D-6E8A-4147-A177-3AD203B41FA5}">
                      <a16:colId xmlns:a16="http://schemas.microsoft.com/office/drawing/2014/main" val="2678310641"/>
                    </a:ext>
                  </a:extLst>
                </a:gridCol>
              </a:tblGrid>
              <a:tr h="38437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kern="100">
                          <a:effectLst/>
                        </a:rPr>
                        <a:t>Computing Servers 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kern="100">
                          <a:effectLst/>
                        </a:rPr>
                        <a:t>IP-ADDRESS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Specifications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Jupyter Hub</a:t>
                      </a:r>
                      <a:endParaRPr kumimoji="0" lang="en-IN" sz="12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186662"/>
                  </a:ext>
                </a:extLst>
              </a:tr>
              <a:tr h="508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Khalifa6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163.143.165.145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CPU-server with PCIe Gen4 Storage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http://163.143.165.145:8000/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937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613AAB-FB86-4988-819C-3C1221A676A9}"/>
              </a:ext>
            </a:extLst>
          </p:cNvPr>
          <p:cNvSpPr txBox="1"/>
          <p:nvPr/>
        </p:nvSpPr>
        <p:spPr>
          <a:xfrm>
            <a:off x="6902669" y="4154961"/>
            <a:ext cx="376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Click on anyone of the above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17C2D-558A-0730-B8B8-FEF7E579235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786422" y="3333932"/>
            <a:ext cx="0" cy="8210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348B38D-7671-0DA0-B6FA-A93A544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FEDCA-B05B-5E9C-069E-5C3332A313AF}"/>
              </a:ext>
            </a:extLst>
          </p:cNvPr>
          <p:cNvSpPr txBox="1"/>
          <p:nvPr/>
        </p:nvSpPr>
        <p:spPr>
          <a:xfrm>
            <a:off x="2369916" y="5255655"/>
            <a:ext cx="745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NOTE:</a:t>
            </a:r>
            <a:r>
              <a:rPr lang="en-US" b="1" dirty="0"/>
              <a:t> </a:t>
            </a:r>
            <a:r>
              <a:rPr lang="en-US" dirty="0"/>
              <a:t>Keeps the browsers tabs created in Step 1 and Step 2 side-by-side.</a:t>
            </a:r>
          </a:p>
        </p:txBody>
      </p:sp>
    </p:spTree>
    <p:extLst>
      <p:ext uri="{BB962C8B-B14F-4D97-AF65-F5344CB8AC3E}">
        <p14:creationId xmlns:p14="http://schemas.microsoft.com/office/powerpoint/2010/main" val="186838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1636-62BA-2FF9-4358-C18E0CA3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360727" cy="1325563"/>
          </a:xfrm>
        </p:spPr>
        <p:txBody>
          <a:bodyPr/>
          <a:lstStyle/>
          <a:p>
            <a:r>
              <a:rPr lang="en-US" dirty="0"/>
              <a:t>Step 8: Login With Your Account</a:t>
            </a:r>
          </a:p>
        </p:txBody>
      </p:sp>
      <p:pic>
        <p:nvPicPr>
          <p:cNvPr id="4" name="Picture 3" descr="A screenshot of a sign in&#10;&#10;Description automatically generated">
            <a:extLst>
              <a:ext uri="{FF2B5EF4-FFF2-40B4-BE49-F238E27FC236}">
                <a16:creationId xmlns:a16="http://schemas.microsoft.com/office/drawing/2014/main" id="{FBF779CC-271D-EE50-81FC-C89F230B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46" y="994554"/>
            <a:ext cx="5774385" cy="5863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DDBFC-4BEF-A0D4-BDA5-DB79153C67CF}"/>
              </a:ext>
            </a:extLst>
          </p:cNvPr>
          <p:cNvSpPr txBox="1"/>
          <p:nvPr/>
        </p:nvSpPr>
        <p:spPr>
          <a:xfrm>
            <a:off x="3976255" y="4253344"/>
            <a:ext cx="16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yourUserName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37BC8-DF53-E179-D4D8-038BDD0E4F61}"/>
              </a:ext>
            </a:extLst>
          </p:cNvPr>
          <p:cNvSpPr txBox="1"/>
          <p:nvPr/>
        </p:nvSpPr>
        <p:spPr>
          <a:xfrm>
            <a:off x="3922778" y="5155565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****************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FA57B1-DC9B-54C1-84C8-65AAAFC29FEC}"/>
              </a:ext>
            </a:extLst>
          </p:cNvPr>
          <p:cNvCxnSpPr/>
          <p:nvPr/>
        </p:nvCxnSpPr>
        <p:spPr>
          <a:xfrm flipH="1">
            <a:off x="8449742" y="5870431"/>
            <a:ext cx="1297305" cy="1257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">
            <a:extLst>
              <a:ext uri="{FF2B5EF4-FFF2-40B4-BE49-F238E27FC236}">
                <a16:creationId xmlns:a16="http://schemas.microsoft.com/office/drawing/2014/main" id="{6724B7DC-7106-308C-377B-52A7933E7828}"/>
              </a:ext>
            </a:extLst>
          </p:cNvPr>
          <p:cNvSpPr txBox="1"/>
          <p:nvPr/>
        </p:nvSpPr>
        <p:spPr>
          <a:xfrm>
            <a:off x="9747047" y="5617230"/>
            <a:ext cx="1043739" cy="4792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Press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C5208-BB68-2313-1F74-9A465B1EA29F}"/>
              </a:ext>
            </a:extLst>
          </p:cNvPr>
          <p:cNvSpPr txBox="1"/>
          <p:nvPr/>
        </p:nvSpPr>
        <p:spPr>
          <a:xfrm>
            <a:off x="240594" y="4645643"/>
            <a:ext cx="275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 your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6F42C-255A-82B5-23FD-868F6E120FC9}"/>
              </a:ext>
            </a:extLst>
          </p:cNvPr>
          <p:cNvCxnSpPr>
            <a:stCxn id="9" idx="3"/>
          </p:cNvCxnSpPr>
          <p:nvPr/>
        </p:nvCxnSpPr>
        <p:spPr>
          <a:xfrm>
            <a:off x="2995259" y="4876476"/>
            <a:ext cx="828596" cy="38825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E3BECD-C18D-0BF3-754F-03D7E38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356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Noto Sans</vt:lpstr>
      <vt:lpstr>Office Theme</vt:lpstr>
      <vt:lpstr>Mounting the Remote Directory</vt:lpstr>
      <vt:lpstr>Step 1: Choosing a Computing Server</vt:lpstr>
      <vt:lpstr>Step 2: Login With Your Account</vt:lpstr>
      <vt:lpstr>Step 3: Open the Terminal</vt:lpstr>
      <vt:lpstr>Step 4: Create a New Directory to Mount</vt:lpstr>
      <vt:lpstr>Step 5: Mounting the Remote Directory</vt:lpstr>
      <vt:lpstr>Step 6: Creating an EMPTY File in the Remote Directory</vt:lpstr>
      <vt:lpstr>Step 7: Click on the Data Server</vt:lpstr>
      <vt:lpstr>Step 8: Login With Your Account</vt:lpstr>
      <vt:lpstr>Step 9: Open the Terminal</vt:lpstr>
      <vt:lpstr>Step 10: Check the File Created in Step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Kiran Rage</dc:creator>
  <cp:lastModifiedBy>Uday Kiran Rage</cp:lastModifiedBy>
  <cp:revision>1</cp:revision>
  <dcterms:created xsi:type="dcterms:W3CDTF">2024-06-12T12:56:40Z</dcterms:created>
  <dcterms:modified xsi:type="dcterms:W3CDTF">2024-06-12T13:23:25Z</dcterms:modified>
</cp:coreProperties>
</file>