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76" r:id="rId9"/>
    <p:sldId id="274" r:id="rId10"/>
    <p:sldId id="277" r:id="rId11"/>
    <p:sldId id="278" r:id="rId12"/>
    <p:sldId id="279" r:id="rId13"/>
    <p:sldId id="280" r:id="rId14"/>
    <p:sldId id="281" r:id="rId15"/>
    <p:sldId id="282" r:id="rId16"/>
    <p:sldId id="299" r:id="rId17"/>
    <p:sldId id="301" r:id="rId18"/>
    <p:sldId id="300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D4C74-606B-7243-853B-2C732D2FFC49}" v="1" dt="2023-05-17T13:42:56.490"/>
    <p1510:client id="{74C12EC1-910D-2947-B002-F56DAEEC1B84}" v="35" dt="2023-05-17T04:10:48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6327"/>
  </p:normalViewPr>
  <p:slideViewPr>
    <p:cSldViewPr snapToGrid="0">
      <p:cViewPr varScale="1">
        <p:scale>
          <a:sx n="123" d="100"/>
          <a:sy n="123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la Raashika" userId="c431a311709d9ebb" providerId="Windows Live" clId="Web-{36D62416-1EF4-4D03-8E64-CB0E713AB955}"/>
    <pc:docChg chg="addSld delSld modSld sldOrd">
      <pc:chgData name="Edula Raashika" userId="c431a311709d9ebb" providerId="Windows Live" clId="Web-{36D62416-1EF4-4D03-8E64-CB0E713AB955}" dt="2023-05-15T09:39:36.720" v="4373" actId="20577"/>
      <pc:docMkLst>
        <pc:docMk/>
      </pc:docMkLst>
      <pc:sldChg chg="del">
        <pc:chgData name="Edula Raashika" userId="c431a311709d9ebb" providerId="Windows Live" clId="Web-{36D62416-1EF4-4D03-8E64-CB0E713AB955}" dt="2023-05-15T07:30:44.462" v="4143"/>
        <pc:sldMkLst>
          <pc:docMk/>
          <pc:sldMk cId="1333576427" sldId="263"/>
        </pc:sldMkLst>
      </pc:sldChg>
      <pc:sldChg chg="del">
        <pc:chgData name="Edula Raashika" userId="c431a311709d9ebb" providerId="Windows Live" clId="Web-{36D62416-1EF4-4D03-8E64-CB0E713AB955}" dt="2023-05-15T07:30:44.462" v="4142"/>
        <pc:sldMkLst>
          <pc:docMk/>
          <pc:sldMk cId="650089958" sldId="271"/>
        </pc:sldMkLst>
      </pc:sldChg>
      <pc:sldChg chg="del">
        <pc:chgData name="Edula Raashika" userId="c431a311709d9ebb" providerId="Windows Live" clId="Web-{36D62416-1EF4-4D03-8E64-CB0E713AB955}" dt="2023-05-15T07:30:44.462" v="4141"/>
        <pc:sldMkLst>
          <pc:docMk/>
          <pc:sldMk cId="3894815078" sldId="272"/>
        </pc:sldMkLst>
      </pc:sldChg>
      <pc:sldChg chg="del">
        <pc:chgData name="Edula Raashika" userId="c431a311709d9ebb" providerId="Windows Live" clId="Web-{36D62416-1EF4-4D03-8E64-CB0E713AB955}" dt="2023-05-15T07:30:44.447" v="4140"/>
        <pc:sldMkLst>
          <pc:docMk/>
          <pc:sldMk cId="1441899426" sldId="273"/>
        </pc:sldMkLst>
      </pc:sldChg>
      <pc:sldChg chg="new ord">
        <pc:chgData name="Edula Raashika" userId="c431a311709d9ebb" providerId="Windows Live" clId="Web-{36D62416-1EF4-4D03-8E64-CB0E713AB955}" dt="2023-05-15T03:58:23.448" v="1"/>
        <pc:sldMkLst>
          <pc:docMk/>
          <pc:sldMk cId="2204190648" sldId="274"/>
        </pc:sldMkLst>
      </pc:sldChg>
      <pc:sldChg chg="modSp add replId">
        <pc:chgData name="Edula Raashika" userId="c431a311709d9ebb" providerId="Windows Live" clId="Web-{36D62416-1EF4-4D03-8E64-CB0E713AB955}" dt="2023-05-15T04:43:49.452" v="717" actId="20577"/>
        <pc:sldMkLst>
          <pc:docMk/>
          <pc:sldMk cId="1452390413" sldId="275"/>
        </pc:sldMkLst>
        <pc:spChg chg="mod">
          <ac:chgData name="Edula Raashika" userId="c431a311709d9ebb" providerId="Windows Live" clId="Web-{36D62416-1EF4-4D03-8E64-CB0E713AB955}" dt="2023-05-15T04:21:47.607" v="306" actId="1076"/>
          <ac:spMkLst>
            <pc:docMk/>
            <pc:sldMk cId="1452390413" sldId="275"/>
            <ac:spMk id="2" creationId="{3E8557CA-18B2-E968-6FB9-AB59AD475FA5}"/>
          </ac:spMkLst>
        </pc:spChg>
        <pc:spChg chg="mod">
          <ac:chgData name="Edula Raashika" userId="c431a311709d9ebb" providerId="Windows Live" clId="Web-{36D62416-1EF4-4D03-8E64-CB0E713AB955}" dt="2023-05-15T04:43:49.452" v="717" actId="20577"/>
          <ac:spMkLst>
            <pc:docMk/>
            <pc:sldMk cId="1452390413" sldId="275"/>
            <ac:spMk id="3" creationId="{699956FA-1C43-C235-D3AB-FB7535816E57}"/>
          </ac:spMkLst>
        </pc:spChg>
      </pc:sldChg>
      <pc:sldChg chg="modSp add mod replId modShow">
        <pc:chgData name="Edula Raashika" userId="c431a311709d9ebb" providerId="Windows Live" clId="Web-{36D62416-1EF4-4D03-8E64-CB0E713AB955}" dt="2023-05-15T05:19:03.863" v="1618" actId="14100"/>
        <pc:sldMkLst>
          <pc:docMk/>
          <pc:sldMk cId="1975808359" sldId="276"/>
        </pc:sldMkLst>
        <pc:spChg chg="mod">
          <ac:chgData name="Edula Raashika" userId="c431a311709d9ebb" providerId="Windows Live" clId="Web-{36D62416-1EF4-4D03-8E64-CB0E713AB955}" dt="2023-05-15T04:23:26.922" v="327" actId="20577"/>
          <ac:spMkLst>
            <pc:docMk/>
            <pc:sldMk cId="1975808359" sldId="276"/>
            <ac:spMk id="2" creationId="{3E8557CA-18B2-E968-6FB9-AB59AD475FA5}"/>
          </ac:spMkLst>
        </pc:spChg>
        <pc:spChg chg="mod">
          <ac:chgData name="Edula Raashika" userId="c431a311709d9ebb" providerId="Windows Live" clId="Web-{36D62416-1EF4-4D03-8E64-CB0E713AB955}" dt="2023-05-15T05:19:03.863" v="1618" actId="14100"/>
          <ac:spMkLst>
            <pc:docMk/>
            <pc:sldMk cId="1975808359" sldId="276"/>
            <ac:spMk id="3" creationId="{699956FA-1C43-C235-D3AB-FB7535816E57}"/>
          </ac:spMkLst>
        </pc:spChg>
      </pc:sldChg>
      <pc:sldChg chg="modSp add ord replId">
        <pc:chgData name="Edula Raashika" userId="c431a311709d9ebb" providerId="Windows Live" clId="Web-{36D62416-1EF4-4D03-8E64-CB0E713AB955}" dt="2023-05-15T06:36:53.993" v="3088"/>
        <pc:sldMkLst>
          <pc:docMk/>
          <pc:sldMk cId="3260432034" sldId="277"/>
        </pc:sldMkLst>
        <pc:spChg chg="mod">
          <ac:chgData name="Edula Raashika" userId="c431a311709d9ebb" providerId="Windows Live" clId="Web-{36D62416-1EF4-4D03-8E64-CB0E713AB955}" dt="2023-05-15T04:55:02.531" v="1051" actId="20577"/>
          <ac:spMkLst>
            <pc:docMk/>
            <pc:sldMk cId="3260432034" sldId="277"/>
            <ac:spMk id="2" creationId="{3E8557CA-18B2-E968-6FB9-AB59AD475FA5}"/>
          </ac:spMkLst>
        </pc:spChg>
        <pc:spChg chg="mod">
          <ac:chgData name="Edula Raashika" userId="c431a311709d9ebb" providerId="Windows Live" clId="Web-{36D62416-1EF4-4D03-8E64-CB0E713AB955}" dt="2023-05-15T04:54:54.702" v="1049" actId="20577"/>
          <ac:spMkLst>
            <pc:docMk/>
            <pc:sldMk cId="3260432034" sldId="277"/>
            <ac:spMk id="3" creationId="{699956FA-1C43-C235-D3AB-FB7535816E57}"/>
          </ac:spMkLst>
        </pc:spChg>
      </pc:sldChg>
      <pc:sldChg chg="modSp add ord replId">
        <pc:chgData name="Edula Raashika" userId="c431a311709d9ebb" providerId="Windows Live" clId="Web-{36D62416-1EF4-4D03-8E64-CB0E713AB955}" dt="2023-05-15T06:46:27.647" v="3300" actId="20577"/>
        <pc:sldMkLst>
          <pc:docMk/>
          <pc:sldMk cId="921315002" sldId="278"/>
        </pc:sldMkLst>
        <pc:spChg chg="mod">
          <ac:chgData name="Edula Raashika" userId="c431a311709d9ebb" providerId="Windows Live" clId="Web-{36D62416-1EF4-4D03-8E64-CB0E713AB955}" dt="2023-05-15T04:55:12.656" v="1053" actId="20577"/>
          <ac:spMkLst>
            <pc:docMk/>
            <pc:sldMk cId="921315002" sldId="278"/>
            <ac:spMk id="2" creationId="{3E8557CA-18B2-E968-6FB9-AB59AD475FA5}"/>
          </ac:spMkLst>
        </pc:spChg>
        <pc:spChg chg="mod">
          <ac:chgData name="Edula Raashika" userId="c431a311709d9ebb" providerId="Windows Live" clId="Web-{36D62416-1EF4-4D03-8E64-CB0E713AB955}" dt="2023-05-15T06:46:27.647" v="3300" actId="20577"/>
          <ac:spMkLst>
            <pc:docMk/>
            <pc:sldMk cId="921315002" sldId="278"/>
            <ac:spMk id="3" creationId="{699956FA-1C43-C235-D3AB-FB7535816E57}"/>
          </ac:spMkLst>
        </pc:spChg>
      </pc:sldChg>
      <pc:sldChg chg="addSp delSp modSp add ord replId">
        <pc:chgData name="Edula Raashika" userId="c431a311709d9ebb" providerId="Windows Live" clId="Web-{36D62416-1EF4-4D03-8E64-CB0E713AB955}" dt="2023-05-15T07:00:34.340" v="3417" actId="1076"/>
        <pc:sldMkLst>
          <pc:docMk/>
          <pc:sldMk cId="1679493464" sldId="279"/>
        </pc:sldMkLst>
        <pc:spChg chg="mod">
          <ac:chgData name="Edula Raashika" userId="c431a311709d9ebb" providerId="Windows Live" clId="Web-{36D62416-1EF4-4D03-8E64-CB0E713AB955}" dt="2023-05-15T04:57:40.081" v="1154" actId="14100"/>
          <ac:spMkLst>
            <pc:docMk/>
            <pc:sldMk cId="1679493464" sldId="279"/>
            <ac:spMk id="2" creationId="{3E8557CA-18B2-E968-6FB9-AB59AD475FA5}"/>
          </ac:spMkLst>
        </pc:spChg>
        <pc:spChg chg="mod">
          <ac:chgData name="Edula Raashika" userId="c431a311709d9ebb" providerId="Windows Live" clId="Web-{36D62416-1EF4-4D03-8E64-CB0E713AB955}" dt="2023-05-15T07:00:32.527" v="3416" actId="20577"/>
          <ac:spMkLst>
            <pc:docMk/>
            <pc:sldMk cId="1679493464" sldId="279"/>
            <ac:spMk id="3" creationId="{699956FA-1C43-C235-D3AB-FB7535816E57}"/>
          </ac:spMkLst>
        </pc:spChg>
        <pc:spChg chg="add del mod">
          <ac:chgData name="Edula Raashika" userId="c431a311709d9ebb" providerId="Windows Live" clId="Web-{36D62416-1EF4-4D03-8E64-CB0E713AB955}" dt="2023-05-15T06:47:31.946" v="3309"/>
          <ac:spMkLst>
            <pc:docMk/>
            <pc:sldMk cId="1679493464" sldId="279"/>
            <ac:spMk id="5" creationId="{2ABAD6D9-68D4-5A54-04B9-7129CC7F5923}"/>
          </ac:spMkLst>
        </pc:spChg>
        <pc:picChg chg="add mod">
          <ac:chgData name="Edula Raashika" userId="c431a311709d9ebb" providerId="Windows Live" clId="Web-{36D62416-1EF4-4D03-8E64-CB0E713AB955}" dt="2023-05-15T07:00:34.340" v="3417" actId="1076"/>
          <ac:picMkLst>
            <pc:docMk/>
            <pc:sldMk cId="1679493464" sldId="279"/>
            <ac:picMk id="4" creationId="{13EDF659-C61C-547F-3AF1-1A1A1297DF04}"/>
          </ac:picMkLst>
        </pc:picChg>
      </pc:sldChg>
      <pc:sldChg chg="new">
        <pc:chgData name="Edula Raashika" userId="c431a311709d9ebb" providerId="Windows Live" clId="Web-{36D62416-1EF4-4D03-8E64-CB0E713AB955}" dt="2023-05-15T04:58:42.645" v="1168"/>
        <pc:sldMkLst>
          <pc:docMk/>
          <pc:sldMk cId="807159440" sldId="280"/>
        </pc:sldMkLst>
      </pc:sldChg>
      <pc:sldChg chg="add replId">
        <pc:chgData name="Edula Raashika" userId="c431a311709d9ebb" providerId="Windows Live" clId="Web-{36D62416-1EF4-4D03-8E64-CB0E713AB955}" dt="2023-05-15T04:58:45.208" v="1169"/>
        <pc:sldMkLst>
          <pc:docMk/>
          <pc:sldMk cId="1975606360" sldId="281"/>
        </pc:sldMkLst>
      </pc:sldChg>
      <pc:sldChg chg="add replId">
        <pc:chgData name="Edula Raashika" userId="c431a311709d9ebb" providerId="Windows Live" clId="Web-{36D62416-1EF4-4D03-8E64-CB0E713AB955}" dt="2023-05-15T04:58:45.708" v="1170"/>
        <pc:sldMkLst>
          <pc:docMk/>
          <pc:sldMk cId="1047658397" sldId="282"/>
        </pc:sldMkLst>
      </pc:sldChg>
      <pc:sldChg chg="add replId">
        <pc:chgData name="Edula Raashika" userId="c431a311709d9ebb" providerId="Windows Live" clId="Web-{36D62416-1EF4-4D03-8E64-CB0E713AB955}" dt="2023-05-15T04:58:45.849" v="1171"/>
        <pc:sldMkLst>
          <pc:docMk/>
          <pc:sldMk cId="4175517206" sldId="283"/>
        </pc:sldMkLst>
      </pc:sldChg>
      <pc:sldChg chg="modSp add del ord replId">
        <pc:chgData name="Edula Raashika" userId="c431a311709d9ebb" providerId="Windows Live" clId="Web-{36D62416-1EF4-4D03-8E64-CB0E713AB955}" dt="2023-05-15T06:34:38.255" v="3086"/>
        <pc:sldMkLst>
          <pc:docMk/>
          <pc:sldMk cId="540507182" sldId="284"/>
        </pc:sldMkLst>
        <pc:spChg chg="mod">
          <ac:chgData name="Edula Raashika" userId="c431a311709d9ebb" providerId="Windows Live" clId="Web-{36D62416-1EF4-4D03-8E64-CB0E713AB955}" dt="2023-05-15T04:59:51.350" v="1179" actId="20577"/>
          <ac:spMkLst>
            <pc:docMk/>
            <pc:sldMk cId="540507182" sldId="284"/>
            <ac:spMk id="2" creationId="{9344C5CA-6D24-8B5D-F680-59595EE388FA}"/>
          </ac:spMkLst>
        </pc:spChg>
        <pc:spChg chg="mod">
          <ac:chgData name="Edula Raashika" userId="c431a311709d9ebb" providerId="Windows Live" clId="Web-{36D62416-1EF4-4D03-8E64-CB0E713AB955}" dt="2023-05-15T05:07:38.643" v="1487" actId="20577"/>
          <ac:spMkLst>
            <pc:docMk/>
            <pc:sldMk cId="540507182" sldId="284"/>
            <ac:spMk id="3" creationId="{EF1D5422-A222-772C-AD8C-9FC4EB2317DC}"/>
          </ac:spMkLst>
        </pc:spChg>
      </pc:sldChg>
      <pc:sldChg chg="addSp delSp modSp new">
        <pc:chgData name="Edula Raashika" userId="c431a311709d9ebb" providerId="Windows Live" clId="Web-{36D62416-1EF4-4D03-8E64-CB0E713AB955}" dt="2023-05-15T05:29:47.316" v="1851" actId="20577"/>
        <pc:sldMkLst>
          <pc:docMk/>
          <pc:sldMk cId="3741396202" sldId="285"/>
        </pc:sldMkLst>
        <pc:spChg chg="mod">
          <ac:chgData name="Edula Raashika" userId="c431a311709d9ebb" providerId="Windows Live" clId="Web-{36D62416-1EF4-4D03-8E64-CB0E713AB955}" dt="2023-05-15T05:25:10.747" v="1682" actId="1076"/>
          <ac:spMkLst>
            <pc:docMk/>
            <pc:sldMk cId="3741396202" sldId="285"/>
            <ac:spMk id="2" creationId="{E436E31A-9E2C-D14C-6D4E-8C5BDE55400C}"/>
          </ac:spMkLst>
        </pc:spChg>
        <pc:spChg chg="mod">
          <ac:chgData name="Edula Raashika" userId="c431a311709d9ebb" providerId="Windows Live" clId="Web-{36D62416-1EF4-4D03-8E64-CB0E713AB955}" dt="2023-05-15T05:18:50.315" v="1613" actId="20577"/>
          <ac:spMkLst>
            <pc:docMk/>
            <pc:sldMk cId="3741396202" sldId="285"/>
            <ac:spMk id="3" creationId="{93CC1A35-89C7-E063-0BB8-62EE88DB6334}"/>
          </ac:spMkLst>
        </pc:spChg>
        <pc:spChg chg="add mod">
          <ac:chgData name="Edula Raashika" userId="c431a311709d9ebb" providerId="Windows Live" clId="Web-{36D62416-1EF4-4D03-8E64-CB0E713AB955}" dt="2023-05-15T05:24:19.292" v="1656" actId="1076"/>
          <ac:spMkLst>
            <pc:docMk/>
            <pc:sldMk cId="3741396202" sldId="285"/>
            <ac:spMk id="6" creationId="{8BCC88B1-91A3-63F6-06BE-25B2E6F6CC10}"/>
          </ac:spMkLst>
        </pc:spChg>
        <pc:spChg chg="add mod">
          <ac:chgData name="Edula Raashika" userId="c431a311709d9ebb" providerId="Windows Live" clId="Web-{36D62416-1EF4-4D03-8E64-CB0E713AB955}" dt="2023-05-15T05:25:06.403" v="1680" actId="14100"/>
          <ac:spMkLst>
            <pc:docMk/>
            <pc:sldMk cId="3741396202" sldId="285"/>
            <ac:spMk id="7" creationId="{6AA6AF34-4CA0-63E9-58BE-3D4FFC4771FE}"/>
          </ac:spMkLst>
        </pc:spChg>
        <pc:spChg chg="add mod">
          <ac:chgData name="Edula Raashika" userId="c431a311709d9ebb" providerId="Windows Live" clId="Web-{36D62416-1EF4-4D03-8E64-CB0E713AB955}" dt="2023-05-15T05:29:47.316" v="1851" actId="20577"/>
          <ac:spMkLst>
            <pc:docMk/>
            <pc:sldMk cId="3741396202" sldId="285"/>
            <ac:spMk id="9" creationId="{A517B604-AE11-C656-F06C-AD2DD45CD20E}"/>
          </ac:spMkLst>
        </pc:spChg>
        <pc:picChg chg="add del mod">
          <ac:chgData name="Edula Raashika" userId="c431a311709d9ebb" providerId="Windows Live" clId="Web-{36D62416-1EF4-4D03-8E64-CB0E713AB955}" dt="2023-05-15T05:12:42.541" v="1522"/>
          <ac:picMkLst>
            <pc:docMk/>
            <pc:sldMk cId="3741396202" sldId="285"/>
            <ac:picMk id="4" creationId="{2B1A4725-524B-03DC-0CE2-7948297E7039}"/>
          </ac:picMkLst>
        </pc:picChg>
        <pc:picChg chg="add mod">
          <ac:chgData name="Edula Raashika" userId="c431a311709d9ebb" providerId="Windows Live" clId="Web-{36D62416-1EF4-4D03-8E64-CB0E713AB955}" dt="2023-05-15T05:25:06.684" v="1681" actId="1076"/>
          <ac:picMkLst>
            <pc:docMk/>
            <pc:sldMk cId="3741396202" sldId="285"/>
            <ac:picMk id="5" creationId="{0462D63F-6251-46CB-C18C-4DDEAB9A0C7F}"/>
          </ac:picMkLst>
        </pc:picChg>
        <pc:picChg chg="add mod">
          <ac:chgData name="Edula Raashika" userId="c431a311709d9ebb" providerId="Windows Live" clId="Web-{36D62416-1EF4-4D03-8E64-CB0E713AB955}" dt="2023-05-15T05:24:47.027" v="1663" actId="1076"/>
          <ac:picMkLst>
            <pc:docMk/>
            <pc:sldMk cId="3741396202" sldId="285"/>
            <ac:picMk id="8" creationId="{D9488A98-AF4D-B3A9-59D5-218D10180EE6}"/>
          </ac:picMkLst>
        </pc:picChg>
      </pc:sldChg>
      <pc:sldChg chg="addSp modSp new">
        <pc:chgData name="Edula Raashika" userId="c431a311709d9ebb" providerId="Windows Live" clId="Web-{36D62416-1EF4-4D03-8E64-CB0E713AB955}" dt="2023-05-15T05:59:30.547" v="2296" actId="14100"/>
        <pc:sldMkLst>
          <pc:docMk/>
          <pc:sldMk cId="3954976643" sldId="286"/>
        </pc:sldMkLst>
        <pc:spChg chg="mod">
          <ac:chgData name="Edula Raashika" userId="c431a311709d9ebb" providerId="Windows Live" clId="Web-{36D62416-1EF4-4D03-8E64-CB0E713AB955}" dt="2023-05-15T05:28:46.143" v="1803" actId="20577"/>
          <ac:spMkLst>
            <pc:docMk/>
            <pc:sldMk cId="3954976643" sldId="286"/>
            <ac:spMk id="2" creationId="{01570DEA-DF47-26D0-6976-C134F925EB86}"/>
          </ac:spMkLst>
        </pc:spChg>
        <pc:spChg chg="mod">
          <ac:chgData name="Edula Raashika" userId="c431a311709d9ebb" providerId="Windows Live" clId="Web-{36D62416-1EF4-4D03-8E64-CB0E713AB955}" dt="2023-05-15T05:59:30.547" v="2296" actId="14100"/>
          <ac:spMkLst>
            <pc:docMk/>
            <pc:sldMk cId="3954976643" sldId="286"/>
            <ac:spMk id="3" creationId="{718508B9-27D6-B422-40DD-0E21E6D2B42E}"/>
          </ac:spMkLst>
        </pc:spChg>
        <pc:picChg chg="add mod">
          <ac:chgData name="Edula Raashika" userId="c431a311709d9ebb" providerId="Windows Live" clId="Web-{36D62416-1EF4-4D03-8E64-CB0E713AB955}" dt="2023-05-15T05:58:58.500" v="2288" actId="1076"/>
          <ac:picMkLst>
            <pc:docMk/>
            <pc:sldMk cId="3954976643" sldId="286"/>
            <ac:picMk id="4" creationId="{B0B72DE5-D19C-3428-43D7-83AE78778BD1}"/>
          </ac:picMkLst>
        </pc:picChg>
      </pc:sldChg>
      <pc:sldChg chg="addSp delSp modSp new del mod setBg">
        <pc:chgData name="Edula Raashika" userId="c431a311709d9ebb" providerId="Windows Live" clId="Web-{36D62416-1EF4-4D03-8E64-CB0E713AB955}" dt="2023-05-15T06:00:40.580" v="2327"/>
        <pc:sldMkLst>
          <pc:docMk/>
          <pc:sldMk cId="3628899219" sldId="287"/>
        </pc:sldMkLst>
        <pc:spChg chg="mod">
          <ac:chgData name="Edula Raashika" userId="c431a311709d9ebb" providerId="Windows Live" clId="Web-{36D62416-1EF4-4D03-8E64-CB0E713AB955}" dt="2023-05-15T06:00:08.580" v="2324" actId="20577"/>
          <ac:spMkLst>
            <pc:docMk/>
            <pc:sldMk cId="3628899219" sldId="287"/>
            <ac:spMk id="2" creationId="{F9882F4A-0657-26E0-0B20-15379AC689C8}"/>
          </ac:spMkLst>
        </pc:spChg>
        <pc:spChg chg="mod ord">
          <ac:chgData name="Edula Raashika" userId="c431a311709d9ebb" providerId="Windows Live" clId="Web-{36D62416-1EF4-4D03-8E64-CB0E713AB955}" dt="2023-05-15T05:52:02.161" v="2113" actId="20577"/>
          <ac:spMkLst>
            <pc:docMk/>
            <pc:sldMk cId="3628899219" sldId="287"/>
            <ac:spMk id="3" creationId="{71EEA5A4-7E55-FD39-5BD2-C46F4AAA31D8}"/>
          </ac:spMkLst>
        </pc:spChg>
        <pc:spChg chg="add del">
          <ac:chgData name="Edula Raashika" userId="c431a311709d9ebb" providerId="Windows Live" clId="Web-{36D62416-1EF4-4D03-8E64-CB0E713AB955}" dt="2023-05-15T05:51:03.082" v="2111"/>
          <ac:spMkLst>
            <pc:docMk/>
            <pc:sldMk cId="3628899219" sldId="287"/>
            <ac:spMk id="9" creationId="{FFB60E8C-7224-44A4-87A0-46A1711DD2ED}"/>
          </ac:spMkLst>
        </pc:spChg>
        <pc:spChg chg="add del">
          <ac:chgData name="Edula Raashika" userId="c431a311709d9ebb" providerId="Windows Live" clId="Web-{36D62416-1EF4-4D03-8E64-CB0E713AB955}" dt="2023-05-15T05:51:03.082" v="2111"/>
          <ac:spMkLst>
            <pc:docMk/>
            <pc:sldMk cId="3628899219" sldId="287"/>
            <ac:spMk id="11" creationId="{5DA32751-37A2-45C0-BE94-63D375E27003}"/>
          </ac:spMkLst>
        </pc:spChg>
        <pc:spChg chg="add del">
          <ac:chgData name="Edula Raashika" userId="c431a311709d9ebb" providerId="Windows Live" clId="Web-{36D62416-1EF4-4D03-8E64-CB0E713AB955}" dt="2023-05-15T05:51:03.082" v="2111"/>
          <ac:spMkLst>
            <pc:docMk/>
            <pc:sldMk cId="3628899219" sldId="287"/>
            <ac:spMk id="13" creationId="{E659831F-0D9A-4C63-9EBB-8435B85A440F}"/>
          </ac:spMkLst>
        </pc:spChg>
        <pc:spChg chg="add del">
          <ac:chgData name="Edula Raashika" userId="c431a311709d9ebb" providerId="Windows Live" clId="Web-{36D62416-1EF4-4D03-8E64-CB0E713AB955}" dt="2023-05-15T05:51:03.082" v="2111"/>
          <ac:spMkLst>
            <pc:docMk/>
            <pc:sldMk cId="3628899219" sldId="287"/>
            <ac:spMk id="15" creationId="{5A55FBCD-CD42-40F5-8A1B-3203F9CAEEAA}"/>
          </ac:spMkLst>
        </pc:spChg>
        <pc:picChg chg="add del mod">
          <ac:chgData name="Edula Raashika" userId="c431a311709d9ebb" providerId="Windows Live" clId="Web-{36D62416-1EF4-4D03-8E64-CB0E713AB955}" dt="2023-05-15T05:53:58.086" v="2185"/>
          <ac:picMkLst>
            <pc:docMk/>
            <pc:sldMk cId="3628899219" sldId="287"/>
            <ac:picMk id="4" creationId="{78A9F2B1-2974-6A55-3CDF-9C3F61280DF6}"/>
          </ac:picMkLst>
        </pc:picChg>
      </pc:sldChg>
      <pc:sldChg chg="addSp delSp modSp new">
        <pc:chgData name="Edula Raashika" userId="c431a311709d9ebb" providerId="Windows Live" clId="Web-{36D62416-1EF4-4D03-8E64-CB0E713AB955}" dt="2023-05-15T06:22:17.659" v="2632" actId="20577"/>
        <pc:sldMkLst>
          <pc:docMk/>
          <pc:sldMk cId="875270941" sldId="288"/>
        </pc:sldMkLst>
        <pc:spChg chg="mod">
          <ac:chgData name="Edula Raashika" userId="c431a311709d9ebb" providerId="Windows Live" clId="Web-{36D62416-1EF4-4D03-8E64-CB0E713AB955}" dt="2023-05-15T06:00:38.283" v="2326" actId="20577"/>
          <ac:spMkLst>
            <pc:docMk/>
            <pc:sldMk cId="875270941" sldId="288"/>
            <ac:spMk id="2" creationId="{7FA6161C-607C-F1EF-B386-F8509A2CD5A9}"/>
          </ac:spMkLst>
        </pc:spChg>
        <pc:spChg chg="mod">
          <ac:chgData name="Edula Raashika" userId="c431a311709d9ebb" providerId="Windows Live" clId="Web-{36D62416-1EF4-4D03-8E64-CB0E713AB955}" dt="2023-05-15T06:22:17.659" v="2632" actId="20577"/>
          <ac:spMkLst>
            <pc:docMk/>
            <pc:sldMk cId="875270941" sldId="288"/>
            <ac:spMk id="3" creationId="{6A4AA743-37C3-D916-57F6-22EEB3C24DDC}"/>
          </ac:spMkLst>
        </pc:spChg>
        <pc:picChg chg="add del mod">
          <ac:chgData name="Edula Raashika" userId="c431a311709d9ebb" providerId="Windows Live" clId="Web-{36D62416-1EF4-4D03-8E64-CB0E713AB955}" dt="2023-05-15T06:19:17.326" v="2605"/>
          <ac:picMkLst>
            <pc:docMk/>
            <pc:sldMk cId="875270941" sldId="288"/>
            <ac:picMk id="4" creationId="{C6104290-FD51-7110-F7C3-81D1F3D71682}"/>
          </ac:picMkLst>
        </pc:picChg>
      </pc:sldChg>
      <pc:sldChg chg="addSp delSp modSp new">
        <pc:chgData name="Edula Raashika" userId="c431a311709d9ebb" providerId="Windows Live" clId="Web-{36D62416-1EF4-4D03-8E64-CB0E713AB955}" dt="2023-05-15T06:20:47" v="2628" actId="14100"/>
        <pc:sldMkLst>
          <pc:docMk/>
          <pc:sldMk cId="3800790947" sldId="289"/>
        </pc:sldMkLst>
        <pc:spChg chg="mod">
          <ac:chgData name="Edula Raashika" userId="c431a311709d9ebb" providerId="Windows Live" clId="Web-{36D62416-1EF4-4D03-8E64-CB0E713AB955}" dt="2023-05-15T06:19:13.576" v="2604" actId="20577"/>
          <ac:spMkLst>
            <pc:docMk/>
            <pc:sldMk cId="3800790947" sldId="289"/>
            <ac:spMk id="2" creationId="{F054F11B-D2A3-CB03-29E1-23C8E81B059B}"/>
          </ac:spMkLst>
        </pc:spChg>
        <pc:spChg chg="del">
          <ac:chgData name="Edula Raashika" userId="c431a311709d9ebb" providerId="Windows Live" clId="Web-{36D62416-1EF4-4D03-8E64-CB0E713AB955}" dt="2023-05-15T06:19:19.764" v="2606"/>
          <ac:spMkLst>
            <pc:docMk/>
            <pc:sldMk cId="3800790947" sldId="289"/>
            <ac:spMk id="3" creationId="{5213366C-C537-DD4F-47EC-B09075A98729}"/>
          </ac:spMkLst>
        </pc:spChg>
        <pc:spChg chg="add del mod">
          <ac:chgData name="Edula Raashika" userId="c431a311709d9ebb" providerId="Windows Live" clId="Web-{36D62416-1EF4-4D03-8E64-CB0E713AB955}" dt="2023-05-15T06:19:58.437" v="2616"/>
          <ac:spMkLst>
            <pc:docMk/>
            <pc:sldMk cId="3800790947" sldId="289"/>
            <ac:spMk id="7" creationId="{BF970DE5-DDE2-7A0F-6733-2FF73CDD1AF0}"/>
          </ac:spMkLst>
        </pc:spChg>
        <pc:spChg chg="add del mod">
          <ac:chgData name="Edula Raashika" userId="c431a311709d9ebb" providerId="Windows Live" clId="Web-{36D62416-1EF4-4D03-8E64-CB0E713AB955}" dt="2023-05-15T06:20:40.844" v="2626"/>
          <ac:spMkLst>
            <pc:docMk/>
            <pc:sldMk cId="3800790947" sldId="289"/>
            <ac:spMk id="10" creationId="{B49F7102-A1B8-FFD5-476B-4FA22AC152DF}"/>
          </ac:spMkLst>
        </pc:spChg>
        <pc:picChg chg="add del mod ord">
          <ac:chgData name="Edula Raashika" userId="c431a311709d9ebb" providerId="Windows Live" clId="Web-{36D62416-1EF4-4D03-8E64-CB0E713AB955}" dt="2023-05-15T06:20:27.828" v="2623"/>
          <ac:picMkLst>
            <pc:docMk/>
            <pc:sldMk cId="3800790947" sldId="289"/>
            <ac:picMk id="4" creationId="{D11CED56-2CB0-795E-A72B-E0B38134A321}"/>
          </ac:picMkLst>
        </pc:picChg>
        <pc:picChg chg="add del mod">
          <ac:chgData name="Edula Raashika" userId="c431a311709d9ebb" providerId="Windows Live" clId="Web-{36D62416-1EF4-4D03-8E64-CB0E713AB955}" dt="2023-05-15T06:19:59.171" v="2617"/>
          <ac:picMkLst>
            <pc:docMk/>
            <pc:sldMk cId="3800790947" sldId="289"/>
            <ac:picMk id="5" creationId="{59343E40-AB0E-BF17-2D75-78299CF1094A}"/>
          </ac:picMkLst>
        </pc:picChg>
        <pc:picChg chg="add mod">
          <ac:chgData name="Edula Raashika" userId="c431a311709d9ebb" providerId="Windows Live" clId="Web-{36D62416-1EF4-4D03-8E64-CB0E713AB955}" dt="2023-05-15T06:20:47" v="2628" actId="14100"/>
          <ac:picMkLst>
            <pc:docMk/>
            <pc:sldMk cId="3800790947" sldId="289"/>
            <ac:picMk id="8" creationId="{3D36FF06-F869-A3BD-4337-AF395F51DAD9}"/>
          </ac:picMkLst>
        </pc:picChg>
      </pc:sldChg>
      <pc:sldChg chg="modSp new">
        <pc:chgData name="Edula Raashika" userId="c431a311709d9ebb" providerId="Windows Live" clId="Web-{36D62416-1EF4-4D03-8E64-CB0E713AB955}" dt="2023-05-15T06:33:09.847" v="3082" actId="20577"/>
        <pc:sldMkLst>
          <pc:docMk/>
          <pc:sldMk cId="2278373965" sldId="290"/>
        </pc:sldMkLst>
        <pc:spChg chg="mod">
          <ac:chgData name="Edula Raashika" userId="c431a311709d9ebb" providerId="Windows Live" clId="Web-{36D62416-1EF4-4D03-8E64-CB0E713AB955}" dt="2023-05-15T06:22:48.503" v="2654" actId="20577"/>
          <ac:spMkLst>
            <pc:docMk/>
            <pc:sldMk cId="2278373965" sldId="290"/>
            <ac:spMk id="2" creationId="{97D80F42-47EA-4F9B-94C9-752496BD4443}"/>
          </ac:spMkLst>
        </pc:spChg>
        <pc:spChg chg="mod">
          <ac:chgData name="Edula Raashika" userId="c431a311709d9ebb" providerId="Windows Live" clId="Web-{36D62416-1EF4-4D03-8E64-CB0E713AB955}" dt="2023-05-15T06:33:09.847" v="3082" actId="20577"/>
          <ac:spMkLst>
            <pc:docMk/>
            <pc:sldMk cId="2278373965" sldId="290"/>
            <ac:spMk id="3" creationId="{AA71C0E8-EC8C-252D-0C69-B33AB47CCFFF}"/>
          </ac:spMkLst>
        </pc:spChg>
      </pc:sldChg>
      <pc:sldChg chg="modSp new">
        <pc:chgData name="Edula Raashika" userId="c431a311709d9ebb" providerId="Windows Live" clId="Web-{36D62416-1EF4-4D03-8E64-CB0E713AB955}" dt="2023-05-15T07:32:27.199" v="4167" actId="20577"/>
        <pc:sldMkLst>
          <pc:docMk/>
          <pc:sldMk cId="1219665466" sldId="291"/>
        </pc:sldMkLst>
        <pc:spChg chg="mod">
          <ac:chgData name="Edula Raashika" userId="c431a311709d9ebb" providerId="Windows Live" clId="Web-{36D62416-1EF4-4D03-8E64-CB0E713AB955}" dt="2023-05-15T07:01:55.092" v="3440" actId="14100"/>
          <ac:spMkLst>
            <pc:docMk/>
            <pc:sldMk cId="1219665466" sldId="291"/>
            <ac:spMk id="2" creationId="{9C968C94-C24C-30F9-C02F-730B657AA30C}"/>
          </ac:spMkLst>
        </pc:spChg>
        <pc:spChg chg="mod">
          <ac:chgData name="Edula Raashika" userId="c431a311709d9ebb" providerId="Windows Live" clId="Web-{36D62416-1EF4-4D03-8E64-CB0E713AB955}" dt="2023-05-15T07:32:27.199" v="4167" actId="20577"/>
          <ac:spMkLst>
            <pc:docMk/>
            <pc:sldMk cId="1219665466" sldId="291"/>
            <ac:spMk id="3" creationId="{2A6D3D6A-0AD9-EEBD-B551-9ED96DD3CA9F}"/>
          </ac:spMkLst>
        </pc:spChg>
      </pc:sldChg>
      <pc:sldChg chg="modSp new">
        <pc:chgData name="Edula Raashika" userId="c431a311709d9ebb" providerId="Windows Live" clId="Web-{36D62416-1EF4-4D03-8E64-CB0E713AB955}" dt="2023-05-15T09:39:36.720" v="4373" actId="20577"/>
        <pc:sldMkLst>
          <pc:docMk/>
          <pc:sldMk cId="4154071184" sldId="292"/>
        </pc:sldMkLst>
        <pc:spChg chg="mod">
          <ac:chgData name="Edula Raashika" userId="c431a311709d9ebb" providerId="Windows Live" clId="Web-{36D62416-1EF4-4D03-8E64-CB0E713AB955}" dt="2023-05-15T07:21:22.324" v="4099" actId="14100"/>
          <ac:spMkLst>
            <pc:docMk/>
            <pc:sldMk cId="4154071184" sldId="292"/>
            <ac:spMk id="2" creationId="{26E18C8C-16D0-D2DE-1F32-93A259D64A6E}"/>
          </ac:spMkLst>
        </pc:spChg>
        <pc:spChg chg="mod">
          <ac:chgData name="Edula Raashika" userId="c431a311709d9ebb" providerId="Windows Live" clId="Web-{36D62416-1EF4-4D03-8E64-CB0E713AB955}" dt="2023-05-15T09:39:36.720" v="4373" actId="20577"/>
          <ac:spMkLst>
            <pc:docMk/>
            <pc:sldMk cId="4154071184" sldId="292"/>
            <ac:spMk id="3" creationId="{E49E5C97-158D-BFB1-90B4-04B6E132D0F2}"/>
          </ac:spMkLst>
        </pc:spChg>
      </pc:sldChg>
    </pc:docChg>
  </pc:docChgLst>
  <pc:docChgLst>
    <pc:chgData name="Edula Raashika" userId="c431a311709d9ebb" providerId="Windows Live" clId="Web-{14B9785C-4B9F-4574-8094-49AD816855A3}"/>
    <pc:docChg chg="addSld modSld sldOrd">
      <pc:chgData name="Edula Raashika" userId="c431a311709d9ebb" providerId="Windows Live" clId="Web-{14B9785C-4B9F-4574-8094-49AD816855A3}" dt="2023-05-16T02:59:52.680" v="1410" actId="20577"/>
      <pc:docMkLst>
        <pc:docMk/>
      </pc:docMkLst>
      <pc:sldChg chg="addSp modSp ord">
        <pc:chgData name="Edula Raashika" userId="c431a311709d9ebb" providerId="Windows Live" clId="Web-{14B9785C-4B9F-4574-8094-49AD816855A3}" dt="2023-05-16T02:52:38.982" v="1217" actId="1076"/>
        <pc:sldMkLst>
          <pc:docMk/>
          <pc:sldMk cId="2186683978" sldId="262"/>
        </pc:sldMkLst>
        <pc:spChg chg="mod">
          <ac:chgData name="Edula Raashika" userId="c431a311709d9ebb" providerId="Windows Live" clId="Web-{14B9785C-4B9F-4574-8094-49AD816855A3}" dt="2023-05-16T02:34:53.394" v="1031" actId="20577"/>
          <ac:spMkLst>
            <pc:docMk/>
            <pc:sldMk cId="2186683978" sldId="262"/>
            <ac:spMk id="2" creationId="{21732AAD-3D57-F43F-471B-5FD02D95D3E1}"/>
          </ac:spMkLst>
        </pc:spChg>
        <pc:spChg chg="mod">
          <ac:chgData name="Edula Raashika" userId="c431a311709d9ebb" providerId="Windows Live" clId="Web-{14B9785C-4B9F-4574-8094-49AD816855A3}" dt="2023-05-16T02:52:34.451" v="1215" actId="20577"/>
          <ac:spMkLst>
            <pc:docMk/>
            <pc:sldMk cId="2186683978" sldId="262"/>
            <ac:spMk id="3" creationId="{ACB559FD-92DB-79A7-7D69-3546C65D0F4A}"/>
          </ac:spMkLst>
        </pc:spChg>
        <pc:picChg chg="add mod">
          <ac:chgData name="Edula Raashika" userId="c431a311709d9ebb" providerId="Windows Live" clId="Web-{14B9785C-4B9F-4574-8094-49AD816855A3}" dt="2023-05-16T02:52:36.560" v="1216" actId="1076"/>
          <ac:picMkLst>
            <pc:docMk/>
            <pc:sldMk cId="2186683978" sldId="262"/>
            <ac:picMk id="4" creationId="{6C885704-8C24-DEFC-05AB-F2F9FFA99CD2}"/>
          </ac:picMkLst>
        </pc:picChg>
        <pc:picChg chg="add mod">
          <ac:chgData name="Edula Raashika" userId="c431a311709d9ebb" providerId="Windows Live" clId="Web-{14B9785C-4B9F-4574-8094-49AD816855A3}" dt="2023-05-16T02:52:38.982" v="1217" actId="1076"/>
          <ac:picMkLst>
            <pc:docMk/>
            <pc:sldMk cId="2186683978" sldId="262"/>
            <ac:picMk id="5" creationId="{BDE9C044-836F-89E2-099B-1FE528345C9E}"/>
          </ac:picMkLst>
        </pc:picChg>
      </pc:sldChg>
      <pc:sldChg chg="modSp ord">
        <pc:chgData name="Edula Raashika" userId="c431a311709d9ebb" providerId="Windows Live" clId="Web-{14B9785C-4B9F-4574-8094-49AD816855A3}" dt="2023-05-16T02:34:28.393" v="1012"/>
        <pc:sldMkLst>
          <pc:docMk/>
          <pc:sldMk cId="807159440" sldId="280"/>
        </pc:sldMkLst>
        <pc:spChg chg="mod">
          <ac:chgData name="Edula Raashika" userId="c431a311709d9ebb" providerId="Windows Live" clId="Web-{14B9785C-4B9F-4574-8094-49AD816855A3}" dt="2023-05-16T01:45:36.226" v="118" actId="20577"/>
          <ac:spMkLst>
            <pc:docMk/>
            <pc:sldMk cId="807159440" sldId="280"/>
            <ac:spMk id="2" creationId="{9344C5CA-6D24-8B5D-F680-59595EE388FA}"/>
          </ac:spMkLst>
        </pc:spChg>
        <pc:spChg chg="mod">
          <ac:chgData name="Edula Raashika" userId="c431a311709d9ebb" providerId="Windows Live" clId="Web-{14B9785C-4B9F-4574-8094-49AD816855A3}" dt="2023-05-16T01:52:48.737" v="400" actId="20577"/>
          <ac:spMkLst>
            <pc:docMk/>
            <pc:sldMk cId="807159440" sldId="280"/>
            <ac:spMk id="3" creationId="{EF1D5422-A222-772C-AD8C-9FC4EB2317DC}"/>
          </ac:spMkLst>
        </pc:spChg>
      </pc:sldChg>
      <pc:sldChg chg="modSp">
        <pc:chgData name="Edula Raashika" userId="c431a311709d9ebb" providerId="Windows Live" clId="Web-{14B9785C-4B9F-4574-8094-49AD816855A3}" dt="2023-05-16T01:53:50.129" v="407" actId="14100"/>
        <pc:sldMkLst>
          <pc:docMk/>
          <pc:sldMk cId="1975606360" sldId="281"/>
        </pc:sldMkLst>
        <pc:spChg chg="mod">
          <ac:chgData name="Edula Raashika" userId="c431a311709d9ebb" providerId="Windows Live" clId="Web-{14B9785C-4B9F-4574-8094-49AD816855A3}" dt="2023-05-16T01:53:48.067" v="406" actId="14100"/>
          <ac:spMkLst>
            <pc:docMk/>
            <pc:sldMk cId="1975606360" sldId="281"/>
            <ac:spMk id="2" creationId="{9344C5CA-6D24-8B5D-F680-59595EE388FA}"/>
          </ac:spMkLst>
        </pc:spChg>
        <pc:spChg chg="mod">
          <ac:chgData name="Edula Raashika" userId="c431a311709d9ebb" providerId="Windows Live" clId="Web-{14B9785C-4B9F-4574-8094-49AD816855A3}" dt="2023-05-16T01:53:50.129" v="407" actId="14100"/>
          <ac:spMkLst>
            <pc:docMk/>
            <pc:sldMk cId="1975606360" sldId="281"/>
            <ac:spMk id="3" creationId="{EF1D5422-A222-772C-AD8C-9FC4EB2317DC}"/>
          </ac:spMkLst>
        </pc:spChg>
      </pc:sldChg>
      <pc:sldChg chg="addSp modSp ord">
        <pc:chgData name="Edula Raashika" userId="c431a311709d9ebb" providerId="Windows Live" clId="Web-{14B9785C-4B9F-4574-8094-49AD816855A3}" dt="2023-05-16T02:33:36.548" v="1010" actId="14100"/>
        <pc:sldMkLst>
          <pc:docMk/>
          <pc:sldMk cId="1047658397" sldId="282"/>
        </pc:sldMkLst>
        <pc:spChg chg="mod">
          <ac:chgData name="Edula Raashika" userId="c431a311709d9ebb" providerId="Windows Live" clId="Web-{14B9785C-4B9F-4574-8094-49AD816855A3}" dt="2023-05-16T02:03:11.690" v="690" actId="20577"/>
          <ac:spMkLst>
            <pc:docMk/>
            <pc:sldMk cId="1047658397" sldId="282"/>
            <ac:spMk id="2" creationId="{9344C5CA-6D24-8B5D-F680-59595EE388FA}"/>
          </ac:spMkLst>
        </pc:spChg>
        <pc:spChg chg="mod">
          <ac:chgData name="Edula Raashika" userId="c431a311709d9ebb" providerId="Windows Live" clId="Web-{14B9785C-4B9F-4574-8094-49AD816855A3}" dt="2023-05-16T02:33:30.813" v="1009" actId="20577"/>
          <ac:spMkLst>
            <pc:docMk/>
            <pc:sldMk cId="1047658397" sldId="282"/>
            <ac:spMk id="3" creationId="{EF1D5422-A222-772C-AD8C-9FC4EB2317DC}"/>
          </ac:spMkLst>
        </pc:spChg>
        <pc:picChg chg="add mod">
          <ac:chgData name="Edula Raashika" userId="c431a311709d9ebb" providerId="Windows Live" clId="Web-{14B9785C-4B9F-4574-8094-49AD816855A3}" dt="2023-05-16T02:33:36.548" v="1010" actId="14100"/>
          <ac:picMkLst>
            <pc:docMk/>
            <pc:sldMk cId="1047658397" sldId="282"/>
            <ac:picMk id="4" creationId="{1D355085-E104-7746-F566-B4C387825143}"/>
          </ac:picMkLst>
        </pc:picChg>
      </pc:sldChg>
      <pc:sldChg chg="addSp delSp modSp ord">
        <pc:chgData name="Edula Raashika" userId="c431a311709d9ebb" providerId="Windows Live" clId="Web-{14B9785C-4B9F-4574-8094-49AD816855A3}" dt="2023-05-16T02:08:38.855" v="692"/>
        <pc:sldMkLst>
          <pc:docMk/>
          <pc:sldMk cId="4175517206" sldId="283"/>
        </pc:sldMkLst>
        <pc:spChg chg="mod">
          <ac:chgData name="Edula Raashika" userId="c431a311709d9ebb" providerId="Windows Live" clId="Web-{14B9785C-4B9F-4574-8094-49AD816855A3}" dt="2023-05-16T01:59:20.262" v="589" actId="20577"/>
          <ac:spMkLst>
            <pc:docMk/>
            <pc:sldMk cId="4175517206" sldId="283"/>
            <ac:spMk id="2" creationId="{9344C5CA-6D24-8B5D-F680-59595EE388FA}"/>
          </ac:spMkLst>
        </pc:spChg>
        <pc:spChg chg="del">
          <ac:chgData name="Edula Raashika" userId="c431a311709d9ebb" providerId="Windows Live" clId="Web-{14B9785C-4B9F-4574-8094-49AD816855A3}" dt="2023-05-16T01:58:27.058" v="568"/>
          <ac:spMkLst>
            <pc:docMk/>
            <pc:sldMk cId="4175517206" sldId="283"/>
            <ac:spMk id="3" creationId="{EF1D5422-A222-772C-AD8C-9FC4EB2317DC}"/>
          </ac:spMkLst>
        </pc:spChg>
        <pc:graphicFrameChg chg="add mod ord modGraphic">
          <ac:chgData name="Edula Raashika" userId="c431a311709d9ebb" providerId="Windows Live" clId="Web-{14B9785C-4B9F-4574-8094-49AD816855A3}" dt="2023-05-16T02:01:50.469" v="688"/>
          <ac:graphicFrameMkLst>
            <pc:docMk/>
            <pc:sldMk cId="4175517206" sldId="283"/>
            <ac:graphicFrameMk id="4" creationId="{69795CDA-A2C9-CA1E-4EED-7B76838D91B0}"/>
          </ac:graphicFrameMkLst>
        </pc:graphicFrameChg>
      </pc:sldChg>
      <pc:sldChg chg="modSp">
        <pc:chgData name="Edula Raashika" userId="c431a311709d9ebb" providerId="Windows Live" clId="Web-{14B9785C-4B9F-4574-8094-49AD816855A3}" dt="2023-05-16T01:25:20.785" v="93" actId="20577"/>
        <pc:sldMkLst>
          <pc:docMk/>
          <pc:sldMk cId="4154071184" sldId="292"/>
        </pc:sldMkLst>
        <pc:spChg chg="mod">
          <ac:chgData name="Edula Raashika" userId="c431a311709d9ebb" providerId="Windows Live" clId="Web-{14B9785C-4B9F-4574-8094-49AD816855A3}" dt="2023-05-16T01:25:20.785" v="93" actId="20577"/>
          <ac:spMkLst>
            <pc:docMk/>
            <pc:sldMk cId="4154071184" sldId="292"/>
            <ac:spMk id="3" creationId="{E49E5C97-158D-BFB1-90B4-04B6E132D0F2}"/>
          </ac:spMkLst>
        </pc:spChg>
      </pc:sldChg>
      <pc:sldChg chg="modSp new">
        <pc:chgData name="Edula Raashika" userId="c431a311709d9ebb" providerId="Windows Live" clId="Web-{14B9785C-4B9F-4574-8094-49AD816855A3}" dt="2023-05-16T01:26:42.349" v="98" actId="20577"/>
        <pc:sldMkLst>
          <pc:docMk/>
          <pc:sldMk cId="1943568550" sldId="293"/>
        </pc:sldMkLst>
        <pc:spChg chg="mod">
          <ac:chgData name="Edula Raashika" userId="c431a311709d9ebb" providerId="Windows Live" clId="Web-{14B9785C-4B9F-4574-8094-49AD816855A3}" dt="2023-05-16T01:26:42.349" v="98" actId="20577"/>
          <ac:spMkLst>
            <pc:docMk/>
            <pc:sldMk cId="1943568550" sldId="293"/>
            <ac:spMk id="2" creationId="{435A6D01-02F5-E028-B8C3-38E003E9B990}"/>
          </ac:spMkLst>
        </pc:spChg>
      </pc:sldChg>
      <pc:sldChg chg="modSp new">
        <pc:chgData name="Edula Raashika" userId="c431a311709d9ebb" providerId="Windows Live" clId="Web-{14B9785C-4B9F-4574-8094-49AD816855A3}" dt="2023-05-16T01:26:56.365" v="103" actId="20577"/>
        <pc:sldMkLst>
          <pc:docMk/>
          <pc:sldMk cId="348906612" sldId="294"/>
        </pc:sldMkLst>
        <pc:spChg chg="mod">
          <ac:chgData name="Edula Raashika" userId="c431a311709d9ebb" providerId="Windows Live" clId="Web-{14B9785C-4B9F-4574-8094-49AD816855A3}" dt="2023-05-16T01:26:56.365" v="103" actId="20577"/>
          <ac:spMkLst>
            <pc:docMk/>
            <pc:sldMk cId="348906612" sldId="294"/>
            <ac:spMk id="2" creationId="{8D862FCD-3FE5-2A41-6930-B4F0CC04E233}"/>
          </ac:spMkLst>
        </pc:spChg>
      </pc:sldChg>
      <pc:sldChg chg="addSp modSp new">
        <pc:chgData name="Edula Raashika" userId="c431a311709d9ebb" providerId="Windows Live" clId="Web-{14B9785C-4B9F-4574-8094-49AD816855A3}" dt="2023-05-16T02:59:52.680" v="1410" actId="20577"/>
        <pc:sldMkLst>
          <pc:docMk/>
          <pc:sldMk cId="898837792" sldId="295"/>
        </pc:sldMkLst>
        <pc:spChg chg="mod">
          <ac:chgData name="Edula Raashika" userId="c431a311709d9ebb" providerId="Windows Live" clId="Web-{14B9785C-4B9F-4574-8094-49AD816855A3}" dt="2023-05-16T02:53:47.359" v="1225" actId="14100"/>
          <ac:spMkLst>
            <pc:docMk/>
            <pc:sldMk cId="898837792" sldId="295"/>
            <ac:spMk id="2" creationId="{D22AB5C4-6E0F-1169-C3B9-10B846F73F6E}"/>
          </ac:spMkLst>
        </pc:spChg>
        <pc:spChg chg="mod">
          <ac:chgData name="Edula Raashika" userId="c431a311709d9ebb" providerId="Windows Live" clId="Web-{14B9785C-4B9F-4574-8094-49AD816855A3}" dt="2023-05-16T02:59:52.680" v="1410" actId="20577"/>
          <ac:spMkLst>
            <pc:docMk/>
            <pc:sldMk cId="898837792" sldId="295"/>
            <ac:spMk id="3" creationId="{161D949C-CDE8-5B14-2660-9A57AFB3D60D}"/>
          </ac:spMkLst>
        </pc:spChg>
        <pc:picChg chg="add mod">
          <ac:chgData name="Edula Raashika" userId="c431a311709d9ebb" providerId="Windows Live" clId="Web-{14B9785C-4B9F-4574-8094-49AD816855A3}" dt="2023-05-16T02:58:45.960" v="1363" actId="14100"/>
          <ac:picMkLst>
            <pc:docMk/>
            <pc:sldMk cId="898837792" sldId="295"/>
            <ac:picMk id="4" creationId="{97D927F3-CEE2-0B15-6FD3-EB6A47B88CC1}"/>
          </ac:picMkLst>
        </pc:picChg>
      </pc:sldChg>
      <pc:sldChg chg="new">
        <pc:chgData name="Edula Raashika" userId="c431a311709d9ebb" providerId="Windows Live" clId="Web-{14B9785C-4B9F-4574-8094-49AD816855A3}" dt="2023-05-16T02:53:20.390" v="1219"/>
        <pc:sldMkLst>
          <pc:docMk/>
          <pc:sldMk cId="4147323041" sldId="296"/>
        </pc:sldMkLst>
      </pc:sldChg>
    </pc:docChg>
  </pc:docChgLst>
  <pc:docChgLst>
    <pc:chgData name="Uday Kiran Rage" userId="8cfd044a105e3dbd" providerId="LiveId" clId="{74C12EC1-910D-2947-B002-F56DAEEC1B84}"/>
    <pc:docChg chg="undo custSel addSld delSld modSld">
      <pc:chgData name="Uday Kiran Rage" userId="8cfd044a105e3dbd" providerId="LiveId" clId="{74C12EC1-910D-2947-B002-F56DAEEC1B84}" dt="2023-05-17T04:12:35.220" v="2745"/>
      <pc:docMkLst>
        <pc:docMk/>
      </pc:docMkLst>
      <pc:sldChg chg="modSp mod">
        <pc:chgData name="Uday Kiran Rage" userId="8cfd044a105e3dbd" providerId="LiveId" clId="{74C12EC1-910D-2947-B002-F56DAEEC1B84}" dt="2023-05-17T01:41:28.502" v="11" actId="20577"/>
        <pc:sldMkLst>
          <pc:docMk/>
          <pc:sldMk cId="2001198007" sldId="256"/>
        </pc:sldMkLst>
        <pc:spChg chg="mod">
          <ac:chgData name="Uday Kiran Rage" userId="8cfd044a105e3dbd" providerId="LiveId" clId="{74C12EC1-910D-2947-B002-F56DAEEC1B84}" dt="2023-05-17T01:41:28.502" v="11" actId="20577"/>
          <ac:spMkLst>
            <pc:docMk/>
            <pc:sldMk cId="2001198007" sldId="256"/>
            <ac:spMk id="2" creationId="{72F31281-A989-97B7-FA12-D274930C6C2E}"/>
          </ac:spMkLst>
        </pc:spChg>
      </pc:sldChg>
      <pc:sldChg chg="modSp mod">
        <pc:chgData name="Uday Kiran Rage" userId="8cfd044a105e3dbd" providerId="LiveId" clId="{74C12EC1-910D-2947-B002-F56DAEEC1B84}" dt="2023-05-17T03:07:03.517" v="1725" actId="20577"/>
        <pc:sldMkLst>
          <pc:docMk/>
          <pc:sldMk cId="2080770835" sldId="257"/>
        </pc:sldMkLst>
        <pc:spChg chg="mod">
          <ac:chgData name="Uday Kiran Rage" userId="8cfd044a105e3dbd" providerId="LiveId" clId="{74C12EC1-910D-2947-B002-F56DAEEC1B84}" dt="2023-05-17T03:07:03.517" v="1725" actId="20577"/>
          <ac:spMkLst>
            <pc:docMk/>
            <pc:sldMk cId="2080770835" sldId="257"/>
            <ac:spMk id="3" creationId="{AC0B67FF-4B4E-7CF4-F939-5367C9F83E4F}"/>
          </ac:spMkLst>
        </pc:spChg>
      </pc:sldChg>
      <pc:sldChg chg="modSp mod">
        <pc:chgData name="Uday Kiran Rage" userId="8cfd044a105e3dbd" providerId="LiveId" clId="{74C12EC1-910D-2947-B002-F56DAEEC1B84}" dt="2023-05-17T01:35:50.111" v="1" actId="27636"/>
        <pc:sldMkLst>
          <pc:docMk/>
          <pc:sldMk cId="3175678779" sldId="258"/>
        </pc:sldMkLst>
        <pc:spChg chg="mod">
          <ac:chgData name="Uday Kiran Rage" userId="8cfd044a105e3dbd" providerId="LiveId" clId="{74C12EC1-910D-2947-B002-F56DAEEC1B84}" dt="2023-05-17T01:35:50.111" v="1" actId="27636"/>
          <ac:spMkLst>
            <pc:docMk/>
            <pc:sldMk cId="3175678779" sldId="258"/>
            <ac:spMk id="3" creationId="{B2570BB5-32C0-C4E6-E69E-B18EC29923E0}"/>
          </ac:spMkLst>
        </pc:spChg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2186683978" sldId="262"/>
        </pc:sldMkLst>
      </pc:sldChg>
      <pc:sldChg chg="modSp mod">
        <pc:chgData name="Uday Kiran Rage" userId="8cfd044a105e3dbd" providerId="LiveId" clId="{74C12EC1-910D-2947-B002-F56DAEEC1B84}" dt="2023-05-17T01:47:26.297" v="143" actId="20577"/>
        <pc:sldMkLst>
          <pc:docMk/>
          <pc:sldMk cId="2204190648" sldId="274"/>
        </pc:sldMkLst>
        <pc:spChg chg="mod">
          <ac:chgData name="Uday Kiran Rage" userId="8cfd044a105e3dbd" providerId="LiveId" clId="{74C12EC1-910D-2947-B002-F56DAEEC1B84}" dt="2023-05-17T01:47:26.297" v="143" actId="20577"/>
          <ac:spMkLst>
            <pc:docMk/>
            <pc:sldMk cId="2204190648" sldId="274"/>
            <ac:spMk id="2" creationId="{3E8557CA-18B2-E968-6FB9-AB59AD475FA5}"/>
          </ac:spMkLst>
        </pc:spChg>
        <pc:spChg chg="mod">
          <ac:chgData name="Uday Kiran Rage" userId="8cfd044a105e3dbd" providerId="LiveId" clId="{74C12EC1-910D-2947-B002-F56DAEEC1B84}" dt="2023-05-17T01:46:39.708" v="134"/>
          <ac:spMkLst>
            <pc:docMk/>
            <pc:sldMk cId="2204190648" sldId="274"/>
            <ac:spMk id="3" creationId="{699956FA-1C43-C235-D3AB-FB7535816E57}"/>
          </ac:spMkLst>
        </pc:spChg>
      </pc:sldChg>
      <pc:sldChg chg="modSp add mod">
        <pc:chgData name="Uday Kiran Rage" userId="8cfd044a105e3dbd" providerId="LiveId" clId="{74C12EC1-910D-2947-B002-F56DAEEC1B84}" dt="2023-05-17T01:42:27.559" v="23" actId="207"/>
        <pc:sldMkLst>
          <pc:docMk/>
          <pc:sldMk cId="785992200" sldId="275"/>
        </pc:sldMkLst>
        <pc:spChg chg="mod">
          <ac:chgData name="Uday Kiran Rage" userId="8cfd044a105e3dbd" providerId="LiveId" clId="{74C12EC1-910D-2947-B002-F56DAEEC1B84}" dt="2023-05-17T01:42:27.559" v="23" actId="207"/>
          <ac:spMkLst>
            <pc:docMk/>
            <pc:sldMk cId="785992200" sldId="275"/>
            <ac:spMk id="3" creationId="{AC0B67FF-4B4E-7CF4-F939-5367C9F83E4F}"/>
          </ac:spMkLst>
        </pc:spChg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1452390413" sldId="275"/>
        </pc:sldMkLst>
      </pc:sldChg>
      <pc:sldChg chg="modSp add mod">
        <pc:chgData name="Uday Kiran Rage" userId="8cfd044a105e3dbd" providerId="LiveId" clId="{74C12EC1-910D-2947-B002-F56DAEEC1B84}" dt="2023-05-17T01:42:52.159" v="27" actId="113"/>
        <pc:sldMkLst>
          <pc:docMk/>
          <pc:sldMk cId="634549012" sldId="276"/>
        </pc:sldMkLst>
        <pc:spChg chg="mod">
          <ac:chgData name="Uday Kiran Rage" userId="8cfd044a105e3dbd" providerId="LiveId" clId="{74C12EC1-910D-2947-B002-F56DAEEC1B84}" dt="2023-05-17T01:42:52.159" v="27" actId="113"/>
          <ac:spMkLst>
            <pc:docMk/>
            <pc:sldMk cId="634549012" sldId="276"/>
            <ac:spMk id="3" creationId="{AC0B67FF-4B4E-7CF4-F939-5367C9F83E4F}"/>
          </ac:spMkLst>
        </pc:spChg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1975808359" sldId="276"/>
        </pc:sldMkLst>
      </pc:sldChg>
      <pc:sldChg chg="addSp delSp modSp new mod">
        <pc:chgData name="Uday Kiran Rage" userId="8cfd044a105e3dbd" providerId="LiveId" clId="{74C12EC1-910D-2947-B002-F56DAEEC1B84}" dt="2023-05-17T01:54:32.910" v="360" actId="14100"/>
        <pc:sldMkLst>
          <pc:docMk/>
          <pc:sldMk cId="1821031952" sldId="277"/>
        </pc:sldMkLst>
        <pc:spChg chg="mod">
          <ac:chgData name="Uday Kiran Rage" userId="8cfd044a105e3dbd" providerId="LiveId" clId="{74C12EC1-910D-2947-B002-F56DAEEC1B84}" dt="2023-05-17T01:50:18.471" v="167" actId="20577"/>
          <ac:spMkLst>
            <pc:docMk/>
            <pc:sldMk cId="1821031952" sldId="277"/>
            <ac:spMk id="2" creationId="{24E75E5A-FB71-DC94-19C7-8EB10EED0788}"/>
          </ac:spMkLst>
        </pc:spChg>
        <pc:spChg chg="mod">
          <ac:chgData name="Uday Kiran Rage" userId="8cfd044a105e3dbd" providerId="LiveId" clId="{74C12EC1-910D-2947-B002-F56DAEEC1B84}" dt="2023-05-17T01:52:10.319" v="287" actId="20577"/>
          <ac:spMkLst>
            <pc:docMk/>
            <pc:sldMk cId="1821031952" sldId="277"/>
            <ac:spMk id="3" creationId="{87236428-861A-A088-745C-D98AC35FD95F}"/>
          </ac:spMkLst>
        </pc:spChg>
        <pc:spChg chg="add del mod">
          <ac:chgData name="Uday Kiran Rage" userId="8cfd044a105e3dbd" providerId="LiveId" clId="{74C12EC1-910D-2947-B002-F56DAEEC1B84}" dt="2023-05-17T01:53:31.170" v="330" actId="478"/>
          <ac:spMkLst>
            <pc:docMk/>
            <pc:sldMk cId="1821031952" sldId="277"/>
            <ac:spMk id="5" creationId="{77186108-8B1D-9E9B-C1D1-E37E47BAC663}"/>
          </ac:spMkLst>
        </pc:spChg>
        <pc:spChg chg="add mod">
          <ac:chgData name="Uday Kiran Rage" userId="8cfd044a105e3dbd" providerId="LiveId" clId="{74C12EC1-910D-2947-B002-F56DAEEC1B84}" dt="2023-05-17T01:53:27.036" v="329" actId="1076"/>
          <ac:spMkLst>
            <pc:docMk/>
            <pc:sldMk cId="1821031952" sldId="277"/>
            <ac:spMk id="6" creationId="{1310A44C-197A-1433-1052-08928AD7B378}"/>
          </ac:spMkLst>
        </pc:spChg>
        <pc:spChg chg="add mod">
          <ac:chgData name="Uday Kiran Rage" userId="8cfd044a105e3dbd" providerId="LiveId" clId="{74C12EC1-910D-2947-B002-F56DAEEC1B84}" dt="2023-05-17T01:53:48.377" v="346" actId="1076"/>
          <ac:spMkLst>
            <pc:docMk/>
            <pc:sldMk cId="1821031952" sldId="277"/>
            <ac:spMk id="7" creationId="{BE664F15-6AEF-52A7-B569-C08B4A511773}"/>
          </ac:spMkLst>
        </pc:spChg>
        <pc:spChg chg="add mod">
          <ac:chgData name="Uday Kiran Rage" userId="8cfd044a105e3dbd" providerId="LiveId" clId="{74C12EC1-910D-2947-B002-F56DAEEC1B84}" dt="2023-05-17T01:54:22.720" v="357" actId="1076"/>
          <ac:spMkLst>
            <pc:docMk/>
            <pc:sldMk cId="1821031952" sldId="277"/>
            <ac:spMk id="10" creationId="{7AE85842-578F-8715-9A97-E13BB79F799F}"/>
          </ac:spMkLst>
        </pc:spChg>
        <pc:picChg chg="add mod">
          <ac:chgData name="Uday Kiran Rage" userId="8cfd044a105e3dbd" providerId="LiveId" clId="{74C12EC1-910D-2947-B002-F56DAEEC1B84}" dt="2023-05-17T01:52:46.885" v="291" actId="1076"/>
          <ac:picMkLst>
            <pc:docMk/>
            <pc:sldMk cId="1821031952" sldId="277"/>
            <ac:picMk id="4" creationId="{BFC86629-ED52-CEA7-0793-CCDD6A309A31}"/>
          </ac:picMkLst>
        </pc:picChg>
        <pc:cxnChg chg="add mod">
          <ac:chgData name="Uday Kiran Rage" userId="8cfd044a105e3dbd" providerId="LiveId" clId="{74C12EC1-910D-2947-B002-F56DAEEC1B84}" dt="2023-05-17T01:54:04.831" v="348" actId="692"/>
          <ac:cxnSpMkLst>
            <pc:docMk/>
            <pc:sldMk cId="1821031952" sldId="277"/>
            <ac:cxnSpMk id="9" creationId="{D8B4F6EF-2C35-3FC2-E3CE-32CCB7EB40C6}"/>
          </ac:cxnSpMkLst>
        </pc:cxnChg>
        <pc:cxnChg chg="add mod">
          <ac:chgData name="Uday Kiran Rage" userId="8cfd044a105e3dbd" providerId="LiveId" clId="{74C12EC1-910D-2947-B002-F56DAEEC1B84}" dt="2023-05-17T01:54:32.910" v="360" actId="14100"/>
          <ac:cxnSpMkLst>
            <pc:docMk/>
            <pc:sldMk cId="1821031952" sldId="277"/>
            <ac:cxnSpMk id="11" creationId="{B0DEEF2F-EF2B-AEFE-93BC-A18D4F542A25}"/>
          </ac:cxnSpMkLst>
        </pc:cxnChg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3260432034" sldId="277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921315002" sldId="278"/>
        </pc:sldMkLst>
      </pc:sldChg>
      <pc:sldChg chg="addSp delSp modSp new mod">
        <pc:chgData name="Uday Kiran Rage" userId="8cfd044a105e3dbd" providerId="LiveId" clId="{74C12EC1-910D-2947-B002-F56DAEEC1B84}" dt="2023-05-17T02:01:37.203" v="537" actId="1076"/>
        <pc:sldMkLst>
          <pc:docMk/>
          <pc:sldMk cId="1114353326" sldId="278"/>
        </pc:sldMkLst>
        <pc:spChg chg="mod">
          <ac:chgData name="Uday Kiran Rage" userId="8cfd044a105e3dbd" providerId="LiveId" clId="{74C12EC1-910D-2947-B002-F56DAEEC1B84}" dt="2023-05-17T01:55:09.611" v="381" actId="20577"/>
          <ac:spMkLst>
            <pc:docMk/>
            <pc:sldMk cId="1114353326" sldId="278"/>
            <ac:spMk id="2" creationId="{7082FF85-42E6-8C9B-6B74-54563103C4E5}"/>
          </ac:spMkLst>
        </pc:spChg>
        <pc:spChg chg="mod">
          <ac:chgData name="Uday Kiran Rage" userId="8cfd044a105e3dbd" providerId="LiveId" clId="{74C12EC1-910D-2947-B002-F56DAEEC1B84}" dt="2023-05-17T02:00:55.448" v="530" actId="207"/>
          <ac:spMkLst>
            <pc:docMk/>
            <pc:sldMk cId="1114353326" sldId="278"/>
            <ac:spMk id="3" creationId="{57538A1C-A839-4816-9E94-E63E7A749967}"/>
          </ac:spMkLst>
        </pc:spChg>
        <pc:picChg chg="add mod modCrop">
          <ac:chgData name="Uday Kiran Rage" userId="8cfd044a105e3dbd" providerId="LiveId" clId="{74C12EC1-910D-2947-B002-F56DAEEC1B84}" dt="2023-05-17T02:01:37.203" v="537" actId="1076"/>
          <ac:picMkLst>
            <pc:docMk/>
            <pc:sldMk cId="1114353326" sldId="278"/>
            <ac:picMk id="5" creationId="{3087BCBA-9638-1ADC-9A53-A48370738DD4}"/>
          </ac:picMkLst>
        </pc:picChg>
        <pc:cxnChg chg="add del mod">
          <ac:chgData name="Uday Kiran Rage" userId="8cfd044a105e3dbd" providerId="LiveId" clId="{74C12EC1-910D-2947-B002-F56DAEEC1B84}" dt="2023-05-17T01:59:19.363" v="454" actId="478"/>
          <ac:cxnSpMkLst>
            <pc:docMk/>
            <pc:sldMk cId="1114353326" sldId="278"/>
            <ac:cxnSpMk id="4" creationId="{A7CE4EFF-1A17-D380-B182-A772A63DF1EF}"/>
          </ac:cxnSpMkLst>
        </pc:cxnChg>
      </pc:sldChg>
      <pc:sldChg chg="addSp modSp new mod">
        <pc:chgData name="Uday Kiran Rage" userId="8cfd044a105e3dbd" providerId="LiveId" clId="{74C12EC1-910D-2947-B002-F56DAEEC1B84}" dt="2023-05-17T02:05:34.472" v="701" actId="14100"/>
        <pc:sldMkLst>
          <pc:docMk/>
          <pc:sldMk cId="962885403" sldId="279"/>
        </pc:sldMkLst>
        <pc:spChg chg="mod">
          <ac:chgData name="Uday Kiran Rage" userId="8cfd044a105e3dbd" providerId="LiveId" clId="{74C12EC1-910D-2947-B002-F56DAEEC1B84}" dt="2023-05-17T02:02:52.303" v="598" actId="20577"/>
          <ac:spMkLst>
            <pc:docMk/>
            <pc:sldMk cId="962885403" sldId="279"/>
            <ac:spMk id="2" creationId="{D7DB72FE-37B6-6595-A2DC-F077CE47D696}"/>
          </ac:spMkLst>
        </pc:spChg>
        <pc:spChg chg="mod">
          <ac:chgData name="Uday Kiran Rage" userId="8cfd044a105e3dbd" providerId="LiveId" clId="{74C12EC1-910D-2947-B002-F56DAEEC1B84}" dt="2023-05-17T02:03:27.044" v="653" actId="20577"/>
          <ac:spMkLst>
            <pc:docMk/>
            <pc:sldMk cId="962885403" sldId="279"/>
            <ac:spMk id="3" creationId="{D004460B-6A86-7BED-52BC-BEE321053340}"/>
          </ac:spMkLst>
        </pc:spChg>
        <pc:spChg chg="add mod">
          <ac:chgData name="Uday Kiran Rage" userId="8cfd044a105e3dbd" providerId="LiveId" clId="{74C12EC1-910D-2947-B002-F56DAEEC1B84}" dt="2023-05-17T02:04:13.642" v="694" actId="20577"/>
          <ac:spMkLst>
            <pc:docMk/>
            <pc:sldMk cId="962885403" sldId="279"/>
            <ac:spMk id="5" creationId="{7C30E710-219B-A47F-83DC-9C084B8A64C1}"/>
          </ac:spMkLst>
        </pc:spChg>
        <pc:picChg chg="add mod">
          <ac:chgData name="Uday Kiran Rage" userId="8cfd044a105e3dbd" providerId="LiveId" clId="{74C12EC1-910D-2947-B002-F56DAEEC1B84}" dt="2023-05-17T02:05:34.472" v="701" actId="14100"/>
          <ac:picMkLst>
            <pc:docMk/>
            <pc:sldMk cId="962885403" sldId="279"/>
            <ac:picMk id="6" creationId="{009B8845-74DC-8DD8-B2CB-2421298F878E}"/>
          </ac:picMkLst>
        </pc:picChg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1679493464" sldId="279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807159440" sldId="280"/>
        </pc:sldMkLst>
      </pc:sldChg>
      <pc:sldChg chg="modSp add mod">
        <pc:chgData name="Uday Kiran Rage" userId="8cfd044a105e3dbd" providerId="LiveId" clId="{74C12EC1-910D-2947-B002-F56DAEEC1B84}" dt="2023-05-17T02:06:20.292" v="705" actId="113"/>
        <pc:sldMkLst>
          <pc:docMk/>
          <pc:sldMk cId="2736470812" sldId="280"/>
        </pc:sldMkLst>
        <pc:spChg chg="mod">
          <ac:chgData name="Uday Kiran Rage" userId="8cfd044a105e3dbd" providerId="LiveId" clId="{74C12EC1-910D-2947-B002-F56DAEEC1B84}" dt="2023-05-17T02:06:20.292" v="705" actId="113"/>
          <ac:spMkLst>
            <pc:docMk/>
            <pc:sldMk cId="2736470812" sldId="280"/>
            <ac:spMk id="3" creationId="{AC0B67FF-4B4E-7CF4-F939-5367C9F83E4F}"/>
          </ac:spMkLst>
        </pc:spChg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1975606360" sldId="281"/>
        </pc:sldMkLst>
      </pc:sldChg>
      <pc:sldChg chg="modSp new mod">
        <pc:chgData name="Uday Kiran Rage" userId="8cfd044a105e3dbd" providerId="LiveId" clId="{74C12EC1-910D-2947-B002-F56DAEEC1B84}" dt="2023-05-17T02:25:18.968" v="1063" actId="20577"/>
        <pc:sldMkLst>
          <pc:docMk/>
          <pc:sldMk cId="3623295408" sldId="281"/>
        </pc:sldMkLst>
        <pc:spChg chg="mod">
          <ac:chgData name="Uday Kiran Rage" userId="8cfd044a105e3dbd" providerId="LiveId" clId="{74C12EC1-910D-2947-B002-F56DAEEC1B84}" dt="2023-05-17T02:06:29.450" v="714" actId="20577"/>
          <ac:spMkLst>
            <pc:docMk/>
            <pc:sldMk cId="3623295408" sldId="281"/>
            <ac:spMk id="2" creationId="{322B6AE4-A801-1D61-B49A-420B73A2597C}"/>
          </ac:spMkLst>
        </pc:spChg>
        <pc:spChg chg="mod">
          <ac:chgData name="Uday Kiran Rage" userId="8cfd044a105e3dbd" providerId="LiveId" clId="{74C12EC1-910D-2947-B002-F56DAEEC1B84}" dt="2023-05-17T02:25:18.968" v="1063" actId="20577"/>
          <ac:spMkLst>
            <pc:docMk/>
            <pc:sldMk cId="3623295408" sldId="281"/>
            <ac:spMk id="3" creationId="{4B1397A4-A167-705B-60F5-E25A82E8281B}"/>
          </ac:spMkLst>
        </pc:spChg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1047658397" sldId="282"/>
        </pc:sldMkLst>
      </pc:sldChg>
      <pc:sldChg chg="modSp new mod">
        <pc:chgData name="Uday Kiran Rage" userId="8cfd044a105e3dbd" providerId="LiveId" clId="{74C12EC1-910D-2947-B002-F56DAEEC1B84}" dt="2023-05-17T02:27:50.935" v="1263" actId="20577"/>
        <pc:sldMkLst>
          <pc:docMk/>
          <pc:sldMk cId="2858473576" sldId="282"/>
        </pc:sldMkLst>
        <pc:spChg chg="mod">
          <ac:chgData name="Uday Kiran Rage" userId="8cfd044a105e3dbd" providerId="LiveId" clId="{74C12EC1-910D-2947-B002-F56DAEEC1B84}" dt="2023-05-17T02:25:31.634" v="1087" actId="20577"/>
          <ac:spMkLst>
            <pc:docMk/>
            <pc:sldMk cId="2858473576" sldId="282"/>
            <ac:spMk id="2" creationId="{EFFAA5BA-293C-4AF5-0186-FED0B6C54AE4}"/>
          </ac:spMkLst>
        </pc:spChg>
        <pc:spChg chg="mod">
          <ac:chgData name="Uday Kiran Rage" userId="8cfd044a105e3dbd" providerId="LiveId" clId="{74C12EC1-910D-2947-B002-F56DAEEC1B84}" dt="2023-05-17T02:27:50.935" v="1263" actId="20577"/>
          <ac:spMkLst>
            <pc:docMk/>
            <pc:sldMk cId="2858473576" sldId="282"/>
            <ac:spMk id="3" creationId="{0A96F433-F026-580F-19F1-64088626B632}"/>
          </ac:spMkLst>
        </pc:spChg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4175517206" sldId="283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3741396202" sldId="285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3954976643" sldId="286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875270941" sldId="288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3800790947" sldId="289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2278373965" sldId="290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1219665466" sldId="291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4154071184" sldId="292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1943568550" sldId="293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348906612" sldId="294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898837792" sldId="295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4147323041" sldId="296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404996770" sldId="297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1448199889" sldId="298"/>
        </pc:sldMkLst>
      </pc:sldChg>
      <pc:sldChg chg="add">
        <pc:chgData name="Uday Kiran Rage" userId="8cfd044a105e3dbd" providerId="LiveId" clId="{74C12EC1-910D-2947-B002-F56DAEEC1B84}" dt="2023-05-17T02:28:15.997" v="1264"/>
        <pc:sldMkLst>
          <pc:docMk/>
          <pc:sldMk cId="1679493464" sldId="299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4221093354" sldId="299"/>
        </pc:sldMkLst>
      </pc:sldChg>
      <pc:sldChg chg="addSp delSp modSp new mod">
        <pc:chgData name="Uday Kiran Rage" userId="8cfd044a105e3dbd" providerId="LiveId" clId="{74C12EC1-910D-2947-B002-F56DAEEC1B84}" dt="2023-05-17T02:47:10.955" v="1481" actId="14100"/>
        <pc:sldMkLst>
          <pc:docMk/>
          <pc:sldMk cId="2608941018" sldId="300"/>
        </pc:sldMkLst>
        <pc:spChg chg="mod">
          <ac:chgData name="Uday Kiran Rage" userId="8cfd044a105e3dbd" providerId="LiveId" clId="{74C12EC1-910D-2947-B002-F56DAEEC1B84}" dt="2023-05-17T02:32:41.811" v="1300" actId="20577"/>
          <ac:spMkLst>
            <pc:docMk/>
            <pc:sldMk cId="2608941018" sldId="300"/>
            <ac:spMk id="2" creationId="{4FDA0FEB-A03E-609D-6BDB-47FCE587CFF1}"/>
          </ac:spMkLst>
        </pc:spChg>
        <pc:spChg chg="add del mod">
          <ac:chgData name="Uday Kiran Rage" userId="8cfd044a105e3dbd" providerId="LiveId" clId="{74C12EC1-910D-2947-B002-F56DAEEC1B84}" dt="2023-05-17T02:47:02.181" v="1478" actId="6549"/>
          <ac:spMkLst>
            <pc:docMk/>
            <pc:sldMk cId="2608941018" sldId="300"/>
            <ac:spMk id="3" creationId="{F7DAE430-206E-77FA-87D7-EF308CBE71E3}"/>
          </ac:spMkLst>
        </pc:spChg>
        <pc:picChg chg="add mod">
          <ac:chgData name="Uday Kiran Rage" userId="8cfd044a105e3dbd" providerId="LiveId" clId="{74C12EC1-910D-2947-B002-F56DAEEC1B84}" dt="2023-05-17T02:44:28.227" v="1469" actId="1076"/>
          <ac:picMkLst>
            <pc:docMk/>
            <pc:sldMk cId="2608941018" sldId="300"/>
            <ac:picMk id="4" creationId="{6592C566-498E-3053-6B2C-28A3202DAF03}"/>
          </ac:picMkLst>
        </pc:picChg>
        <pc:picChg chg="add mod">
          <ac:chgData name="Uday Kiran Rage" userId="8cfd044a105e3dbd" providerId="LiveId" clId="{74C12EC1-910D-2947-B002-F56DAEEC1B84}" dt="2023-05-17T02:47:10.955" v="1481" actId="14100"/>
          <ac:picMkLst>
            <pc:docMk/>
            <pc:sldMk cId="2608941018" sldId="300"/>
            <ac:picMk id="5" creationId="{17FE0CF5-F936-1906-90E0-08FE9799CD13}"/>
          </ac:picMkLst>
        </pc:picChg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3264806432" sldId="300"/>
        </pc:sldMkLst>
      </pc:sldChg>
      <pc:sldChg chg="modSp add mod">
        <pc:chgData name="Uday Kiran Rage" userId="8cfd044a105e3dbd" providerId="LiveId" clId="{74C12EC1-910D-2947-B002-F56DAEEC1B84}" dt="2023-05-17T02:31:35.034" v="1270" actId="207"/>
        <pc:sldMkLst>
          <pc:docMk/>
          <pc:sldMk cId="2373693307" sldId="301"/>
        </pc:sldMkLst>
        <pc:spChg chg="mod">
          <ac:chgData name="Uday Kiran Rage" userId="8cfd044a105e3dbd" providerId="LiveId" clId="{74C12EC1-910D-2947-B002-F56DAEEC1B84}" dt="2023-05-17T02:31:35.034" v="1270" actId="207"/>
          <ac:spMkLst>
            <pc:docMk/>
            <pc:sldMk cId="2373693307" sldId="301"/>
            <ac:spMk id="3" creationId="{AC0B67FF-4B4E-7CF4-F939-5367C9F83E4F}"/>
          </ac:spMkLst>
        </pc:spChg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2789134072" sldId="301"/>
        </pc:sldMkLst>
      </pc:sldChg>
      <pc:sldChg chg="addSp delSp modSp new mod">
        <pc:chgData name="Uday Kiran Rage" userId="8cfd044a105e3dbd" providerId="LiveId" clId="{74C12EC1-910D-2947-B002-F56DAEEC1B84}" dt="2023-05-17T03:00:27.887" v="1618" actId="14100"/>
        <pc:sldMkLst>
          <pc:docMk/>
          <pc:sldMk cId="321095194" sldId="302"/>
        </pc:sldMkLst>
        <pc:spChg chg="mod">
          <ac:chgData name="Uday Kiran Rage" userId="8cfd044a105e3dbd" providerId="LiveId" clId="{74C12EC1-910D-2947-B002-F56DAEEC1B84}" dt="2023-05-17T02:59:58.445" v="1541" actId="20577"/>
          <ac:spMkLst>
            <pc:docMk/>
            <pc:sldMk cId="321095194" sldId="302"/>
            <ac:spMk id="2" creationId="{D556D0AC-C93A-B015-F18B-8CC0A6789B52}"/>
          </ac:spMkLst>
        </pc:spChg>
        <pc:spChg chg="del">
          <ac:chgData name="Uday Kiran Rage" userId="8cfd044a105e3dbd" providerId="LiveId" clId="{74C12EC1-910D-2947-B002-F56DAEEC1B84}" dt="2023-05-17T02:58:47.264" v="1507" actId="478"/>
          <ac:spMkLst>
            <pc:docMk/>
            <pc:sldMk cId="321095194" sldId="302"/>
            <ac:spMk id="3" creationId="{32939304-43C6-0DCD-A146-640930F6F414}"/>
          </ac:spMkLst>
        </pc:spChg>
        <pc:spChg chg="add mod">
          <ac:chgData name="Uday Kiran Rage" userId="8cfd044a105e3dbd" providerId="LiveId" clId="{74C12EC1-910D-2947-B002-F56DAEEC1B84}" dt="2023-05-17T03:00:27.887" v="1618" actId="14100"/>
          <ac:spMkLst>
            <pc:docMk/>
            <pc:sldMk cId="321095194" sldId="302"/>
            <ac:spMk id="5" creationId="{A66EC4F1-3BB0-2FBF-FA2B-6C070619AFED}"/>
          </ac:spMkLst>
        </pc:spChg>
        <pc:picChg chg="add mod">
          <ac:chgData name="Uday Kiran Rage" userId="8cfd044a105e3dbd" providerId="LiveId" clId="{74C12EC1-910D-2947-B002-F56DAEEC1B84}" dt="2023-05-17T02:59:04.897" v="1512" actId="14100"/>
          <ac:picMkLst>
            <pc:docMk/>
            <pc:sldMk cId="321095194" sldId="302"/>
            <ac:picMk id="4" creationId="{78070CB3-A6C2-0275-368D-D5E8A5E28017}"/>
          </ac:picMkLst>
        </pc:picChg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2389072779" sldId="302"/>
        </pc:sldMkLst>
      </pc:sldChg>
      <pc:sldChg chg="addSp delSp modSp new mod">
        <pc:chgData name="Uday Kiran Rage" userId="8cfd044a105e3dbd" providerId="LiveId" clId="{74C12EC1-910D-2947-B002-F56DAEEC1B84}" dt="2023-05-17T03:03:56.490" v="1715" actId="6549"/>
        <pc:sldMkLst>
          <pc:docMk/>
          <pc:sldMk cId="1109051710" sldId="303"/>
        </pc:sldMkLst>
        <pc:spChg chg="mod">
          <ac:chgData name="Uday Kiran Rage" userId="8cfd044a105e3dbd" providerId="LiveId" clId="{74C12EC1-910D-2947-B002-F56DAEEC1B84}" dt="2023-05-17T03:03:56.490" v="1715" actId="6549"/>
          <ac:spMkLst>
            <pc:docMk/>
            <pc:sldMk cId="1109051710" sldId="303"/>
            <ac:spMk id="2" creationId="{5CA511B2-F674-2A23-4DBC-8295D2EBC622}"/>
          </ac:spMkLst>
        </pc:spChg>
        <pc:spChg chg="del">
          <ac:chgData name="Uday Kiran Rage" userId="8cfd044a105e3dbd" providerId="LiveId" clId="{74C12EC1-910D-2947-B002-F56DAEEC1B84}" dt="2023-05-17T03:01:23.928" v="1619" actId="478"/>
          <ac:spMkLst>
            <pc:docMk/>
            <pc:sldMk cId="1109051710" sldId="303"/>
            <ac:spMk id="3" creationId="{BAE71793-5E11-D2B3-D26B-539B93BC3F10}"/>
          </ac:spMkLst>
        </pc:spChg>
        <pc:spChg chg="add mod">
          <ac:chgData name="Uday Kiran Rage" userId="8cfd044a105e3dbd" providerId="LiveId" clId="{74C12EC1-910D-2947-B002-F56DAEEC1B84}" dt="2023-05-17T03:02:40.955" v="1677" actId="1076"/>
          <ac:spMkLst>
            <pc:docMk/>
            <pc:sldMk cId="1109051710" sldId="303"/>
            <ac:spMk id="6" creationId="{843A38D0-67B9-2D7F-6495-19005B02BBC5}"/>
          </ac:spMkLst>
        </pc:spChg>
        <pc:picChg chg="add mod">
          <ac:chgData name="Uday Kiran Rage" userId="8cfd044a105e3dbd" providerId="LiveId" clId="{74C12EC1-910D-2947-B002-F56DAEEC1B84}" dt="2023-05-17T03:01:35.756" v="1623" actId="14100"/>
          <ac:picMkLst>
            <pc:docMk/>
            <pc:sldMk cId="1109051710" sldId="303"/>
            <ac:picMk id="4" creationId="{787E71BB-6767-B41A-6D8E-8F79C3E7108C}"/>
          </ac:picMkLst>
        </pc:picChg>
        <pc:picChg chg="add mod">
          <ac:chgData name="Uday Kiran Rage" userId="8cfd044a105e3dbd" providerId="LiveId" clId="{74C12EC1-910D-2947-B002-F56DAEEC1B84}" dt="2023-05-17T03:01:52.379" v="1625" actId="1076"/>
          <ac:picMkLst>
            <pc:docMk/>
            <pc:sldMk cId="1109051710" sldId="303"/>
            <ac:picMk id="5" creationId="{B3001197-54B6-1542-2477-28C6C872DB68}"/>
          </ac:picMkLst>
        </pc:picChg>
        <pc:cxnChg chg="add mod">
          <ac:chgData name="Uday Kiran Rage" userId="8cfd044a105e3dbd" providerId="LiveId" clId="{74C12EC1-910D-2947-B002-F56DAEEC1B84}" dt="2023-05-17T03:03:04.078" v="1679" actId="692"/>
          <ac:cxnSpMkLst>
            <pc:docMk/>
            <pc:sldMk cId="1109051710" sldId="303"/>
            <ac:cxnSpMk id="8" creationId="{1D99B650-C957-EDC7-A21E-E214564DB0AC}"/>
          </ac:cxnSpMkLst>
        </pc:cxnChg>
        <pc:cxnChg chg="add mod">
          <ac:chgData name="Uday Kiran Rage" userId="8cfd044a105e3dbd" providerId="LiveId" clId="{74C12EC1-910D-2947-B002-F56DAEEC1B84}" dt="2023-05-17T03:03:21.144" v="1682" actId="14100"/>
          <ac:cxnSpMkLst>
            <pc:docMk/>
            <pc:sldMk cId="1109051710" sldId="303"/>
            <ac:cxnSpMk id="9" creationId="{38F600A7-2703-EE69-A346-5CFE332599B6}"/>
          </ac:cxnSpMkLst>
        </pc:cxnChg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2250258766" sldId="303"/>
        </pc:sldMkLst>
      </pc:sldChg>
      <pc:sldChg chg="add">
        <pc:chgData name="Uday Kiran Rage" userId="8cfd044a105e3dbd" providerId="LiveId" clId="{74C12EC1-910D-2947-B002-F56DAEEC1B84}" dt="2023-05-17T03:06:29.773" v="1716"/>
        <pc:sldMkLst>
          <pc:docMk/>
          <pc:sldMk cId="1448199889" sldId="304"/>
        </pc:sldMkLst>
      </pc:sldChg>
      <pc:sldChg chg="addSp modSp new mod">
        <pc:chgData name="Uday Kiran Rage" userId="8cfd044a105e3dbd" providerId="LiveId" clId="{74C12EC1-910D-2947-B002-F56DAEEC1B84}" dt="2023-05-17T03:12:04.681" v="1797" actId="1076"/>
        <pc:sldMkLst>
          <pc:docMk/>
          <pc:sldMk cId="1549086172" sldId="305"/>
        </pc:sldMkLst>
        <pc:spChg chg="mod">
          <ac:chgData name="Uday Kiran Rage" userId="8cfd044a105e3dbd" providerId="LiveId" clId="{74C12EC1-910D-2947-B002-F56DAEEC1B84}" dt="2023-05-17T03:08:39.158" v="1768" actId="20577"/>
          <ac:spMkLst>
            <pc:docMk/>
            <pc:sldMk cId="1549086172" sldId="305"/>
            <ac:spMk id="2" creationId="{443C94E1-FFC3-45D7-5C04-560E06C4789A}"/>
          </ac:spMkLst>
        </pc:spChg>
        <pc:spChg chg="mod">
          <ac:chgData name="Uday Kiran Rage" userId="8cfd044a105e3dbd" providerId="LiveId" clId="{74C12EC1-910D-2947-B002-F56DAEEC1B84}" dt="2023-05-17T03:09:28.482" v="1772"/>
          <ac:spMkLst>
            <pc:docMk/>
            <pc:sldMk cId="1549086172" sldId="305"/>
            <ac:spMk id="3" creationId="{817EF1B4-4025-09FC-2674-0125623046F1}"/>
          </ac:spMkLst>
        </pc:spChg>
        <pc:spChg chg="add mod">
          <ac:chgData name="Uday Kiran Rage" userId="8cfd044a105e3dbd" providerId="LiveId" clId="{74C12EC1-910D-2947-B002-F56DAEEC1B84}" dt="2023-05-17T03:11:15.326" v="1790" actId="1076"/>
          <ac:spMkLst>
            <pc:docMk/>
            <pc:sldMk cId="1549086172" sldId="305"/>
            <ac:spMk id="5" creationId="{224037FA-4D1E-530C-4B6C-E0A73F346E79}"/>
          </ac:spMkLst>
        </pc:spChg>
        <pc:spChg chg="add mod">
          <ac:chgData name="Uday Kiran Rage" userId="8cfd044a105e3dbd" providerId="LiveId" clId="{74C12EC1-910D-2947-B002-F56DAEEC1B84}" dt="2023-05-17T03:12:04.681" v="1797" actId="1076"/>
          <ac:spMkLst>
            <pc:docMk/>
            <pc:sldMk cId="1549086172" sldId="305"/>
            <ac:spMk id="7" creationId="{DD23ABA0-67BD-5B6C-28F4-3F903E0D9DB6}"/>
          </ac:spMkLst>
        </pc:spChg>
        <pc:picChg chg="add mod">
          <ac:chgData name="Uday Kiran Rage" userId="8cfd044a105e3dbd" providerId="LiveId" clId="{74C12EC1-910D-2947-B002-F56DAEEC1B84}" dt="2023-05-17T03:09:46.371" v="1776" actId="14100"/>
          <ac:picMkLst>
            <pc:docMk/>
            <pc:sldMk cId="1549086172" sldId="305"/>
            <ac:picMk id="4" creationId="{D56E6C44-8A1B-1D49-809D-9BD0469EE59F}"/>
          </ac:picMkLst>
        </pc:picChg>
      </pc:sldChg>
      <pc:sldChg chg="modSp add mod">
        <pc:chgData name="Uday Kiran Rage" userId="8cfd044a105e3dbd" providerId="LiveId" clId="{74C12EC1-910D-2947-B002-F56DAEEC1B84}" dt="2023-05-17T03:17:44.728" v="1999" actId="20577"/>
        <pc:sldMkLst>
          <pc:docMk/>
          <pc:sldMk cId="2647454144" sldId="306"/>
        </pc:sldMkLst>
        <pc:spChg chg="mod">
          <ac:chgData name="Uday Kiran Rage" userId="8cfd044a105e3dbd" providerId="LiveId" clId="{74C12EC1-910D-2947-B002-F56DAEEC1B84}" dt="2023-05-17T03:17:44.728" v="1999" actId="20577"/>
          <ac:spMkLst>
            <pc:docMk/>
            <pc:sldMk cId="2647454144" sldId="306"/>
            <ac:spMk id="3" creationId="{AC0B67FF-4B4E-7CF4-F939-5367C9F83E4F}"/>
          </ac:spMkLst>
        </pc:spChg>
      </pc:sldChg>
      <pc:sldChg chg="modSp new mod">
        <pc:chgData name="Uday Kiran Rage" userId="8cfd044a105e3dbd" providerId="LiveId" clId="{74C12EC1-910D-2947-B002-F56DAEEC1B84}" dt="2023-05-17T03:15:25.208" v="1966" actId="20577"/>
        <pc:sldMkLst>
          <pc:docMk/>
          <pc:sldMk cId="1995224825" sldId="307"/>
        </pc:sldMkLst>
        <pc:spChg chg="mod">
          <ac:chgData name="Uday Kiran Rage" userId="8cfd044a105e3dbd" providerId="LiveId" clId="{74C12EC1-910D-2947-B002-F56DAEEC1B84}" dt="2023-05-17T03:13:54.705" v="1824" actId="20577"/>
          <ac:spMkLst>
            <pc:docMk/>
            <pc:sldMk cId="1995224825" sldId="307"/>
            <ac:spMk id="2" creationId="{07C6788A-BF57-61FF-791C-E5BABB0BE4AF}"/>
          </ac:spMkLst>
        </pc:spChg>
        <pc:spChg chg="mod">
          <ac:chgData name="Uday Kiran Rage" userId="8cfd044a105e3dbd" providerId="LiveId" clId="{74C12EC1-910D-2947-B002-F56DAEEC1B84}" dt="2023-05-17T03:15:25.208" v="1966" actId="20577"/>
          <ac:spMkLst>
            <pc:docMk/>
            <pc:sldMk cId="1995224825" sldId="307"/>
            <ac:spMk id="3" creationId="{A6A2A175-F163-8BD0-8C55-627BFFF2B916}"/>
          </ac:spMkLst>
        </pc:spChg>
      </pc:sldChg>
      <pc:sldChg chg="addSp delSp modSp new mod">
        <pc:chgData name="Uday Kiran Rage" userId="8cfd044a105e3dbd" providerId="LiveId" clId="{74C12EC1-910D-2947-B002-F56DAEEC1B84}" dt="2023-05-17T04:10:38.476" v="2644" actId="1076"/>
        <pc:sldMkLst>
          <pc:docMk/>
          <pc:sldMk cId="3022304523" sldId="308"/>
        </pc:sldMkLst>
        <pc:spChg chg="mod">
          <ac:chgData name="Uday Kiran Rage" userId="8cfd044a105e3dbd" providerId="LiveId" clId="{74C12EC1-910D-2947-B002-F56DAEEC1B84}" dt="2023-05-17T03:17:56.613" v="2001"/>
          <ac:spMkLst>
            <pc:docMk/>
            <pc:sldMk cId="3022304523" sldId="308"/>
            <ac:spMk id="2" creationId="{DDAC6C71-55B6-C088-D45A-964B6A846B2F}"/>
          </ac:spMkLst>
        </pc:spChg>
        <pc:spChg chg="mod">
          <ac:chgData name="Uday Kiran Rage" userId="8cfd044a105e3dbd" providerId="LiveId" clId="{74C12EC1-910D-2947-B002-F56DAEEC1B84}" dt="2023-05-17T04:08:29.821" v="2550" actId="6549"/>
          <ac:spMkLst>
            <pc:docMk/>
            <pc:sldMk cId="3022304523" sldId="308"/>
            <ac:spMk id="3" creationId="{1D447863-C875-E180-52E8-272166DC75B7}"/>
          </ac:spMkLst>
        </pc:spChg>
        <pc:spChg chg="add del mod">
          <ac:chgData name="Uday Kiran Rage" userId="8cfd044a105e3dbd" providerId="LiveId" clId="{74C12EC1-910D-2947-B002-F56DAEEC1B84}" dt="2023-05-17T03:19:37.663" v="2125" actId="478"/>
          <ac:spMkLst>
            <pc:docMk/>
            <pc:sldMk cId="3022304523" sldId="308"/>
            <ac:spMk id="5" creationId="{AD2785E8-2B8D-6647-8F54-0701B7A364F4}"/>
          </ac:spMkLst>
        </pc:spChg>
        <pc:spChg chg="add mod">
          <ac:chgData name="Uday Kiran Rage" userId="8cfd044a105e3dbd" providerId="LiveId" clId="{74C12EC1-910D-2947-B002-F56DAEEC1B84}" dt="2023-05-17T04:09:56.755" v="2632" actId="1076"/>
          <ac:spMkLst>
            <pc:docMk/>
            <pc:sldMk cId="3022304523" sldId="308"/>
            <ac:spMk id="9" creationId="{0FE703CA-84A1-29A0-EAF1-EF98BC831DFF}"/>
          </ac:spMkLst>
        </pc:spChg>
        <pc:spChg chg="add mod">
          <ac:chgData name="Uday Kiran Rage" userId="8cfd044a105e3dbd" providerId="LiveId" clId="{74C12EC1-910D-2947-B002-F56DAEEC1B84}" dt="2023-05-17T04:10:38.476" v="2644" actId="1076"/>
          <ac:spMkLst>
            <pc:docMk/>
            <pc:sldMk cId="3022304523" sldId="308"/>
            <ac:spMk id="12" creationId="{A59CCC59-4698-2432-0AC7-4C92A1F23630}"/>
          </ac:spMkLst>
        </pc:spChg>
        <pc:picChg chg="add mod">
          <ac:chgData name="Uday Kiran Rage" userId="8cfd044a105e3dbd" providerId="LiveId" clId="{74C12EC1-910D-2947-B002-F56DAEEC1B84}" dt="2023-05-17T04:08:36.727" v="2551" actId="1076"/>
          <ac:picMkLst>
            <pc:docMk/>
            <pc:sldMk cId="3022304523" sldId="308"/>
            <ac:picMk id="6" creationId="{EBAA9E01-4637-061D-BD6B-DA54280CF608}"/>
          </ac:picMkLst>
        </pc:picChg>
        <pc:picChg chg="add mod">
          <ac:chgData name="Uday Kiran Rage" userId="8cfd044a105e3dbd" providerId="LiveId" clId="{74C12EC1-910D-2947-B002-F56DAEEC1B84}" dt="2023-05-17T04:10:09.948" v="2634" actId="1076"/>
          <ac:picMkLst>
            <pc:docMk/>
            <pc:sldMk cId="3022304523" sldId="308"/>
            <ac:picMk id="10" creationId="{1BE887BE-F9F2-925A-CD9D-B3591F36BE66}"/>
          </ac:picMkLst>
        </pc:picChg>
        <pc:cxnChg chg="add mod">
          <ac:chgData name="Uday Kiran Rage" userId="8cfd044a105e3dbd" providerId="LiveId" clId="{74C12EC1-910D-2947-B002-F56DAEEC1B84}" dt="2023-05-17T04:09:43.421" v="2605" actId="1037"/>
          <ac:cxnSpMkLst>
            <pc:docMk/>
            <pc:sldMk cId="3022304523" sldId="308"/>
            <ac:cxnSpMk id="8" creationId="{16572126-B1A8-70A2-4AD8-FD22A03FA3F8}"/>
          </ac:cxnSpMkLst>
        </pc:cxnChg>
        <pc:cxnChg chg="add mod">
          <ac:chgData name="Uday Kiran Rage" userId="8cfd044a105e3dbd" providerId="LiveId" clId="{74C12EC1-910D-2947-B002-F56DAEEC1B84}" dt="2023-05-17T04:10:35.465" v="2643" actId="14100"/>
          <ac:cxnSpMkLst>
            <pc:docMk/>
            <pc:sldMk cId="3022304523" sldId="308"/>
            <ac:cxnSpMk id="11" creationId="{C733E50D-1EA5-3650-B000-EF0A77855029}"/>
          </ac:cxnSpMkLst>
        </pc:cxnChg>
      </pc:sldChg>
      <pc:sldChg chg="addSp modSp new mod">
        <pc:chgData name="Uday Kiran Rage" userId="8cfd044a105e3dbd" providerId="LiveId" clId="{74C12EC1-910D-2947-B002-F56DAEEC1B84}" dt="2023-05-17T04:06:05.862" v="2532" actId="14100"/>
        <pc:sldMkLst>
          <pc:docMk/>
          <pc:sldMk cId="3557311396" sldId="309"/>
        </pc:sldMkLst>
        <pc:spChg chg="mod">
          <ac:chgData name="Uday Kiran Rage" userId="8cfd044a105e3dbd" providerId="LiveId" clId="{74C12EC1-910D-2947-B002-F56DAEEC1B84}" dt="2023-05-17T03:21:19.556" v="2272"/>
          <ac:spMkLst>
            <pc:docMk/>
            <pc:sldMk cId="3557311396" sldId="309"/>
            <ac:spMk id="2" creationId="{0B56056B-2265-A868-160F-0404DA492F30}"/>
          </ac:spMkLst>
        </pc:spChg>
        <pc:spChg chg="mod">
          <ac:chgData name="Uday Kiran Rage" userId="8cfd044a105e3dbd" providerId="LiveId" clId="{74C12EC1-910D-2947-B002-F56DAEEC1B84}" dt="2023-05-17T04:05:17.748" v="2523" actId="6549"/>
          <ac:spMkLst>
            <pc:docMk/>
            <pc:sldMk cId="3557311396" sldId="309"/>
            <ac:spMk id="3" creationId="{F9A889C8-DC91-750B-96A5-D8F4B9B3197F}"/>
          </ac:spMkLst>
        </pc:spChg>
        <pc:spChg chg="add mod">
          <ac:chgData name="Uday Kiran Rage" userId="8cfd044a105e3dbd" providerId="LiveId" clId="{74C12EC1-910D-2947-B002-F56DAEEC1B84}" dt="2023-05-17T04:04:50.032" v="2513" actId="14100"/>
          <ac:spMkLst>
            <pc:docMk/>
            <pc:sldMk cId="3557311396" sldId="309"/>
            <ac:spMk id="5" creationId="{A9E6F5FE-90BF-8B83-49B6-98DFE904008B}"/>
          </ac:spMkLst>
        </pc:spChg>
        <pc:spChg chg="add mod">
          <ac:chgData name="Uday Kiran Rage" userId="8cfd044a105e3dbd" providerId="LiveId" clId="{74C12EC1-910D-2947-B002-F56DAEEC1B84}" dt="2023-05-17T04:04:58.287" v="2515" actId="1076"/>
          <ac:spMkLst>
            <pc:docMk/>
            <pc:sldMk cId="3557311396" sldId="309"/>
            <ac:spMk id="6" creationId="{AAF82545-3F01-7787-2ECE-308DE7CF4D6E}"/>
          </ac:spMkLst>
        </pc:spChg>
        <pc:spChg chg="add mod">
          <ac:chgData name="Uday Kiran Rage" userId="8cfd044a105e3dbd" providerId="LiveId" clId="{74C12EC1-910D-2947-B002-F56DAEEC1B84}" dt="2023-05-17T04:05:28.406" v="2524" actId="14100"/>
          <ac:spMkLst>
            <pc:docMk/>
            <pc:sldMk cId="3557311396" sldId="309"/>
            <ac:spMk id="7" creationId="{2AF03FDF-4956-FFCB-775B-733302692796}"/>
          </ac:spMkLst>
        </pc:spChg>
        <pc:picChg chg="add mod">
          <ac:chgData name="Uday Kiran Rage" userId="8cfd044a105e3dbd" providerId="LiveId" clId="{74C12EC1-910D-2947-B002-F56DAEEC1B84}" dt="2023-05-17T04:03:54.825" v="2491"/>
          <ac:picMkLst>
            <pc:docMk/>
            <pc:sldMk cId="3557311396" sldId="309"/>
            <ac:picMk id="4" creationId="{A9BC9B9F-96DD-D17A-DE09-5CA2C428F838}"/>
          </ac:picMkLst>
        </pc:picChg>
        <pc:cxnChg chg="add mod">
          <ac:chgData name="Uday Kiran Rage" userId="8cfd044a105e3dbd" providerId="LiveId" clId="{74C12EC1-910D-2947-B002-F56DAEEC1B84}" dt="2023-05-17T04:05:43.658" v="2527" actId="692"/>
          <ac:cxnSpMkLst>
            <pc:docMk/>
            <pc:sldMk cId="3557311396" sldId="309"/>
            <ac:cxnSpMk id="9" creationId="{3B542B8F-B199-2580-40CE-549987B692C0}"/>
          </ac:cxnSpMkLst>
        </pc:cxnChg>
        <pc:cxnChg chg="add mod">
          <ac:chgData name="Uday Kiran Rage" userId="8cfd044a105e3dbd" providerId="LiveId" clId="{74C12EC1-910D-2947-B002-F56DAEEC1B84}" dt="2023-05-17T04:05:52.322" v="2529" actId="1076"/>
          <ac:cxnSpMkLst>
            <pc:docMk/>
            <pc:sldMk cId="3557311396" sldId="309"/>
            <ac:cxnSpMk id="10" creationId="{BDBFA1AC-B5BF-5E09-0BC9-27584A0CC029}"/>
          </ac:cxnSpMkLst>
        </pc:cxnChg>
        <pc:cxnChg chg="add mod">
          <ac:chgData name="Uday Kiran Rage" userId="8cfd044a105e3dbd" providerId="LiveId" clId="{74C12EC1-910D-2947-B002-F56DAEEC1B84}" dt="2023-05-17T04:06:05.862" v="2532" actId="14100"/>
          <ac:cxnSpMkLst>
            <pc:docMk/>
            <pc:sldMk cId="3557311396" sldId="309"/>
            <ac:cxnSpMk id="11" creationId="{DBAFB0E3-24B5-F38C-242E-515C56B5BE5D}"/>
          </ac:cxnSpMkLst>
        </pc:cxnChg>
      </pc:sldChg>
      <pc:sldChg chg="addSp modSp new mod">
        <pc:chgData name="Uday Kiran Rage" userId="8cfd044a105e3dbd" providerId="LiveId" clId="{74C12EC1-910D-2947-B002-F56DAEEC1B84}" dt="2023-05-17T04:12:35.220" v="2745"/>
        <pc:sldMkLst>
          <pc:docMk/>
          <pc:sldMk cId="3230749141" sldId="310"/>
        </pc:sldMkLst>
        <pc:spChg chg="mod">
          <ac:chgData name="Uday Kiran Rage" userId="8cfd044a105e3dbd" providerId="LiveId" clId="{74C12EC1-910D-2947-B002-F56DAEEC1B84}" dt="2023-05-17T04:06:16.533" v="2534"/>
          <ac:spMkLst>
            <pc:docMk/>
            <pc:sldMk cId="3230749141" sldId="310"/>
            <ac:spMk id="2" creationId="{F58B9B16-967F-F849-9744-1D9AA5A99696}"/>
          </ac:spMkLst>
        </pc:spChg>
        <pc:spChg chg="mod">
          <ac:chgData name="Uday Kiran Rage" userId="8cfd044a105e3dbd" providerId="LiveId" clId="{74C12EC1-910D-2947-B002-F56DAEEC1B84}" dt="2023-05-17T04:12:35.220" v="2745"/>
          <ac:spMkLst>
            <pc:docMk/>
            <pc:sldMk cId="3230749141" sldId="310"/>
            <ac:spMk id="3" creationId="{9EE2AF88-20A1-EAC3-389D-0DABC35D7815}"/>
          </ac:spMkLst>
        </pc:spChg>
        <pc:spChg chg="add mod">
          <ac:chgData name="Uday Kiran Rage" userId="8cfd044a105e3dbd" providerId="LiveId" clId="{74C12EC1-910D-2947-B002-F56DAEEC1B84}" dt="2023-05-17T04:11:03.712" v="2663" actId="1076"/>
          <ac:spMkLst>
            <pc:docMk/>
            <pc:sldMk cId="3230749141" sldId="310"/>
            <ac:spMk id="6" creationId="{3752EC14-9CFB-E6CB-C9C1-6D78B3489834}"/>
          </ac:spMkLst>
        </pc:spChg>
        <pc:picChg chg="add mod">
          <ac:chgData name="Uday Kiran Rage" userId="8cfd044a105e3dbd" providerId="LiveId" clId="{74C12EC1-910D-2947-B002-F56DAEEC1B84}" dt="2023-05-17T04:10:51.538" v="2646" actId="1076"/>
          <ac:picMkLst>
            <pc:docMk/>
            <pc:sldMk cId="3230749141" sldId="310"/>
            <ac:picMk id="4" creationId="{03D1A308-1CF1-78E0-48CA-1629EB028099}"/>
          </ac:picMkLst>
        </pc:picChg>
        <pc:cxnChg chg="add mod">
          <ac:chgData name="Uday Kiran Rage" userId="8cfd044a105e3dbd" providerId="LiveId" clId="{74C12EC1-910D-2947-B002-F56DAEEC1B84}" dt="2023-05-17T04:10:51.538" v="2646" actId="1076"/>
          <ac:cxnSpMkLst>
            <pc:docMk/>
            <pc:sldMk cId="3230749141" sldId="310"/>
            <ac:cxnSpMk id="5" creationId="{F498CD36-DC96-FDB7-AD8C-F207184EF176}"/>
          </ac:cxnSpMkLst>
        </pc:cxnChg>
      </pc:sldChg>
    </pc:docChg>
  </pc:docChgLst>
  <pc:docChgLst>
    <pc:chgData name="Uday Kiran Rage" userId="8cfd044a105e3dbd" providerId="LiveId" clId="{11AD4C74-606B-7243-853B-2C732D2FFC49}"/>
    <pc:docChg chg="undo custSel addSld modSld">
      <pc:chgData name="Uday Kiran Rage" userId="8cfd044a105e3dbd" providerId="LiveId" clId="{11AD4C74-606B-7243-853B-2C732D2FFC49}" dt="2023-05-17T13:50:30.746" v="194" actId="20577"/>
      <pc:docMkLst>
        <pc:docMk/>
      </pc:docMkLst>
      <pc:sldChg chg="modSp mod">
        <pc:chgData name="Uday Kiran Rage" userId="8cfd044a105e3dbd" providerId="LiveId" clId="{11AD4C74-606B-7243-853B-2C732D2FFC49}" dt="2023-05-17T13:48:48.901" v="129" actId="6549"/>
        <pc:sldMkLst>
          <pc:docMk/>
          <pc:sldMk cId="2080770835" sldId="257"/>
        </pc:sldMkLst>
        <pc:spChg chg="mod">
          <ac:chgData name="Uday Kiran Rage" userId="8cfd044a105e3dbd" providerId="LiveId" clId="{11AD4C74-606B-7243-853B-2C732D2FFC49}" dt="2023-05-17T13:48:48.901" v="129" actId="6549"/>
          <ac:spMkLst>
            <pc:docMk/>
            <pc:sldMk cId="2080770835" sldId="257"/>
            <ac:spMk id="3" creationId="{AC0B67FF-4B4E-7CF4-F939-5367C9F83E4F}"/>
          </ac:spMkLst>
        </pc:spChg>
      </pc:sldChg>
      <pc:sldChg chg="modSp mod">
        <pc:chgData name="Uday Kiran Rage" userId="8cfd044a105e3dbd" providerId="LiveId" clId="{11AD4C74-606B-7243-853B-2C732D2FFC49}" dt="2023-05-17T13:48:35.388" v="126" actId="27636"/>
        <pc:sldMkLst>
          <pc:docMk/>
          <pc:sldMk cId="634549012" sldId="276"/>
        </pc:sldMkLst>
        <pc:spChg chg="mod">
          <ac:chgData name="Uday Kiran Rage" userId="8cfd044a105e3dbd" providerId="LiveId" clId="{11AD4C74-606B-7243-853B-2C732D2FFC49}" dt="2023-05-17T13:48:35.388" v="126" actId="27636"/>
          <ac:spMkLst>
            <pc:docMk/>
            <pc:sldMk cId="634549012" sldId="276"/>
            <ac:spMk id="3" creationId="{AC0B67FF-4B4E-7CF4-F939-5367C9F83E4F}"/>
          </ac:spMkLst>
        </pc:spChg>
      </pc:sldChg>
      <pc:sldChg chg="modSp mod">
        <pc:chgData name="Uday Kiran Rage" userId="8cfd044a105e3dbd" providerId="LiveId" clId="{11AD4C74-606B-7243-853B-2C732D2FFC49}" dt="2023-05-17T13:49:25.020" v="144" actId="20577"/>
        <pc:sldMkLst>
          <pc:docMk/>
          <pc:sldMk cId="2736470812" sldId="280"/>
        </pc:sldMkLst>
        <pc:spChg chg="mod">
          <ac:chgData name="Uday Kiran Rage" userId="8cfd044a105e3dbd" providerId="LiveId" clId="{11AD4C74-606B-7243-853B-2C732D2FFC49}" dt="2023-05-17T13:49:25.020" v="144" actId="20577"/>
          <ac:spMkLst>
            <pc:docMk/>
            <pc:sldMk cId="2736470812" sldId="280"/>
            <ac:spMk id="3" creationId="{AC0B67FF-4B4E-7CF4-F939-5367C9F83E4F}"/>
          </ac:spMkLst>
        </pc:spChg>
      </pc:sldChg>
      <pc:sldChg chg="modSp mod">
        <pc:chgData name="Uday Kiran Rage" userId="8cfd044a105e3dbd" providerId="LiveId" clId="{11AD4C74-606B-7243-853B-2C732D2FFC49}" dt="2023-05-17T13:50:30.746" v="194" actId="20577"/>
        <pc:sldMkLst>
          <pc:docMk/>
          <pc:sldMk cId="2373693307" sldId="301"/>
        </pc:sldMkLst>
        <pc:spChg chg="mod">
          <ac:chgData name="Uday Kiran Rage" userId="8cfd044a105e3dbd" providerId="LiveId" clId="{11AD4C74-606B-7243-853B-2C732D2FFC49}" dt="2023-05-17T13:50:30.746" v="194" actId="20577"/>
          <ac:spMkLst>
            <pc:docMk/>
            <pc:sldMk cId="2373693307" sldId="301"/>
            <ac:spMk id="3" creationId="{AC0B67FF-4B4E-7CF4-F939-5367C9F83E4F}"/>
          </ac:spMkLst>
        </pc:spChg>
      </pc:sldChg>
      <pc:sldChg chg="modSp mod">
        <pc:chgData name="Uday Kiran Rage" userId="8cfd044a105e3dbd" providerId="LiveId" clId="{11AD4C74-606B-7243-853B-2C732D2FFC49}" dt="2023-05-17T13:50:23.273" v="191" actId="20577"/>
        <pc:sldMkLst>
          <pc:docMk/>
          <pc:sldMk cId="2647454144" sldId="306"/>
        </pc:sldMkLst>
        <pc:spChg chg="mod">
          <ac:chgData name="Uday Kiran Rage" userId="8cfd044a105e3dbd" providerId="LiveId" clId="{11AD4C74-606B-7243-853B-2C732D2FFC49}" dt="2023-05-17T13:50:23.273" v="191" actId="20577"/>
          <ac:spMkLst>
            <pc:docMk/>
            <pc:sldMk cId="2647454144" sldId="306"/>
            <ac:spMk id="3" creationId="{AC0B67FF-4B4E-7CF4-F939-5367C9F83E4F}"/>
          </ac:spMkLst>
        </pc:spChg>
      </pc:sldChg>
      <pc:sldChg chg="addSp modSp mod">
        <pc:chgData name="Uday Kiran Rage" userId="8cfd044a105e3dbd" providerId="LiveId" clId="{11AD4C74-606B-7243-853B-2C732D2FFC49}" dt="2023-05-17T13:44:49.262" v="87" actId="20577"/>
        <pc:sldMkLst>
          <pc:docMk/>
          <pc:sldMk cId="3230749141" sldId="310"/>
        </pc:sldMkLst>
        <pc:spChg chg="mod">
          <ac:chgData name="Uday Kiran Rage" userId="8cfd044a105e3dbd" providerId="LiveId" clId="{11AD4C74-606B-7243-853B-2C732D2FFC49}" dt="2023-05-17T13:44:49.262" v="87" actId="20577"/>
          <ac:spMkLst>
            <pc:docMk/>
            <pc:sldMk cId="3230749141" sldId="310"/>
            <ac:spMk id="3" creationId="{9EE2AF88-20A1-EAC3-389D-0DABC35D7815}"/>
          </ac:spMkLst>
        </pc:spChg>
        <pc:picChg chg="add mod">
          <ac:chgData name="Uday Kiran Rage" userId="8cfd044a105e3dbd" providerId="LiveId" clId="{11AD4C74-606B-7243-853B-2C732D2FFC49}" dt="2023-05-17T13:43:02.118" v="1" actId="1076"/>
          <ac:picMkLst>
            <pc:docMk/>
            <pc:sldMk cId="3230749141" sldId="310"/>
            <ac:picMk id="7" creationId="{5C56B7A6-736B-B4B4-2018-2305ED0742BE}"/>
          </ac:picMkLst>
        </pc:picChg>
      </pc:sldChg>
      <pc:sldChg chg="delSp modSp new mod">
        <pc:chgData name="Uday Kiran Rage" userId="8cfd044a105e3dbd" providerId="LiveId" clId="{11AD4C74-606B-7243-853B-2C732D2FFC49}" dt="2023-05-17T13:47:36.557" v="101" actId="1076"/>
        <pc:sldMkLst>
          <pc:docMk/>
          <pc:sldMk cId="3001730570" sldId="311"/>
        </pc:sldMkLst>
        <pc:spChg chg="mod">
          <ac:chgData name="Uday Kiran Rage" userId="8cfd044a105e3dbd" providerId="LiveId" clId="{11AD4C74-606B-7243-853B-2C732D2FFC49}" dt="2023-05-17T13:47:36.557" v="101" actId="1076"/>
          <ac:spMkLst>
            <pc:docMk/>
            <pc:sldMk cId="3001730570" sldId="311"/>
            <ac:spMk id="2" creationId="{30EFE839-91F0-3671-7DE7-8300DADE7DDE}"/>
          </ac:spMkLst>
        </pc:spChg>
        <pc:spChg chg="del">
          <ac:chgData name="Uday Kiran Rage" userId="8cfd044a105e3dbd" providerId="LiveId" clId="{11AD4C74-606B-7243-853B-2C732D2FFC49}" dt="2023-05-17T13:47:15.425" v="89" actId="478"/>
          <ac:spMkLst>
            <pc:docMk/>
            <pc:sldMk cId="3001730570" sldId="311"/>
            <ac:spMk id="3" creationId="{1CDCEBAF-C01F-578C-82D6-E9A6B4D694D4}"/>
          </ac:spMkLst>
        </pc:spChg>
      </pc:sldChg>
    </pc:docChg>
  </pc:docChgLst>
  <pc:docChgLst>
    <pc:chgData name="Edula Raashika" userId="c431a311709d9ebb" providerId="Windows Live" clId="Web-{8B6317F0-D2A9-4D5D-A4C4-A335212F2E6B}"/>
    <pc:docChg chg="addSld modSld sldOrd">
      <pc:chgData name="Edula Raashika" userId="c431a311709d9ebb" providerId="Windows Live" clId="Web-{8B6317F0-D2A9-4D5D-A4C4-A335212F2E6B}" dt="2023-05-16T05:00:42.411" v="4570" actId="20577"/>
      <pc:docMkLst>
        <pc:docMk/>
      </pc:docMkLst>
      <pc:sldChg chg="addSp modSp">
        <pc:chgData name="Edula Raashika" userId="c431a311709d9ebb" providerId="Windows Live" clId="Web-{8B6317F0-D2A9-4D5D-A4C4-A335212F2E6B}" dt="2023-05-16T04:30:25.928" v="3345" actId="20577"/>
        <pc:sldMkLst>
          <pc:docMk/>
          <pc:sldMk cId="1975606360" sldId="281"/>
        </pc:sldMkLst>
        <pc:spChg chg="mod">
          <ac:chgData name="Edula Raashika" userId="c431a311709d9ebb" providerId="Windows Live" clId="Web-{8B6317F0-D2A9-4D5D-A4C4-A335212F2E6B}" dt="2023-05-16T04:30:25.928" v="3345" actId="20577"/>
          <ac:spMkLst>
            <pc:docMk/>
            <pc:sldMk cId="1975606360" sldId="281"/>
            <ac:spMk id="3" creationId="{EF1D5422-A222-772C-AD8C-9FC4EB2317DC}"/>
          </ac:spMkLst>
        </pc:spChg>
        <pc:picChg chg="add mod">
          <ac:chgData name="Edula Raashika" userId="c431a311709d9ebb" providerId="Windows Live" clId="Web-{8B6317F0-D2A9-4D5D-A4C4-A335212F2E6B}" dt="2023-05-16T04:30:15.193" v="3344" actId="1076"/>
          <ac:picMkLst>
            <pc:docMk/>
            <pc:sldMk cId="1975606360" sldId="281"/>
            <ac:picMk id="4" creationId="{3497FA7E-D56D-2E68-3B00-15B8391FC914}"/>
          </ac:picMkLst>
        </pc:picChg>
      </pc:sldChg>
      <pc:sldChg chg="addSp modSp">
        <pc:chgData name="Edula Raashika" userId="c431a311709d9ebb" providerId="Windows Live" clId="Web-{8B6317F0-D2A9-4D5D-A4C4-A335212F2E6B}" dt="2023-05-16T03:06:33.883" v="2" actId="14100"/>
        <pc:sldMkLst>
          <pc:docMk/>
          <pc:sldMk cId="898837792" sldId="295"/>
        </pc:sldMkLst>
        <pc:picChg chg="add mod">
          <ac:chgData name="Edula Raashika" userId="c431a311709d9ebb" providerId="Windows Live" clId="Web-{8B6317F0-D2A9-4D5D-A4C4-A335212F2E6B}" dt="2023-05-16T03:06:33.883" v="2" actId="14100"/>
          <ac:picMkLst>
            <pc:docMk/>
            <pc:sldMk cId="898837792" sldId="295"/>
            <ac:picMk id="5" creationId="{49F705D4-3EC6-3C96-9F2E-D64A447D4DC8}"/>
          </ac:picMkLst>
        </pc:picChg>
      </pc:sldChg>
      <pc:sldChg chg="addSp modSp">
        <pc:chgData name="Edula Raashika" userId="c431a311709d9ebb" providerId="Windows Live" clId="Web-{8B6317F0-D2A9-4D5D-A4C4-A335212F2E6B}" dt="2023-05-16T03:11:04.924" v="84" actId="20577"/>
        <pc:sldMkLst>
          <pc:docMk/>
          <pc:sldMk cId="4147323041" sldId="296"/>
        </pc:sldMkLst>
        <pc:spChg chg="mod">
          <ac:chgData name="Edula Raashika" userId="c431a311709d9ebb" providerId="Windows Live" clId="Web-{8B6317F0-D2A9-4D5D-A4C4-A335212F2E6B}" dt="2023-05-16T03:11:04.924" v="84" actId="20577"/>
          <ac:spMkLst>
            <pc:docMk/>
            <pc:sldMk cId="4147323041" sldId="296"/>
            <ac:spMk id="2" creationId="{DFE1C9AD-425B-F9C4-44C9-4D876A488032}"/>
          </ac:spMkLst>
        </pc:spChg>
        <pc:spChg chg="mod">
          <ac:chgData name="Edula Raashika" userId="c431a311709d9ebb" providerId="Windows Live" clId="Web-{8B6317F0-D2A9-4D5D-A4C4-A335212F2E6B}" dt="2023-05-16T03:10:19.156" v="65" actId="20577"/>
          <ac:spMkLst>
            <pc:docMk/>
            <pc:sldMk cId="4147323041" sldId="296"/>
            <ac:spMk id="3" creationId="{9FB60D62-02FA-213E-E825-FDB6F2F72922}"/>
          </ac:spMkLst>
        </pc:spChg>
        <pc:picChg chg="add mod">
          <ac:chgData name="Edula Raashika" userId="c431a311709d9ebb" providerId="Windows Live" clId="Web-{8B6317F0-D2A9-4D5D-A4C4-A335212F2E6B}" dt="2023-05-16T03:10:44.860" v="70" actId="1076"/>
          <ac:picMkLst>
            <pc:docMk/>
            <pc:sldMk cId="4147323041" sldId="296"/>
            <ac:picMk id="4" creationId="{5A6482AA-42D6-7768-E585-B39F7F174E1E}"/>
          </ac:picMkLst>
        </pc:picChg>
        <pc:picChg chg="add mod">
          <ac:chgData name="Edula Raashika" userId="c431a311709d9ebb" providerId="Windows Live" clId="Web-{8B6317F0-D2A9-4D5D-A4C4-A335212F2E6B}" dt="2023-05-16T03:10:46.720" v="71" actId="1076"/>
          <ac:picMkLst>
            <pc:docMk/>
            <pc:sldMk cId="4147323041" sldId="296"/>
            <ac:picMk id="5" creationId="{02E30EE1-F9B0-E376-9891-D9BD864C9418}"/>
          </ac:picMkLst>
        </pc:picChg>
      </pc:sldChg>
      <pc:sldChg chg="addSp modSp new">
        <pc:chgData name="Edula Raashika" userId="c431a311709d9ebb" providerId="Windows Live" clId="Web-{8B6317F0-D2A9-4D5D-A4C4-A335212F2E6B}" dt="2023-05-16T03:49:43.611" v="2309" actId="20577"/>
        <pc:sldMkLst>
          <pc:docMk/>
          <pc:sldMk cId="404996770" sldId="297"/>
        </pc:sldMkLst>
        <pc:spChg chg="mod">
          <ac:chgData name="Edula Raashika" userId="c431a311709d9ebb" providerId="Windows Live" clId="Web-{8B6317F0-D2A9-4D5D-A4C4-A335212F2E6B}" dt="2023-05-16T03:13:33.366" v="101" actId="20577"/>
          <ac:spMkLst>
            <pc:docMk/>
            <pc:sldMk cId="404996770" sldId="297"/>
            <ac:spMk id="2" creationId="{5D2C8AFE-044F-5D5C-7217-AC0BDBA946B0}"/>
          </ac:spMkLst>
        </pc:spChg>
        <pc:spChg chg="mod">
          <ac:chgData name="Edula Raashika" userId="c431a311709d9ebb" providerId="Windows Live" clId="Web-{8B6317F0-D2A9-4D5D-A4C4-A335212F2E6B}" dt="2023-05-16T03:49:43.611" v="2309" actId="20577"/>
          <ac:spMkLst>
            <pc:docMk/>
            <pc:sldMk cId="404996770" sldId="297"/>
            <ac:spMk id="3" creationId="{9D254D13-BDD7-E4EC-5DF8-9150EE9C560A}"/>
          </ac:spMkLst>
        </pc:spChg>
        <pc:picChg chg="add mod modCrop">
          <ac:chgData name="Edula Raashika" userId="c431a311709d9ebb" providerId="Windows Live" clId="Web-{8B6317F0-D2A9-4D5D-A4C4-A335212F2E6B}" dt="2023-05-16T03:44:30.022" v="2005" actId="1076"/>
          <ac:picMkLst>
            <pc:docMk/>
            <pc:sldMk cId="404996770" sldId="297"/>
            <ac:picMk id="4" creationId="{E4A2E988-DCA2-656F-4147-8BCE7AF50A72}"/>
          </ac:picMkLst>
        </pc:picChg>
      </pc:sldChg>
      <pc:sldChg chg="addSp delSp modSp new">
        <pc:chgData name="Edula Raashika" userId="c431a311709d9ebb" providerId="Windows Live" clId="Web-{8B6317F0-D2A9-4D5D-A4C4-A335212F2E6B}" dt="2023-05-16T03:34:58.956" v="1657"/>
        <pc:sldMkLst>
          <pc:docMk/>
          <pc:sldMk cId="1448199889" sldId="298"/>
        </pc:sldMkLst>
        <pc:spChg chg="mod">
          <ac:chgData name="Edula Raashika" userId="c431a311709d9ebb" providerId="Windows Live" clId="Web-{8B6317F0-D2A9-4D5D-A4C4-A335212F2E6B}" dt="2023-05-16T03:32:34.701" v="1625" actId="1076"/>
          <ac:spMkLst>
            <pc:docMk/>
            <pc:sldMk cId="1448199889" sldId="298"/>
            <ac:spMk id="2" creationId="{8915F715-65BB-7CBE-5191-AE91502057E5}"/>
          </ac:spMkLst>
        </pc:spChg>
        <pc:spChg chg="del mod">
          <ac:chgData name="Edula Raashika" userId="c431a311709d9ebb" providerId="Windows Live" clId="Web-{8B6317F0-D2A9-4D5D-A4C4-A335212F2E6B}" dt="2023-05-16T03:15:29.136" v="115"/>
          <ac:spMkLst>
            <pc:docMk/>
            <pc:sldMk cId="1448199889" sldId="298"/>
            <ac:spMk id="3" creationId="{8E13974B-55B2-8B4C-ACF2-A19BD0D37B90}"/>
          </ac:spMkLst>
        </pc:spChg>
        <pc:graphicFrameChg chg="add mod ord modGraphic">
          <ac:chgData name="Edula Raashika" userId="c431a311709d9ebb" providerId="Windows Live" clId="Web-{8B6317F0-D2A9-4D5D-A4C4-A335212F2E6B}" dt="2023-05-16T03:34:58.956" v="1657"/>
          <ac:graphicFrameMkLst>
            <pc:docMk/>
            <pc:sldMk cId="1448199889" sldId="298"/>
            <ac:graphicFrameMk id="4" creationId="{F1497BC6-4C42-926D-7C9A-491B8C7846F0}"/>
          </ac:graphicFrameMkLst>
        </pc:graphicFrameChg>
      </pc:sldChg>
      <pc:sldChg chg="delSp modSp new">
        <pc:chgData name="Edula Raashika" userId="c431a311709d9ebb" providerId="Windows Live" clId="Web-{8B6317F0-D2A9-4D5D-A4C4-A335212F2E6B}" dt="2023-05-16T04:17:30.574" v="3137" actId="20577"/>
        <pc:sldMkLst>
          <pc:docMk/>
          <pc:sldMk cId="4221093354" sldId="299"/>
        </pc:sldMkLst>
        <pc:spChg chg="del mod">
          <ac:chgData name="Edula Raashika" userId="c431a311709d9ebb" providerId="Windows Live" clId="Web-{8B6317F0-D2A9-4D5D-A4C4-A335212F2E6B}" dt="2023-05-16T04:17:13.557" v="3127"/>
          <ac:spMkLst>
            <pc:docMk/>
            <pc:sldMk cId="4221093354" sldId="299"/>
            <ac:spMk id="2" creationId="{4CBD0A0C-562A-ADCA-11A2-6957761F004B}"/>
          </ac:spMkLst>
        </pc:spChg>
        <pc:spChg chg="mod">
          <ac:chgData name="Edula Raashika" userId="c431a311709d9ebb" providerId="Windows Live" clId="Web-{8B6317F0-D2A9-4D5D-A4C4-A335212F2E6B}" dt="2023-05-16T04:17:30.574" v="3137" actId="20577"/>
          <ac:spMkLst>
            <pc:docMk/>
            <pc:sldMk cId="4221093354" sldId="299"/>
            <ac:spMk id="3" creationId="{EF7FAEAE-04E2-3A2C-8F56-91ED3D70D763}"/>
          </ac:spMkLst>
        </pc:spChg>
      </pc:sldChg>
      <pc:sldChg chg="addSp modSp new">
        <pc:chgData name="Edula Raashika" userId="c431a311709d9ebb" providerId="Windows Live" clId="Web-{8B6317F0-D2A9-4D5D-A4C4-A335212F2E6B}" dt="2023-05-16T04:28:38.424" v="3315" actId="1076"/>
        <pc:sldMkLst>
          <pc:docMk/>
          <pc:sldMk cId="3264806432" sldId="300"/>
        </pc:sldMkLst>
        <pc:spChg chg="mod">
          <ac:chgData name="Edula Raashika" userId="c431a311709d9ebb" providerId="Windows Live" clId="Web-{8B6317F0-D2A9-4D5D-A4C4-A335212F2E6B}" dt="2023-05-16T04:17:53.575" v="3154" actId="14100"/>
          <ac:spMkLst>
            <pc:docMk/>
            <pc:sldMk cId="3264806432" sldId="300"/>
            <ac:spMk id="2" creationId="{5BDFEED9-BE2B-FEB9-5A7D-006E1D73B041}"/>
          </ac:spMkLst>
        </pc:spChg>
        <pc:spChg chg="mod">
          <ac:chgData name="Edula Raashika" userId="c431a311709d9ebb" providerId="Windows Live" clId="Web-{8B6317F0-D2A9-4D5D-A4C4-A335212F2E6B}" dt="2023-05-16T04:28:38.268" v="3314" actId="20577"/>
          <ac:spMkLst>
            <pc:docMk/>
            <pc:sldMk cId="3264806432" sldId="300"/>
            <ac:spMk id="3" creationId="{974A02FC-4653-FFEF-7EB3-4378FBF8DDBC}"/>
          </ac:spMkLst>
        </pc:spChg>
        <pc:picChg chg="add mod">
          <ac:chgData name="Edula Raashika" userId="c431a311709d9ebb" providerId="Windows Live" clId="Web-{8B6317F0-D2A9-4D5D-A4C4-A335212F2E6B}" dt="2023-05-16T04:28:38.424" v="3315" actId="1076"/>
          <ac:picMkLst>
            <pc:docMk/>
            <pc:sldMk cId="3264806432" sldId="300"/>
            <ac:picMk id="4" creationId="{39F77BF9-4174-3550-A2C7-FE87AF4A3EAD}"/>
          </ac:picMkLst>
        </pc:picChg>
      </pc:sldChg>
      <pc:sldChg chg="addSp delSp modSp new ord">
        <pc:chgData name="Edula Raashika" userId="c431a311709d9ebb" providerId="Windows Live" clId="Web-{8B6317F0-D2A9-4D5D-A4C4-A335212F2E6B}" dt="2023-05-16T04:44:19.034" v="4046"/>
        <pc:sldMkLst>
          <pc:docMk/>
          <pc:sldMk cId="2789134072" sldId="301"/>
        </pc:sldMkLst>
        <pc:spChg chg="mod">
          <ac:chgData name="Edula Raashika" userId="c431a311709d9ebb" providerId="Windows Live" clId="Web-{8B6317F0-D2A9-4D5D-A4C4-A335212F2E6B}" dt="2023-05-16T04:31:09.601" v="3352" actId="14100"/>
          <ac:spMkLst>
            <pc:docMk/>
            <pc:sldMk cId="2789134072" sldId="301"/>
            <ac:spMk id="2" creationId="{0598628D-D20B-AF18-3D9E-1B3D2F41079E}"/>
          </ac:spMkLst>
        </pc:spChg>
        <pc:spChg chg="mod">
          <ac:chgData name="Edula Raashika" userId="c431a311709d9ebb" providerId="Windows Live" clId="Web-{8B6317F0-D2A9-4D5D-A4C4-A335212F2E6B}" dt="2023-05-16T04:43:39.033" v="4043" actId="20577"/>
          <ac:spMkLst>
            <pc:docMk/>
            <pc:sldMk cId="2789134072" sldId="301"/>
            <ac:spMk id="3" creationId="{E803B908-3E7D-7C9D-D15A-93A421F3B4C5}"/>
          </ac:spMkLst>
        </pc:spChg>
        <pc:graphicFrameChg chg="add del">
          <ac:chgData name="Edula Raashika" userId="c431a311709d9ebb" providerId="Windows Live" clId="Web-{8B6317F0-D2A9-4D5D-A4C4-A335212F2E6B}" dt="2023-05-16T04:35:39.282" v="3484"/>
          <ac:graphicFrameMkLst>
            <pc:docMk/>
            <pc:sldMk cId="2789134072" sldId="301"/>
            <ac:graphicFrameMk id="5" creationId="{EC9A7F31-8698-1D2F-7D88-E2C49907EE4F}"/>
          </ac:graphicFrameMkLst>
        </pc:graphicFrameChg>
        <pc:graphicFrameChg chg="add mod modGraphic">
          <ac:chgData name="Edula Raashika" userId="c431a311709d9ebb" providerId="Windows Live" clId="Web-{8B6317F0-D2A9-4D5D-A4C4-A335212F2E6B}" dt="2023-05-16T04:41:45.888" v="4008" actId="1076"/>
          <ac:graphicFrameMkLst>
            <pc:docMk/>
            <pc:sldMk cId="2789134072" sldId="301"/>
            <ac:graphicFrameMk id="6" creationId="{93B11AD9-E938-8627-E05B-A30CA0BF075C}"/>
          </ac:graphicFrameMkLst>
        </pc:graphicFrameChg>
        <pc:graphicFrameChg chg="add del mod">
          <ac:chgData name="Edula Raashika" userId="c431a311709d9ebb" providerId="Windows Live" clId="Web-{8B6317F0-D2A9-4D5D-A4C4-A335212F2E6B}" dt="2023-05-16T04:36:45.316" v="3491"/>
          <ac:graphicFrameMkLst>
            <pc:docMk/>
            <pc:sldMk cId="2789134072" sldId="301"/>
            <ac:graphicFrameMk id="8" creationId="{2732A47B-EEE6-C384-E3C4-BA8107F9FC98}"/>
          </ac:graphicFrameMkLst>
        </pc:graphicFrameChg>
        <pc:graphicFrameChg chg="add mod modGraphic">
          <ac:chgData name="Edula Raashika" userId="c431a311709d9ebb" providerId="Windows Live" clId="Web-{8B6317F0-D2A9-4D5D-A4C4-A335212F2E6B}" dt="2023-05-16T04:42:24.046" v="4027" actId="1076"/>
          <ac:graphicFrameMkLst>
            <pc:docMk/>
            <pc:sldMk cId="2789134072" sldId="301"/>
            <ac:graphicFrameMk id="9" creationId="{384262D4-2298-C5C0-7B18-E59824495C40}"/>
          </ac:graphicFrameMkLst>
        </pc:graphicFrameChg>
        <pc:graphicFrameChg chg="add del mod">
          <ac:chgData name="Edula Raashika" userId="c431a311709d9ebb" providerId="Windows Live" clId="Web-{8B6317F0-D2A9-4D5D-A4C4-A335212F2E6B}" dt="2023-05-16T04:39:33.525" v="3791"/>
          <ac:graphicFrameMkLst>
            <pc:docMk/>
            <pc:sldMk cId="2789134072" sldId="301"/>
            <ac:graphicFrameMk id="11" creationId="{BD8C2E83-55E2-2253-20CA-5E89F18A88A4}"/>
          </ac:graphicFrameMkLst>
        </pc:graphicFrameChg>
        <pc:picChg chg="add del mod">
          <ac:chgData name="Edula Raashika" userId="c431a311709d9ebb" providerId="Windows Live" clId="Web-{8B6317F0-D2A9-4D5D-A4C4-A335212F2E6B}" dt="2023-05-16T04:43:01.719" v="4033"/>
          <ac:picMkLst>
            <pc:docMk/>
            <pc:sldMk cId="2789134072" sldId="301"/>
            <ac:picMk id="4" creationId="{AAE15467-C1BF-B0E8-4E29-30F471C86128}"/>
          </ac:picMkLst>
        </pc:picChg>
        <pc:picChg chg="add mod">
          <ac:chgData name="Edula Raashika" userId="c431a311709d9ebb" providerId="Windows Live" clId="Web-{8B6317F0-D2A9-4D5D-A4C4-A335212F2E6B}" dt="2023-05-16T04:43:36.611" v="4040" actId="14100"/>
          <ac:picMkLst>
            <pc:docMk/>
            <pc:sldMk cId="2789134072" sldId="301"/>
            <ac:picMk id="12" creationId="{6A6589A0-B0B7-609E-9EE4-BFC9009B5631}"/>
          </ac:picMkLst>
        </pc:picChg>
      </pc:sldChg>
      <pc:sldChg chg="addSp modSp new ord">
        <pc:chgData name="Edula Raashika" userId="c431a311709d9ebb" providerId="Windows Live" clId="Web-{8B6317F0-D2A9-4D5D-A4C4-A335212F2E6B}" dt="2023-05-16T04:59:21.861" v="4569" actId="20577"/>
        <pc:sldMkLst>
          <pc:docMk/>
          <pc:sldMk cId="2389072779" sldId="302"/>
        </pc:sldMkLst>
        <pc:spChg chg="mod">
          <ac:chgData name="Edula Raashika" userId="c431a311709d9ebb" providerId="Windows Live" clId="Web-{8B6317F0-D2A9-4D5D-A4C4-A335212F2E6B}" dt="2023-05-16T04:44:50.395" v="4053" actId="20577"/>
          <ac:spMkLst>
            <pc:docMk/>
            <pc:sldMk cId="2389072779" sldId="302"/>
            <ac:spMk id="2" creationId="{C6243021-986B-9D7A-31F3-94D35D805E73}"/>
          </ac:spMkLst>
        </pc:spChg>
        <pc:spChg chg="mod">
          <ac:chgData name="Edula Raashika" userId="c431a311709d9ebb" providerId="Windows Live" clId="Web-{8B6317F0-D2A9-4D5D-A4C4-A335212F2E6B}" dt="2023-05-16T04:59:21.861" v="4569" actId="20577"/>
          <ac:spMkLst>
            <pc:docMk/>
            <pc:sldMk cId="2389072779" sldId="302"/>
            <ac:spMk id="3" creationId="{85A1B62C-D288-BA6A-4EC7-84B723B6C2F4}"/>
          </ac:spMkLst>
        </pc:spChg>
        <pc:picChg chg="add mod">
          <ac:chgData name="Edula Raashika" userId="c431a311709d9ebb" providerId="Windows Live" clId="Web-{8B6317F0-D2A9-4D5D-A4C4-A335212F2E6B}" dt="2023-05-16T04:54:22.195" v="4367" actId="1076"/>
          <ac:picMkLst>
            <pc:docMk/>
            <pc:sldMk cId="2389072779" sldId="302"/>
            <ac:picMk id="4" creationId="{6C5A80E2-C407-BA33-A1F4-6E734BE91B23}"/>
          </ac:picMkLst>
        </pc:picChg>
        <pc:picChg chg="add mod">
          <ac:chgData name="Edula Raashika" userId="c431a311709d9ebb" providerId="Windows Live" clId="Web-{8B6317F0-D2A9-4D5D-A4C4-A335212F2E6B}" dt="2023-05-16T04:54:28.695" v="4369" actId="14100"/>
          <ac:picMkLst>
            <pc:docMk/>
            <pc:sldMk cId="2389072779" sldId="302"/>
            <ac:picMk id="5" creationId="{B3CA5BFE-5CF3-3E75-3FBC-5D2978FDA4D8}"/>
          </ac:picMkLst>
        </pc:picChg>
        <pc:picChg chg="add mod">
          <ac:chgData name="Edula Raashika" userId="c431a311709d9ebb" providerId="Windows Live" clId="Web-{8B6317F0-D2A9-4D5D-A4C4-A335212F2E6B}" dt="2023-05-16T04:56:51.310" v="4474" actId="1076"/>
          <ac:picMkLst>
            <pc:docMk/>
            <pc:sldMk cId="2389072779" sldId="302"/>
            <ac:picMk id="6" creationId="{C876BE62-26EE-8895-1103-55984D87347F}"/>
          </ac:picMkLst>
        </pc:picChg>
      </pc:sldChg>
      <pc:sldChg chg="modSp new">
        <pc:chgData name="Edula Raashika" userId="c431a311709d9ebb" providerId="Windows Live" clId="Web-{8B6317F0-D2A9-4D5D-A4C4-A335212F2E6B}" dt="2023-05-16T05:00:42.411" v="4570" actId="20577"/>
        <pc:sldMkLst>
          <pc:docMk/>
          <pc:sldMk cId="2250258766" sldId="303"/>
        </pc:sldMkLst>
        <pc:spChg chg="mod">
          <ac:chgData name="Edula Raashika" userId="c431a311709d9ebb" providerId="Windows Live" clId="Web-{8B6317F0-D2A9-4D5D-A4C4-A335212F2E6B}" dt="2023-05-16T05:00:42.411" v="4570" actId="20577"/>
          <ac:spMkLst>
            <pc:docMk/>
            <pc:sldMk cId="2250258766" sldId="303"/>
            <ac:spMk id="2" creationId="{C3DD73B9-BB1F-5DA0-2295-FB4698B10711}"/>
          </ac:spMkLst>
        </pc:spChg>
        <pc:spChg chg="mod">
          <ac:chgData name="Edula Raashika" userId="c431a311709d9ebb" providerId="Windows Live" clId="Web-{8B6317F0-D2A9-4D5D-A4C4-A335212F2E6B}" dt="2023-05-16T04:54:58.103" v="4374" actId="14100"/>
          <ac:spMkLst>
            <pc:docMk/>
            <pc:sldMk cId="2250258766" sldId="303"/>
            <ac:spMk id="3" creationId="{69A13D21-8151-ACC3-3C06-18C82FB943D6}"/>
          </ac:spMkLst>
        </pc:spChg>
      </pc:sldChg>
    </pc:docChg>
  </pc:docChgLst>
  <pc:docChgLst>
    <pc:chgData name="Edula Raashika" userId="c431a311709d9ebb" providerId="Windows Live" clId="Web-{F2127B59-512F-41B8-8749-93E5605734A4}"/>
    <pc:docChg chg="modSld">
      <pc:chgData name="Edula Raashika" userId="c431a311709d9ebb" providerId="Windows Live" clId="Web-{F2127B59-512F-41B8-8749-93E5605734A4}" dt="2023-05-16T09:30:57.587" v="5" actId="20577"/>
      <pc:docMkLst>
        <pc:docMk/>
      </pc:docMkLst>
      <pc:sldChg chg="modSp">
        <pc:chgData name="Edula Raashika" userId="c431a311709d9ebb" providerId="Windows Live" clId="Web-{F2127B59-512F-41B8-8749-93E5605734A4}" dt="2023-05-16T09:30:57.587" v="5" actId="20577"/>
        <pc:sldMkLst>
          <pc:docMk/>
          <pc:sldMk cId="3264806432" sldId="300"/>
        </pc:sldMkLst>
        <pc:spChg chg="mod">
          <ac:chgData name="Edula Raashika" userId="c431a311709d9ebb" providerId="Windows Live" clId="Web-{F2127B59-512F-41B8-8749-93E5605734A4}" dt="2023-05-16T09:30:57.587" v="5" actId="20577"/>
          <ac:spMkLst>
            <pc:docMk/>
            <pc:sldMk cId="3264806432" sldId="300"/>
            <ac:spMk id="3" creationId="{974A02FC-4653-FFEF-7EB3-4378FBF8DD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F005-2BA5-9122-95A3-FC39E554E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385D9-6D72-CD1E-C33B-413BB75C6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C35DC-3EE4-808D-3D9A-DD5BBFED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2F9B-49EB-A249-8DEC-04A09D54DB83}" type="datetimeFigureOut">
              <a:rPr lang="en-JP" smtClean="0"/>
              <a:t>2024/06/17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D710-5FCD-4792-E976-B17A5CD7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57632-0DFE-DCF5-E230-6586A622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C157-4495-3049-B093-C37357A299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885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E414-92DC-BFE6-BC46-5CBB0FA0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897BA-1A84-337B-7DE0-AB23EF05C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1743E-8369-AAA3-410A-26FFA7E4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2F9B-49EB-A249-8DEC-04A09D54DB83}" type="datetimeFigureOut">
              <a:rPr lang="en-JP" smtClean="0"/>
              <a:t>2024/06/17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C1F1B-A635-A624-409B-F0C9DC4C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F685A-4876-13AA-25C9-FA9B1A5E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C157-4495-3049-B093-C37357A299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4283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12A22B-AA4E-13CF-4EDE-833FE5373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1957E-2CCD-4525-8115-1B142AA46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AB5C5-B79E-35FD-4174-C09116AE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2F9B-49EB-A249-8DEC-04A09D54DB83}" type="datetimeFigureOut">
              <a:rPr lang="en-JP" smtClean="0"/>
              <a:t>2024/06/17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A044D-C813-F03F-73A4-3A08B08A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07A07-CF7B-C652-DBD5-DD936382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C157-4495-3049-B093-C37357A299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95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88B6-781A-815D-0B96-5552A9DE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5DC9C-5B6F-D119-F23B-46E126E9D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4753F-9837-AB69-088E-EF62F3C5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2F9B-49EB-A249-8DEC-04A09D54DB83}" type="datetimeFigureOut">
              <a:rPr lang="en-JP" smtClean="0"/>
              <a:t>2024/06/17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7A916-B191-0828-59AD-27A25AAF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0538-276A-E038-A8C5-A7F6E8E0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C157-4495-3049-B093-C37357A299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5257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72C1-86C5-5FAF-404C-D007D1B5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8C252-211D-5FB5-40D8-BB2943AA0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53035-8268-37B4-F9C9-A90C5CF1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2F9B-49EB-A249-8DEC-04A09D54DB83}" type="datetimeFigureOut">
              <a:rPr lang="en-JP" smtClean="0"/>
              <a:t>2024/06/17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91853-F54C-92A6-D820-50FA4AC3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CBB9A-E726-4A0D-BD2B-5737E2E7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C157-4495-3049-B093-C37357A299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7384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8544-98DA-C877-F4EE-A89FD194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EBBF-19A9-1E3F-27E1-9DCD1B374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917F8-A16A-6456-222B-B59428A16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F6F8F-C432-54EC-1A25-92D10632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2F9B-49EB-A249-8DEC-04A09D54DB83}" type="datetimeFigureOut">
              <a:rPr lang="en-JP" smtClean="0"/>
              <a:t>2024/06/17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CC9DA-88B6-B499-0ED4-4DB68EA4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4CB06-F875-B38E-3D01-E9E5952D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C157-4495-3049-B093-C37357A299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1463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6B4F-9779-7B1B-F2F4-BF21BB2D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FCF7A-BD9A-B243-C3E4-2FDAED30C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A0935-0E3C-68BB-34E7-5A9EFB56B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75E76-8E74-E0C1-1B63-A7E031D79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7FA10-DC63-EE56-4139-20E521122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B0CE8-E8A6-5731-0E5F-EE3F4DFE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2F9B-49EB-A249-8DEC-04A09D54DB83}" type="datetimeFigureOut">
              <a:rPr lang="en-JP" smtClean="0"/>
              <a:t>2024/06/17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B6D25-09AE-1317-DF61-FC274F9B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74A6A-5149-673B-43C6-AD6B4785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C157-4495-3049-B093-C37357A299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7732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79E5-12C2-9402-E5D8-185153C1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FD560-70CC-4160-B39C-3A3CD49C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2F9B-49EB-A249-8DEC-04A09D54DB83}" type="datetimeFigureOut">
              <a:rPr lang="en-JP" smtClean="0"/>
              <a:t>2024/06/17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9616F-BF39-D938-2A7E-A73E4F20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F84CE-AD29-07EE-8B35-13B02728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C157-4495-3049-B093-C37357A299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1202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2CF18-D2CD-D5DA-617E-89BDAAEA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2F9B-49EB-A249-8DEC-04A09D54DB83}" type="datetimeFigureOut">
              <a:rPr lang="en-JP" smtClean="0"/>
              <a:t>2024/06/17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F9386-BC0D-B99F-17AC-EBDCD198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3967-457B-A063-5F58-57E30EE0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C157-4495-3049-B093-C37357A299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3579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189E-A695-1654-D27A-B28AFD4C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3258-F079-C1B8-A06D-78F3F8CD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1B6CA-0D7A-9F45-5694-3210D5257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08600-C294-0947-C996-6B17B077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2F9B-49EB-A249-8DEC-04A09D54DB83}" type="datetimeFigureOut">
              <a:rPr lang="en-JP" smtClean="0"/>
              <a:t>2024/06/17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A99AF-F70B-27EE-A4CB-4D5551F9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158B6-42CA-9437-867C-FC044B63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C157-4495-3049-B093-C37357A299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965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6742-39CA-05BA-10CE-C1E41CBC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76754-880D-B35E-4A1F-8385F2B18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71557-6E15-D1E4-352E-EACDFB204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6ED3F-4B1E-865B-6077-AE639520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2F9B-49EB-A249-8DEC-04A09D54DB83}" type="datetimeFigureOut">
              <a:rPr lang="en-JP" smtClean="0"/>
              <a:t>2024/06/17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47DD0-825A-5173-9233-699D533D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63CCD-E37F-CFDC-A0B1-A78EC59A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C157-4495-3049-B093-C37357A299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7212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8EF00-8DF1-33C0-1B95-CED850F1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BEE26-2871-D79D-0786-CDCBB2BE6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79FE7-59F1-129B-CB6C-887EDF364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2F9B-49EB-A249-8DEC-04A09D54DB83}" type="datetimeFigureOut">
              <a:rPr lang="en-JP" smtClean="0"/>
              <a:t>2024/06/17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B819-E7E5-DFA1-F64C-6D44E5AB6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90AF2-62FA-48C4-5939-462609262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4C157-4495-3049-B093-C37357A299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0009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1281-A989-97B7-FA12-D274930C6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647" y="1138265"/>
            <a:ext cx="10668000" cy="2387600"/>
          </a:xfrm>
        </p:spPr>
        <p:txBody>
          <a:bodyPr/>
          <a:lstStyle/>
          <a:p>
            <a:r>
              <a:rPr lang="en-JP" dirty="0"/>
              <a:t>Files, Modules, Packages &amp;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5F6A2-F744-05E6-A7B6-6AEE7657E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/>
              <a:t>by</a:t>
            </a:r>
          </a:p>
          <a:p>
            <a:r>
              <a:rPr lang="en-JP" dirty="0"/>
              <a:t>RAGE Uday Kiran</a:t>
            </a:r>
          </a:p>
        </p:txBody>
      </p:sp>
    </p:spTree>
    <p:extLst>
      <p:ext uri="{BB962C8B-B14F-4D97-AF65-F5344CB8AC3E}">
        <p14:creationId xmlns:p14="http://schemas.microsoft.com/office/powerpoint/2010/main" val="200119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5E5A-FB71-DC94-19C7-8EB10EED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How to define a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6428-861A-A088-745C-D98AC35F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A module is a python file. That is, *.py file</a:t>
            </a:r>
          </a:p>
          <a:p>
            <a:endParaRPr lang="en-JP" dirty="0"/>
          </a:p>
          <a:p>
            <a:r>
              <a:rPr lang="en-JP" dirty="0"/>
              <a:t>So you to think carefully before writing a python file</a:t>
            </a:r>
          </a:p>
        </p:txBody>
      </p:sp>
      <p:pic>
        <p:nvPicPr>
          <p:cNvPr id="4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FC86629-ED52-CEA7-0793-CCDD6A309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864" y="4511400"/>
            <a:ext cx="4268505" cy="1981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0A44C-197A-1433-1052-08928AD7B378}"/>
              </a:ext>
            </a:extLst>
          </p:cNvPr>
          <p:cNvSpPr txBox="1"/>
          <p:nvPr/>
        </p:nvSpPr>
        <p:spPr>
          <a:xfrm>
            <a:off x="8042031" y="4074600"/>
            <a:ext cx="127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Addition.py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64F15-6AEF-52A7-B569-C08B4A511773}"/>
              </a:ext>
            </a:extLst>
          </p:cNvPr>
          <p:cNvSpPr txBox="1"/>
          <p:nvPr/>
        </p:nvSpPr>
        <p:spPr>
          <a:xfrm>
            <a:off x="8809035" y="3648625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module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B4F6EF-2C35-3FC2-E3CE-32CCB7EB40C6}"/>
              </a:ext>
            </a:extLst>
          </p:cNvPr>
          <p:cNvCxnSpPr>
            <a:stCxn id="7" idx="1"/>
            <a:endCxn id="6" idx="0"/>
          </p:cNvCxnSpPr>
          <p:nvPr/>
        </p:nvCxnSpPr>
        <p:spPr>
          <a:xfrm flipH="1">
            <a:off x="8677205" y="3802514"/>
            <a:ext cx="131830" cy="2720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E85842-578F-8715-9A97-E13BB79F799F}"/>
              </a:ext>
            </a:extLst>
          </p:cNvPr>
          <p:cNvSpPr txBox="1"/>
          <p:nvPr/>
        </p:nvSpPr>
        <p:spPr>
          <a:xfrm>
            <a:off x="5726590" y="4290043"/>
            <a:ext cx="1358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module method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DEEF2F-EF2B-AEFE-93BC-A18D4F542A25}"/>
              </a:ext>
            </a:extLst>
          </p:cNvPr>
          <p:cNvCxnSpPr>
            <a:cxnSpLocks/>
          </p:cNvCxnSpPr>
          <p:nvPr/>
        </p:nvCxnSpPr>
        <p:spPr>
          <a:xfrm>
            <a:off x="6945066" y="4511400"/>
            <a:ext cx="327798" cy="2213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3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FF85-42E6-8C9B-6B74-54563103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How to use a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8A1C-A839-4816-9E94-E63E7A749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We use a module using </a:t>
            </a:r>
            <a:r>
              <a:rPr lang="en-JP" i="1" dirty="0"/>
              <a:t>import</a:t>
            </a:r>
            <a:r>
              <a:rPr lang="en-JP" dirty="0"/>
              <a:t> statement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cs typeface="Calibri" panose="020F0502020204030204"/>
              </a:rPr>
              <a:t>from &lt;</a:t>
            </a:r>
            <a:r>
              <a:rPr lang="en-US" sz="2400" dirty="0" err="1">
                <a:solidFill>
                  <a:srgbClr val="00B0F0"/>
                </a:solidFill>
                <a:cs typeface="Calibri" panose="020F0502020204030204"/>
              </a:rPr>
              <a:t>module_name</a:t>
            </a:r>
            <a:r>
              <a:rPr lang="en-US" sz="2400" dirty="0">
                <a:solidFill>
                  <a:srgbClr val="00B0F0"/>
                </a:solidFill>
                <a:cs typeface="Calibri" panose="020F0502020204030204"/>
              </a:rPr>
              <a:t>&gt; import &lt;class/method names&gt;</a:t>
            </a:r>
          </a:p>
          <a:p>
            <a:pPr lvl="1"/>
            <a:endParaRPr lang="en-JP" dirty="0"/>
          </a:p>
          <a:p>
            <a:pPr lvl="1"/>
            <a:r>
              <a:rPr lang="en-US" sz="2400" dirty="0">
                <a:solidFill>
                  <a:srgbClr val="00B0F0"/>
                </a:solidFill>
                <a:cs typeface="Calibri" panose="020F0502020204030204"/>
              </a:rPr>
              <a:t>from &lt;</a:t>
            </a:r>
            <a:r>
              <a:rPr lang="en-US" sz="2400" dirty="0" err="1">
                <a:solidFill>
                  <a:srgbClr val="00B0F0"/>
                </a:solidFill>
                <a:cs typeface="Calibri" panose="020F0502020204030204"/>
              </a:rPr>
              <a:t>module_name</a:t>
            </a:r>
            <a:r>
              <a:rPr lang="en-US" sz="2400" dirty="0">
                <a:solidFill>
                  <a:srgbClr val="00B0F0"/>
                </a:solidFill>
                <a:cs typeface="Calibri" panose="020F0502020204030204"/>
              </a:rPr>
              <a:t>&gt; import &lt;class/method names&gt; as </a:t>
            </a:r>
            <a:r>
              <a:rPr lang="en-US" sz="2400" dirty="0" err="1">
                <a:solidFill>
                  <a:srgbClr val="00B0F0"/>
                </a:solidFill>
                <a:cs typeface="Calibri" panose="020F0502020204030204"/>
              </a:rPr>
              <a:t>alterName</a:t>
            </a:r>
            <a:endParaRPr lang="en-US" sz="2400" dirty="0">
              <a:solidFill>
                <a:srgbClr val="00B0F0"/>
              </a:solidFill>
              <a:cs typeface="Calibri" panose="020F0502020204030204"/>
            </a:endParaRPr>
          </a:p>
          <a:p>
            <a:pPr lvl="1"/>
            <a:endParaRPr lang="en-US" dirty="0">
              <a:solidFill>
                <a:srgbClr val="00B0F0"/>
              </a:solidFill>
              <a:cs typeface="Calibri" panose="020F0502020204030204"/>
            </a:endParaRPr>
          </a:p>
          <a:p>
            <a:pPr lvl="1"/>
            <a:r>
              <a:rPr lang="en-US" sz="2400" dirty="0">
                <a:solidFill>
                  <a:srgbClr val="00B0F0"/>
                </a:solidFill>
                <a:cs typeface="Calibri" panose="020F0502020204030204"/>
              </a:rPr>
              <a:t>from &lt;</a:t>
            </a:r>
            <a:r>
              <a:rPr lang="en-US" sz="2400" dirty="0" err="1">
                <a:solidFill>
                  <a:srgbClr val="00B0F0"/>
                </a:solidFill>
                <a:cs typeface="Calibri" panose="020F0502020204030204"/>
              </a:rPr>
              <a:t>module_name</a:t>
            </a:r>
            <a:r>
              <a:rPr lang="en-US" sz="2400" dirty="0">
                <a:solidFill>
                  <a:srgbClr val="00B0F0"/>
                </a:solidFill>
                <a:cs typeface="Calibri" panose="020F0502020204030204"/>
              </a:rPr>
              <a:t>&gt; import  *      </a:t>
            </a:r>
            <a:r>
              <a:rPr lang="en-US" sz="2400" dirty="0">
                <a:cs typeface="Calibri" panose="020F0502020204030204"/>
              </a:rPr>
              <a:t>(Use it with caution. Not advisable)</a:t>
            </a:r>
          </a:p>
          <a:p>
            <a:pPr lvl="1"/>
            <a:endParaRPr lang="en-J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7BCBA-9638-1ADC-9A53-A48370738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030"/>
          <a:stretch/>
        </p:blipFill>
        <p:spPr>
          <a:xfrm>
            <a:off x="7186245" y="4584403"/>
            <a:ext cx="4607169" cy="22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5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72FE-37B6-6595-A2DC-F077CE47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How to run a module from the terminal?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4460B-6A86-7BED-52BC-BEE321053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Use “Main” method to execute a module on the terminal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0E710-219B-A47F-83DC-9C084B8A64C1}"/>
              </a:ext>
            </a:extLst>
          </p:cNvPr>
          <p:cNvSpPr txBox="1"/>
          <p:nvPr/>
        </p:nvSpPr>
        <p:spPr>
          <a:xfrm>
            <a:off x="2511287" y="24597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cs typeface="Calibri" panose="020F0502020204030204"/>
              </a:rPr>
              <a:t>if __name__ == "__main__":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cs typeface="Calibri" panose="020F0502020204030204"/>
              </a:rPr>
              <a:t>           write your code here to run on terminal</a:t>
            </a:r>
          </a:p>
        </p:txBody>
      </p:sp>
      <p:pic>
        <p:nvPicPr>
          <p:cNvPr id="6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09B8845-74DC-8DD8-B2CB-2421298F8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242" y="3367296"/>
            <a:ext cx="5943601" cy="335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8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AC49-3D8E-1A3C-27F5-36F24608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67FF-4B4E-7CF4-F939-5367C9F8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File</a:t>
            </a:r>
          </a:p>
          <a:p>
            <a:pPr lvl="1"/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read</a:t>
            </a:r>
          </a:p>
          <a:p>
            <a:pPr lvl="1"/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write</a:t>
            </a:r>
          </a:p>
          <a:p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Modules</a:t>
            </a:r>
          </a:p>
          <a:p>
            <a:r>
              <a:rPr lang="en-JP" b="1" dirty="0"/>
              <a:t>Packages</a:t>
            </a:r>
          </a:p>
          <a:p>
            <a:pPr lvl="1"/>
            <a:r>
              <a:rPr lang="en-JP" b="1" dirty="0"/>
              <a:t>Need</a:t>
            </a:r>
          </a:p>
          <a:p>
            <a:pPr lvl="1"/>
            <a:r>
              <a:rPr lang="en-JP" b="1" dirty="0"/>
              <a:t>Creation</a:t>
            </a:r>
          </a:p>
          <a:p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Code documentation</a:t>
            </a:r>
          </a:p>
          <a:p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Sphynx</a:t>
            </a:r>
          </a:p>
        </p:txBody>
      </p:sp>
    </p:spTree>
    <p:extLst>
      <p:ext uri="{BB962C8B-B14F-4D97-AF65-F5344CB8AC3E}">
        <p14:creationId xmlns:p14="http://schemas.microsoft.com/office/powerpoint/2010/main" val="273647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6AE4-A801-1D61-B49A-420B73A2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97A4-A167-705B-60F5-E25A82E82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JP" dirty="0"/>
              <a:t>We often create many modules for an application</a:t>
            </a:r>
          </a:p>
          <a:p>
            <a:endParaRPr lang="en-JP" dirty="0"/>
          </a:p>
          <a:p>
            <a:r>
              <a:rPr lang="en-JP" dirty="0"/>
              <a:t>So grouping these modules based on some criterions is adviced</a:t>
            </a:r>
          </a:p>
          <a:p>
            <a:endParaRPr lang="en-JP" dirty="0"/>
          </a:p>
          <a:p>
            <a:r>
              <a:rPr lang="en-US" sz="2800" dirty="0">
                <a:latin typeface="Times New Roman"/>
                <a:cs typeface="Calibri"/>
              </a:rPr>
              <a:t>Python packages allow grouping of modules as  directories/folders</a:t>
            </a:r>
          </a:p>
          <a:p>
            <a:endParaRPr lang="en-US" dirty="0">
              <a:latin typeface="Times New Roman"/>
              <a:cs typeface="Calibri"/>
            </a:endParaRPr>
          </a:p>
          <a:p>
            <a:r>
              <a:rPr lang="en-US" sz="2800" dirty="0">
                <a:latin typeface="Times New Roman"/>
                <a:cs typeface="Calibri"/>
              </a:rPr>
              <a:t>Packages allow the hierarchical structure of the module namespace</a:t>
            </a:r>
          </a:p>
          <a:p>
            <a:endParaRPr lang="en-US" dirty="0">
              <a:latin typeface="Times New Roman"/>
              <a:cs typeface="Calibri"/>
            </a:endParaRPr>
          </a:p>
          <a:p>
            <a:r>
              <a:rPr lang="en-JP" b="1" dirty="0"/>
              <a:t>IMAGINE: A package is a directory for Python files</a:t>
            </a:r>
          </a:p>
        </p:txBody>
      </p:sp>
    </p:spTree>
    <p:extLst>
      <p:ext uri="{BB962C8B-B14F-4D97-AF65-F5344CB8AC3E}">
        <p14:creationId xmlns:p14="http://schemas.microsoft.com/office/powerpoint/2010/main" val="3623295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A5BA-293C-4AF5-0186-FED0B6C5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How to create a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6F433-F026-580F-19F1-64088626B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Python considers a directory of programs as a package if it contains the file </a:t>
            </a:r>
            <a:r>
              <a:rPr lang="en-US" dirty="0">
                <a:cs typeface="Calibri"/>
              </a:rPr>
              <a:t>__</a:t>
            </a:r>
            <a:r>
              <a:rPr lang="en-US" dirty="0" err="1">
                <a:cs typeface="Calibri"/>
              </a:rPr>
              <a:t>init</a:t>
            </a:r>
            <a:r>
              <a:rPr lang="en-US" dirty="0">
                <a:cs typeface="Calibri"/>
              </a:rPr>
              <a:t>__.</a:t>
            </a:r>
            <a:r>
              <a:rPr lang="en-US" dirty="0" err="1">
                <a:cs typeface="Calibri"/>
              </a:rPr>
              <a:t>py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__</a:t>
            </a:r>
            <a:r>
              <a:rPr lang="en-US" dirty="0" err="1">
                <a:cs typeface="Calibri"/>
              </a:rPr>
              <a:t>init</a:t>
            </a:r>
            <a:r>
              <a:rPr lang="en-US" dirty="0">
                <a:cs typeface="Calibri"/>
              </a:rPr>
              <a:t>__.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 is generally kept empty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Otherwise, it can contain initialization code of a package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85847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57CA-18B2-E968-6FB9-AB59AD47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865"/>
          </a:xfrm>
        </p:spPr>
        <p:txBody>
          <a:bodyPr/>
          <a:lstStyle/>
          <a:p>
            <a:r>
              <a:rPr lang="en-US" dirty="0">
                <a:cs typeface="Calibri Light"/>
              </a:rPr>
              <a:t>Example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956FA-1C43-C235-D3AB-FB7535816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" y="1523700"/>
            <a:ext cx="57710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Users of the package can import individual modules from the package.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cs typeface="Calibri"/>
              </a:rPr>
              <a:t>import </a:t>
            </a:r>
            <a:r>
              <a:rPr lang="en-US" sz="2000" err="1">
                <a:solidFill>
                  <a:srgbClr val="00B0F0"/>
                </a:solidFill>
                <a:cs typeface="Calibri"/>
              </a:rPr>
              <a:t>my_model.training.dataset</a:t>
            </a:r>
            <a:endParaRPr lang="en-US" sz="2000">
              <a:solidFill>
                <a:srgbClr val="00B0F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cs typeface="Calibri"/>
              </a:rPr>
              <a:t>from </a:t>
            </a:r>
            <a:r>
              <a:rPr lang="en-US" sz="2000" err="1">
                <a:solidFill>
                  <a:srgbClr val="00B0F0"/>
                </a:solidFill>
                <a:cs typeface="Calibri"/>
              </a:rPr>
              <a:t>my_model.training</a:t>
            </a:r>
            <a:r>
              <a:rPr lang="en-US" sz="2000" dirty="0">
                <a:solidFill>
                  <a:srgbClr val="00B0F0"/>
                </a:solidFill>
                <a:cs typeface="Calibri"/>
              </a:rPr>
              <a:t> import dataset as ds</a:t>
            </a:r>
          </a:p>
          <a:p>
            <a:pPr marL="0" indent="0">
              <a:buNone/>
            </a:pPr>
            <a:endParaRPr lang="en-US" sz="2300" dirty="0">
              <a:solidFill>
                <a:srgbClr val="00B0F0"/>
              </a:solidFill>
              <a:cs typeface="Calibri"/>
            </a:endParaRPr>
          </a:p>
          <a:p>
            <a:pPr marL="0" indent="0">
              <a:buNone/>
            </a:pPr>
            <a:endParaRPr lang="en-US" sz="2300" dirty="0">
              <a:solidFill>
                <a:srgbClr val="00B0F0"/>
              </a:solidFill>
              <a:cs typeface="Calibri"/>
            </a:endParaRP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endParaRPr lang="en-US" sz="2300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3EDF659-C61C-547F-3AF1-1A1A1297D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85" y="659728"/>
            <a:ext cx="7387086" cy="52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9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AC49-3D8E-1A3C-27F5-36F24608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67FF-4B4E-7CF4-F939-5367C9F8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P" b="1">
                <a:solidFill>
                  <a:schemeClr val="bg1">
                    <a:lumMod val="75000"/>
                  </a:schemeClr>
                </a:solidFill>
              </a:rPr>
              <a:t>File</a:t>
            </a:r>
          </a:p>
          <a:p>
            <a:r>
              <a:rPr lang="en-JP" b="1">
                <a:solidFill>
                  <a:schemeClr val="bg1">
                    <a:lumMod val="75000"/>
                  </a:schemeClr>
                </a:solidFill>
              </a:rPr>
              <a:t>Modules</a:t>
            </a:r>
            <a:endParaRPr lang="en-JP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JP" b="1" dirty="0">
                <a:solidFill>
                  <a:schemeClr val="bg1">
                    <a:lumMod val="75000"/>
                  </a:schemeClr>
                </a:solidFill>
              </a:rPr>
              <a:t>Packages</a:t>
            </a:r>
          </a:p>
          <a:p>
            <a:r>
              <a:rPr lang="en-JP" b="1" dirty="0"/>
              <a:t>Code documentation</a:t>
            </a:r>
          </a:p>
          <a:p>
            <a:pPr lvl="1"/>
            <a:r>
              <a:rPr lang="en-JP" b="1" dirty="0"/>
              <a:t>Comment vs. Documentation</a:t>
            </a:r>
          </a:p>
          <a:p>
            <a:pPr lvl="1"/>
            <a:r>
              <a:rPr lang="en-JP" b="1" dirty="0"/>
              <a:t>Methods</a:t>
            </a:r>
          </a:p>
          <a:p>
            <a:pPr lvl="1"/>
            <a:r>
              <a:rPr lang="en-JP" b="1" dirty="0"/>
              <a:t>Examples</a:t>
            </a:r>
          </a:p>
          <a:p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Sphynx</a:t>
            </a:r>
          </a:p>
        </p:txBody>
      </p:sp>
    </p:spTree>
    <p:extLst>
      <p:ext uri="{BB962C8B-B14F-4D97-AF65-F5344CB8AC3E}">
        <p14:creationId xmlns:p14="http://schemas.microsoft.com/office/powerpoint/2010/main" val="237369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0FEB-A03E-609D-6BDB-47FCE587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Comments vs. Documentation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E430-206E-77FA-87D7-EF308CBE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66837"/>
          </a:xfrm>
        </p:spPr>
        <p:txBody>
          <a:bodyPr>
            <a:normAutofit/>
          </a:bodyPr>
          <a:lstStyle/>
          <a:p>
            <a:r>
              <a:rPr lang="en-JP" dirty="0"/>
              <a:t>Comments</a:t>
            </a:r>
          </a:p>
          <a:p>
            <a:pPr lvl="1"/>
            <a:r>
              <a:rPr lang="en-US" sz="2400" b="0" i="0" u="none" strike="noStrike" noProof="0" dirty="0">
                <a:solidFill>
                  <a:srgbClr val="000000"/>
                </a:solidFill>
                <a:latin typeface="Calibri"/>
              </a:rPr>
              <a:t>Used to describe your code to developers</a:t>
            </a:r>
            <a:r>
              <a:rPr lang="en-JP" sz="2400" b="0" i="0" u="none" strike="noStrike" noProof="0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lvl="1"/>
            <a:r>
              <a:rPr lang="en-US" sz="2400" b="0" i="0" u="none" strike="noStrike" noProof="0" dirty="0">
                <a:solidFill>
                  <a:srgbClr val="000000"/>
                </a:solidFill>
                <a:latin typeface="Calibri"/>
              </a:rPr>
              <a:t>Intended main audience are the maintainers and developers.</a:t>
            </a:r>
          </a:p>
          <a:p>
            <a:pPr lvl="1"/>
            <a:r>
              <a:rPr lang="en-US" sz="2400" dirty="0">
                <a:cs typeface="Calibri"/>
              </a:rPr>
              <a:t>Comments are created in Python using the pound sign(#) </a:t>
            </a:r>
          </a:p>
          <a:p>
            <a:pPr lvl="1"/>
            <a:r>
              <a:rPr lang="en-US" dirty="0">
                <a:cs typeface="Calibri"/>
              </a:rPr>
              <a:t>Comments </a:t>
            </a:r>
            <a:r>
              <a:rPr lang="en-US" sz="2400" dirty="0">
                <a:cs typeface="Calibri"/>
              </a:rPr>
              <a:t>should be brief statements</a:t>
            </a:r>
            <a:endParaRPr lang="en-US" sz="2400" b="0" i="0" u="none" strike="noStrike" noProof="0" dirty="0">
              <a:solidFill>
                <a:srgbClr val="000000"/>
              </a:solidFill>
              <a:latin typeface="Calibri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Documentation</a:t>
            </a:r>
          </a:p>
          <a:p>
            <a:pPr lvl="1"/>
            <a:r>
              <a:rPr lang="en-US" sz="2400" b="0" i="0" u="none" strike="noStrike" noProof="0" dirty="0">
                <a:solidFill>
                  <a:srgbClr val="000000"/>
                </a:solidFill>
                <a:latin typeface="Calibri"/>
              </a:rPr>
              <a:t>Used to describe the usage to the users.</a:t>
            </a:r>
          </a:p>
          <a:p>
            <a:pPr lvl="1"/>
            <a:r>
              <a:rPr lang="en-US" sz="2400" b="0" i="0" u="none" strike="noStrike" noProof="0" dirty="0">
                <a:solidFill>
                  <a:srgbClr val="000000"/>
                </a:solidFill>
                <a:latin typeface="Calibri"/>
              </a:rPr>
              <a:t>While documentation may be helpful in the development process, the main intended audience are the users. </a:t>
            </a:r>
          </a:p>
          <a:p>
            <a:pPr lvl="1"/>
            <a:r>
              <a:rPr lang="en-US" sz="2400" dirty="0">
                <a:latin typeface="Times New Roman"/>
                <a:cs typeface="Calibri"/>
              </a:rPr>
              <a:t>Documentation is typically provided using docstrings.</a:t>
            </a:r>
          </a:p>
          <a:p>
            <a:pPr lvl="1"/>
            <a:r>
              <a:rPr lang="en-US" sz="2400" dirty="0">
                <a:latin typeface="Times New Roman"/>
                <a:cs typeface="Calibri"/>
              </a:rPr>
              <a:t>By convention, docstrings use triple quotes to make them easier to read. </a:t>
            </a:r>
          </a:p>
          <a:p>
            <a:pPr lvl="1"/>
            <a:endParaRPr lang="en-JP" dirty="0"/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6592C566-498E-3053-6B2C-28A3202DA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541" y="1442209"/>
            <a:ext cx="4823253" cy="1075958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FE0CF5-F936-1906-90E0-08FE9799C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263" y="3595251"/>
            <a:ext cx="3916532" cy="151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41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D0AC-C93A-B015-F18B-8CC0A678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Example 1 of Documentation</a:t>
            </a:r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070CB3-A6C2-0275-368D-D5E8A5E2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57" y="1817077"/>
            <a:ext cx="9415093" cy="4958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6EC4F1-3BB0-2FBF-FA2B-6C070619AFED}"/>
              </a:ext>
            </a:extLst>
          </p:cNvPr>
          <p:cNvSpPr txBox="1"/>
          <p:nvPr/>
        </p:nvSpPr>
        <p:spPr>
          <a:xfrm>
            <a:off x="9847385" y="4185138"/>
            <a:ext cx="2250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help() is a inbuilt python function that prints docstring</a:t>
            </a:r>
          </a:p>
        </p:txBody>
      </p:sp>
    </p:spTree>
    <p:extLst>
      <p:ext uri="{BB962C8B-B14F-4D97-AF65-F5344CB8AC3E}">
        <p14:creationId xmlns:p14="http://schemas.microsoft.com/office/powerpoint/2010/main" val="32109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AC49-3D8E-1A3C-27F5-36F24608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67FF-4B4E-7CF4-F939-5367C9F8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File</a:t>
            </a:r>
          </a:p>
          <a:p>
            <a:r>
              <a:rPr lang="en-JP" dirty="0"/>
              <a:t>Modules</a:t>
            </a:r>
          </a:p>
          <a:p>
            <a:r>
              <a:rPr lang="en-JP" dirty="0"/>
              <a:t>Packages</a:t>
            </a:r>
          </a:p>
          <a:p>
            <a:r>
              <a:rPr lang="en-JP" dirty="0"/>
              <a:t>Code documentation</a:t>
            </a:r>
          </a:p>
          <a:p>
            <a:r>
              <a:rPr lang="en-JP" dirty="0"/>
              <a:t>Sphynx</a:t>
            </a:r>
          </a:p>
        </p:txBody>
      </p:sp>
    </p:spTree>
    <p:extLst>
      <p:ext uri="{BB962C8B-B14F-4D97-AF65-F5344CB8AC3E}">
        <p14:creationId xmlns:p14="http://schemas.microsoft.com/office/powerpoint/2010/main" val="2080770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11B2-F674-2A23-4DBC-8295D2EB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7" y="0"/>
            <a:ext cx="10515600" cy="1325563"/>
          </a:xfrm>
        </p:spPr>
        <p:txBody>
          <a:bodyPr/>
          <a:lstStyle/>
          <a:p>
            <a:r>
              <a:rPr lang="en-JP" dirty="0"/>
              <a:t>Example 2: Documenting the entire code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7E71BB-6767-B41A-6D8E-8F79C3E71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75" y="1431414"/>
            <a:ext cx="3531636" cy="5344523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3001197-54B6-1542-2477-28C6C872D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49662"/>
            <a:ext cx="4534929" cy="3958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3A38D0-67B9-2D7F-6495-19005B02BBC5}"/>
              </a:ext>
            </a:extLst>
          </p:cNvPr>
          <p:cNvSpPr txBox="1"/>
          <p:nvPr/>
        </p:nvSpPr>
        <p:spPr>
          <a:xfrm>
            <a:off x="4174435" y="1948070"/>
            <a:ext cx="18725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same size as above line</a:t>
            </a:r>
          </a:p>
          <a:p>
            <a:endParaRPr lang="en-JP" sz="1400" dirty="0">
              <a:solidFill>
                <a:srgbClr val="FF0000"/>
              </a:solidFill>
            </a:endParaRPr>
          </a:p>
          <a:p>
            <a:r>
              <a:rPr lang="en-JP" sz="1400" dirty="0">
                <a:solidFill>
                  <a:srgbClr val="FF0000"/>
                </a:solidFill>
              </a:rPr>
              <a:t>indicates bold letters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99B650-C957-EDC7-A21E-E214564DB0AC}"/>
              </a:ext>
            </a:extLst>
          </p:cNvPr>
          <p:cNvCxnSpPr/>
          <p:nvPr/>
        </p:nvCxnSpPr>
        <p:spPr>
          <a:xfrm>
            <a:off x="5837583" y="2597426"/>
            <a:ext cx="768626" cy="1595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F600A7-2703-EE69-A346-5CFE332599B6}"/>
              </a:ext>
            </a:extLst>
          </p:cNvPr>
          <p:cNvCxnSpPr>
            <a:cxnSpLocks/>
          </p:cNvCxnSpPr>
          <p:nvPr/>
        </p:nvCxnSpPr>
        <p:spPr>
          <a:xfrm>
            <a:off x="5837583" y="2597426"/>
            <a:ext cx="768626" cy="9818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051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F715-65BB-7CBE-5191-AE915020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30" y="-108551"/>
            <a:ext cx="10515600" cy="807979"/>
          </a:xfrm>
        </p:spPr>
        <p:txBody>
          <a:bodyPr/>
          <a:lstStyle/>
          <a:p>
            <a:r>
              <a:rPr lang="en-US" dirty="0">
                <a:cs typeface="Calibri Light"/>
              </a:rPr>
              <a:t>Docstring Formats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497BC6-4C42-926D-7C9A-491B8C7846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4080" y="638431"/>
          <a:ext cx="10445007" cy="6175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537">
                  <a:extLst>
                    <a:ext uri="{9D8B030D-6E8A-4147-A177-3AD203B41FA5}">
                      <a16:colId xmlns:a16="http://schemas.microsoft.com/office/drawing/2014/main" val="2192703783"/>
                    </a:ext>
                  </a:extLst>
                </a:gridCol>
                <a:gridCol w="4439694">
                  <a:extLst>
                    <a:ext uri="{9D8B030D-6E8A-4147-A177-3AD203B41FA5}">
                      <a16:colId xmlns:a16="http://schemas.microsoft.com/office/drawing/2014/main" val="438003766"/>
                    </a:ext>
                  </a:extLst>
                </a:gridCol>
                <a:gridCol w="3110776">
                  <a:extLst>
                    <a:ext uri="{9D8B030D-6E8A-4147-A177-3AD203B41FA5}">
                      <a16:colId xmlns:a16="http://schemas.microsoft.com/office/drawing/2014/main" val="1550499200"/>
                    </a:ext>
                  </a:extLst>
                </a:gridCol>
              </a:tblGrid>
              <a:tr h="475535">
                <a:tc>
                  <a:txBody>
                    <a:bodyPr/>
                    <a:lstStyle/>
                    <a:p>
                      <a:r>
                        <a:rPr lang="en-US" dirty="0"/>
                        <a:t>Google Docstrings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ReStructuredText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Scipy</a:t>
                      </a:r>
                      <a:r>
                        <a:rPr lang="en-US" dirty="0"/>
                        <a:t>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37264"/>
                  </a:ext>
                </a:extLst>
              </a:tr>
              <a:tr h="3566510">
                <a:tc>
                  <a:txBody>
                    <a:bodyPr/>
                    <a:lstStyle/>
                    <a:p>
                      <a:r>
                        <a:rPr lang="en-US" sz="1700" dirty="0"/>
                        <a:t>Example </a:t>
                      </a:r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"""Gets and Prints</a:t>
                      </a:r>
                    </a:p>
                    <a:p>
                      <a:pPr lvl="0">
                        <a:buNone/>
                      </a:pPr>
                      <a:endParaRPr lang="en-US" sz="1700" dirty="0"/>
                    </a:p>
                    <a:p>
                      <a:pPr lvl="0">
                        <a:buNone/>
                      </a:pPr>
                      <a:r>
                        <a:rPr lang="en-US" sz="1700" err="1"/>
                        <a:t>Args</a:t>
                      </a:r>
                      <a:r>
                        <a:rPr lang="en-US" sz="1700" dirty="0"/>
                        <a:t> : </a:t>
                      </a:r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    </a:t>
                      </a:r>
                      <a:r>
                        <a:rPr lang="en-US" sz="1700" err="1"/>
                        <a:t>file_loc</a:t>
                      </a:r>
                      <a:r>
                        <a:rPr lang="en-US" sz="1700" dirty="0"/>
                        <a:t> (str): location</a:t>
                      </a:r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    </a:t>
                      </a:r>
                      <a:r>
                        <a:rPr lang="en-US" sz="1700" err="1"/>
                        <a:t>print_cols</a:t>
                      </a:r>
                      <a:r>
                        <a:rPr lang="en-US" sz="1700" dirty="0"/>
                        <a:t> (bool) : flag</a:t>
                      </a:r>
                    </a:p>
                    <a:p>
                      <a:pPr lvl="0">
                        <a:buNone/>
                      </a:pPr>
                      <a:endParaRPr lang="en-US" sz="1700" dirty="0"/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Returns : </a:t>
                      </a:r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     list : represent columns</a:t>
                      </a:r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"""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Example </a:t>
                      </a:r>
                    </a:p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"""Gets and Prints</a:t>
                      </a:r>
                    </a:p>
                    <a:p>
                      <a:pPr lvl="0">
                        <a:buNone/>
                      </a:pPr>
                      <a:endParaRPr lang="en-US" sz="17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  :param </a:t>
                      </a:r>
                      <a:r>
                        <a:rPr lang="en-US" sz="17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file_loc</a:t>
                      </a: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: location</a:t>
                      </a:r>
                    </a:p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  :type </a:t>
                      </a:r>
                      <a:r>
                        <a:rPr lang="en-US" sz="17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file_loc</a:t>
                      </a: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: str</a:t>
                      </a:r>
                    </a:p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  :</a:t>
                      </a:r>
                      <a:r>
                        <a:rPr lang="en-US" sz="17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print_cols</a:t>
                      </a: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: flag</a:t>
                      </a:r>
                    </a:p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  :type </a:t>
                      </a:r>
                      <a:r>
                        <a:rPr lang="en-US" sz="17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print_cols</a:t>
                      </a: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: </a:t>
                      </a:r>
                    </a:p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   :returns : list of cols</a:t>
                      </a:r>
                    </a:p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   :</a:t>
                      </a:r>
                      <a:r>
                        <a:rPr lang="en-US" sz="17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rtype</a:t>
                      </a: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: list </a:t>
                      </a:r>
                    </a:p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"""</a:t>
                      </a:r>
                    </a:p>
                    <a:p>
                      <a:pPr lvl="0">
                        <a:buNone/>
                      </a:pP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"""Gets and Prints </a:t>
                      </a:r>
                    </a:p>
                    <a:p>
                      <a:pPr lvl="0">
                        <a:buNone/>
                      </a:pPr>
                      <a:endParaRPr lang="en-US" sz="1700" dirty="0"/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Parameters</a:t>
                      </a:r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---------------</a:t>
                      </a:r>
                    </a:p>
                    <a:p>
                      <a:pPr lvl="0">
                        <a:buNone/>
                      </a:pPr>
                      <a:r>
                        <a:rPr lang="en-US" sz="1700" err="1"/>
                        <a:t>file_loc</a:t>
                      </a:r>
                      <a:r>
                        <a:rPr lang="en-US" sz="1700" dirty="0"/>
                        <a:t> : str</a:t>
                      </a:r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        The file location </a:t>
                      </a:r>
                    </a:p>
                    <a:p>
                      <a:pPr lvl="0">
                        <a:buNone/>
                      </a:pPr>
                      <a:r>
                        <a:rPr lang="en-US" sz="1700" err="1"/>
                        <a:t>print_cols</a:t>
                      </a:r>
                      <a:r>
                        <a:rPr lang="en-US" sz="1700" dirty="0"/>
                        <a:t> : bool, optional </a:t>
                      </a:r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         A flag used to print cols</a:t>
                      </a:r>
                    </a:p>
                    <a:p>
                      <a:pPr lvl="0">
                        <a:buNone/>
                      </a:pPr>
                      <a:endParaRPr lang="en-US" sz="1700" dirty="0"/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Returns</a:t>
                      </a:r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-----------</a:t>
                      </a:r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list </a:t>
                      </a:r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    a list representing cols</a:t>
                      </a:r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"""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5515"/>
                  </a:ext>
                </a:extLst>
              </a:tr>
              <a:tr h="990697">
                <a:tc>
                  <a:txBody>
                    <a:bodyPr/>
                    <a:lstStyle/>
                    <a:p>
                      <a:r>
                        <a:rPr lang="en-US" sz="1700" dirty="0"/>
                        <a:t>Google's recommended form of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Official Python documentation standard, Not beginner friendly but feature rich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NumPy's combination of </a:t>
                      </a:r>
                      <a:r>
                        <a:rPr lang="en-US" sz="1700" err="1"/>
                        <a:t>reStructuredText</a:t>
                      </a:r>
                      <a:r>
                        <a:rPr lang="en-US" sz="1700" dirty="0"/>
                        <a:t> and Google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45331"/>
                  </a:ext>
                </a:extLst>
              </a:tr>
              <a:tr h="990697">
                <a:tc>
                  <a:txBody>
                    <a:bodyPr/>
                    <a:lstStyle/>
                    <a:p>
                      <a:r>
                        <a:rPr lang="en-US" sz="1700" dirty="0"/>
                        <a:t>Supported by Sphynx and no formal specification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Supported by Sphynx and has formal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Supported by sphynx and has formal specification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2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199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94E1-FFC3-45D7-5C04-560E06C4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Organizing a Package and Its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F1B4-4025-09FC-2674-01256230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Calibri"/>
              </a:rPr>
              <a:t>Python projects come in all sorts of shapes, sizes and purposes. </a:t>
            </a:r>
          </a:p>
          <a:p>
            <a:r>
              <a:rPr lang="en-US" sz="2800" dirty="0">
                <a:cs typeface="Calibri"/>
              </a:rPr>
              <a:t>The way you document your project should suit your specific situation.</a:t>
            </a:r>
          </a:p>
          <a:p>
            <a:r>
              <a:rPr lang="en-US" sz="2800" dirty="0">
                <a:cs typeface="Calibri"/>
              </a:rPr>
              <a:t>The general layout of the project and its documentation should be as follows: </a:t>
            </a:r>
            <a:endParaRPr lang="en-JP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6E6C44-8A1B-1D49-809D-9BD0469EE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576"/>
          <a:stretch/>
        </p:blipFill>
        <p:spPr>
          <a:xfrm>
            <a:off x="5669785" y="3745620"/>
            <a:ext cx="4851463" cy="2975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4037FA-4D1E-530C-4B6C-E0A73F346E79}"/>
              </a:ext>
            </a:extLst>
          </p:cNvPr>
          <p:cNvSpPr txBox="1"/>
          <p:nvPr/>
        </p:nvSpPr>
        <p:spPr>
          <a:xfrm>
            <a:off x="6281928" y="635150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License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3ABA0-67BD-5B6C-28F4-3F903E0D9DB6}"/>
              </a:ext>
            </a:extLst>
          </p:cNvPr>
          <p:cNvSpPr txBox="1"/>
          <p:nvPr/>
        </p:nvSpPr>
        <p:spPr>
          <a:xfrm>
            <a:off x="-329184" y="4592121"/>
            <a:ext cx="59989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en-US" dirty="0">
                <a:cs typeface="Calibri"/>
              </a:rPr>
              <a:t>The Four Main Sections of the docs Folder are : </a:t>
            </a:r>
          </a:p>
          <a:p>
            <a:pPr marL="2171700" lvl="4" indent="-342900">
              <a:buAutoNum type="arabicPeriod"/>
            </a:pPr>
            <a:r>
              <a:rPr lang="en-US" dirty="0">
                <a:cs typeface="Calibri"/>
              </a:rPr>
              <a:t>Tutorials</a:t>
            </a:r>
          </a:p>
          <a:p>
            <a:pPr marL="2171700" lvl="4" indent="-342900">
              <a:buAutoNum type="arabicPeriod"/>
            </a:pPr>
            <a:r>
              <a:rPr lang="en-US" dirty="0">
                <a:cs typeface="Calibri"/>
              </a:rPr>
              <a:t>How to Guides</a:t>
            </a:r>
          </a:p>
          <a:p>
            <a:pPr marL="2171700" lvl="4" indent="-342900">
              <a:buAutoNum type="arabicPeriod"/>
            </a:pPr>
            <a:r>
              <a:rPr lang="en-US" dirty="0">
                <a:cs typeface="Calibri"/>
              </a:rPr>
              <a:t>References</a:t>
            </a:r>
          </a:p>
          <a:p>
            <a:pPr marL="2171700" lvl="4" indent="-342900">
              <a:buAutoNum type="arabicPeriod"/>
            </a:pPr>
            <a:r>
              <a:rPr lang="en-US" dirty="0">
                <a:cs typeface="Calibri"/>
              </a:rPr>
              <a:t>Explanations</a:t>
            </a:r>
          </a:p>
        </p:txBody>
      </p:sp>
    </p:spTree>
    <p:extLst>
      <p:ext uri="{BB962C8B-B14F-4D97-AF65-F5344CB8AC3E}">
        <p14:creationId xmlns:p14="http://schemas.microsoft.com/office/powerpoint/2010/main" val="1549086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AC49-3D8E-1A3C-27F5-36F24608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67FF-4B4E-7CF4-F939-5367C9F8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b="1" dirty="0">
                <a:solidFill>
                  <a:schemeClr val="bg1">
                    <a:lumMod val="75000"/>
                  </a:schemeClr>
                </a:solidFill>
              </a:rPr>
              <a:t>File</a:t>
            </a:r>
          </a:p>
          <a:p>
            <a:r>
              <a:rPr lang="en-JP" b="1" dirty="0">
                <a:solidFill>
                  <a:schemeClr val="bg1">
                    <a:lumMod val="75000"/>
                  </a:schemeClr>
                </a:solidFill>
              </a:rPr>
              <a:t>Modules</a:t>
            </a:r>
          </a:p>
          <a:p>
            <a:r>
              <a:rPr lang="en-JP" b="1" dirty="0">
                <a:solidFill>
                  <a:schemeClr val="bg1">
                    <a:lumMod val="75000"/>
                  </a:schemeClr>
                </a:solidFill>
              </a:rPr>
              <a:t>Packages</a:t>
            </a:r>
          </a:p>
          <a:p>
            <a:r>
              <a:rPr lang="en-JP" b="1" dirty="0">
                <a:solidFill>
                  <a:schemeClr val="bg1">
                    <a:lumMod val="75000"/>
                  </a:schemeClr>
                </a:solidFill>
              </a:rPr>
              <a:t>Code documentation</a:t>
            </a:r>
          </a:p>
          <a:p>
            <a:r>
              <a:rPr lang="en-JP" b="1" dirty="0"/>
              <a:t>Sphynx</a:t>
            </a:r>
          </a:p>
          <a:p>
            <a:pPr lvl="1"/>
            <a:r>
              <a:rPr lang="en-JP" b="1" dirty="0"/>
              <a:t>Installation</a:t>
            </a:r>
          </a:p>
          <a:p>
            <a:pPr lvl="1"/>
            <a:r>
              <a:rPr lang="en-JP" b="1" dirty="0"/>
              <a:t>Step-by-Step Usage</a:t>
            </a:r>
          </a:p>
        </p:txBody>
      </p:sp>
    </p:spTree>
    <p:extLst>
      <p:ext uri="{BB962C8B-B14F-4D97-AF65-F5344CB8AC3E}">
        <p14:creationId xmlns:p14="http://schemas.microsoft.com/office/powerpoint/2010/main" val="2647454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788A-BF57-61FF-791C-E5BABB0B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Installation of Sphinx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A175-F163-8BD0-8C55-627BFFF2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Many tools exists for creating documentation files of a code</a:t>
            </a:r>
          </a:p>
          <a:p>
            <a:endParaRPr lang="en-JP" dirty="0"/>
          </a:p>
          <a:p>
            <a:r>
              <a:rPr lang="en-JP" dirty="0"/>
              <a:t>We discuss Sphinx, which is very popular</a:t>
            </a:r>
          </a:p>
        </p:txBody>
      </p:sp>
    </p:spTree>
    <p:extLst>
      <p:ext uri="{BB962C8B-B14F-4D97-AF65-F5344CB8AC3E}">
        <p14:creationId xmlns:p14="http://schemas.microsoft.com/office/powerpoint/2010/main" val="1995224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6C71-55B6-C088-D45A-964B6A84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Step-by-Step Usage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7863-C875-E180-52E8-272166DC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16855" cy="4351338"/>
          </a:xfrm>
        </p:spPr>
        <p:txBody>
          <a:bodyPr>
            <a:normAutofit lnSpcReduction="10000"/>
          </a:bodyPr>
          <a:lstStyle/>
          <a:p>
            <a:r>
              <a:rPr lang="en-JP" dirty="0"/>
              <a:t>Step 1: Installation of sphinx</a:t>
            </a:r>
          </a:p>
          <a:p>
            <a:pPr marL="0" indent="0">
              <a:buNone/>
            </a:pPr>
            <a:r>
              <a:rPr lang="en-JP" dirty="0"/>
              <a:t>	</a:t>
            </a:r>
            <a:r>
              <a:rPr lang="en-US" i="1" dirty="0">
                <a:cs typeface="Calibri"/>
              </a:rPr>
              <a:t>pip3 install sphinx </a:t>
            </a:r>
            <a:r>
              <a:rPr lang="en-US" i="1" dirty="0" err="1">
                <a:cs typeface="Calibri"/>
              </a:rPr>
              <a:t>sphinx_rtd_theme</a:t>
            </a:r>
            <a:endParaRPr lang="en-JP" i="1" dirty="0"/>
          </a:p>
          <a:p>
            <a:r>
              <a:rPr lang="en-JP" dirty="0"/>
              <a:t>Step 2: Create a “doc” folder in your package/project</a:t>
            </a:r>
          </a:p>
          <a:p>
            <a:pPr marL="0" indent="0">
              <a:buNone/>
            </a:pPr>
            <a:r>
              <a:rPr lang="en-JP" dirty="0"/>
              <a:t>	</a:t>
            </a:r>
            <a:r>
              <a:rPr lang="en-JP" i="1" dirty="0"/>
              <a:t>mkdir doc</a:t>
            </a:r>
            <a:r>
              <a:rPr lang="en-JP" dirty="0"/>
              <a:t>	</a:t>
            </a:r>
          </a:p>
          <a:p>
            <a:r>
              <a:rPr lang="en-JP" dirty="0"/>
              <a:t>Step 3: Enter into “doc” folder </a:t>
            </a:r>
          </a:p>
          <a:p>
            <a:pPr marL="0" indent="0">
              <a:buNone/>
            </a:pPr>
            <a:r>
              <a:rPr lang="en-JP" i="1" dirty="0"/>
              <a:t>	cd doc</a:t>
            </a:r>
            <a:r>
              <a:rPr lang="en-JP" dirty="0"/>
              <a:t> </a:t>
            </a:r>
          </a:p>
          <a:p>
            <a:r>
              <a:rPr lang="en-JP" dirty="0"/>
              <a:t> Step 4: Execute the following command:</a:t>
            </a:r>
          </a:p>
          <a:p>
            <a:pPr marL="0" indent="0">
              <a:buNone/>
            </a:pPr>
            <a:r>
              <a:rPr lang="en-JP" dirty="0"/>
              <a:t>	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sphinx-</a:t>
            </a:r>
            <a:r>
              <a:rPr lang="en-US" sz="2800" i="1" dirty="0" err="1">
                <a:latin typeface="Arial"/>
                <a:cs typeface="Arial"/>
              </a:rPr>
              <a:t>quickstart</a:t>
            </a:r>
            <a:endParaRPr lang="en-JP" i="1" dirty="0"/>
          </a:p>
        </p:txBody>
      </p:sp>
      <p:pic>
        <p:nvPicPr>
          <p:cNvPr id="6" name="Picture 4" descr="Text&#10;&#10;Description automatically generated">
            <a:extLst>
              <a:ext uri="{FF2B5EF4-FFF2-40B4-BE49-F238E27FC236}">
                <a16:creationId xmlns:a16="http://schemas.microsoft.com/office/drawing/2014/main" id="{EBAA9E01-4637-061D-BD6B-DA54280C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743" y="677886"/>
            <a:ext cx="3418001" cy="216054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572126-B1A8-70A2-4AD8-FD22A03FA3F8}"/>
              </a:ext>
            </a:extLst>
          </p:cNvPr>
          <p:cNvCxnSpPr/>
          <p:nvPr/>
        </p:nvCxnSpPr>
        <p:spPr>
          <a:xfrm>
            <a:off x="7854696" y="1170432"/>
            <a:ext cx="791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703CA-84A1-29A0-EAF1-EF98BC831DFF}"/>
              </a:ext>
            </a:extLst>
          </p:cNvPr>
          <p:cNvSpPr txBox="1"/>
          <p:nvPr/>
        </p:nvSpPr>
        <p:spPr>
          <a:xfrm>
            <a:off x="6355080" y="843240"/>
            <a:ext cx="215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Assume you are here</a:t>
            </a:r>
          </a:p>
        </p:txBody>
      </p:sp>
      <p:pic>
        <p:nvPicPr>
          <p:cNvPr id="10" name="Picture 4" descr="Text&#10;&#10;Description automatically generated">
            <a:extLst>
              <a:ext uri="{FF2B5EF4-FFF2-40B4-BE49-F238E27FC236}">
                <a16:creationId xmlns:a16="http://schemas.microsoft.com/office/drawing/2014/main" id="{1BE887BE-F9F2-925A-CD9D-B3591F36B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743" y="3619206"/>
            <a:ext cx="3418001" cy="216054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33E50D-1EA5-3650-B000-EF0A77855029}"/>
              </a:ext>
            </a:extLst>
          </p:cNvPr>
          <p:cNvCxnSpPr>
            <a:cxnSpLocks/>
          </p:cNvCxnSpPr>
          <p:nvPr/>
        </p:nvCxnSpPr>
        <p:spPr>
          <a:xfrm>
            <a:off x="7854696" y="4296418"/>
            <a:ext cx="1453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9CCC59-4698-2432-0AC7-4C92A1F23630}"/>
              </a:ext>
            </a:extLst>
          </p:cNvPr>
          <p:cNvSpPr txBox="1"/>
          <p:nvPr/>
        </p:nvSpPr>
        <p:spPr>
          <a:xfrm>
            <a:off x="6616242" y="4001294"/>
            <a:ext cx="189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Now, you are here</a:t>
            </a:r>
          </a:p>
        </p:txBody>
      </p:sp>
    </p:spTree>
    <p:extLst>
      <p:ext uri="{BB962C8B-B14F-4D97-AF65-F5344CB8AC3E}">
        <p14:creationId xmlns:p14="http://schemas.microsoft.com/office/powerpoint/2010/main" val="3022304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056B-2265-A868-160F-0404DA49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Step-by-Step Usage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889C8-DC91-750B-96A5-D8F4B9B31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08" y="1834768"/>
            <a:ext cx="6138672" cy="5023231"/>
          </a:xfrm>
        </p:spPr>
        <p:txBody>
          <a:bodyPr>
            <a:normAutofit fontScale="55000" lnSpcReduction="20000"/>
          </a:bodyPr>
          <a:lstStyle/>
          <a:p>
            <a:r>
              <a:rPr lang="en-JP" dirty="0"/>
              <a:t>Step 5: Open conf.py file using any editor</a:t>
            </a:r>
          </a:p>
          <a:p>
            <a:pPr marL="0" indent="0">
              <a:buNone/>
            </a:pPr>
            <a:r>
              <a:rPr lang="en-JP" i="1" dirty="0"/>
              <a:t>	vi conf.py</a:t>
            </a:r>
          </a:p>
          <a:p>
            <a:pPr marL="0" indent="0">
              <a:buNone/>
            </a:pPr>
            <a:endParaRPr lang="en-JP" i="1" dirty="0"/>
          </a:p>
          <a:p>
            <a:r>
              <a:rPr lang="en-JP" dirty="0"/>
              <a:t> Step 6: Add the following lines at the beginning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i="1" dirty="0"/>
              <a:t>import sys</a:t>
            </a:r>
          </a:p>
          <a:p>
            <a:pPr lvl="0">
              <a:buNone/>
            </a:pPr>
            <a:r>
              <a:rPr lang="en-US" sz="2400" i="1" dirty="0"/>
              <a:t>		import </a:t>
            </a:r>
            <a:r>
              <a:rPr lang="en-US" sz="2400" i="1" dirty="0" err="1"/>
              <a:t>os</a:t>
            </a:r>
            <a:endParaRPr lang="en-US" sz="2400" i="1" dirty="0"/>
          </a:p>
          <a:p>
            <a:pPr lvl="0">
              <a:buNone/>
            </a:pPr>
            <a:r>
              <a:rPr lang="en-US" sz="2400" i="1" dirty="0"/>
              <a:t>		</a:t>
            </a:r>
            <a:r>
              <a:rPr lang="en-US" sz="2400" i="1" dirty="0" err="1"/>
              <a:t>sys.path.insert</a:t>
            </a:r>
            <a:r>
              <a:rPr lang="en-US" sz="2400" i="1" dirty="0"/>
              <a:t>(0,os.path.abspath('..’))</a:t>
            </a:r>
          </a:p>
          <a:p>
            <a:pPr lvl="0">
              <a:buNone/>
            </a:pPr>
            <a:endParaRPr lang="en-JP" i="1" dirty="0"/>
          </a:p>
          <a:p>
            <a:r>
              <a:rPr lang="en-JP" dirty="0"/>
              <a:t>Step 7: In the same file, </a:t>
            </a:r>
            <a:r>
              <a:rPr lang="en-US" sz="2800" dirty="0">
                <a:cs typeface="Calibri"/>
              </a:rPr>
              <a:t>go to extensions part and add the extensions given below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/>
              <a:t>extensions = [</a:t>
            </a:r>
          </a:p>
          <a:p>
            <a:pPr lvl="0">
              <a:buNone/>
            </a:pPr>
            <a:r>
              <a:rPr lang="en-US" dirty="0"/>
              <a:t>			'</a:t>
            </a:r>
            <a:r>
              <a:rPr lang="en-US" dirty="0" err="1"/>
              <a:t>sphinx.ext.autodoc</a:t>
            </a:r>
            <a:r>
              <a:rPr lang="en-US" dirty="0"/>
              <a:t>’,</a:t>
            </a:r>
          </a:p>
          <a:p>
            <a:pPr lvl="0">
              <a:buNone/>
            </a:pPr>
            <a:r>
              <a:rPr lang="en-US" dirty="0"/>
              <a:t>			'</a:t>
            </a:r>
            <a:r>
              <a:rPr lang="en-US" dirty="0" err="1"/>
              <a:t>sphinx.ext.viewcode</a:t>
            </a:r>
            <a:r>
              <a:rPr lang="en-US" dirty="0"/>
              <a:t>’,</a:t>
            </a:r>
          </a:p>
          <a:p>
            <a:pPr lvl="0">
              <a:buNone/>
            </a:pPr>
            <a:r>
              <a:rPr lang="en-US" dirty="0"/>
              <a:t>			'</a:t>
            </a:r>
            <a:r>
              <a:rPr lang="en-US" dirty="0" err="1"/>
              <a:t>sphinx.ext.napoleon</a:t>
            </a:r>
            <a:r>
              <a:rPr lang="en-US" dirty="0"/>
              <a:t>’]</a:t>
            </a:r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/>
              <a:t>Step 8: </a:t>
            </a:r>
            <a:r>
              <a:rPr lang="en-US" sz="2800" dirty="0">
                <a:cs typeface="Calibri"/>
              </a:rPr>
              <a:t>go to the </a:t>
            </a:r>
            <a:r>
              <a:rPr lang="en-US" sz="2800" dirty="0" err="1">
                <a:cs typeface="Calibri"/>
              </a:rPr>
              <a:t>html_theme</a:t>
            </a:r>
            <a:r>
              <a:rPr lang="en-US" sz="2800" dirty="0">
                <a:cs typeface="Calibri"/>
              </a:rPr>
              <a:t> and replace 'alabaster' with '</a:t>
            </a:r>
            <a:r>
              <a:rPr lang="en-US" sz="2800" dirty="0" err="1">
                <a:cs typeface="Calibri"/>
              </a:rPr>
              <a:t>sphinx_rtd_theme</a:t>
            </a:r>
            <a:r>
              <a:rPr lang="en-US" sz="2800" dirty="0">
                <a:cs typeface="Calibri"/>
              </a:rPr>
              <a:t>'.</a:t>
            </a:r>
            <a:r>
              <a:rPr lang="en-US" dirty="0">
                <a:cs typeface="Calibri"/>
              </a:rPr>
              <a:t>  </a:t>
            </a:r>
            <a:endParaRPr lang="en-US" dirty="0"/>
          </a:p>
          <a:p>
            <a:pPr lvl="0">
              <a:buNone/>
            </a:pPr>
            <a:endParaRPr lang="en-US" dirty="0"/>
          </a:p>
          <a:p>
            <a:pPr marL="0" indent="0">
              <a:buNone/>
            </a:pPr>
            <a:endParaRPr lang="en-JP" dirty="0"/>
          </a:p>
        </p:txBody>
      </p:sp>
      <p:pic>
        <p:nvPicPr>
          <p:cNvPr id="4" name="Picture 12" descr="Text&#10;&#10;Description automatically generated">
            <a:extLst>
              <a:ext uri="{FF2B5EF4-FFF2-40B4-BE49-F238E27FC236}">
                <a16:creationId xmlns:a16="http://schemas.microsoft.com/office/drawing/2014/main" id="{A9BC9B9F-96DD-D17A-DE09-5CA2C428F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067" y="961477"/>
            <a:ext cx="5480755" cy="43423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E6F5FE-90BF-8B83-49B6-98DFE904008B}"/>
              </a:ext>
            </a:extLst>
          </p:cNvPr>
          <p:cNvSpPr/>
          <p:nvPr/>
        </p:nvSpPr>
        <p:spPr>
          <a:xfrm>
            <a:off x="6437376" y="1755648"/>
            <a:ext cx="3218688" cy="603504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F82545-3F01-7787-2ECE-308DE7CF4D6E}"/>
              </a:ext>
            </a:extLst>
          </p:cNvPr>
          <p:cNvSpPr/>
          <p:nvPr/>
        </p:nvSpPr>
        <p:spPr>
          <a:xfrm>
            <a:off x="6437376" y="3316224"/>
            <a:ext cx="3218688" cy="603504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03FDF-4956-FFCB-775B-733302692796}"/>
              </a:ext>
            </a:extLst>
          </p:cNvPr>
          <p:cNvSpPr/>
          <p:nvPr/>
        </p:nvSpPr>
        <p:spPr>
          <a:xfrm>
            <a:off x="6391656" y="4876799"/>
            <a:ext cx="3264408" cy="225553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542B8F-B199-2580-40CE-549987B692C0}"/>
              </a:ext>
            </a:extLst>
          </p:cNvPr>
          <p:cNvCxnSpPr/>
          <p:nvPr/>
        </p:nvCxnSpPr>
        <p:spPr>
          <a:xfrm flipV="1">
            <a:off x="3813048" y="2194560"/>
            <a:ext cx="2624328" cy="123444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FA1AC-B5BF-5E09-0BC9-27584A0CC029}"/>
              </a:ext>
            </a:extLst>
          </p:cNvPr>
          <p:cNvCxnSpPr/>
          <p:nvPr/>
        </p:nvCxnSpPr>
        <p:spPr>
          <a:xfrm flipV="1">
            <a:off x="3813048" y="3948112"/>
            <a:ext cx="2624328" cy="123444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AFB0E3-24B5-F38C-242E-515C56B5BE5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988704" y="4989576"/>
            <a:ext cx="2402952" cy="954276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11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9B16-967F-F849-9744-1D9AA5A9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Step-by-Step Usage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AF88-20A1-EAC3-389D-0DABC35D7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23043" cy="4351338"/>
          </a:xfrm>
        </p:spPr>
        <p:txBody>
          <a:bodyPr>
            <a:normAutofit fontScale="77500" lnSpcReduction="20000"/>
          </a:bodyPr>
          <a:lstStyle/>
          <a:p>
            <a:r>
              <a:rPr lang="en-JP" dirty="0"/>
              <a:t>Step 9: Move a directory up from “doc” folder</a:t>
            </a:r>
          </a:p>
          <a:p>
            <a:pPr marL="0" indent="0">
              <a:buNone/>
            </a:pPr>
            <a:r>
              <a:rPr lang="en-JP" i="1" dirty="0"/>
              <a:t>	cd .. </a:t>
            </a:r>
          </a:p>
          <a:p>
            <a:r>
              <a:rPr lang="en-JP" dirty="0"/>
              <a:t>Step 10: Execute the following command</a:t>
            </a:r>
          </a:p>
          <a:p>
            <a:pPr marL="0" indent="0">
              <a:buNone/>
            </a:pPr>
            <a:r>
              <a:rPr lang="en-JP" dirty="0"/>
              <a:t>	</a:t>
            </a:r>
            <a:r>
              <a:rPr lang="en-US" sz="2800" i="1" dirty="0">
                <a:cs typeface="Calibri"/>
              </a:rPr>
              <a:t>sphinx-</a:t>
            </a:r>
            <a:r>
              <a:rPr lang="en-US" sz="2800" i="1" dirty="0" err="1">
                <a:cs typeface="Calibri"/>
              </a:rPr>
              <a:t>apidoc</a:t>
            </a:r>
            <a:r>
              <a:rPr lang="en-US" sz="2800" i="1" dirty="0">
                <a:cs typeface="Calibri"/>
              </a:rPr>
              <a:t> –o doc </a:t>
            </a:r>
            <a:r>
              <a:rPr lang="en-US" sz="2800" i="1" dirty="0" err="1">
                <a:cs typeface="Calibri"/>
              </a:rPr>
              <a:t>folderName</a:t>
            </a:r>
            <a:r>
              <a:rPr lang="en-US" sz="2800" i="1" dirty="0">
                <a:cs typeface="Calibri"/>
              </a:rPr>
              <a:t>/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E.g., </a:t>
            </a:r>
            <a:r>
              <a:rPr lang="en-US" sz="2800" dirty="0">
                <a:cs typeface="Calibri"/>
              </a:rPr>
              <a:t>sphinx-</a:t>
            </a:r>
            <a:r>
              <a:rPr lang="en-US" sz="2800" dirty="0" err="1">
                <a:cs typeface="Calibri"/>
              </a:rPr>
              <a:t>apidoc</a:t>
            </a:r>
            <a:r>
              <a:rPr lang="en-US" sz="2800" dirty="0">
                <a:cs typeface="Calibri"/>
              </a:rPr>
              <a:t> –o doc </a:t>
            </a:r>
            <a:r>
              <a:rPr lang="en-US" sz="2800" dirty="0" err="1">
                <a:cs typeface="Calibri"/>
              </a:rPr>
              <a:t>maths</a:t>
            </a:r>
            <a:r>
              <a:rPr lang="en-US" sz="2800" dirty="0">
                <a:cs typeface="Calibri"/>
              </a:rPr>
              <a:t>/</a:t>
            </a:r>
          </a:p>
          <a:p>
            <a:r>
              <a:rPr lang="en-JP" dirty="0"/>
              <a:t>Step 11: open index.rst file in doc add “modules” by giving 3 spaces before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          cd doc</a:t>
            </a:r>
          </a:p>
          <a:p>
            <a:r>
              <a:rPr lang="en-JP" dirty="0"/>
              <a:t>Step 12: Execute the following command to create html files</a:t>
            </a:r>
          </a:p>
          <a:p>
            <a:pPr marL="0" indent="0">
              <a:buNone/>
            </a:pPr>
            <a:r>
              <a:rPr lang="en-JP" sz="2800" dirty="0">
                <a:cs typeface="Calibri"/>
              </a:rPr>
              <a:t>	</a:t>
            </a:r>
            <a:r>
              <a:rPr lang="en-US" sz="2800" i="1" dirty="0">
                <a:cs typeface="Calibri"/>
              </a:rPr>
              <a:t>make html </a:t>
            </a:r>
            <a:endParaRPr lang="en-US" i="1" dirty="0">
              <a:cs typeface="Calibri"/>
            </a:endParaRPr>
          </a:p>
          <a:p>
            <a:r>
              <a:rPr lang="en-US" sz="2800" dirty="0">
                <a:cs typeface="Calibri"/>
              </a:rPr>
              <a:t>Step 13: You can see the HTML files generated inside your _build</a:t>
            </a:r>
            <a:endParaRPr lang="en-US" sz="2800" i="1" dirty="0">
              <a:cs typeface="Calibri"/>
            </a:endParaRPr>
          </a:p>
          <a:p>
            <a:endParaRPr lang="en-JP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3D1A308-1CF1-78E0-48CA-1629EB028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919" y="1025358"/>
            <a:ext cx="3418001" cy="216054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98CD36-DC96-FDB7-AD8C-F207184EF176}"/>
              </a:ext>
            </a:extLst>
          </p:cNvPr>
          <p:cNvCxnSpPr/>
          <p:nvPr/>
        </p:nvCxnSpPr>
        <p:spPr>
          <a:xfrm>
            <a:off x="8119872" y="1517904"/>
            <a:ext cx="791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52EC14-9CFB-E6CB-C9C1-6D78B3489834}"/>
              </a:ext>
            </a:extLst>
          </p:cNvPr>
          <p:cNvSpPr txBox="1"/>
          <p:nvPr/>
        </p:nvSpPr>
        <p:spPr>
          <a:xfrm>
            <a:off x="6850287" y="1204159"/>
            <a:ext cx="194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Comeback to here</a:t>
            </a:r>
          </a:p>
        </p:txBody>
      </p:sp>
      <p:pic>
        <p:nvPicPr>
          <p:cNvPr id="7" name="Picture 5" descr="Text&#10;&#10;Description automatically generated">
            <a:extLst>
              <a:ext uri="{FF2B5EF4-FFF2-40B4-BE49-F238E27FC236}">
                <a16:creationId xmlns:a16="http://schemas.microsoft.com/office/drawing/2014/main" id="{5C56B7A6-736B-B4B4-2018-2305ED074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276" y="3320837"/>
            <a:ext cx="3942644" cy="341438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A8E9F9-6C50-4403-DF8A-F5806F2259E7}"/>
              </a:ext>
            </a:extLst>
          </p:cNvPr>
          <p:cNvCxnSpPr/>
          <p:nvPr/>
        </p:nvCxnSpPr>
        <p:spPr>
          <a:xfrm>
            <a:off x="6096000" y="3927764"/>
            <a:ext cx="2227118" cy="1641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749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E839-91F0-3671-7DE7-8300DADE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61" y="2581552"/>
            <a:ext cx="2153478" cy="1325563"/>
          </a:xfrm>
        </p:spPr>
        <p:txBody>
          <a:bodyPr/>
          <a:lstStyle/>
          <a:p>
            <a:r>
              <a:rPr lang="en-JP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00173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AC49-3D8E-1A3C-27F5-36F24608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67FF-4B4E-7CF4-F939-5367C9F8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b="1" dirty="0"/>
              <a:t>File</a:t>
            </a:r>
          </a:p>
          <a:p>
            <a:pPr lvl="1"/>
            <a:r>
              <a:rPr lang="en-JP" b="1" dirty="0"/>
              <a:t>read</a:t>
            </a:r>
          </a:p>
          <a:p>
            <a:pPr lvl="1"/>
            <a:r>
              <a:rPr lang="en-JP" b="1" dirty="0"/>
              <a:t>write</a:t>
            </a:r>
          </a:p>
          <a:p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Modules</a:t>
            </a:r>
          </a:p>
          <a:p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Packages</a:t>
            </a:r>
          </a:p>
          <a:p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Code documentation</a:t>
            </a:r>
          </a:p>
          <a:p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Sphynx</a:t>
            </a:r>
          </a:p>
        </p:txBody>
      </p:sp>
    </p:spTree>
    <p:extLst>
      <p:ext uri="{BB962C8B-B14F-4D97-AF65-F5344CB8AC3E}">
        <p14:creationId xmlns:p14="http://schemas.microsoft.com/office/powerpoint/2010/main" val="78599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FF21-0A5D-8DA8-3DC9-664CA458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70BB5-32C0-C4E6-E69E-B18EC299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File handling is an important part of programming language.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open()  - working with files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 - Read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 - Append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 - Write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 - Create</a:t>
            </a:r>
          </a:p>
          <a:p>
            <a:pPr lvl="1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 - Text - Default value. Text mode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 - Binary - Binary mode (e.g., images)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17567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9C1C-1550-8EDD-89CA-DA05FB82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Reading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0A1AE-CDDC-2C4A-CF6B-9FFEEE3CA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dirty="0"/>
              <a:t>open()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returns a file object, which has a </a:t>
            </a:r>
            <a:r>
              <a:rPr lang="en-US" dirty="0"/>
              <a:t>read()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for reading the content of the file.</a:t>
            </a:r>
            <a:endParaRPr lang="en-JP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7CC86-3FDC-775A-95F1-43E7296FFDD0}"/>
              </a:ext>
            </a:extLst>
          </p:cNvPr>
          <p:cNvSpPr txBox="1"/>
          <p:nvPr/>
        </p:nvSpPr>
        <p:spPr>
          <a:xfrm>
            <a:off x="1220525" y="3227093"/>
            <a:ext cx="44726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demofile.txt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JP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F3B0C-DFCD-BCDF-B908-1CC06A8BFEBD}"/>
              </a:ext>
            </a:extLst>
          </p:cNvPr>
          <p:cNvSpPr txBox="1"/>
          <p:nvPr/>
        </p:nvSpPr>
        <p:spPr>
          <a:xfrm>
            <a:off x="6571753" y="3227093"/>
            <a:ext cx="38444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demofile.txt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f.readline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76852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8931-CDDA-9FA2-4BAF-2EA8B5D5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Writing a File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7041E-450B-8B29-0463-D806B9E37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5734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 anyone of the below parameters to write to an existing file: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 - Append - will append to the end of the file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 - Write - will overwrite any existing content</a:t>
            </a:r>
          </a:p>
          <a:p>
            <a:pPr lvl="1"/>
            <a:r>
              <a:rPr lang="en-US" dirty="0"/>
              <a:t>"</a:t>
            </a:r>
            <a:r>
              <a:rPr lang="en-US" i="1" dirty="0"/>
              <a:t>x</a:t>
            </a:r>
            <a:r>
              <a:rPr lang="en-US" dirty="0"/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Create - will create a file, returns an error if the file exists</a:t>
            </a:r>
          </a:p>
          <a:p>
            <a:endParaRPr lang="en-JP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E2A99-9B81-97CA-7E31-56B27B15EC81}"/>
              </a:ext>
            </a:extLst>
          </p:cNvPr>
          <p:cNvSpPr txBox="1"/>
          <p:nvPr/>
        </p:nvSpPr>
        <p:spPr>
          <a:xfrm>
            <a:off x="838200" y="4130047"/>
            <a:ext cx="6098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"demofile2.txt"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"Now the file has more content!"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f.close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JP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116BC-D706-3806-05C0-8112B0CE8F6C}"/>
              </a:ext>
            </a:extLst>
          </p:cNvPr>
          <p:cNvSpPr txBox="1"/>
          <p:nvPr/>
        </p:nvSpPr>
        <p:spPr>
          <a:xfrm>
            <a:off x="7666714" y="4541983"/>
            <a:ext cx="3608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myfile.txt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JP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0D395-DA35-E606-08BA-384DA1907465}"/>
              </a:ext>
            </a:extLst>
          </p:cNvPr>
          <p:cNvSpPr txBox="1"/>
          <p:nvPr/>
        </p:nvSpPr>
        <p:spPr>
          <a:xfrm>
            <a:off x="7666714" y="5557645"/>
            <a:ext cx="3685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myfile.txt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JP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95165-1058-4DCA-A740-4D04802C4BD1}"/>
              </a:ext>
            </a:extLst>
          </p:cNvPr>
          <p:cNvSpPr txBox="1"/>
          <p:nvPr/>
        </p:nvSpPr>
        <p:spPr>
          <a:xfrm>
            <a:off x="7666714" y="4222380"/>
            <a:ext cx="19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# create a new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06E1C-CE9F-5CEF-3E23-3B4B22860FCA}"/>
              </a:ext>
            </a:extLst>
          </p:cNvPr>
          <p:cNvSpPr txBox="1"/>
          <p:nvPr/>
        </p:nvSpPr>
        <p:spPr>
          <a:xfrm>
            <a:off x="7666714" y="5291397"/>
            <a:ext cx="361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# create a new file if it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137044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948F-2733-83E3-4B5C-75204EFF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Delete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EB70A-5C30-3C26-FF48-5A23F6CE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delete a file, you must import the OS module, and run its </a:t>
            </a:r>
            <a:r>
              <a:rPr lang="en-US" dirty="0" err="1"/>
              <a:t>os.remove</a:t>
            </a:r>
            <a:r>
              <a:rPr lang="en-US" dirty="0"/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delete an entire folder, use the </a:t>
            </a:r>
            <a:r>
              <a:rPr lang="en-US" dirty="0" err="1"/>
              <a:t>os.rmdir</a:t>
            </a:r>
            <a:r>
              <a:rPr lang="en-US" dirty="0"/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JP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3F73A-DE3F-F191-9981-3D2BF2797224}"/>
              </a:ext>
            </a:extLst>
          </p:cNvPr>
          <p:cNvSpPr txBox="1"/>
          <p:nvPr/>
        </p:nvSpPr>
        <p:spPr>
          <a:xfrm>
            <a:off x="3049325" y="2692324"/>
            <a:ext cx="60986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os.path.exists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demofile.txt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demofile.txt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file does not exist"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JP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033270-8EEC-9A56-2CC6-38C2BC80CDEB}"/>
              </a:ext>
            </a:extLst>
          </p:cNvPr>
          <p:cNvSpPr txBox="1"/>
          <p:nvPr/>
        </p:nvSpPr>
        <p:spPr>
          <a:xfrm>
            <a:off x="3112935" y="5530632"/>
            <a:ext cx="2723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os.rmdir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myfolder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05909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AC49-3D8E-1A3C-27F5-36F24608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67FF-4B4E-7CF4-F939-5367C9F8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P" b="1" dirty="0">
                <a:solidFill>
                  <a:schemeClr val="bg1">
                    <a:lumMod val="75000"/>
                  </a:schemeClr>
                </a:solidFill>
              </a:rPr>
              <a:t>File</a:t>
            </a:r>
          </a:p>
          <a:p>
            <a:r>
              <a:rPr lang="en-JP" b="1" dirty="0"/>
              <a:t>Modules</a:t>
            </a:r>
          </a:p>
          <a:p>
            <a:pPr lvl="1"/>
            <a:r>
              <a:rPr lang="en-JP" b="1" dirty="0"/>
              <a:t>Need</a:t>
            </a:r>
          </a:p>
          <a:p>
            <a:pPr lvl="1"/>
            <a:r>
              <a:rPr lang="en-JP" b="1" dirty="0"/>
              <a:t>Creation</a:t>
            </a:r>
          </a:p>
          <a:p>
            <a:pPr lvl="1"/>
            <a:r>
              <a:rPr lang="en-JP" b="1" dirty="0"/>
              <a:t>Usage</a:t>
            </a:r>
          </a:p>
          <a:p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Packages</a:t>
            </a:r>
          </a:p>
          <a:p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Code documentation</a:t>
            </a:r>
          </a:p>
          <a:p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Sphynx</a:t>
            </a:r>
          </a:p>
        </p:txBody>
      </p:sp>
    </p:spTree>
    <p:extLst>
      <p:ext uri="{BB962C8B-B14F-4D97-AF65-F5344CB8AC3E}">
        <p14:creationId xmlns:p14="http://schemas.microsoft.com/office/powerpoint/2010/main" val="63454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57CA-18B2-E968-6FB9-AB59AD47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956FA-1C43-C235-D3AB-FB753581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write an entire (long) program in a single file</a:t>
            </a:r>
          </a:p>
          <a:p>
            <a:endParaRPr lang="en-US" dirty="0"/>
          </a:p>
          <a:p>
            <a:r>
              <a:rPr lang="en-US" sz="2800" dirty="0">
                <a:latin typeface="Times New Roman"/>
                <a:cs typeface="Calibri" panose="020F0502020204030204"/>
              </a:rPr>
              <a:t>It is better to split your code, classes, functions and variables thoughtfully in a separate python files.</a:t>
            </a:r>
          </a:p>
          <a:p>
            <a:endParaRPr lang="en-US" dirty="0"/>
          </a:p>
          <a:p>
            <a:r>
              <a:rPr lang="en-US" sz="2800" b="1" dirty="0">
                <a:latin typeface="Times New Roman"/>
                <a:cs typeface="Calibri" panose="020F0502020204030204"/>
              </a:rPr>
              <a:t>Modular programming</a:t>
            </a:r>
            <a:r>
              <a:rPr lang="en-US" sz="2800" dirty="0">
                <a:latin typeface="Times New Roman"/>
                <a:cs typeface="Calibri" panose="020F0502020204030204"/>
              </a:rPr>
              <a:t> refers to the process of breaking a large, unwieldy programming task into separate, smaller, more manageable subtasks or modules. 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9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1374</Words>
  <Application>Microsoft Macintosh PowerPoint</Application>
  <PresentationFormat>Widescreen</PresentationFormat>
  <Paragraphs>256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Files, Modules, Packages &amp; Documentation</vt:lpstr>
      <vt:lpstr>Outline</vt:lpstr>
      <vt:lpstr>Outline</vt:lpstr>
      <vt:lpstr>File</vt:lpstr>
      <vt:lpstr>Reading a File</vt:lpstr>
      <vt:lpstr>Writing a File</vt:lpstr>
      <vt:lpstr>Delete a File</vt:lpstr>
      <vt:lpstr>Outline</vt:lpstr>
      <vt:lpstr>Need for Modules</vt:lpstr>
      <vt:lpstr>How to define a module?</vt:lpstr>
      <vt:lpstr>How to use a module?</vt:lpstr>
      <vt:lpstr>How to run a module from the terminal?</vt:lpstr>
      <vt:lpstr>Outline</vt:lpstr>
      <vt:lpstr>Packages</vt:lpstr>
      <vt:lpstr>How to create a package?</vt:lpstr>
      <vt:lpstr>Example </vt:lpstr>
      <vt:lpstr>Outline</vt:lpstr>
      <vt:lpstr>Comments vs. Documentation</vt:lpstr>
      <vt:lpstr>Example 1 of Documentation</vt:lpstr>
      <vt:lpstr>Example 2: Documenting the entire code</vt:lpstr>
      <vt:lpstr>Docstring Formats</vt:lpstr>
      <vt:lpstr>Organizing a Package and Its Documentation</vt:lpstr>
      <vt:lpstr>Outline</vt:lpstr>
      <vt:lpstr>Installation of Sphinx</vt:lpstr>
      <vt:lpstr>Step-by-Step Usage</vt:lpstr>
      <vt:lpstr>Step-by-Step Usage</vt:lpstr>
      <vt:lpstr>Step-by-Step Usage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Files, Packages &amp; Documentation</dc:title>
  <dc:creator>Uday Kiran Rage</dc:creator>
  <cp:lastModifiedBy>vanitha kattumuri</cp:lastModifiedBy>
  <cp:revision>1650</cp:revision>
  <dcterms:created xsi:type="dcterms:W3CDTF">2023-05-14T05:52:54Z</dcterms:created>
  <dcterms:modified xsi:type="dcterms:W3CDTF">2024-06-17T07:37:39Z</dcterms:modified>
</cp:coreProperties>
</file>