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68" r:id="rId4"/>
    <p:sldId id="258" r:id="rId5"/>
    <p:sldId id="257" r:id="rId6"/>
    <p:sldId id="259" r:id="rId7"/>
    <p:sldId id="260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A9BDD-5C1A-A94B-A3C7-7559AAD30B47}" v="1172" dt="2024-06-19T13:24:30.447"/>
    <p1510:client id="{C293C5D7-16BE-AD4C-B6C8-E399EB7C8A81}" v="117" dt="2024-06-19T07:50:10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50AA9BDD-5C1A-A94B-A3C7-7559AAD30B47}"/>
    <pc:docChg chg="custSel addSld modSld">
      <pc:chgData name="Uday Kiran Rage" userId="8cfd044a105e3dbd" providerId="LiveId" clId="{50AA9BDD-5C1A-A94B-A3C7-7559AAD30B47}" dt="2024-06-19T13:24:30.447" v="1176" actId="14100"/>
      <pc:docMkLst>
        <pc:docMk/>
      </pc:docMkLst>
      <pc:sldChg chg="addSp modSp mod">
        <pc:chgData name="Uday Kiran Rage" userId="8cfd044a105e3dbd" providerId="LiveId" clId="{50AA9BDD-5C1A-A94B-A3C7-7559AAD30B47}" dt="2024-06-19T12:52:13.581" v="162"/>
        <pc:sldMkLst>
          <pc:docMk/>
          <pc:sldMk cId="2249626501" sldId="257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2249626501" sldId="257"/>
            <ac:spMk id="6" creationId="{119A775E-D727-AAF1-EF01-2917486A7C51}"/>
          </ac:spMkLst>
        </pc:spChg>
        <pc:spChg chg="mod">
          <ac:chgData name="Uday Kiran Rage" userId="8cfd044a105e3dbd" providerId="LiveId" clId="{50AA9BDD-5C1A-A94B-A3C7-7559AAD30B47}" dt="2024-06-19T11:08:58.547" v="1" actId="207"/>
          <ac:spMkLst>
            <pc:docMk/>
            <pc:sldMk cId="2249626501" sldId="257"/>
            <ac:spMk id="13" creationId="{02699A2E-9B6C-17ED-2C78-CBB848461F16}"/>
          </ac:spMkLst>
        </pc:spChg>
        <pc:spChg chg="mod">
          <ac:chgData name="Uday Kiran Rage" userId="8cfd044a105e3dbd" providerId="LiveId" clId="{50AA9BDD-5C1A-A94B-A3C7-7559AAD30B47}" dt="2024-06-19T11:09:17.126" v="4" actId="1076"/>
          <ac:spMkLst>
            <pc:docMk/>
            <pc:sldMk cId="2249626501" sldId="257"/>
            <ac:spMk id="26" creationId="{33ADCED9-8772-6DAE-343D-C336F0DEC4F8}"/>
          </ac:spMkLst>
        </pc:spChg>
        <pc:spChg chg="mod">
          <ac:chgData name="Uday Kiran Rage" userId="8cfd044a105e3dbd" providerId="LiveId" clId="{50AA9BDD-5C1A-A94B-A3C7-7559AAD30B47}" dt="2024-06-19T11:08:58.547" v="1" actId="207"/>
          <ac:spMkLst>
            <pc:docMk/>
            <pc:sldMk cId="2249626501" sldId="257"/>
            <ac:spMk id="33" creationId="{4F923270-7DBD-BF70-5E43-395BF33E4F1A}"/>
          </ac:spMkLst>
        </pc:spChg>
        <pc:spChg chg="mod">
          <ac:chgData name="Uday Kiran Rage" userId="8cfd044a105e3dbd" providerId="LiveId" clId="{50AA9BDD-5C1A-A94B-A3C7-7559AAD30B47}" dt="2024-06-19T11:09:03.802" v="2" actId="207"/>
          <ac:spMkLst>
            <pc:docMk/>
            <pc:sldMk cId="2249626501" sldId="257"/>
            <ac:spMk id="36" creationId="{53EC1A4B-096B-AA04-7883-A3D7ABFAC5CA}"/>
          </ac:spMkLst>
        </pc:spChg>
        <pc:cxnChg chg="mod">
          <ac:chgData name="Uday Kiran Rage" userId="8cfd044a105e3dbd" providerId="LiveId" clId="{50AA9BDD-5C1A-A94B-A3C7-7559AAD30B47}" dt="2024-06-19T11:08:53.567" v="0" actId="692"/>
          <ac:cxnSpMkLst>
            <pc:docMk/>
            <pc:sldMk cId="2249626501" sldId="257"/>
            <ac:cxnSpMk id="7" creationId="{8CE89FC1-6D55-D1F2-C529-B3947659BAB2}"/>
          </ac:cxnSpMkLst>
        </pc:cxnChg>
        <pc:cxnChg chg="mod">
          <ac:chgData name="Uday Kiran Rage" userId="8cfd044a105e3dbd" providerId="LiveId" clId="{50AA9BDD-5C1A-A94B-A3C7-7559AAD30B47}" dt="2024-06-19T11:09:14.795" v="3" actId="14100"/>
          <ac:cxnSpMkLst>
            <pc:docMk/>
            <pc:sldMk cId="2249626501" sldId="257"/>
            <ac:cxnSpMk id="28" creationId="{3D90DFFC-589F-C700-A46B-C2A22FD88B4E}"/>
          </ac:cxnSpMkLst>
        </pc:cxnChg>
        <pc:cxnChg chg="mod">
          <ac:chgData name="Uday Kiran Rage" userId="8cfd044a105e3dbd" providerId="LiveId" clId="{50AA9BDD-5C1A-A94B-A3C7-7559AAD30B47}" dt="2024-06-19T11:08:53.567" v="0" actId="692"/>
          <ac:cxnSpMkLst>
            <pc:docMk/>
            <pc:sldMk cId="2249626501" sldId="257"/>
            <ac:cxnSpMk id="31" creationId="{AB584C10-8E8E-875A-4308-1036054CAB8E}"/>
          </ac:cxnSpMkLst>
        </pc:cxnChg>
        <pc:cxnChg chg="mod">
          <ac:chgData name="Uday Kiran Rage" userId="8cfd044a105e3dbd" providerId="LiveId" clId="{50AA9BDD-5C1A-A94B-A3C7-7559AAD30B47}" dt="2024-06-19T11:08:53.567" v="0" actId="692"/>
          <ac:cxnSpMkLst>
            <pc:docMk/>
            <pc:sldMk cId="2249626501" sldId="257"/>
            <ac:cxnSpMk id="38" creationId="{91DC137C-CDED-A562-553E-63B5FFF6EA18}"/>
          </ac:cxnSpMkLst>
        </pc:cxnChg>
      </pc:sldChg>
      <pc:sldChg chg="addSp modSp">
        <pc:chgData name="Uday Kiran Rage" userId="8cfd044a105e3dbd" providerId="LiveId" clId="{50AA9BDD-5C1A-A94B-A3C7-7559AAD30B47}" dt="2024-06-19T12:52:13.581" v="162"/>
        <pc:sldMkLst>
          <pc:docMk/>
          <pc:sldMk cId="75317635" sldId="258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75317635" sldId="258"/>
            <ac:spMk id="6" creationId="{3A714983-8C29-145F-6355-32B1C922EC7E}"/>
          </ac:spMkLst>
        </pc:spChg>
      </pc:sldChg>
      <pc:sldChg chg="addSp modSp mod">
        <pc:chgData name="Uday Kiran Rage" userId="8cfd044a105e3dbd" providerId="LiveId" clId="{50AA9BDD-5C1A-A94B-A3C7-7559AAD30B47}" dt="2024-06-19T12:52:13.581" v="162"/>
        <pc:sldMkLst>
          <pc:docMk/>
          <pc:sldMk cId="2664778752" sldId="259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2664778752" sldId="259"/>
            <ac:spMk id="6" creationId="{F1D93888-C1B3-8558-D315-71371F4F6C7D}"/>
          </ac:spMkLst>
        </pc:spChg>
        <pc:cxnChg chg="mod">
          <ac:chgData name="Uday Kiran Rage" userId="8cfd044a105e3dbd" providerId="LiveId" clId="{50AA9BDD-5C1A-A94B-A3C7-7559AAD30B47}" dt="2024-06-19T11:09:30.912" v="5" actId="1076"/>
          <ac:cxnSpMkLst>
            <pc:docMk/>
            <pc:sldMk cId="2664778752" sldId="259"/>
            <ac:cxnSpMk id="21" creationId="{AA6FE907-5120-61E2-3A54-B2A1E5B16F44}"/>
          </ac:cxnSpMkLst>
        </pc:cxnChg>
      </pc:sldChg>
      <pc:sldChg chg="addSp modSp">
        <pc:chgData name="Uday Kiran Rage" userId="8cfd044a105e3dbd" providerId="LiveId" clId="{50AA9BDD-5C1A-A94B-A3C7-7559AAD30B47}" dt="2024-06-19T12:52:13.581" v="162"/>
        <pc:sldMkLst>
          <pc:docMk/>
          <pc:sldMk cId="2539279024" sldId="260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2539279024" sldId="260"/>
            <ac:spMk id="3" creationId="{B6C34AFF-D47C-E8E6-A185-F04147A8542A}"/>
          </ac:spMkLst>
        </pc:spChg>
      </pc:sldChg>
      <pc:sldChg chg="addSp modSp">
        <pc:chgData name="Uday Kiran Rage" userId="8cfd044a105e3dbd" providerId="LiveId" clId="{50AA9BDD-5C1A-A94B-A3C7-7559AAD30B47}" dt="2024-06-19T12:52:13.581" v="162"/>
        <pc:sldMkLst>
          <pc:docMk/>
          <pc:sldMk cId="2560004477" sldId="261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2560004477" sldId="261"/>
            <ac:spMk id="3" creationId="{7697324A-38C6-CFBF-65CA-C539CD77E482}"/>
          </ac:spMkLst>
        </pc:spChg>
      </pc:sldChg>
      <pc:sldChg chg="addSp modSp">
        <pc:chgData name="Uday Kiran Rage" userId="8cfd044a105e3dbd" providerId="LiveId" clId="{50AA9BDD-5C1A-A94B-A3C7-7559AAD30B47}" dt="2024-06-19T12:52:13.581" v="162"/>
        <pc:sldMkLst>
          <pc:docMk/>
          <pc:sldMk cId="3843618011" sldId="262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3843618011" sldId="262"/>
            <ac:spMk id="3" creationId="{F00D8C42-CAED-CEEF-02BE-D3B0A0CE2FB3}"/>
          </ac:spMkLst>
        </pc:spChg>
      </pc:sldChg>
      <pc:sldChg chg="addSp modSp">
        <pc:chgData name="Uday Kiran Rage" userId="8cfd044a105e3dbd" providerId="LiveId" clId="{50AA9BDD-5C1A-A94B-A3C7-7559AAD30B47}" dt="2024-06-19T12:52:13.581" v="162"/>
        <pc:sldMkLst>
          <pc:docMk/>
          <pc:sldMk cId="1816352932" sldId="263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1816352932" sldId="263"/>
            <ac:spMk id="4" creationId="{6E58B212-B1DA-AAE7-D7F4-15517CA8902D}"/>
          </ac:spMkLst>
        </pc:spChg>
      </pc:sldChg>
      <pc:sldChg chg="addSp modSp">
        <pc:chgData name="Uday Kiran Rage" userId="8cfd044a105e3dbd" providerId="LiveId" clId="{50AA9BDD-5C1A-A94B-A3C7-7559AAD30B47}" dt="2024-06-19T12:52:13.581" v="162"/>
        <pc:sldMkLst>
          <pc:docMk/>
          <pc:sldMk cId="967325783" sldId="264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967325783" sldId="264"/>
            <ac:spMk id="3" creationId="{06320DA6-C7B6-49DB-4FD7-FDDF2C2CBB06}"/>
          </ac:spMkLst>
        </pc:spChg>
      </pc:sldChg>
      <pc:sldChg chg="addSp modSp">
        <pc:chgData name="Uday Kiran Rage" userId="8cfd044a105e3dbd" providerId="LiveId" clId="{50AA9BDD-5C1A-A94B-A3C7-7559AAD30B47}" dt="2024-06-19T12:52:13.581" v="162"/>
        <pc:sldMkLst>
          <pc:docMk/>
          <pc:sldMk cId="3225052180" sldId="265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3225052180" sldId="265"/>
            <ac:spMk id="3" creationId="{F3A9515E-E9DD-82F3-2F33-D5B0D172CA2B}"/>
          </ac:spMkLst>
        </pc:spChg>
      </pc:sldChg>
      <pc:sldChg chg="addSp modSp">
        <pc:chgData name="Uday Kiran Rage" userId="8cfd044a105e3dbd" providerId="LiveId" clId="{50AA9BDD-5C1A-A94B-A3C7-7559AAD30B47}" dt="2024-06-19T12:52:13.581" v="162"/>
        <pc:sldMkLst>
          <pc:docMk/>
          <pc:sldMk cId="1322700323" sldId="266"/>
        </pc:sldMkLst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1322700323" sldId="266"/>
            <ac:spMk id="3" creationId="{7151E6FE-F166-795B-DC5F-A31E68B4F00B}"/>
          </ac:spMkLst>
        </pc:spChg>
      </pc:sldChg>
      <pc:sldChg chg="addSp modSp new mod">
        <pc:chgData name="Uday Kiran Rage" userId="8cfd044a105e3dbd" providerId="LiveId" clId="{50AA9BDD-5C1A-A94B-A3C7-7559AAD30B47}" dt="2024-06-19T12:52:13.581" v="162"/>
        <pc:sldMkLst>
          <pc:docMk/>
          <pc:sldMk cId="1601664450" sldId="267"/>
        </pc:sldMkLst>
        <pc:spChg chg="mod">
          <ac:chgData name="Uday Kiran Rage" userId="8cfd044a105e3dbd" providerId="LiveId" clId="{50AA9BDD-5C1A-A94B-A3C7-7559AAD30B47}" dt="2024-06-19T12:48:52.722" v="13" actId="20577"/>
          <ac:spMkLst>
            <pc:docMk/>
            <pc:sldMk cId="1601664450" sldId="267"/>
            <ac:spMk id="2" creationId="{757B2512-DB81-93D1-17A3-6C5D797E2FC4}"/>
          </ac:spMkLst>
        </pc:spChg>
        <pc:spChg chg="mod">
          <ac:chgData name="Uday Kiran Rage" userId="8cfd044a105e3dbd" providerId="LiveId" clId="{50AA9BDD-5C1A-A94B-A3C7-7559AAD30B47}" dt="2024-06-19T12:49:51.903" v="118" actId="20577"/>
          <ac:spMkLst>
            <pc:docMk/>
            <pc:sldMk cId="1601664450" sldId="267"/>
            <ac:spMk id="3" creationId="{7FBA796B-3A58-254F-6FB1-6B8DA342C399}"/>
          </ac:spMkLst>
        </pc:spChg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1601664450" sldId="267"/>
            <ac:spMk id="4" creationId="{713B7A61-EA10-3392-8253-5E389F876256}"/>
          </ac:spMkLst>
        </pc:spChg>
      </pc:sldChg>
      <pc:sldChg chg="addSp modSp add mod">
        <pc:chgData name="Uday Kiran Rage" userId="8cfd044a105e3dbd" providerId="LiveId" clId="{50AA9BDD-5C1A-A94B-A3C7-7559AAD30B47}" dt="2024-06-19T12:52:13.581" v="162"/>
        <pc:sldMkLst>
          <pc:docMk/>
          <pc:sldMk cId="2155038144" sldId="268"/>
        </pc:sldMkLst>
        <pc:spChg chg="mod">
          <ac:chgData name="Uday Kiran Rage" userId="8cfd044a105e3dbd" providerId="LiveId" clId="{50AA9BDD-5C1A-A94B-A3C7-7559AAD30B47}" dt="2024-06-19T12:50:01.184" v="120" actId="113"/>
          <ac:spMkLst>
            <pc:docMk/>
            <pc:sldMk cId="2155038144" sldId="268"/>
            <ac:spMk id="3" creationId="{7FBA796B-3A58-254F-6FB1-6B8DA342C399}"/>
          </ac:spMkLst>
        </pc:spChg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2155038144" sldId="268"/>
            <ac:spMk id="4" creationId="{3996AC6F-9DB2-5296-6C47-061659E7E534}"/>
          </ac:spMkLst>
        </pc:spChg>
      </pc:sldChg>
      <pc:sldChg chg="addSp modSp add mod">
        <pc:chgData name="Uday Kiran Rage" userId="8cfd044a105e3dbd" providerId="LiveId" clId="{50AA9BDD-5C1A-A94B-A3C7-7559AAD30B47}" dt="2024-06-19T12:52:13.581" v="162"/>
        <pc:sldMkLst>
          <pc:docMk/>
          <pc:sldMk cId="1812808622" sldId="269"/>
        </pc:sldMkLst>
        <pc:spChg chg="mod">
          <ac:chgData name="Uday Kiran Rage" userId="8cfd044a105e3dbd" providerId="LiveId" clId="{50AA9BDD-5C1A-A94B-A3C7-7559AAD30B47}" dt="2024-06-19T12:50:29.828" v="124" actId="113"/>
          <ac:spMkLst>
            <pc:docMk/>
            <pc:sldMk cId="1812808622" sldId="269"/>
            <ac:spMk id="3" creationId="{7FBA796B-3A58-254F-6FB1-6B8DA342C399}"/>
          </ac:spMkLst>
        </pc:spChg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1812808622" sldId="269"/>
            <ac:spMk id="4" creationId="{72DD80C9-E9E3-CCCE-4100-664AFB83D5DD}"/>
          </ac:spMkLst>
        </pc:spChg>
      </pc:sldChg>
      <pc:sldChg chg="addSp delSp modSp new mod">
        <pc:chgData name="Uday Kiran Rage" userId="8cfd044a105e3dbd" providerId="LiveId" clId="{50AA9BDD-5C1A-A94B-A3C7-7559AAD30B47}" dt="2024-06-19T12:58:09.500" v="422" actId="14100"/>
        <pc:sldMkLst>
          <pc:docMk/>
          <pc:sldMk cId="665370158" sldId="270"/>
        </pc:sldMkLst>
        <pc:spChg chg="mod">
          <ac:chgData name="Uday Kiran Rage" userId="8cfd044a105e3dbd" providerId="LiveId" clId="{50AA9BDD-5C1A-A94B-A3C7-7559AAD30B47}" dt="2024-06-19T12:52:24.358" v="163" actId="1076"/>
          <ac:spMkLst>
            <pc:docMk/>
            <pc:sldMk cId="665370158" sldId="270"/>
            <ac:spMk id="2" creationId="{C5561F2D-89DD-6B0F-D8C0-B19B79A3A4E0}"/>
          </ac:spMkLst>
        </pc:spChg>
        <pc:spChg chg="del">
          <ac:chgData name="Uday Kiran Rage" userId="8cfd044a105e3dbd" providerId="LiveId" clId="{50AA9BDD-5C1A-A94B-A3C7-7559AAD30B47}" dt="2024-06-19T12:51:28.819" v="158" actId="478"/>
          <ac:spMkLst>
            <pc:docMk/>
            <pc:sldMk cId="665370158" sldId="270"/>
            <ac:spMk id="3" creationId="{B3924846-6573-910B-D557-14514E09AD04}"/>
          </ac:spMkLst>
        </pc:spChg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665370158" sldId="270"/>
            <ac:spMk id="5" creationId="{C25A6048-A357-7F02-EC4F-D0CC92A8F667}"/>
          </ac:spMkLst>
        </pc:spChg>
        <pc:spChg chg="add mod">
          <ac:chgData name="Uday Kiran Rage" userId="8cfd044a105e3dbd" providerId="LiveId" clId="{50AA9BDD-5C1A-A94B-A3C7-7559AAD30B47}" dt="2024-06-19T12:52:52.288" v="180" actId="113"/>
          <ac:spMkLst>
            <pc:docMk/>
            <pc:sldMk cId="665370158" sldId="270"/>
            <ac:spMk id="6" creationId="{D385D793-F055-E8FD-3BFD-0BD115C2AB9A}"/>
          </ac:spMkLst>
        </pc:spChg>
        <pc:spChg chg="add mod">
          <ac:chgData name="Uday Kiran Rage" userId="8cfd044a105e3dbd" providerId="LiveId" clId="{50AA9BDD-5C1A-A94B-A3C7-7559AAD30B47}" dt="2024-06-19T12:54:26.048" v="289" actId="20577"/>
          <ac:spMkLst>
            <pc:docMk/>
            <pc:sldMk cId="665370158" sldId="270"/>
            <ac:spMk id="13" creationId="{5E702173-E820-BB9E-B18A-BFFD5CA8ED6A}"/>
          </ac:spMkLst>
        </pc:spChg>
        <pc:spChg chg="add mod">
          <ac:chgData name="Uday Kiran Rage" userId="8cfd044a105e3dbd" providerId="LiveId" clId="{50AA9BDD-5C1A-A94B-A3C7-7559AAD30B47}" dt="2024-06-19T12:54:28.956" v="290" actId="20577"/>
          <ac:spMkLst>
            <pc:docMk/>
            <pc:sldMk cId="665370158" sldId="270"/>
            <ac:spMk id="17" creationId="{A7904047-7C0A-0139-5B44-80FA5D519136}"/>
          </ac:spMkLst>
        </pc:spChg>
        <pc:spChg chg="add mod">
          <ac:chgData name="Uday Kiran Rage" userId="8cfd044a105e3dbd" providerId="LiveId" clId="{50AA9BDD-5C1A-A94B-A3C7-7559AAD30B47}" dt="2024-06-19T12:54:59.095" v="296" actId="692"/>
          <ac:spMkLst>
            <pc:docMk/>
            <pc:sldMk cId="665370158" sldId="270"/>
            <ac:spMk id="20" creationId="{914B2078-DF4E-FB00-C2F8-FD7A50C2722D}"/>
          </ac:spMkLst>
        </pc:spChg>
        <pc:spChg chg="add mod">
          <ac:chgData name="Uday Kiran Rage" userId="8cfd044a105e3dbd" providerId="LiveId" clId="{50AA9BDD-5C1A-A94B-A3C7-7559AAD30B47}" dt="2024-06-19T12:56:47.167" v="355" actId="1076"/>
          <ac:spMkLst>
            <pc:docMk/>
            <pc:sldMk cId="665370158" sldId="270"/>
            <ac:spMk id="21" creationId="{99EFAD19-9A9A-123D-46D7-7EE21BC139CA}"/>
          </ac:spMkLst>
        </pc:spChg>
        <pc:spChg chg="add mod">
          <ac:chgData name="Uday Kiran Rage" userId="8cfd044a105e3dbd" providerId="LiveId" clId="{50AA9BDD-5C1A-A94B-A3C7-7559AAD30B47}" dt="2024-06-19T12:58:06.990" v="421" actId="1076"/>
          <ac:spMkLst>
            <pc:docMk/>
            <pc:sldMk cId="665370158" sldId="270"/>
            <ac:spMk id="28" creationId="{71B52BC2-E397-690F-F319-DCA56E91DC06}"/>
          </ac:spMkLst>
        </pc:spChg>
        <pc:picChg chg="add mod">
          <ac:chgData name="Uday Kiran Rage" userId="8cfd044a105e3dbd" providerId="LiveId" clId="{50AA9BDD-5C1A-A94B-A3C7-7559AAD30B47}" dt="2024-06-19T12:52:07.607" v="161" actId="14100"/>
          <ac:picMkLst>
            <pc:docMk/>
            <pc:sldMk cId="665370158" sldId="270"/>
            <ac:picMk id="4" creationId="{B21B0F56-19ED-E8A4-19BD-55B56CBFFAFA}"/>
          </ac:picMkLst>
        </pc:picChg>
        <pc:picChg chg="add mod">
          <ac:chgData name="Uday Kiran Rage" userId="8cfd044a105e3dbd" providerId="LiveId" clId="{50AA9BDD-5C1A-A94B-A3C7-7559AAD30B47}" dt="2024-06-19T12:57:10.710" v="362" actId="1076"/>
          <ac:picMkLst>
            <pc:docMk/>
            <pc:sldMk cId="665370158" sldId="270"/>
            <ac:picMk id="24" creationId="{FA03774D-8932-0016-42FF-FF0E3E9CCF22}"/>
          </ac:picMkLst>
        </pc:picChg>
        <pc:cxnChg chg="add mod">
          <ac:chgData name="Uday Kiran Rage" userId="8cfd044a105e3dbd" providerId="LiveId" clId="{50AA9BDD-5C1A-A94B-A3C7-7559AAD30B47}" dt="2024-06-19T12:53:06.379" v="184" actId="14100"/>
          <ac:cxnSpMkLst>
            <pc:docMk/>
            <pc:sldMk cId="665370158" sldId="270"/>
            <ac:cxnSpMk id="7" creationId="{B0D03968-B479-F653-3633-18F5033F9523}"/>
          </ac:cxnSpMkLst>
        </pc:cxnChg>
        <pc:cxnChg chg="add mod">
          <ac:chgData name="Uday Kiran Rage" userId="8cfd044a105e3dbd" providerId="LiveId" clId="{50AA9BDD-5C1A-A94B-A3C7-7559AAD30B47}" dt="2024-06-19T12:53:15.972" v="187" actId="14100"/>
          <ac:cxnSpMkLst>
            <pc:docMk/>
            <pc:sldMk cId="665370158" sldId="270"/>
            <ac:cxnSpMk id="11" creationId="{ADF2E385-278A-12BC-82E3-562FA9191E21}"/>
          </ac:cxnSpMkLst>
        </pc:cxnChg>
        <pc:cxnChg chg="add mod">
          <ac:chgData name="Uday Kiran Rage" userId="8cfd044a105e3dbd" providerId="LiveId" clId="{50AA9BDD-5C1A-A94B-A3C7-7559AAD30B47}" dt="2024-06-19T12:53:54.704" v="257" actId="14100"/>
          <ac:cxnSpMkLst>
            <pc:docMk/>
            <pc:sldMk cId="665370158" sldId="270"/>
            <ac:cxnSpMk id="14" creationId="{5EE3CCB1-D914-E518-015F-298F34918956}"/>
          </ac:cxnSpMkLst>
        </pc:cxnChg>
        <pc:cxnChg chg="add del mod">
          <ac:chgData name="Uday Kiran Rage" userId="8cfd044a105e3dbd" providerId="LiveId" clId="{50AA9BDD-5C1A-A94B-A3C7-7559AAD30B47}" dt="2024-06-19T12:55:07.797" v="299" actId="478"/>
          <ac:cxnSpMkLst>
            <pc:docMk/>
            <pc:sldMk cId="665370158" sldId="270"/>
            <ac:cxnSpMk id="18" creationId="{614E1691-9F24-7C99-8D42-BF56B8C1270A}"/>
          </ac:cxnSpMkLst>
        </pc:cxnChg>
        <pc:cxnChg chg="add mod">
          <ac:chgData name="Uday Kiran Rage" userId="8cfd044a105e3dbd" providerId="LiveId" clId="{50AA9BDD-5C1A-A94B-A3C7-7559AAD30B47}" dt="2024-06-19T12:57:22.018" v="365" actId="692"/>
          <ac:cxnSpMkLst>
            <pc:docMk/>
            <pc:sldMk cId="665370158" sldId="270"/>
            <ac:cxnSpMk id="23" creationId="{4643AD8F-41C8-0B0D-5F8E-8E65000348C5}"/>
          </ac:cxnSpMkLst>
        </pc:cxnChg>
        <pc:cxnChg chg="add mod">
          <ac:chgData name="Uday Kiran Rage" userId="8cfd044a105e3dbd" providerId="LiveId" clId="{50AA9BDD-5C1A-A94B-A3C7-7559AAD30B47}" dt="2024-06-19T12:58:09.500" v="422" actId="14100"/>
          <ac:cxnSpMkLst>
            <pc:docMk/>
            <pc:sldMk cId="665370158" sldId="270"/>
            <ac:cxnSpMk id="26" creationId="{7AACAD54-D2E1-EB8E-8664-B15A9EACDE9E}"/>
          </ac:cxnSpMkLst>
        </pc:cxnChg>
      </pc:sldChg>
      <pc:sldChg chg="addSp modSp add mod">
        <pc:chgData name="Uday Kiran Rage" userId="8cfd044a105e3dbd" providerId="LiveId" clId="{50AA9BDD-5C1A-A94B-A3C7-7559AAD30B47}" dt="2024-06-19T12:52:13.581" v="162"/>
        <pc:sldMkLst>
          <pc:docMk/>
          <pc:sldMk cId="148268022" sldId="271"/>
        </pc:sldMkLst>
        <pc:spChg chg="mod">
          <ac:chgData name="Uday Kiran Rage" userId="8cfd044a105e3dbd" providerId="LiveId" clId="{50AA9BDD-5C1A-A94B-A3C7-7559AAD30B47}" dt="2024-06-19T12:50:52.851" v="129" actId="113"/>
          <ac:spMkLst>
            <pc:docMk/>
            <pc:sldMk cId="148268022" sldId="271"/>
            <ac:spMk id="3" creationId="{7FBA796B-3A58-254F-6FB1-6B8DA342C399}"/>
          </ac:spMkLst>
        </pc:spChg>
        <pc:spChg chg="add mod">
          <ac:chgData name="Uday Kiran Rage" userId="8cfd044a105e3dbd" providerId="LiveId" clId="{50AA9BDD-5C1A-A94B-A3C7-7559AAD30B47}" dt="2024-06-19T12:52:13.581" v="162"/>
          <ac:spMkLst>
            <pc:docMk/>
            <pc:sldMk cId="148268022" sldId="271"/>
            <ac:spMk id="4" creationId="{0D446134-AF86-131E-30D0-12DD95D372AF}"/>
          </ac:spMkLst>
        </pc:spChg>
      </pc:sldChg>
      <pc:sldChg chg="addSp delSp modSp new mod">
        <pc:chgData name="Uday Kiran Rage" userId="8cfd044a105e3dbd" providerId="LiveId" clId="{50AA9BDD-5C1A-A94B-A3C7-7559AAD30B47}" dt="2024-06-19T13:03:07.031" v="587" actId="1076"/>
        <pc:sldMkLst>
          <pc:docMk/>
          <pc:sldMk cId="4231070332" sldId="272"/>
        </pc:sldMkLst>
        <pc:spChg chg="mod">
          <ac:chgData name="Uday Kiran Rage" userId="8cfd044a105e3dbd" providerId="LiveId" clId="{50AA9BDD-5C1A-A94B-A3C7-7559AAD30B47}" dt="2024-06-19T12:59:33.040" v="430"/>
          <ac:spMkLst>
            <pc:docMk/>
            <pc:sldMk cId="4231070332" sldId="272"/>
            <ac:spMk id="2" creationId="{CB7822DE-CA53-2B47-9F2E-246926993270}"/>
          </ac:spMkLst>
        </pc:spChg>
        <pc:spChg chg="del">
          <ac:chgData name="Uday Kiran Rage" userId="8cfd044a105e3dbd" providerId="LiveId" clId="{50AA9BDD-5C1A-A94B-A3C7-7559AAD30B47}" dt="2024-06-19T12:59:20.327" v="424" actId="478"/>
          <ac:spMkLst>
            <pc:docMk/>
            <pc:sldMk cId="4231070332" sldId="272"/>
            <ac:spMk id="3" creationId="{63FF629E-2D65-B446-57FA-B88D010E441F}"/>
          </ac:spMkLst>
        </pc:spChg>
        <pc:spChg chg="add mod">
          <ac:chgData name="Uday Kiran Rage" userId="8cfd044a105e3dbd" providerId="LiveId" clId="{50AA9BDD-5C1A-A94B-A3C7-7559AAD30B47}" dt="2024-06-19T13:02:26.216" v="565" actId="1076"/>
          <ac:spMkLst>
            <pc:docMk/>
            <pc:sldMk cId="4231070332" sldId="272"/>
            <ac:spMk id="7" creationId="{6F91AB9A-8E2A-43CC-2CF5-5942858F83F2}"/>
          </ac:spMkLst>
        </pc:spChg>
        <pc:spChg chg="add mod">
          <ac:chgData name="Uday Kiran Rage" userId="8cfd044a105e3dbd" providerId="LiveId" clId="{50AA9BDD-5C1A-A94B-A3C7-7559AAD30B47}" dt="2024-06-19T13:02:26.216" v="565" actId="1076"/>
          <ac:spMkLst>
            <pc:docMk/>
            <pc:sldMk cId="4231070332" sldId="272"/>
            <ac:spMk id="9" creationId="{6778748D-90C5-19E4-90F3-8AA2870B29C7}"/>
          </ac:spMkLst>
        </pc:spChg>
        <pc:spChg chg="add mod">
          <ac:chgData name="Uday Kiran Rage" userId="8cfd044a105e3dbd" providerId="LiveId" clId="{50AA9BDD-5C1A-A94B-A3C7-7559AAD30B47}" dt="2024-06-19T13:02:26.216" v="565" actId="1076"/>
          <ac:spMkLst>
            <pc:docMk/>
            <pc:sldMk cId="4231070332" sldId="272"/>
            <ac:spMk id="12" creationId="{AEC978D1-0C13-F778-4141-C7843CEFF245}"/>
          </ac:spMkLst>
        </pc:spChg>
        <pc:spChg chg="add mod">
          <ac:chgData name="Uday Kiran Rage" userId="8cfd044a105e3dbd" providerId="LiveId" clId="{50AA9BDD-5C1A-A94B-A3C7-7559AAD30B47}" dt="2024-06-19T13:02:26.216" v="565" actId="1076"/>
          <ac:spMkLst>
            <pc:docMk/>
            <pc:sldMk cId="4231070332" sldId="272"/>
            <ac:spMk id="16" creationId="{8AD1BDB0-9307-277B-9FC5-C432A2B1E994}"/>
          </ac:spMkLst>
        </pc:spChg>
        <pc:spChg chg="add mod">
          <ac:chgData name="Uday Kiran Rage" userId="8cfd044a105e3dbd" providerId="LiveId" clId="{50AA9BDD-5C1A-A94B-A3C7-7559AAD30B47}" dt="2024-06-19T13:03:07.031" v="587" actId="1076"/>
          <ac:spMkLst>
            <pc:docMk/>
            <pc:sldMk cId="4231070332" sldId="272"/>
            <ac:spMk id="25" creationId="{73CA6623-53BA-F430-3F51-E52F800A2816}"/>
          </ac:spMkLst>
        </pc:spChg>
        <pc:picChg chg="add mod">
          <ac:chgData name="Uday Kiran Rage" userId="8cfd044a105e3dbd" providerId="LiveId" clId="{50AA9BDD-5C1A-A94B-A3C7-7559AAD30B47}" dt="2024-06-19T13:02:26.216" v="565" actId="1076"/>
          <ac:picMkLst>
            <pc:docMk/>
            <pc:sldMk cId="4231070332" sldId="272"/>
            <ac:picMk id="5" creationId="{C7C8703C-BC19-AE05-B812-4B187A2F37D4}"/>
          </ac:picMkLst>
        </pc:picChg>
        <pc:picChg chg="add mod">
          <ac:chgData name="Uday Kiran Rage" userId="8cfd044a105e3dbd" providerId="LiveId" clId="{50AA9BDD-5C1A-A94B-A3C7-7559AAD30B47}" dt="2024-06-19T13:02:41.478" v="572" actId="14100"/>
          <ac:picMkLst>
            <pc:docMk/>
            <pc:sldMk cId="4231070332" sldId="272"/>
            <ac:picMk id="21" creationId="{73C42761-6FF2-5D3D-B6DD-5F838DD65773}"/>
          </ac:picMkLst>
        </pc:picChg>
        <pc:cxnChg chg="add mod">
          <ac:chgData name="Uday Kiran Rage" userId="8cfd044a105e3dbd" providerId="LiveId" clId="{50AA9BDD-5C1A-A94B-A3C7-7559AAD30B47}" dt="2024-06-19T13:02:26.216" v="565" actId="1076"/>
          <ac:cxnSpMkLst>
            <pc:docMk/>
            <pc:sldMk cId="4231070332" sldId="272"/>
            <ac:cxnSpMk id="6" creationId="{52E721EC-8736-F0E3-2E54-C83B5891414E}"/>
          </ac:cxnSpMkLst>
        </pc:cxnChg>
        <pc:cxnChg chg="add mod">
          <ac:chgData name="Uday Kiran Rage" userId="8cfd044a105e3dbd" providerId="LiveId" clId="{50AA9BDD-5C1A-A94B-A3C7-7559AAD30B47}" dt="2024-06-19T13:02:26.216" v="565" actId="1076"/>
          <ac:cxnSpMkLst>
            <pc:docMk/>
            <pc:sldMk cId="4231070332" sldId="272"/>
            <ac:cxnSpMk id="10" creationId="{45312472-135C-E522-AB27-7882868A327A}"/>
          </ac:cxnSpMkLst>
        </pc:cxnChg>
        <pc:cxnChg chg="add mod">
          <ac:chgData name="Uday Kiran Rage" userId="8cfd044a105e3dbd" providerId="LiveId" clId="{50AA9BDD-5C1A-A94B-A3C7-7559AAD30B47}" dt="2024-06-19T13:02:26.216" v="565" actId="1076"/>
          <ac:cxnSpMkLst>
            <pc:docMk/>
            <pc:sldMk cId="4231070332" sldId="272"/>
            <ac:cxnSpMk id="13" creationId="{25398AAD-13A1-3D1E-5DCA-DF864837F913}"/>
          </ac:cxnSpMkLst>
        </pc:cxnChg>
        <pc:cxnChg chg="add mod">
          <ac:chgData name="Uday Kiran Rage" userId="8cfd044a105e3dbd" providerId="LiveId" clId="{50AA9BDD-5C1A-A94B-A3C7-7559AAD30B47}" dt="2024-06-19T13:02:26.216" v="565" actId="1076"/>
          <ac:cxnSpMkLst>
            <pc:docMk/>
            <pc:sldMk cId="4231070332" sldId="272"/>
            <ac:cxnSpMk id="17" creationId="{19A7496B-BE21-8116-5A60-359E08415BED}"/>
          </ac:cxnSpMkLst>
        </pc:cxnChg>
        <pc:cxnChg chg="add mod">
          <ac:chgData name="Uday Kiran Rage" userId="8cfd044a105e3dbd" providerId="LiveId" clId="{50AA9BDD-5C1A-A94B-A3C7-7559AAD30B47}" dt="2024-06-19T13:02:57.989" v="579" actId="692"/>
          <ac:cxnSpMkLst>
            <pc:docMk/>
            <pc:sldMk cId="4231070332" sldId="272"/>
            <ac:cxnSpMk id="22" creationId="{DB10A6F6-F963-1AC9-2599-898F800D5F71}"/>
          </ac:cxnSpMkLst>
        </pc:cxnChg>
      </pc:sldChg>
      <pc:sldChg chg="modSp add mod">
        <pc:chgData name="Uday Kiran Rage" userId="8cfd044a105e3dbd" providerId="LiveId" clId="{50AA9BDD-5C1A-A94B-A3C7-7559AAD30B47}" dt="2024-06-19T13:03:50.904" v="590" actId="113"/>
        <pc:sldMkLst>
          <pc:docMk/>
          <pc:sldMk cId="1167105925" sldId="273"/>
        </pc:sldMkLst>
        <pc:spChg chg="mod">
          <ac:chgData name="Uday Kiran Rage" userId="8cfd044a105e3dbd" providerId="LiveId" clId="{50AA9BDD-5C1A-A94B-A3C7-7559AAD30B47}" dt="2024-06-19T13:03:50.904" v="590" actId="113"/>
          <ac:spMkLst>
            <pc:docMk/>
            <pc:sldMk cId="1167105925" sldId="273"/>
            <ac:spMk id="3" creationId="{7FBA796B-3A58-254F-6FB1-6B8DA342C399}"/>
          </ac:spMkLst>
        </pc:spChg>
      </pc:sldChg>
      <pc:sldChg chg="addSp delSp modSp new mod">
        <pc:chgData name="Uday Kiran Rage" userId="8cfd044a105e3dbd" providerId="LiveId" clId="{50AA9BDD-5C1A-A94B-A3C7-7559AAD30B47}" dt="2024-06-19T13:13:06.791" v="860" actId="1076"/>
        <pc:sldMkLst>
          <pc:docMk/>
          <pc:sldMk cId="615815226" sldId="274"/>
        </pc:sldMkLst>
        <pc:spChg chg="mod">
          <ac:chgData name="Uday Kiran Rage" userId="8cfd044a105e3dbd" providerId="LiveId" clId="{50AA9BDD-5C1A-A94B-A3C7-7559AAD30B47}" dt="2024-06-19T13:05:44.289" v="598" actId="1076"/>
          <ac:spMkLst>
            <pc:docMk/>
            <pc:sldMk cId="615815226" sldId="274"/>
            <ac:spMk id="2" creationId="{C0515D7D-B5F3-C95F-CA22-B118ADB9F4E3}"/>
          </ac:spMkLst>
        </pc:spChg>
        <pc:spChg chg="del">
          <ac:chgData name="Uday Kiran Rage" userId="8cfd044a105e3dbd" providerId="LiveId" clId="{50AA9BDD-5C1A-A94B-A3C7-7559AAD30B47}" dt="2024-06-19T13:05:29.447" v="592" actId="478"/>
          <ac:spMkLst>
            <pc:docMk/>
            <pc:sldMk cId="615815226" sldId="274"/>
            <ac:spMk id="3" creationId="{355C2FE3-7EF7-9E7C-14F5-2659AF828239}"/>
          </ac:spMkLst>
        </pc:spChg>
        <pc:spChg chg="add mod">
          <ac:chgData name="Uday Kiran Rage" userId="8cfd044a105e3dbd" providerId="LiveId" clId="{50AA9BDD-5C1A-A94B-A3C7-7559AAD30B47}" dt="2024-06-19T13:06:23.893" v="634" actId="1076"/>
          <ac:spMkLst>
            <pc:docMk/>
            <pc:sldMk cId="615815226" sldId="274"/>
            <ac:spMk id="6" creationId="{F61FEB94-9B8A-CD40-F2DE-F64F4EE255E6}"/>
          </ac:spMkLst>
        </pc:spChg>
        <pc:spChg chg="add mod">
          <ac:chgData name="Uday Kiran Rage" userId="8cfd044a105e3dbd" providerId="LiveId" clId="{50AA9BDD-5C1A-A94B-A3C7-7559AAD30B47}" dt="2024-06-19T13:08:47.980" v="674" actId="1076"/>
          <ac:spMkLst>
            <pc:docMk/>
            <pc:sldMk cId="615815226" sldId="274"/>
            <ac:spMk id="13" creationId="{5616DAE9-C8D2-416D-8C65-E4B42EFEF4A2}"/>
          </ac:spMkLst>
        </pc:spChg>
        <pc:spChg chg="add mod">
          <ac:chgData name="Uday Kiran Rage" userId="8cfd044a105e3dbd" providerId="LiveId" clId="{50AA9BDD-5C1A-A94B-A3C7-7559AAD30B47}" dt="2024-06-19T13:09:18.953" v="702" actId="1076"/>
          <ac:spMkLst>
            <pc:docMk/>
            <pc:sldMk cId="615815226" sldId="274"/>
            <ac:spMk id="17" creationId="{77CD9A88-7031-FEB0-641C-E8069B97F9B9}"/>
          </ac:spMkLst>
        </pc:spChg>
        <pc:spChg chg="add mod">
          <ac:chgData name="Uday Kiran Rage" userId="8cfd044a105e3dbd" providerId="LiveId" clId="{50AA9BDD-5C1A-A94B-A3C7-7559AAD30B47}" dt="2024-06-19T13:11:48.979" v="771" actId="20577"/>
          <ac:spMkLst>
            <pc:docMk/>
            <pc:sldMk cId="615815226" sldId="274"/>
            <ac:spMk id="20" creationId="{E28FD9F4-93AA-7FC4-DD8F-878324DC1DFE}"/>
          </ac:spMkLst>
        </pc:spChg>
        <pc:spChg chg="add mod">
          <ac:chgData name="Uday Kiran Rage" userId="8cfd044a105e3dbd" providerId="LiveId" clId="{50AA9BDD-5C1A-A94B-A3C7-7559AAD30B47}" dt="2024-06-19T13:13:06.791" v="860" actId="1076"/>
          <ac:spMkLst>
            <pc:docMk/>
            <pc:sldMk cId="615815226" sldId="274"/>
            <ac:spMk id="22" creationId="{72411F76-D5AB-6942-875C-F2FC51C899ED}"/>
          </ac:spMkLst>
        </pc:spChg>
        <pc:spChg chg="add mod">
          <ac:chgData name="Uday Kiran Rage" userId="8cfd044a105e3dbd" providerId="LiveId" clId="{50AA9BDD-5C1A-A94B-A3C7-7559AAD30B47}" dt="2024-06-19T13:12:55.083" v="856" actId="1076"/>
          <ac:spMkLst>
            <pc:docMk/>
            <pc:sldMk cId="615815226" sldId="274"/>
            <ac:spMk id="26" creationId="{2F27B03B-A09A-03C8-731B-4BDD8BDA7697}"/>
          </ac:spMkLst>
        </pc:spChg>
        <pc:picChg chg="add mod">
          <ac:chgData name="Uday Kiran Rage" userId="8cfd044a105e3dbd" providerId="LiveId" clId="{50AA9BDD-5C1A-A94B-A3C7-7559AAD30B47}" dt="2024-06-19T13:06:19.572" v="632" actId="1037"/>
          <ac:picMkLst>
            <pc:docMk/>
            <pc:sldMk cId="615815226" sldId="274"/>
            <ac:picMk id="5" creationId="{EADDE74D-0120-A531-CC24-C99EB3826814}"/>
          </ac:picMkLst>
        </pc:picChg>
        <pc:picChg chg="add del mod">
          <ac:chgData name="Uday Kiran Rage" userId="8cfd044a105e3dbd" providerId="LiveId" clId="{50AA9BDD-5C1A-A94B-A3C7-7559AAD30B47}" dt="2024-06-19T13:07:33.996" v="645" actId="478"/>
          <ac:picMkLst>
            <pc:docMk/>
            <pc:sldMk cId="615815226" sldId="274"/>
            <ac:picMk id="7" creationId="{44B0C70C-52E7-E10E-0E5E-300064B8E6CD}"/>
          </ac:picMkLst>
        </pc:picChg>
        <pc:picChg chg="add mod">
          <ac:chgData name="Uday Kiran Rage" userId="8cfd044a105e3dbd" providerId="LiveId" clId="{50AA9BDD-5C1A-A94B-A3C7-7559AAD30B47}" dt="2024-06-19T13:08:24.042" v="658" actId="1076"/>
          <ac:picMkLst>
            <pc:docMk/>
            <pc:sldMk cId="615815226" sldId="274"/>
            <ac:picMk id="8" creationId="{AC6E2209-3289-287D-81E5-05A78572676A}"/>
          </ac:picMkLst>
        </pc:picChg>
        <pc:cxnChg chg="add mod">
          <ac:chgData name="Uday Kiran Rage" userId="8cfd044a105e3dbd" providerId="LiveId" clId="{50AA9BDD-5C1A-A94B-A3C7-7559AAD30B47}" dt="2024-06-19T13:08:20.585" v="657" actId="1037"/>
          <ac:cxnSpMkLst>
            <pc:docMk/>
            <pc:sldMk cId="615815226" sldId="274"/>
            <ac:cxnSpMk id="9" creationId="{791E1E2F-D858-8199-717D-B9365A33D6D1}"/>
          </ac:cxnSpMkLst>
        </pc:cxnChg>
        <pc:cxnChg chg="add mod">
          <ac:chgData name="Uday Kiran Rage" userId="8cfd044a105e3dbd" providerId="LiveId" clId="{50AA9BDD-5C1A-A94B-A3C7-7559AAD30B47}" dt="2024-06-19T13:08:39.331" v="662" actId="14100"/>
          <ac:cxnSpMkLst>
            <pc:docMk/>
            <pc:sldMk cId="615815226" sldId="274"/>
            <ac:cxnSpMk id="12" creationId="{F932A0C8-607D-4A67-2130-B3F1BE363990}"/>
          </ac:cxnSpMkLst>
        </pc:cxnChg>
        <pc:cxnChg chg="add mod">
          <ac:chgData name="Uday Kiran Rage" userId="8cfd044a105e3dbd" providerId="LiveId" clId="{50AA9BDD-5C1A-A94B-A3C7-7559AAD30B47}" dt="2024-06-19T13:09:14.012" v="701" actId="14100"/>
          <ac:cxnSpMkLst>
            <pc:docMk/>
            <pc:sldMk cId="615815226" sldId="274"/>
            <ac:cxnSpMk id="16" creationId="{8DDE536F-E27A-BE48-B019-A565E4BB823A}"/>
          </ac:cxnSpMkLst>
        </pc:cxnChg>
        <pc:cxnChg chg="add mod">
          <ac:chgData name="Uday Kiran Rage" userId="8cfd044a105e3dbd" providerId="LiveId" clId="{50AA9BDD-5C1A-A94B-A3C7-7559AAD30B47}" dt="2024-06-19T13:12:29.048" v="800" actId="14100"/>
          <ac:cxnSpMkLst>
            <pc:docMk/>
            <pc:sldMk cId="615815226" sldId="274"/>
            <ac:cxnSpMk id="21" creationId="{065BE1A3-65DE-C5C7-1876-B8CB8FADE896}"/>
          </ac:cxnSpMkLst>
        </pc:cxnChg>
        <pc:cxnChg chg="add mod">
          <ac:chgData name="Uday Kiran Rage" userId="8cfd044a105e3dbd" providerId="LiveId" clId="{50AA9BDD-5C1A-A94B-A3C7-7559AAD30B47}" dt="2024-06-19T13:13:02.353" v="859" actId="14100"/>
          <ac:cxnSpMkLst>
            <pc:docMk/>
            <pc:sldMk cId="615815226" sldId="274"/>
            <ac:cxnSpMk id="27" creationId="{7CFF66A1-8F3D-2A06-5285-5F85DC273190}"/>
          </ac:cxnSpMkLst>
        </pc:cxnChg>
      </pc:sldChg>
      <pc:sldChg chg="add">
        <pc:chgData name="Uday Kiran Rage" userId="8cfd044a105e3dbd" providerId="LiveId" clId="{50AA9BDD-5C1A-A94B-A3C7-7559AAD30B47}" dt="2024-06-19T13:13:49.065" v="861"/>
        <pc:sldMkLst>
          <pc:docMk/>
          <pc:sldMk cId="2796393652" sldId="275"/>
        </pc:sldMkLst>
      </pc:sldChg>
      <pc:sldChg chg="modSp add mod">
        <pc:chgData name="Uday Kiran Rage" userId="8cfd044a105e3dbd" providerId="LiveId" clId="{50AA9BDD-5C1A-A94B-A3C7-7559AAD30B47}" dt="2024-06-19T13:17:07.342" v="941" actId="20577"/>
        <pc:sldMkLst>
          <pc:docMk/>
          <pc:sldMk cId="2888052680" sldId="276"/>
        </pc:sldMkLst>
        <pc:spChg chg="mod">
          <ac:chgData name="Uday Kiran Rage" userId="8cfd044a105e3dbd" providerId="LiveId" clId="{50AA9BDD-5C1A-A94B-A3C7-7559AAD30B47}" dt="2024-06-19T13:17:07.342" v="941" actId="20577"/>
          <ac:spMkLst>
            <pc:docMk/>
            <pc:sldMk cId="2888052680" sldId="276"/>
            <ac:spMk id="2" creationId="{CB7822DE-CA53-2B47-9F2E-246926993270}"/>
          </ac:spMkLst>
        </pc:spChg>
      </pc:sldChg>
      <pc:sldChg chg="addSp delSp modSp new mod">
        <pc:chgData name="Uday Kiran Rage" userId="8cfd044a105e3dbd" providerId="LiveId" clId="{50AA9BDD-5C1A-A94B-A3C7-7559AAD30B47}" dt="2024-06-19T13:17:15.525" v="943" actId="20577"/>
        <pc:sldMkLst>
          <pc:docMk/>
          <pc:sldMk cId="4238505713" sldId="277"/>
        </pc:sldMkLst>
        <pc:spChg chg="mod">
          <ac:chgData name="Uday Kiran Rage" userId="8cfd044a105e3dbd" providerId="LiveId" clId="{50AA9BDD-5C1A-A94B-A3C7-7559AAD30B47}" dt="2024-06-19T13:17:15.525" v="943" actId="20577"/>
          <ac:spMkLst>
            <pc:docMk/>
            <pc:sldMk cId="4238505713" sldId="277"/>
            <ac:spMk id="2" creationId="{AD95E106-386C-4981-4C04-174809C9A748}"/>
          </ac:spMkLst>
        </pc:spChg>
        <pc:spChg chg="del">
          <ac:chgData name="Uday Kiran Rage" userId="8cfd044a105e3dbd" providerId="LiveId" clId="{50AA9BDD-5C1A-A94B-A3C7-7559AAD30B47}" dt="2024-06-19T13:15:08.006" v="863" actId="478"/>
          <ac:spMkLst>
            <pc:docMk/>
            <pc:sldMk cId="4238505713" sldId="277"/>
            <ac:spMk id="3" creationId="{9C43A08A-8993-84DE-FA79-E88DD63B28AA}"/>
          </ac:spMkLst>
        </pc:spChg>
        <pc:spChg chg="add mod">
          <ac:chgData name="Uday Kiran Rage" userId="8cfd044a105e3dbd" providerId="LiveId" clId="{50AA9BDD-5C1A-A94B-A3C7-7559AAD30B47}" dt="2024-06-19T13:15:47.253" v="925" actId="1076"/>
          <ac:spMkLst>
            <pc:docMk/>
            <pc:sldMk cId="4238505713" sldId="277"/>
            <ac:spMk id="6" creationId="{7DC94390-7E39-DB17-AF7A-2ED5849DA196}"/>
          </ac:spMkLst>
        </pc:spChg>
        <pc:spChg chg="add mod">
          <ac:chgData name="Uday Kiran Rage" userId="8cfd044a105e3dbd" providerId="LiveId" clId="{50AA9BDD-5C1A-A94B-A3C7-7559AAD30B47}" dt="2024-06-19T13:16:29.733" v="926"/>
          <ac:spMkLst>
            <pc:docMk/>
            <pc:sldMk cId="4238505713" sldId="277"/>
            <ac:spMk id="9" creationId="{AA54373A-3AA6-A6CB-81E1-8BBD9924F58F}"/>
          </ac:spMkLst>
        </pc:spChg>
        <pc:spChg chg="add mod">
          <ac:chgData name="Uday Kiran Rage" userId="8cfd044a105e3dbd" providerId="LiveId" clId="{50AA9BDD-5C1A-A94B-A3C7-7559AAD30B47}" dt="2024-06-19T13:16:29.733" v="926"/>
          <ac:spMkLst>
            <pc:docMk/>
            <pc:sldMk cId="4238505713" sldId="277"/>
            <ac:spMk id="10" creationId="{DB8E150F-18BD-7DC7-2BF2-DC3F4DA0A4D1}"/>
          </ac:spMkLst>
        </pc:spChg>
        <pc:spChg chg="add mod">
          <ac:chgData name="Uday Kiran Rage" userId="8cfd044a105e3dbd" providerId="LiveId" clId="{50AA9BDD-5C1A-A94B-A3C7-7559AAD30B47}" dt="2024-06-19T13:16:29.733" v="926"/>
          <ac:spMkLst>
            <pc:docMk/>
            <pc:sldMk cId="4238505713" sldId="277"/>
            <ac:spMk id="12" creationId="{FF882B7A-FBF5-E8B3-2E20-E42D895EC10E}"/>
          </ac:spMkLst>
        </pc:spChg>
        <pc:spChg chg="add mod">
          <ac:chgData name="Uday Kiran Rage" userId="8cfd044a105e3dbd" providerId="LiveId" clId="{50AA9BDD-5C1A-A94B-A3C7-7559AAD30B47}" dt="2024-06-19T13:16:29.733" v="926"/>
          <ac:spMkLst>
            <pc:docMk/>
            <pc:sldMk cId="4238505713" sldId="277"/>
            <ac:spMk id="14" creationId="{4250E367-DCA4-C643-86D0-4F555F982B6C}"/>
          </ac:spMkLst>
        </pc:spChg>
        <pc:spChg chg="add mod">
          <ac:chgData name="Uday Kiran Rage" userId="8cfd044a105e3dbd" providerId="LiveId" clId="{50AA9BDD-5C1A-A94B-A3C7-7559AAD30B47}" dt="2024-06-19T13:16:29.733" v="926"/>
          <ac:spMkLst>
            <pc:docMk/>
            <pc:sldMk cId="4238505713" sldId="277"/>
            <ac:spMk id="16" creationId="{405A1DBF-0F8E-57BF-8A20-D3FDB58FF76C}"/>
          </ac:spMkLst>
        </pc:spChg>
        <pc:picChg chg="add mod">
          <ac:chgData name="Uday Kiran Rage" userId="8cfd044a105e3dbd" providerId="LiveId" clId="{50AA9BDD-5C1A-A94B-A3C7-7559AAD30B47}" dt="2024-06-19T13:15:33.622" v="902" actId="1076"/>
          <ac:picMkLst>
            <pc:docMk/>
            <pc:sldMk cId="4238505713" sldId="277"/>
            <ac:picMk id="5" creationId="{C67F2057-9AF5-9C78-21A0-766F9E6EEE50}"/>
          </ac:picMkLst>
        </pc:picChg>
        <pc:picChg chg="add mod">
          <ac:chgData name="Uday Kiran Rage" userId="8cfd044a105e3dbd" providerId="LiveId" clId="{50AA9BDD-5C1A-A94B-A3C7-7559AAD30B47}" dt="2024-06-19T13:16:29.733" v="926"/>
          <ac:picMkLst>
            <pc:docMk/>
            <pc:sldMk cId="4238505713" sldId="277"/>
            <ac:picMk id="7" creationId="{61E16D38-FD44-A90B-AFCC-206E9DBC2595}"/>
          </ac:picMkLst>
        </pc:picChg>
        <pc:picChg chg="add mod">
          <ac:chgData name="Uday Kiran Rage" userId="8cfd044a105e3dbd" providerId="LiveId" clId="{50AA9BDD-5C1A-A94B-A3C7-7559AAD30B47}" dt="2024-06-19T13:16:29.733" v="926"/>
          <ac:picMkLst>
            <pc:docMk/>
            <pc:sldMk cId="4238505713" sldId="277"/>
            <ac:picMk id="18" creationId="{A55A05A5-C980-62CC-960E-E76ADC4553D1}"/>
          </ac:picMkLst>
        </pc:picChg>
        <pc:cxnChg chg="add mod">
          <ac:chgData name="Uday Kiran Rage" userId="8cfd044a105e3dbd" providerId="LiveId" clId="{50AA9BDD-5C1A-A94B-A3C7-7559AAD30B47}" dt="2024-06-19T13:16:29.733" v="926"/>
          <ac:cxnSpMkLst>
            <pc:docMk/>
            <pc:sldMk cId="4238505713" sldId="277"/>
            <ac:cxnSpMk id="8" creationId="{F0DCBAD1-B22C-20AD-A2BF-266D6495E61C}"/>
          </ac:cxnSpMkLst>
        </pc:cxnChg>
        <pc:cxnChg chg="add mod">
          <ac:chgData name="Uday Kiran Rage" userId="8cfd044a105e3dbd" providerId="LiveId" clId="{50AA9BDD-5C1A-A94B-A3C7-7559AAD30B47}" dt="2024-06-19T13:16:29.733" v="926"/>
          <ac:cxnSpMkLst>
            <pc:docMk/>
            <pc:sldMk cId="4238505713" sldId="277"/>
            <ac:cxnSpMk id="11" creationId="{AF2F353B-7DF6-D8AF-A09F-BDE72ACDF6AC}"/>
          </ac:cxnSpMkLst>
        </pc:cxnChg>
        <pc:cxnChg chg="add mod">
          <ac:chgData name="Uday Kiran Rage" userId="8cfd044a105e3dbd" providerId="LiveId" clId="{50AA9BDD-5C1A-A94B-A3C7-7559AAD30B47}" dt="2024-06-19T13:16:29.733" v="926"/>
          <ac:cxnSpMkLst>
            <pc:docMk/>
            <pc:sldMk cId="4238505713" sldId="277"/>
            <ac:cxnSpMk id="13" creationId="{551FE72E-2053-6EB2-0A54-DCE417AD2DC7}"/>
          </ac:cxnSpMkLst>
        </pc:cxnChg>
        <pc:cxnChg chg="add mod">
          <ac:chgData name="Uday Kiran Rage" userId="8cfd044a105e3dbd" providerId="LiveId" clId="{50AA9BDD-5C1A-A94B-A3C7-7559AAD30B47}" dt="2024-06-19T13:16:29.733" v="926"/>
          <ac:cxnSpMkLst>
            <pc:docMk/>
            <pc:sldMk cId="4238505713" sldId="277"/>
            <ac:cxnSpMk id="15" creationId="{7A6FA3EB-6213-E8C6-2560-4F388BDA3671}"/>
          </ac:cxnSpMkLst>
        </pc:cxnChg>
        <pc:cxnChg chg="add mod">
          <ac:chgData name="Uday Kiran Rage" userId="8cfd044a105e3dbd" providerId="LiveId" clId="{50AA9BDD-5C1A-A94B-A3C7-7559AAD30B47}" dt="2024-06-19T13:16:29.733" v="926"/>
          <ac:cxnSpMkLst>
            <pc:docMk/>
            <pc:sldMk cId="4238505713" sldId="277"/>
            <ac:cxnSpMk id="17" creationId="{19599170-2A38-F95D-B83B-20DE35F87BD9}"/>
          </ac:cxnSpMkLst>
        </pc:cxnChg>
        <pc:cxnChg chg="add mod">
          <ac:chgData name="Uday Kiran Rage" userId="8cfd044a105e3dbd" providerId="LiveId" clId="{50AA9BDD-5C1A-A94B-A3C7-7559AAD30B47}" dt="2024-06-19T13:16:29.733" v="926"/>
          <ac:cxnSpMkLst>
            <pc:docMk/>
            <pc:sldMk cId="4238505713" sldId="277"/>
            <ac:cxnSpMk id="19" creationId="{56FE7554-DA3E-B291-538B-38EBE6A896C8}"/>
          </ac:cxnSpMkLst>
        </pc:cxnChg>
      </pc:sldChg>
      <pc:sldChg chg="addSp delSp modSp new mod">
        <pc:chgData name="Uday Kiran Rage" userId="8cfd044a105e3dbd" providerId="LiveId" clId="{50AA9BDD-5C1A-A94B-A3C7-7559AAD30B47}" dt="2024-06-19T13:21:07.888" v="1075" actId="1076"/>
        <pc:sldMkLst>
          <pc:docMk/>
          <pc:sldMk cId="640945529" sldId="278"/>
        </pc:sldMkLst>
        <pc:spChg chg="mod">
          <ac:chgData name="Uday Kiran Rage" userId="8cfd044a105e3dbd" providerId="LiveId" clId="{50AA9BDD-5C1A-A94B-A3C7-7559AAD30B47}" dt="2024-06-19T13:19:20.757" v="996" actId="1076"/>
          <ac:spMkLst>
            <pc:docMk/>
            <pc:sldMk cId="640945529" sldId="278"/>
            <ac:spMk id="2" creationId="{6077FEAA-18BC-A5CA-D368-0B704C205A8A}"/>
          </ac:spMkLst>
        </pc:spChg>
        <pc:spChg chg="del">
          <ac:chgData name="Uday Kiran Rage" userId="8cfd044a105e3dbd" providerId="LiveId" clId="{50AA9BDD-5C1A-A94B-A3C7-7559AAD30B47}" dt="2024-06-19T13:17:40.755" v="989" actId="478"/>
          <ac:spMkLst>
            <pc:docMk/>
            <pc:sldMk cId="640945529" sldId="278"/>
            <ac:spMk id="3" creationId="{E3E295DE-90E0-09C8-33CC-AD1955E1F282}"/>
          </ac:spMkLst>
        </pc:spChg>
        <pc:spChg chg="add mod">
          <ac:chgData name="Uday Kiran Rage" userId="8cfd044a105e3dbd" providerId="LiveId" clId="{50AA9BDD-5C1A-A94B-A3C7-7559AAD30B47}" dt="2024-06-19T13:20:46.535" v="1042" actId="1076"/>
          <ac:spMkLst>
            <pc:docMk/>
            <pc:sldMk cId="640945529" sldId="278"/>
            <ac:spMk id="5" creationId="{741E895B-E371-CC27-3F8B-AA5606A2290E}"/>
          </ac:spMkLst>
        </pc:spChg>
        <pc:spChg chg="add mod">
          <ac:chgData name="Uday Kiran Rage" userId="8cfd044a105e3dbd" providerId="LiveId" clId="{50AA9BDD-5C1A-A94B-A3C7-7559AAD30B47}" dt="2024-06-19T13:21:07.888" v="1075" actId="1076"/>
          <ac:spMkLst>
            <pc:docMk/>
            <pc:sldMk cId="640945529" sldId="278"/>
            <ac:spMk id="7" creationId="{C363CA1A-8FB6-D4AE-D0C3-13B4F2A6709F}"/>
          </ac:spMkLst>
        </pc:spChg>
        <pc:picChg chg="add mod">
          <ac:chgData name="Uday Kiran Rage" userId="8cfd044a105e3dbd" providerId="LiveId" clId="{50AA9BDD-5C1A-A94B-A3C7-7559AAD30B47}" dt="2024-06-19T13:20:50.833" v="1043" actId="1076"/>
          <ac:picMkLst>
            <pc:docMk/>
            <pc:sldMk cId="640945529" sldId="278"/>
            <ac:picMk id="6" creationId="{68E9F1BF-A2DB-CA59-BF75-11491469382F}"/>
          </ac:picMkLst>
        </pc:picChg>
        <pc:picChg chg="add mod">
          <ac:chgData name="Uday Kiran Rage" userId="8cfd044a105e3dbd" providerId="LiveId" clId="{50AA9BDD-5C1A-A94B-A3C7-7559AAD30B47}" dt="2024-06-19T13:20:40.928" v="1040" actId="14100"/>
          <ac:picMkLst>
            <pc:docMk/>
            <pc:sldMk cId="640945529" sldId="278"/>
            <ac:picMk id="1026" creationId="{49AD35CA-6107-6619-E2E7-E19A5BAB89BF}"/>
          </ac:picMkLst>
        </pc:picChg>
      </pc:sldChg>
      <pc:sldChg chg="addSp delSp modSp new mod">
        <pc:chgData name="Uday Kiran Rage" userId="8cfd044a105e3dbd" providerId="LiveId" clId="{50AA9BDD-5C1A-A94B-A3C7-7559AAD30B47}" dt="2024-06-19T13:24:30.447" v="1176" actId="14100"/>
        <pc:sldMkLst>
          <pc:docMk/>
          <pc:sldMk cId="1987149871" sldId="279"/>
        </pc:sldMkLst>
        <pc:spChg chg="mod">
          <ac:chgData name="Uday Kiran Rage" userId="8cfd044a105e3dbd" providerId="LiveId" clId="{50AA9BDD-5C1A-A94B-A3C7-7559AAD30B47}" dt="2024-06-19T13:23:12.764" v="1149" actId="1076"/>
          <ac:spMkLst>
            <pc:docMk/>
            <pc:sldMk cId="1987149871" sldId="279"/>
            <ac:spMk id="2" creationId="{E968AB78-4CCC-63F3-5506-CA0A73A1058D}"/>
          </ac:spMkLst>
        </pc:spChg>
        <pc:spChg chg="del">
          <ac:chgData name="Uday Kiran Rage" userId="8cfd044a105e3dbd" providerId="LiveId" clId="{50AA9BDD-5C1A-A94B-A3C7-7559AAD30B47}" dt="2024-06-19T13:22:06.110" v="1077" actId="478"/>
          <ac:spMkLst>
            <pc:docMk/>
            <pc:sldMk cId="1987149871" sldId="279"/>
            <ac:spMk id="3" creationId="{EE89B7D7-85C8-CF35-A990-6E76CB0FF689}"/>
          </ac:spMkLst>
        </pc:spChg>
        <pc:spChg chg="add mod">
          <ac:chgData name="Uday Kiran Rage" userId="8cfd044a105e3dbd" providerId="LiveId" clId="{50AA9BDD-5C1A-A94B-A3C7-7559AAD30B47}" dt="2024-06-19T13:24:27.702" v="1175" actId="1076"/>
          <ac:spMkLst>
            <pc:docMk/>
            <pc:sldMk cId="1987149871" sldId="279"/>
            <ac:spMk id="6" creationId="{33D547EA-2909-6D1F-708F-FA00D8BCCB55}"/>
          </ac:spMkLst>
        </pc:spChg>
        <pc:spChg chg="add mod">
          <ac:chgData name="Uday Kiran Rage" userId="8cfd044a105e3dbd" providerId="LiveId" clId="{50AA9BDD-5C1A-A94B-A3C7-7559AAD30B47}" dt="2024-06-19T13:23:27.421" v="1164" actId="20577"/>
          <ac:spMkLst>
            <pc:docMk/>
            <pc:sldMk cId="1987149871" sldId="279"/>
            <ac:spMk id="8" creationId="{74E825B7-E366-9C28-6BB3-D5CC41058CAE}"/>
          </ac:spMkLst>
        </pc:spChg>
        <pc:spChg chg="add mod">
          <ac:chgData name="Uday Kiran Rage" userId="8cfd044a105e3dbd" providerId="LiveId" clId="{50AA9BDD-5C1A-A94B-A3C7-7559AAD30B47}" dt="2024-06-19T13:23:53.766" v="1171" actId="692"/>
          <ac:spMkLst>
            <pc:docMk/>
            <pc:sldMk cId="1987149871" sldId="279"/>
            <ac:spMk id="9" creationId="{B126BBCD-5991-24CB-6696-21879FA27FBB}"/>
          </ac:spMkLst>
        </pc:spChg>
        <pc:picChg chg="add mod">
          <ac:chgData name="Uday Kiran Rage" userId="8cfd044a105e3dbd" providerId="LiveId" clId="{50AA9BDD-5C1A-A94B-A3C7-7559AAD30B47}" dt="2024-06-19T13:23:18.047" v="1150"/>
          <ac:picMkLst>
            <pc:docMk/>
            <pc:sldMk cId="1987149871" sldId="279"/>
            <ac:picMk id="7" creationId="{7A5BE3C0-956F-2FF7-198F-AB28644B0021}"/>
          </ac:picMkLst>
        </pc:picChg>
        <pc:picChg chg="add mod">
          <ac:chgData name="Uday Kiran Rage" userId="8cfd044a105e3dbd" providerId="LiveId" clId="{50AA9BDD-5C1A-A94B-A3C7-7559AAD30B47}" dt="2024-06-19T13:24:30.447" v="1176" actId="14100"/>
          <ac:picMkLst>
            <pc:docMk/>
            <pc:sldMk cId="1987149871" sldId="279"/>
            <ac:picMk id="2050" creationId="{73F8D7C5-0A02-6AA5-71D1-E05D51BA47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1A4FE-0D90-7D49-8A4A-A02E550D2DF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A3652-DA9F-8149-A0F1-58196050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C1B7-A5EF-6BDA-E56E-42C5F02C7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5C1D2-E990-68BD-B63A-D58E1678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8CE9-C4AF-7707-20F9-B9AC6AF4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77BE-9F2B-AF44-A595-6CFF4AD863C2}" type="datetime1">
              <a:rPr lang="en-IN" smtClean="0"/>
              <a:t>19-06-2024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E87F8-F002-B975-E0CD-52C4DBA0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8319B-41DB-6754-3790-AC8BC763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293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BA89-B2C7-18B5-2199-627EF2B2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B6DEA-D8B7-F25E-7F07-6D47347D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B119-85BF-3405-8CB2-5CD5FA15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7CD9-F09F-C04A-9DD0-699204F18C06}" type="datetime1">
              <a:rPr lang="en-IN" smtClean="0"/>
              <a:t>19-06-2024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6C4D-AFF0-B7E0-15BC-85AA3D90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0249-9A6F-E07A-22D1-1637BCBF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249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93381-B084-A19F-4444-95DF664CC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B60FB-0BA7-F4D2-8F47-0DA3185E0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E480-8061-A020-AEE5-0F153943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C0B1-45A0-4141-A3A3-32AC9AB4B32C}" type="datetime1">
              <a:rPr lang="en-IN" smtClean="0"/>
              <a:t>19-06-2024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F7C5-A085-74AC-3BC6-58FA4AA6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8787-2F23-373C-21A2-634DD9C9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229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0A63-25DB-BB1C-A86F-083E559D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5117-6C49-201F-09F2-F62F5FEF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FCB7-454B-A894-4A4A-AB86820D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5976-CBDB-7548-BF57-65D1D65FC854}" type="datetime1">
              <a:rPr lang="en-IN" smtClean="0"/>
              <a:t>19-06-2024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3DF3-BB97-83A3-7770-4DEA5580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E90B7-E071-915F-684A-4E6630B9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1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D2B-D907-E422-7F79-4B9D52F7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B95CD-6A52-C181-8071-99AD70C3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72DA-2785-FC99-BE3C-47F43EC3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D6-0370-7D47-8790-E3067D9836FE}" type="datetime1">
              <a:rPr lang="en-IN" smtClean="0"/>
              <a:t>19-06-2024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16C6-5E1E-2BEA-E6BD-9BAF45BC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2193-2EF6-630F-C04F-573B6CE0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355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A2FC-A490-B32C-4D1E-4C968D8A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C92F-DAEA-567B-C774-8202A7083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D7D52-EF37-F22F-E736-3AB97B2AF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5D96-449B-E0DF-9A29-D5AB8D8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B06B-08BC-AC4B-9141-0EF833C5C170}" type="datetime1">
              <a:rPr lang="en-IN" smtClean="0"/>
              <a:t>19-06-2024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CE0EA-0A0D-4B77-49E5-187A1C9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B792-CED3-8BDA-92AF-F04F1241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400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C361-1895-B848-9628-BE7BF683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B5073-AD06-5A00-45E5-AF51CB8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812DB-C0F5-E645-FDE6-203E81A6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C6F2C-2B81-621B-FE7A-9787A78E0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CC0D0-F0D5-173F-AFC5-B472E34E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0E4B-608A-3215-3CA3-2523BAEE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08D9-2E4D-504C-91CA-D697A62E84B8}" type="datetime1">
              <a:rPr lang="en-IN" smtClean="0"/>
              <a:t>19-06-2024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C5CC7-B9C7-482F-DFC1-66A54C24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542EF-AAED-9BD9-1DD9-F196BBE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5608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E90-9674-82A9-2668-43ED6AD7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483EE-D0AF-334E-E88F-BF832825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A73-E310-E943-92B2-D0A5697EAFD0}" type="datetime1">
              <a:rPr lang="en-IN" smtClean="0"/>
              <a:t>19-06-2024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355F-DFCE-1E34-6341-5F768704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6AFAF-7437-2678-4421-FC88AE57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542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366D3-F2BC-0C3B-0A93-87F6C10E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F34D-5A6B-D946-B731-B3D8A3469584}" type="datetime1">
              <a:rPr lang="en-IN" smtClean="0"/>
              <a:t>19-06-2024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20F1F-0A3C-8E44-A2BB-FB28EBD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06FCC-A28B-EABB-BC0E-64620BA0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25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8295-F91C-853A-39D2-A3C0B8DA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A23D-7DC8-CFF7-5EB7-4E49DDBB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128E-3B75-0D00-0A14-921684721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98827-0558-D9C3-7032-92366089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D9A-B20B-BD46-933D-4157FAE50073}" type="datetime1">
              <a:rPr lang="en-IN" smtClean="0"/>
              <a:t>19-06-2024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96BC9-1919-17FB-9D23-D1D1B929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41F1-FF44-6207-1969-7A07FADF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253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257B-6A5C-EB9B-5CD3-B30BBA9F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E11C7-F920-3EE4-30D2-F925FB5B3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758AA-81E5-2B0E-2C78-52463B5B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8AA0F-36C2-A8DC-57EF-D6C8944B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2024-9CC3-404B-ADC3-6E5A1F35D019}" type="datetime1">
              <a:rPr lang="en-IN" smtClean="0"/>
              <a:t>19-06-2024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5216F-BF61-12E6-6F23-25B698AD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5D8F-7590-DB35-5BB9-AA9475BC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45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97B54-031C-8C7A-3833-394D229D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CFCB6-8269-9F35-CA8F-44308627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1388-7E2F-DA11-7CCC-2CD8B2E27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0BCEA-36A9-5B4B-AEF4-E50F4D800253}" type="datetime1">
              <a:rPr lang="en-IN" smtClean="0"/>
              <a:t>19-06-2024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C5CC-AF1D-8739-7FEA-CB890ECC2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6948-F09A-8DF9-50B9-A98162B8D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C964E-404E-F043-81EE-302A0E1179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129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stackoverflow.com/questions/16666089/whats-the-difference-between-git-merge-and-git-re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7B9E-E55D-4E06-4587-97461C2C5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PyCharm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8B8C-23AD-B15C-B684-ACFC99031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/>
              <a:t>by</a:t>
            </a:r>
          </a:p>
          <a:p>
            <a:r>
              <a:rPr lang="en-JP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90215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5CFC-44B7-3CAC-1307-5AEED49C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14909" cy="1325563"/>
          </a:xfrm>
        </p:spPr>
        <p:txBody>
          <a:bodyPr/>
          <a:lstStyle/>
          <a:p>
            <a:r>
              <a:rPr lang="en-JP"/>
              <a:t>PyCharm Interface (Part-2, Left Upperside Menu)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4555B-1B7A-6F23-8618-E75871A4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7" y="1603087"/>
            <a:ext cx="4102100" cy="407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33F07-FBBE-4DB3-5F19-6F5D22D40879}"/>
              </a:ext>
            </a:extLst>
          </p:cNvPr>
          <p:cNvSpPr txBox="1"/>
          <p:nvPr/>
        </p:nvSpPr>
        <p:spPr>
          <a:xfrm>
            <a:off x="328530" y="5772645"/>
            <a:ext cx="406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1) you will find all the files in the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350F3-42B1-E9B2-28D1-2BAD23A7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472" y="1470937"/>
            <a:ext cx="3192895" cy="50025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BABE6E-E6C2-7701-03BB-1138E2533A59}"/>
              </a:ext>
            </a:extLst>
          </p:cNvPr>
          <p:cNvCxnSpPr>
            <a:cxnSpLocks/>
          </p:cNvCxnSpPr>
          <p:nvPr/>
        </p:nvCxnSpPr>
        <p:spPr>
          <a:xfrm flipH="1">
            <a:off x="464964" y="1470937"/>
            <a:ext cx="125073" cy="4046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1C5A59-21C5-D9A2-B868-45881237A1A1}"/>
              </a:ext>
            </a:extLst>
          </p:cNvPr>
          <p:cNvSpPr txBox="1"/>
          <p:nvPr/>
        </p:nvSpPr>
        <p:spPr>
          <a:xfrm>
            <a:off x="277091" y="1129252"/>
            <a:ext cx="26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 for “Project”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7F66EC-8B31-00D5-F671-98BA4D0F38D9}"/>
              </a:ext>
            </a:extLst>
          </p:cNvPr>
          <p:cNvCxnSpPr>
            <a:cxnSpLocks/>
          </p:cNvCxnSpPr>
          <p:nvPr/>
        </p:nvCxnSpPr>
        <p:spPr>
          <a:xfrm>
            <a:off x="4891199" y="1365342"/>
            <a:ext cx="403967" cy="5518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B754C1-8081-177D-0E47-CF25B606353E}"/>
              </a:ext>
            </a:extLst>
          </p:cNvPr>
          <p:cNvSpPr txBox="1"/>
          <p:nvPr/>
        </p:nvSpPr>
        <p:spPr>
          <a:xfrm>
            <a:off x="4415527" y="1035302"/>
            <a:ext cx="346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 for “Github Commit”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CE14C1-19D3-8C03-19F0-43D2DC2CB979}"/>
              </a:ext>
            </a:extLst>
          </p:cNvPr>
          <p:cNvSpPr txBox="1"/>
          <p:nvPr/>
        </p:nvSpPr>
        <p:spPr>
          <a:xfrm>
            <a:off x="4780042" y="6539758"/>
            <a:ext cx="440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2) to commit the changes you have made in the project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84DEAB-6721-A806-26C4-4DB2F62F8156}"/>
              </a:ext>
            </a:extLst>
          </p:cNvPr>
          <p:cNvCxnSpPr>
            <a:cxnSpLocks/>
          </p:cNvCxnSpPr>
          <p:nvPr/>
        </p:nvCxnSpPr>
        <p:spPr>
          <a:xfrm flipH="1" flipV="1">
            <a:off x="5700986" y="2225761"/>
            <a:ext cx="395014" cy="582094"/>
          </a:xfrm>
          <a:prstGeom prst="straightConnector1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EE21D6-7BA1-14EE-F87A-4B64F7FF5364}"/>
              </a:ext>
            </a:extLst>
          </p:cNvPr>
          <p:cNvSpPr txBox="1"/>
          <p:nvPr/>
        </p:nvSpPr>
        <p:spPr>
          <a:xfrm>
            <a:off x="5295166" y="2868102"/>
            <a:ext cx="31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chemeClr val="accent6">
                    <a:lumMod val="40000"/>
                    <a:lumOff val="60000"/>
                  </a:schemeClr>
                </a:solidFill>
              </a:rPr>
              <a:t>1) Select the files to commit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8E7326-CAED-D578-2358-FD1F3FCB2493}"/>
              </a:ext>
            </a:extLst>
          </p:cNvPr>
          <p:cNvCxnSpPr>
            <a:cxnSpLocks/>
          </p:cNvCxnSpPr>
          <p:nvPr/>
        </p:nvCxnSpPr>
        <p:spPr>
          <a:xfrm flipH="1" flipV="1">
            <a:off x="5881095" y="4493288"/>
            <a:ext cx="395014" cy="582094"/>
          </a:xfrm>
          <a:prstGeom prst="straightConnector1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542FDB-2FE3-0A71-B74A-1320EE2B6550}"/>
              </a:ext>
            </a:extLst>
          </p:cNvPr>
          <p:cNvSpPr txBox="1"/>
          <p:nvPr/>
        </p:nvSpPr>
        <p:spPr>
          <a:xfrm>
            <a:off x="5410620" y="5033456"/>
            <a:ext cx="25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2) Write the commit message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5366A0-FABE-4A28-2D1E-C0A23C28239D}"/>
              </a:ext>
            </a:extLst>
          </p:cNvPr>
          <p:cNvCxnSpPr>
            <a:cxnSpLocks/>
          </p:cNvCxnSpPr>
          <p:nvPr/>
        </p:nvCxnSpPr>
        <p:spPr>
          <a:xfrm flipH="1">
            <a:off x="6276109" y="5883168"/>
            <a:ext cx="428546" cy="392738"/>
          </a:xfrm>
          <a:prstGeom prst="straightConnector1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CD57C6-DEDE-4534-FF8F-5970C48DA41B}"/>
              </a:ext>
            </a:extLst>
          </p:cNvPr>
          <p:cNvSpPr txBox="1"/>
          <p:nvPr/>
        </p:nvSpPr>
        <p:spPr>
          <a:xfrm>
            <a:off x="6633040" y="5430289"/>
            <a:ext cx="177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3) Press this button to commit and push to github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84B0CD-2965-48A1-AA64-F21F6CF4D7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407367" y="3972196"/>
            <a:ext cx="551906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97F5BDF-AC72-3EC9-CA9A-4FB72051A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274" y="2807853"/>
            <a:ext cx="3125314" cy="198109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E6F537-2455-79F7-9D9C-17981414FAE5}"/>
              </a:ext>
            </a:extLst>
          </p:cNvPr>
          <p:cNvCxnSpPr>
            <a:cxnSpLocks/>
          </p:cNvCxnSpPr>
          <p:nvPr/>
        </p:nvCxnSpPr>
        <p:spPr>
          <a:xfrm flipV="1">
            <a:off x="11166764" y="4778117"/>
            <a:ext cx="656359" cy="2553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DCE9B5-7EDC-01D1-F760-C99E9C73386F}"/>
              </a:ext>
            </a:extLst>
          </p:cNvPr>
          <p:cNvSpPr txBox="1"/>
          <p:nvPr/>
        </p:nvSpPr>
        <p:spPr>
          <a:xfrm>
            <a:off x="9073990" y="4937596"/>
            <a:ext cx="30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 to push to Github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D8C42-CAED-CEEF-02BE-D3B0A0CE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361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5CFC-44B7-3CAC-1307-5AEED49C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14909" cy="1325563"/>
          </a:xfrm>
        </p:spPr>
        <p:txBody>
          <a:bodyPr/>
          <a:lstStyle/>
          <a:p>
            <a:r>
              <a:rPr lang="en-JP"/>
              <a:t>PyCharm Interface (Part-2, Left Upperside Menu)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8EFB9-831C-8F10-B92C-3FC862C1F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4" y="1734127"/>
            <a:ext cx="2705100" cy="2946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0C57FA-6BD9-69A2-D541-EB138E45BB9A}"/>
              </a:ext>
            </a:extLst>
          </p:cNvPr>
          <p:cNvCxnSpPr>
            <a:cxnSpLocks/>
          </p:cNvCxnSpPr>
          <p:nvPr/>
        </p:nvCxnSpPr>
        <p:spPr>
          <a:xfrm flipH="1">
            <a:off x="655782" y="1496291"/>
            <a:ext cx="267854" cy="8774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732C8F-7F7D-343B-1CA2-033A4675312D}"/>
              </a:ext>
            </a:extLst>
          </p:cNvPr>
          <p:cNvSpPr txBox="1"/>
          <p:nvPr/>
        </p:nvSpPr>
        <p:spPr>
          <a:xfrm>
            <a:off x="166800" y="1107343"/>
            <a:ext cx="357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 to see “pull requests”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4D0C569-D8F6-CD5D-105F-E9ADBCDA4A77}"/>
              </a:ext>
            </a:extLst>
          </p:cNvPr>
          <p:cNvSpPr/>
          <p:nvPr/>
        </p:nvSpPr>
        <p:spPr>
          <a:xfrm>
            <a:off x="1681018" y="2373745"/>
            <a:ext cx="138546" cy="1055255"/>
          </a:xfrm>
          <a:prstGeom prst="rightBrace">
            <a:avLst/>
          </a:prstGeom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BF08FC-6CCA-1971-069F-0BD5F908389A}"/>
              </a:ext>
            </a:extLst>
          </p:cNvPr>
          <p:cNvSpPr txBox="1"/>
          <p:nvPr/>
        </p:nvSpPr>
        <p:spPr>
          <a:xfrm>
            <a:off x="1750291" y="271670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6">
                    <a:lumMod val="40000"/>
                    <a:lumOff val="60000"/>
                  </a:schemeClr>
                </a:solidFill>
              </a:rPr>
              <a:t>types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655FFA-7A61-AF96-0947-E1F510DA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60" y="2029113"/>
            <a:ext cx="3111500" cy="31877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3A0A3B-D566-4AA8-BCC0-7BEC5441E585}"/>
              </a:ext>
            </a:extLst>
          </p:cNvPr>
          <p:cNvCxnSpPr>
            <a:cxnSpLocks/>
          </p:cNvCxnSpPr>
          <p:nvPr/>
        </p:nvCxnSpPr>
        <p:spPr>
          <a:xfrm>
            <a:off x="4909127" y="1641187"/>
            <a:ext cx="0" cy="144485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074FEA-BA20-9334-A884-7C2578B80A19}"/>
              </a:ext>
            </a:extLst>
          </p:cNvPr>
          <p:cNvSpPr txBox="1"/>
          <p:nvPr/>
        </p:nvSpPr>
        <p:spPr>
          <a:xfrm>
            <a:off x="4586399" y="1043369"/>
            <a:ext cx="330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>
                <a:solidFill>
                  <a:srgbClr val="C00000"/>
                </a:solidFill>
              </a:rPr>
              <a:t>Important (Must learn):</a:t>
            </a:r>
          </a:p>
          <a:p>
            <a:r>
              <a:rPr lang="en-JP" b="1">
                <a:solidFill>
                  <a:srgbClr val="FF0000"/>
                </a:solidFill>
              </a:rPr>
              <a:t>   Click here to see “structure”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AF3527-A1D9-D65B-3F3D-B51793850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797" y="1146597"/>
            <a:ext cx="3343407" cy="280888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002768-A34D-8788-1C4B-98B989E097E8}"/>
              </a:ext>
            </a:extLst>
          </p:cNvPr>
          <p:cNvCxnSpPr>
            <a:endCxn id="34" idx="1"/>
          </p:cNvCxnSpPr>
          <p:nvPr/>
        </p:nvCxnSpPr>
        <p:spPr>
          <a:xfrm flipV="1">
            <a:off x="7882660" y="2551038"/>
            <a:ext cx="745137" cy="510877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416C86-0CDA-2358-BF8A-5BFF7404C49E}"/>
              </a:ext>
            </a:extLst>
          </p:cNvPr>
          <p:cNvSpPr txBox="1"/>
          <p:nvPr/>
        </p:nvSpPr>
        <p:spPr>
          <a:xfrm>
            <a:off x="8255228" y="3923253"/>
            <a:ext cx="411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/>
              <a:t>Python files -&gt; displays class names and functions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5C65257-1406-514A-2629-BC463D716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797" y="4231030"/>
            <a:ext cx="2247900" cy="23221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51458F-3EF4-C614-930B-E56DACBF9E11}"/>
              </a:ext>
            </a:extLst>
          </p:cNvPr>
          <p:cNvSpPr txBox="1"/>
          <p:nvPr/>
        </p:nvSpPr>
        <p:spPr>
          <a:xfrm>
            <a:off x="8146473" y="6578245"/>
            <a:ext cx="411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/>
              <a:t>Markdown files -&gt; displays the structure of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8B212-B1DA-AAE7-D7F4-15517CA8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1635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11D29FC-6A48-278E-28B3-BFC93052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854" y="1770495"/>
            <a:ext cx="3581400" cy="2324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53464-415D-C4EA-1E0D-E05AB8B1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0"/>
            <a:ext cx="10515600" cy="1325563"/>
          </a:xfrm>
        </p:spPr>
        <p:txBody>
          <a:bodyPr/>
          <a:lstStyle/>
          <a:p>
            <a:r>
              <a:rPr lang="en-JP"/>
              <a:t>PyCharm Interface (Part-3, Left Bottom Menu)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EC112-C1BC-D287-7B00-5F50E4C1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18" y="1777423"/>
            <a:ext cx="4724400" cy="23241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B9D930-C46B-8CCC-657B-6D66D2BB1093}"/>
              </a:ext>
            </a:extLst>
          </p:cNvPr>
          <p:cNvCxnSpPr>
            <a:cxnSpLocks/>
          </p:cNvCxnSpPr>
          <p:nvPr/>
        </p:nvCxnSpPr>
        <p:spPr>
          <a:xfrm>
            <a:off x="314036" y="1537278"/>
            <a:ext cx="0" cy="9997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A24546-2C2C-AB2B-F0BB-B41E3DA4D1B7}"/>
              </a:ext>
            </a:extLst>
          </p:cNvPr>
          <p:cNvSpPr txBox="1"/>
          <p:nvPr/>
        </p:nvSpPr>
        <p:spPr>
          <a:xfrm>
            <a:off x="0" y="958632"/>
            <a:ext cx="239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 to see the Python console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CB3DA-CE31-342B-76F1-A85EC71E8B63}"/>
              </a:ext>
            </a:extLst>
          </p:cNvPr>
          <p:cNvSpPr/>
          <p:nvPr/>
        </p:nvSpPr>
        <p:spPr>
          <a:xfrm>
            <a:off x="434109" y="2037133"/>
            <a:ext cx="295564" cy="1500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76EEE-4468-4AF0-3171-0D9FC83EAA2B}"/>
              </a:ext>
            </a:extLst>
          </p:cNvPr>
          <p:cNvSpPr txBox="1"/>
          <p:nvPr/>
        </p:nvSpPr>
        <p:spPr>
          <a:xfrm>
            <a:off x="581891" y="363961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menu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CD4A3C-2AE0-EA0E-17B4-5E0DF29BBC43}"/>
              </a:ext>
            </a:extLst>
          </p:cNvPr>
          <p:cNvCxnSpPr>
            <a:cxnSpLocks/>
          </p:cNvCxnSpPr>
          <p:nvPr/>
        </p:nvCxnSpPr>
        <p:spPr>
          <a:xfrm>
            <a:off x="5347853" y="1696077"/>
            <a:ext cx="0" cy="9997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F268-A832-F720-47A4-10A0D0238AC1}"/>
              </a:ext>
            </a:extLst>
          </p:cNvPr>
          <p:cNvSpPr txBox="1"/>
          <p:nvPr/>
        </p:nvSpPr>
        <p:spPr>
          <a:xfrm>
            <a:off x="5025736" y="1150446"/>
            <a:ext cx="303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 to check and install python packages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F77E29-D6E6-1C8B-1019-6B7A867130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54"/>
          <a:stretch/>
        </p:blipFill>
        <p:spPr>
          <a:xfrm>
            <a:off x="182418" y="4553383"/>
            <a:ext cx="5519883" cy="22479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63E871-DFC3-5E5E-FAD1-88A428CDE8E3}"/>
              </a:ext>
            </a:extLst>
          </p:cNvPr>
          <p:cNvCxnSpPr>
            <a:cxnSpLocks/>
          </p:cNvCxnSpPr>
          <p:nvPr/>
        </p:nvCxnSpPr>
        <p:spPr>
          <a:xfrm flipH="1">
            <a:off x="397162" y="6117861"/>
            <a:ext cx="104832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EEEACF-9915-BCEA-627B-A2F038285DD9}"/>
              </a:ext>
            </a:extLst>
          </p:cNvPr>
          <p:cNvSpPr txBox="1"/>
          <p:nvPr/>
        </p:nvSpPr>
        <p:spPr>
          <a:xfrm>
            <a:off x="1445491" y="5912100"/>
            <a:ext cx="42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 to access the terminal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ED309-AA27-89FF-522D-F2B71DF420C1}"/>
              </a:ext>
            </a:extLst>
          </p:cNvPr>
          <p:cNvSpPr txBox="1"/>
          <p:nvPr/>
        </p:nvSpPr>
        <p:spPr>
          <a:xfrm flipH="1">
            <a:off x="1340432" y="5570111"/>
            <a:ext cx="280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>
                <a:solidFill>
                  <a:schemeClr val="accent6">
                    <a:lumMod val="40000"/>
                    <a:lumOff val="60000"/>
                  </a:schemeClr>
                </a:solidFill>
              </a:rPr>
              <a:t>current working directory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37DD0-3007-C397-C362-6F579C0A0809}"/>
              </a:ext>
            </a:extLst>
          </p:cNvPr>
          <p:cNvCxnSpPr>
            <a:cxnSpLocks/>
          </p:cNvCxnSpPr>
          <p:nvPr/>
        </p:nvCxnSpPr>
        <p:spPr>
          <a:xfrm flipH="1" flipV="1">
            <a:off x="2327564" y="5163127"/>
            <a:ext cx="64655" cy="459375"/>
          </a:xfrm>
          <a:prstGeom prst="straightConnector1">
            <a:avLst/>
          </a:prstGeom>
          <a:ln w="508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F3A1CCD-D6D8-AA73-A9AE-F5F3344CE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36451"/>
            <a:ext cx="4424218" cy="2247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8FF9D5-A97A-099E-4A46-16DCC33118E8}"/>
              </a:ext>
            </a:extLst>
          </p:cNvPr>
          <p:cNvCxnSpPr>
            <a:cxnSpLocks/>
          </p:cNvCxnSpPr>
          <p:nvPr/>
        </p:nvCxnSpPr>
        <p:spPr>
          <a:xfrm flipH="1">
            <a:off x="6299198" y="6348770"/>
            <a:ext cx="104832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749197-C504-9C44-27FF-02D3457BA426}"/>
              </a:ext>
            </a:extLst>
          </p:cNvPr>
          <p:cNvSpPr txBox="1"/>
          <p:nvPr/>
        </p:nvSpPr>
        <p:spPr>
          <a:xfrm>
            <a:off x="7347527" y="6143009"/>
            <a:ext cx="285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 to see the problems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F730D-5E6B-EAD7-C4E1-47DFB6FB7E2D}"/>
              </a:ext>
            </a:extLst>
          </p:cNvPr>
          <p:cNvSpPr txBox="1"/>
          <p:nvPr/>
        </p:nvSpPr>
        <p:spPr>
          <a:xfrm>
            <a:off x="7347527" y="4830712"/>
            <a:ext cx="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57DB4-C903-8026-DB07-75F221EC90E0}"/>
              </a:ext>
            </a:extLst>
          </p:cNvPr>
          <p:cNvSpPr/>
          <p:nvPr/>
        </p:nvSpPr>
        <p:spPr>
          <a:xfrm>
            <a:off x="6234544" y="4475104"/>
            <a:ext cx="4147129" cy="352162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20DA6-C7B6-49DB-4FD7-FDDF2C2C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6732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05E0-E637-AACF-1B4F-E5D2806C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PyCharm Interface (Part-3, Left Bottom Menu)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A1D1A-BF84-3E6E-A017-14295EBF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2" y="3235649"/>
            <a:ext cx="11875655" cy="33311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80587-66BD-A661-0F2D-652C3077B3F0}"/>
              </a:ext>
            </a:extLst>
          </p:cNvPr>
          <p:cNvCxnSpPr>
            <a:cxnSpLocks/>
          </p:cNvCxnSpPr>
          <p:nvPr/>
        </p:nvCxnSpPr>
        <p:spPr>
          <a:xfrm>
            <a:off x="277090" y="2780850"/>
            <a:ext cx="0" cy="338904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9FFA61-6479-3313-4689-A2AD5D24275A}"/>
              </a:ext>
            </a:extLst>
          </p:cNvPr>
          <p:cNvSpPr txBox="1"/>
          <p:nvPr/>
        </p:nvSpPr>
        <p:spPr>
          <a:xfrm>
            <a:off x="75045" y="1922309"/>
            <a:ext cx="425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u="sng">
                <a:solidFill>
                  <a:srgbClr val="C00000"/>
                </a:solidFill>
              </a:rPr>
              <a:t>Important (You need to master it)</a:t>
            </a:r>
          </a:p>
          <a:p>
            <a:endParaRPr lang="en-JP" b="1">
              <a:solidFill>
                <a:srgbClr val="FF0000"/>
              </a:solidFill>
            </a:endParaRPr>
          </a:p>
          <a:p>
            <a:r>
              <a:rPr lang="en-JP" b="1">
                <a:solidFill>
                  <a:srgbClr val="FF0000"/>
                </a:solidFill>
              </a:rPr>
              <a:t>Click here to access the Github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BF8E-DC49-928B-0830-D43B4226FCF1}"/>
              </a:ext>
            </a:extLst>
          </p:cNvPr>
          <p:cNvSpPr/>
          <p:nvPr/>
        </p:nvSpPr>
        <p:spPr>
          <a:xfrm>
            <a:off x="3916218" y="3429000"/>
            <a:ext cx="7555346" cy="63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B5D5F-5488-A9D8-FA55-74828E23A0EB}"/>
              </a:ext>
            </a:extLst>
          </p:cNvPr>
          <p:cNvSpPr txBox="1"/>
          <p:nvPr/>
        </p:nvSpPr>
        <p:spPr>
          <a:xfrm>
            <a:off x="6049817" y="2421593"/>
            <a:ext cx="588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Learn the options available in this menu by yourself (easy)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92F8E5-7CE4-AFAC-7E95-7BA865A6A96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992097" y="2790925"/>
            <a:ext cx="0" cy="638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9515E-E9DD-82F3-2F33-D5B0D172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2505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3F4D-85E1-BC22-8091-376BC705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PyCharm Interface (Part-4, Right side Menu)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7B0E6-2BB3-B4DF-C4B6-6CD62A2A5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56"/>
          <a:stretch/>
        </p:blipFill>
        <p:spPr>
          <a:xfrm>
            <a:off x="1570760" y="3150177"/>
            <a:ext cx="6852801" cy="3204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7D621-BB4D-4470-53E2-B21E2C48D2C6}"/>
              </a:ext>
            </a:extLst>
          </p:cNvPr>
          <p:cNvSpPr txBox="1"/>
          <p:nvPr/>
        </p:nvSpPr>
        <p:spPr>
          <a:xfrm>
            <a:off x="5551052" y="1459779"/>
            <a:ext cx="2946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>
                <a:solidFill>
                  <a:srgbClr val="FF0000"/>
                </a:solidFill>
              </a:rPr>
              <a:t>Important:</a:t>
            </a:r>
          </a:p>
          <a:p>
            <a:r>
              <a:rPr lang="en-JP" sz="1600">
                <a:solidFill>
                  <a:srgbClr val="FF0000"/>
                </a:solidFill>
              </a:rPr>
              <a:t>Collaborative coding</a:t>
            </a:r>
          </a:p>
          <a:p>
            <a:r>
              <a:rPr lang="en-JP" sz="1600">
                <a:solidFill>
                  <a:srgbClr val="FF0000"/>
                </a:solidFill>
              </a:rPr>
              <a:t>Multiple people can work on this project/file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823DC8-22F5-08FA-7976-330F4CD7C8C3}"/>
              </a:ext>
            </a:extLst>
          </p:cNvPr>
          <p:cNvCxnSpPr>
            <a:cxnSpLocks/>
          </p:cNvCxnSpPr>
          <p:nvPr/>
        </p:nvCxnSpPr>
        <p:spPr>
          <a:xfrm>
            <a:off x="6622473" y="2623127"/>
            <a:ext cx="0" cy="716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13EE88-A2E3-174F-4513-586FBE2135E1}"/>
              </a:ext>
            </a:extLst>
          </p:cNvPr>
          <p:cNvCxnSpPr>
            <a:cxnSpLocks/>
          </p:cNvCxnSpPr>
          <p:nvPr/>
        </p:nvCxnSpPr>
        <p:spPr>
          <a:xfrm>
            <a:off x="3791528" y="2623127"/>
            <a:ext cx="0" cy="716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1A01E2-AF07-44B2-7359-AC8EC8B52420}"/>
              </a:ext>
            </a:extLst>
          </p:cNvPr>
          <p:cNvSpPr txBox="1"/>
          <p:nvPr/>
        </p:nvSpPr>
        <p:spPr>
          <a:xfrm>
            <a:off x="3322782" y="2335756"/>
            <a:ext cx="124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>
                <a:solidFill>
                  <a:srgbClr val="FF0000"/>
                </a:solidFill>
              </a:rPr>
              <a:t>Run the file</a:t>
            </a:r>
            <a:endParaRPr lang="en-JP" sz="16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AC9D8-C53A-43CE-2B5A-0647FD28CA6D}"/>
              </a:ext>
            </a:extLst>
          </p:cNvPr>
          <p:cNvSpPr txBox="1"/>
          <p:nvPr/>
        </p:nvSpPr>
        <p:spPr>
          <a:xfrm>
            <a:off x="1766455" y="1920257"/>
            <a:ext cx="1246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>
                <a:solidFill>
                  <a:srgbClr val="FF0000"/>
                </a:solidFill>
              </a:rPr>
              <a:t>Drop down menu to choose file</a:t>
            </a:r>
            <a:endParaRPr lang="en-JP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C2023B-8655-345A-C21C-AA4AC6866DDE}"/>
              </a:ext>
            </a:extLst>
          </p:cNvPr>
          <p:cNvCxnSpPr>
            <a:cxnSpLocks/>
          </p:cNvCxnSpPr>
          <p:nvPr/>
        </p:nvCxnSpPr>
        <p:spPr>
          <a:xfrm>
            <a:off x="2235201" y="2751254"/>
            <a:ext cx="0" cy="716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7A45E9-E6BF-D2B3-92A7-FFA706AB06CD}"/>
              </a:ext>
            </a:extLst>
          </p:cNvPr>
          <p:cNvCxnSpPr>
            <a:cxnSpLocks/>
          </p:cNvCxnSpPr>
          <p:nvPr/>
        </p:nvCxnSpPr>
        <p:spPr>
          <a:xfrm>
            <a:off x="4569692" y="2133600"/>
            <a:ext cx="0" cy="125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C8F327-1551-46D6-5132-66284F347459}"/>
              </a:ext>
            </a:extLst>
          </p:cNvPr>
          <p:cNvSpPr txBox="1"/>
          <p:nvPr/>
        </p:nvSpPr>
        <p:spPr>
          <a:xfrm>
            <a:off x="3821548" y="1847136"/>
            <a:ext cx="1496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>
                <a:solidFill>
                  <a:srgbClr val="FF0000"/>
                </a:solidFill>
              </a:rPr>
              <a:t>Debug the file</a:t>
            </a:r>
            <a:endParaRPr lang="en-JP" sz="16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E40B83-FFA6-C78C-D23B-129453F24B13}"/>
              </a:ext>
            </a:extLst>
          </p:cNvPr>
          <p:cNvCxnSpPr>
            <a:cxnSpLocks/>
          </p:cNvCxnSpPr>
          <p:nvPr/>
        </p:nvCxnSpPr>
        <p:spPr>
          <a:xfrm>
            <a:off x="7393710" y="2981325"/>
            <a:ext cx="0" cy="380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2EDF85-705F-C5F9-1894-83A5177058DE}"/>
              </a:ext>
            </a:extLst>
          </p:cNvPr>
          <p:cNvSpPr txBox="1"/>
          <p:nvPr/>
        </p:nvSpPr>
        <p:spPr>
          <a:xfrm>
            <a:off x="7024252" y="2669412"/>
            <a:ext cx="124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>
                <a:solidFill>
                  <a:srgbClr val="FF0000"/>
                </a:solidFill>
              </a:rPr>
              <a:t>Search</a:t>
            </a:r>
            <a:endParaRPr lang="en-JP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2E609B-38A5-1C1B-E12D-E371FFD54C04}"/>
              </a:ext>
            </a:extLst>
          </p:cNvPr>
          <p:cNvCxnSpPr>
            <a:cxnSpLocks/>
          </p:cNvCxnSpPr>
          <p:nvPr/>
        </p:nvCxnSpPr>
        <p:spPr>
          <a:xfrm flipH="1">
            <a:off x="8137236" y="2981325"/>
            <a:ext cx="106220" cy="409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29BA18-B5ED-2CA3-CC5F-A08779E02059}"/>
              </a:ext>
            </a:extLst>
          </p:cNvPr>
          <p:cNvSpPr txBox="1"/>
          <p:nvPr/>
        </p:nvSpPr>
        <p:spPr>
          <a:xfrm>
            <a:off x="7873998" y="2669412"/>
            <a:ext cx="124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>
                <a:solidFill>
                  <a:srgbClr val="FF0000"/>
                </a:solidFill>
              </a:rPr>
              <a:t>Settings</a:t>
            </a:r>
            <a:endParaRPr lang="en-JP" sz="160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12DFC-FB39-3899-4A4F-8B29714546FA}"/>
              </a:ext>
            </a:extLst>
          </p:cNvPr>
          <p:cNvSpPr txBox="1"/>
          <p:nvPr/>
        </p:nvSpPr>
        <p:spPr>
          <a:xfrm>
            <a:off x="8961010" y="3969511"/>
            <a:ext cx="149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>
                <a:solidFill>
                  <a:srgbClr val="FF0000"/>
                </a:solidFill>
              </a:rPr>
              <a:t>Notifications</a:t>
            </a:r>
            <a:endParaRPr lang="en-JP" sz="160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AF779E-3E58-02DF-272C-49251E8CF30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190346" y="4138788"/>
            <a:ext cx="770664" cy="729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4301F2-3C2B-263D-149D-1AB12C9333B0}"/>
              </a:ext>
            </a:extLst>
          </p:cNvPr>
          <p:cNvSpPr txBox="1"/>
          <p:nvPr/>
        </p:nvSpPr>
        <p:spPr>
          <a:xfrm>
            <a:off x="8961010" y="4703385"/>
            <a:ext cx="149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>
                <a:solidFill>
                  <a:srgbClr val="FF0000"/>
                </a:solidFill>
              </a:rPr>
              <a:t>AI for coding</a:t>
            </a:r>
            <a:endParaRPr lang="en-JP" sz="160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86D317-F5BD-AFB6-7CB8-C65CF377235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190346" y="4872662"/>
            <a:ext cx="770664" cy="729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EAF765-4CCC-205E-3B9C-535CFEE02148}"/>
              </a:ext>
            </a:extLst>
          </p:cNvPr>
          <p:cNvSpPr txBox="1"/>
          <p:nvPr/>
        </p:nvSpPr>
        <p:spPr>
          <a:xfrm>
            <a:off x="8961010" y="5438887"/>
            <a:ext cx="149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>
                <a:solidFill>
                  <a:srgbClr val="FF0000"/>
                </a:solidFill>
              </a:rPr>
              <a:t>Database connection</a:t>
            </a:r>
            <a:endParaRPr lang="en-JP" sz="16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9963B1-8910-DA9B-1617-CA158FB8113F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8190346" y="5681158"/>
            <a:ext cx="770664" cy="50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1E6FE-F166-795B-DC5F-A31E68B4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270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2512-DB81-93D1-17A3-6C5D797E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796B-3A58-254F-6FB1-6B8DA342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Download and Installation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User Interface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File Creation and Compiling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Working with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46134-AF86-131E-30D0-12DD95D3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26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1F2D-89DD-6B0F-D8C0-B19B79A3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0"/>
            <a:ext cx="10515600" cy="1325563"/>
          </a:xfrm>
        </p:spPr>
        <p:txBody>
          <a:bodyPr/>
          <a:lstStyle/>
          <a:p>
            <a:r>
              <a:rPr lang="en-US"/>
              <a:t>File Creation And Compiling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B0F56-19ED-E8A4-19BD-55B56CBF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51004"/>
            <a:ext cx="8160340" cy="53069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A6048-A357-7F02-EC4F-D0CC92A8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16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5D793-F055-E8FD-3BFD-0BD115C2AB9A}"/>
              </a:ext>
            </a:extLst>
          </p:cNvPr>
          <p:cNvSpPr txBox="1"/>
          <p:nvPr/>
        </p:nvSpPr>
        <p:spPr>
          <a:xfrm>
            <a:off x="0" y="1702677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1) Click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D03968-B479-F653-3633-18F5033F952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85343" y="1887343"/>
            <a:ext cx="724457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F2E385-278A-12BC-82E3-562FA9191E21}"/>
              </a:ext>
            </a:extLst>
          </p:cNvPr>
          <p:cNvCxnSpPr>
            <a:cxnSpLocks/>
          </p:cNvCxnSpPr>
          <p:nvPr/>
        </p:nvCxnSpPr>
        <p:spPr>
          <a:xfrm flipV="1">
            <a:off x="1459631" y="2256675"/>
            <a:ext cx="1346631" cy="529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702173-E820-BB9E-B18A-BFFD5CA8ED6A}"/>
              </a:ext>
            </a:extLst>
          </p:cNvPr>
          <p:cNvSpPr txBox="1"/>
          <p:nvPr/>
        </p:nvSpPr>
        <p:spPr>
          <a:xfrm>
            <a:off x="0" y="2640627"/>
            <a:ext cx="182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2) Select the location where you want to create the file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3) Right Click at the place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E3CCB1-D914-E518-015F-298F34918956}"/>
              </a:ext>
            </a:extLst>
          </p:cNvPr>
          <p:cNvCxnSpPr>
            <a:cxnSpLocks/>
          </p:cNvCxnSpPr>
          <p:nvPr/>
        </p:nvCxnSpPr>
        <p:spPr>
          <a:xfrm flipH="1">
            <a:off x="4403834" y="1325563"/>
            <a:ext cx="420414" cy="1007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904047-7C0A-0139-5B44-80FA5D519136}"/>
              </a:ext>
            </a:extLst>
          </p:cNvPr>
          <p:cNvSpPr txBox="1"/>
          <p:nvPr/>
        </p:nvSpPr>
        <p:spPr>
          <a:xfrm>
            <a:off x="4770232" y="958550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4) Click here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4B2078-DF4E-FB00-C2F8-FD7A50C2722D}"/>
              </a:ext>
            </a:extLst>
          </p:cNvPr>
          <p:cNvSpPr/>
          <p:nvPr/>
        </p:nvSpPr>
        <p:spPr>
          <a:xfrm>
            <a:off x="6474372" y="2333297"/>
            <a:ext cx="588580" cy="24699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FAD19-9A9A-123D-46D7-7EE21BC139CA}"/>
              </a:ext>
            </a:extLst>
          </p:cNvPr>
          <p:cNvSpPr txBox="1"/>
          <p:nvPr/>
        </p:nvSpPr>
        <p:spPr>
          <a:xfrm>
            <a:off x="7062952" y="3056124"/>
            <a:ext cx="2995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5) choose from the following options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E.g. Python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43AD8F-41C8-0B0D-5F8E-8E65000348C5}"/>
              </a:ext>
            </a:extLst>
          </p:cNvPr>
          <p:cNvCxnSpPr>
            <a:cxnSpLocks/>
          </p:cNvCxnSpPr>
          <p:nvPr/>
        </p:nvCxnSpPr>
        <p:spPr>
          <a:xfrm>
            <a:off x="8343900" y="4256453"/>
            <a:ext cx="86896" cy="675109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A03774D-8932-0016-42FF-FF0E3E9C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654" y="5001848"/>
            <a:ext cx="3956050" cy="178991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CAD54-D2E1-EB8E-8664-B15A9EACDE9E}"/>
              </a:ext>
            </a:extLst>
          </p:cNvPr>
          <p:cNvCxnSpPr>
            <a:cxnSpLocks/>
          </p:cNvCxnSpPr>
          <p:nvPr/>
        </p:nvCxnSpPr>
        <p:spPr>
          <a:xfrm flipH="1">
            <a:off x="7908939" y="5602371"/>
            <a:ext cx="8837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B52BC2-E397-690F-F319-DCA56E91DC06}"/>
              </a:ext>
            </a:extLst>
          </p:cNvPr>
          <p:cNvSpPr txBox="1"/>
          <p:nvPr/>
        </p:nvSpPr>
        <p:spPr>
          <a:xfrm>
            <a:off x="8748939" y="5430204"/>
            <a:ext cx="2220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5) Write the new file name</a:t>
            </a:r>
          </a:p>
          <a:p>
            <a:r>
              <a:rPr lang="en-US" b="1">
                <a:solidFill>
                  <a:srgbClr val="FF0000"/>
                </a:solidFill>
              </a:rPr>
              <a:t>and press ENTER button</a:t>
            </a:r>
          </a:p>
        </p:txBody>
      </p:sp>
    </p:spTree>
    <p:extLst>
      <p:ext uri="{BB962C8B-B14F-4D97-AF65-F5344CB8AC3E}">
        <p14:creationId xmlns:p14="http://schemas.microsoft.com/office/powerpoint/2010/main" val="66537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22DE-CA53-2B47-9F2E-24692699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Creation And Compiling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19986-5419-0FC6-3DFD-EBE03D97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17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8703C-BC19-AE05-B812-4B187A2F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159151"/>
            <a:ext cx="10961914" cy="17544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E721EC-8736-F0E3-2E54-C83B5891414E}"/>
              </a:ext>
            </a:extLst>
          </p:cNvPr>
          <p:cNvCxnSpPr>
            <a:cxnSpLocks/>
          </p:cNvCxnSpPr>
          <p:nvPr/>
        </p:nvCxnSpPr>
        <p:spPr>
          <a:xfrm flipV="1">
            <a:off x="1916353" y="3468989"/>
            <a:ext cx="0" cy="889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91AB9A-8E2A-43CC-2CF5-5942858F83F2}"/>
              </a:ext>
            </a:extLst>
          </p:cNvPr>
          <p:cNvSpPr txBox="1"/>
          <p:nvPr/>
        </p:nvSpPr>
        <p:spPr>
          <a:xfrm>
            <a:off x="838200" y="4380971"/>
            <a:ext cx="222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6) Write your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8748D-90C5-19E4-90F3-8AA2870B29C7}"/>
              </a:ext>
            </a:extLst>
          </p:cNvPr>
          <p:cNvSpPr txBox="1"/>
          <p:nvPr/>
        </p:nvSpPr>
        <p:spPr>
          <a:xfrm>
            <a:off x="2791580" y="1529890"/>
            <a:ext cx="432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7) Select the file from the drop down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312472-135C-E522-AB27-7882868A327A}"/>
              </a:ext>
            </a:extLst>
          </p:cNvPr>
          <p:cNvCxnSpPr>
            <a:cxnSpLocks/>
          </p:cNvCxnSpPr>
          <p:nvPr/>
        </p:nvCxnSpPr>
        <p:spPr>
          <a:xfrm>
            <a:off x="6694714" y="1778962"/>
            <a:ext cx="1497253" cy="3801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C978D1-0C13-F778-4141-C7843CEFF245}"/>
              </a:ext>
            </a:extLst>
          </p:cNvPr>
          <p:cNvSpPr txBox="1"/>
          <p:nvPr/>
        </p:nvSpPr>
        <p:spPr>
          <a:xfrm>
            <a:off x="7999681" y="1235821"/>
            <a:ext cx="368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8) Press this button to run the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98AAD-13A1-3D1E-5DCA-DF864837F913}"/>
              </a:ext>
            </a:extLst>
          </p:cNvPr>
          <p:cNvCxnSpPr>
            <a:cxnSpLocks/>
          </p:cNvCxnSpPr>
          <p:nvPr/>
        </p:nvCxnSpPr>
        <p:spPr>
          <a:xfrm>
            <a:off x="9424444" y="1605153"/>
            <a:ext cx="99897" cy="836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1BDB0-9307-277B-9FC5-C432A2B1E994}"/>
              </a:ext>
            </a:extLst>
          </p:cNvPr>
          <p:cNvSpPr txBox="1"/>
          <p:nvPr/>
        </p:nvSpPr>
        <p:spPr>
          <a:xfrm>
            <a:off x="8761791" y="4318226"/>
            <a:ext cx="29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9) OR, Press this button to debug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A7496B-BE21-8116-5A60-359E08415BED}"/>
              </a:ext>
            </a:extLst>
          </p:cNvPr>
          <p:cNvCxnSpPr>
            <a:cxnSpLocks/>
          </p:cNvCxnSpPr>
          <p:nvPr/>
        </p:nvCxnSpPr>
        <p:spPr>
          <a:xfrm flipV="1">
            <a:off x="9524341" y="2441849"/>
            <a:ext cx="457859" cy="1916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3C42761-6FF2-5D3D-B6DD-5F838DD6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15" y="4964557"/>
            <a:ext cx="6307941" cy="18934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10A6F6-F963-1AC9-2599-898F800D5F71}"/>
              </a:ext>
            </a:extLst>
          </p:cNvPr>
          <p:cNvCxnSpPr>
            <a:cxnSpLocks/>
          </p:cNvCxnSpPr>
          <p:nvPr/>
        </p:nvCxnSpPr>
        <p:spPr>
          <a:xfrm>
            <a:off x="6096000" y="3934392"/>
            <a:ext cx="0" cy="103016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CA6623-53BA-F430-3F51-E52F800A2816}"/>
              </a:ext>
            </a:extLst>
          </p:cNvPr>
          <p:cNvSpPr txBox="1"/>
          <p:nvPr/>
        </p:nvSpPr>
        <p:spPr>
          <a:xfrm>
            <a:off x="6096000" y="425153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3107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2512-DB81-93D1-17A3-6C5D797E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796B-3A58-254F-6FB1-6B8DA342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Download and Installation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User Interface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File Creation and Compiling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Working with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B7A61-EA10-3392-8253-5E389F8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710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5D7D-B5F3-C95F-CA22-B118ADB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0"/>
            <a:ext cx="10515600" cy="1325563"/>
          </a:xfrm>
        </p:spPr>
        <p:txBody>
          <a:bodyPr/>
          <a:lstStyle/>
          <a:p>
            <a:r>
              <a:rPr lang="en-US" b="1"/>
              <a:t>Working with GitHub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55BF9-267C-09F2-6302-B2E85B2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19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DE74D-0120-A531-CC24-C99EB382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" y="1694895"/>
            <a:ext cx="2463800" cy="5026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FEB94-9B8A-CD40-F2DE-F64F4EE255E6}"/>
              </a:ext>
            </a:extLst>
          </p:cNvPr>
          <p:cNvSpPr txBox="1"/>
          <p:nvPr/>
        </p:nvSpPr>
        <p:spPr>
          <a:xfrm>
            <a:off x="69641" y="1325563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Menu -&gt; Git -&gt; Clone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E2209-3289-287D-81E5-05A78572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26" y="1769543"/>
            <a:ext cx="6030233" cy="48772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1E1E2F-D858-8199-717D-B9365A33D6D1}"/>
              </a:ext>
            </a:extLst>
          </p:cNvPr>
          <p:cNvCxnSpPr>
            <a:cxnSpLocks/>
          </p:cNvCxnSpPr>
          <p:nvPr/>
        </p:nvCxnSpPr>
        <p:spPr>
          <a:xfrm>
            <a:off x="2578100" y="3859657"/>
            <a:ext cx="800100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32A0C8-607D-4A67-2130-B3F1BE363990}"/>
              </a:ext>
            </a:extLst>
          </p:cNvPr>
          <p:cNvCxnSpPr>
            <a:cxnSpLocks/>
          </p:cNvCxnSpPr>
          <p:nvPr/>
        </p:nvCxnSpPr>
        <p:spPr>
          <a:xfrm>
            <a:off x="3807121" y="1510228"/>
            <a:ext cx="409279" cy="1321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16DAE9-C8D2-416D-8C65-E4B42EFEF4A2}"/>
              </a:ext>
            </a:extLst>
          </p:cNvPr>
          <p:cNvSpPr txBox="1"/>
          <p:nvPr/>
        </p:nvSpPr>
        <p:spPr>
          <a:xfrm>
            <a:off x="2978150" y="1160242"/>
            <a:ext cx="222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1) Click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DE536F-E27A-BE48-B019-A565E4BB823A}"/>
              </a:ext>
            </a:extLst>
          </p:cNvPr>
          <p:cNvCxnSpPr>
            <a:cxnSpLocks/>
          </p:cNvCxnSpPr>
          <p:nvPr/>
        </p:nvCxnSpPr>
        <p:spPr>
          <a:xfrm>
            <a:off x="5295900" y="1529574"/>
            <a:ext cx="0" cy="2585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CD9A88-7031-FEB0-641C-E8069B97F9B9}"/>
              </a:ext>
            </a:extLst>
          </p:cNvPr>
          <p:cNvSpPr txBox="1"/>
          <p:nvPr/>
        </p:nvSpPr>
        <p:spPr>
          <a:xfrm>
            <a:off x="4598395" y="1178222"/>
            <a:ext cx="3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2) Select the repository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FD9F4-93AA-7FC4-DD8F-878324DC1DFE}"/>
              </a:ext>
            </a:extLst>
          </p:cNvPr>
          <p:cNvSpPr txBox="1"/>
          <p:nvPr/>
        </p:nvSpPr>
        <p:spPr>
          <a:xfrm>
            <a:off x="5283824" y="1462936"/>
            <a:ext cx="3897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PRIOR: </a:t>
            </a:r>
            <a:r>
              <a:rPr lang="en-US" sz="1400"/>
              <a:t>fork or create a repository in your GitHub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5BE1A3-65DE-C5C7-1876-B8CB8FADE896}"/>
              </a:ext>
            </a:extLst>
          </p:cNvPr>
          <p:cNvCxnSpPr>
            <a:cxnSpLocks/>
          </p:cNvCxnSpPr>
          <p:nvPr/>
        </p:nvCxnSpPr>
        <p:spPr>
          <a:xfrm>
            <a:off x="8839200" y="5490786"/>
            <a:ext cx="198315" cy="845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411F76-D5AB-6942-875C-F2FC51C899ED}"/>
              </a:ext>
            </a:extLst>
          </p:cNvPr>
          <p:cNvSpPr txBox="1"/>
          <p:nvPr/>
        </p:nvSpPr>
        <p:spPr>
          <a:xfrm>
            <a:off x="7082944" y="5100928"/>
            <a:ext cx="241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4) Click here to clone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7B03B-A09A-03C8-731B-4BDD8BDA7697}"/>
              </a:ext>
            </a:extLst>
          </p:cNvPr>
          <p:cNvSpPr txBox="1"/>
          <p:nvPr/>
        </p:nvSpPr>
        <p:spPr>
          <a:xfrm>
            <a:off x="6197509" y="3842814"/>
            <a:ext cx="241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3) Choose the directory location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FF66A1-8F3D-2A06-5285-5F85DC273190}"/>
              </a:ext>
            </a:extLst>
          </p:cNvPr>
          <p:cNvCxnSpPr>
            <a:cxnSpLocks/>
          </p:cNvCxnSpPr>
          <p:nvPr/>
        </p:nvCxnSpPr>
        <p:spPr>
          <a:xfrm>
            <a:off x="6745273" y="4489145"/>
            <a:ext cx="0" cy="14691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1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2512-DB81-93D1-17A3-6C5D797E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796B-3A58-254F-6FB1-6B8DA342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Download and Installation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User Interface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File Creation and Compiling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Working with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B7A61-EA10-3392-8253-5E389F8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0166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1F2D-89DD-6B0F-D8C0-B19B79A3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0"/>
            <a:ext cx="10515600" cy="1325563"/>
          </a:xfrm>
        </p:spPr>
        <p:txBody>
          <a:bodyPr/>
          <a:lstStyle/>
          <a:p>
            <a:r>
              <a:rPr lang="en-US"/>
              <a:t>File Creation And Compiling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B0F56-19ED-E8A4-19BD-55B56CBF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51004"/>
            <a:ext cx="8160340" cy="53069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A6048-A357-7F02-EC4F-D0CC92A8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20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5D793-F055-E8FD-3BFD-0BD115C2AB9A}"/>
              </a:ext>
            </a:extLst>
          </p:cNvPr>
          <p:cNvSpPr txBox="1"/>
          <p:nvPr/>
        </p:nvSpPr>
        <p:spPr>
          <a:xfrm>
            <a:off x="0" y="1702677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1) Click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D03968-B479-F653-3633-18F5033F952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85343" y="1887343"/>
            <a:ext cx="724457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F2E385-278A-12BC-82E3-562FA9191E21}"/>
              </a:ext>
            </a:extLst>
          </p:cNvPr>
          <p:cNvCxnSpPr>
            <a:cxnSpLocks/>
          </p:cNvCxnSpPr>
          <p:nvPr/>
        </p:nvCxnSpPr>
        <p:spPr>
          <a:xfrm flipV="1">
            <a:off x="1459631" y="2256675"/>
            <a:ext cx="1346631" cy="529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702173-E820-BB9E-B18A-BFFD5CA8ED6A}"/>
              </a:ext>
            </a:extLst>
          </p:cNvPr>
          <p:cNvSpPr txBox="1"/>
          <p:nvPr/>
        </p:nvSpPr>
        <p:spPr>
          <a:xfrm>
            <a:off x="0" y="2640627"/>
            <a:ext cx="182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2) Select the location where you want to create the file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3) Right Click at the place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E3CCB1-D914-E518-015F-298F34918956}"/>
              </a:ext>
            </a:extLst>
          </p:cNvPr>
          <p:cNvCxnSpPr>
            <a:cxnSpLocks/>
          </p:cNvCxnSpPr>
          <p:nvPr/>
        </p:nvCxnSpPr>
        <p:spPr>
          <a:xfrm flipH="1">
            <a:off x="4403834" y="1325563"/>
            <a:ext cx="420414" cy="1007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904047-7C0A-0139-5B44-80FA5D519136}"/>
              </a:ext>
            </a:extLst>
          </p:cNvPr>
          <p:cNvSpPr txBox="1"/>
          <p:nvPr/>
        </p:nvSpPr>
        <p:spPr>
          <a:xfrm>
            <a:off x="4770232" y="958550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4) Click here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4B2078-DF4E-FB00-C2F8-FD7A50C2722D}"/>
              </a:ext>
            </a:extLst>
          </p:cNvPr>
          <p:cNvSpPr/>
          <p:nvPr/>
        </p:nvSpPr>
        <p:spPr>
          <a:xfrm>
            <a:off x="6474372" y="2333297"/>
            <a:ext cx="588580" cy="24699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FAD19-9A9A-123D-46D7-7EE21BC139CA}"/>
              </a:ext>
            </a:extLst>
          </p:cNvPr>
          <p:cNvSpPr txBox="1"/>
          <p:nvPr/>
        </p:nvSpPr>
        <p:spPr>
          <a:xfrm>
            <a:off x="7062952" y="3056124"/>
            <a:ext cx="2995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5) choose from the following options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E.g. Python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43AD8F-41C8-0B0D-5F8E-8E65000348C5}"/>
              </a:ext>
            </a:extLst>
          </p:cNvPr>
          <p:cNvCxnSpPr>
            <a:cxnSpLocks/>
          </p:cNvCxnSpPr>
          <p:nvPr/>
        </p:nvCxnSpPr>
        <p:spPr>
          <a:xfrm>
            <a:off x="8343900" y="4256453"/>
            <a:ext cx="86896" cy="675109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A03774D-8932-0016-42FF-FF0E3E9C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654" y="5001848"/>
            <a:ext cx="3956050" cy="178991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CAD54-D2E1-EB8E-8664-B15A9EACDE9E}"/>
              </a:ext>
            </a:extLst>
          </p:cNvPr>
          <p:cNvCxnSpPr>
            <a:cxnSpLocks/>
          </p:cNvCxnSpPr>
          <p:nvPr/>
        </p:nvCxnSpPr>
        <p:spPr>
          <a:xfrm flipH="1">
            <a:off x="7908939" y="5602371"/>
            <a:ext cx="8837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B52BC2-E397-690F-F319-DCA56E91DC06}"/>
              </a:ext>
            </a:extLst>
          </p:cNvPr>
          <p:cNvSpPr txBox="1"/>
          <p:nvPr/>
        </p:nvSpPr>
        <p:spPr>
          <a:xfrm>
            <a:off x="8748939" y="5430204"/>
            <a:ext cx="2220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5) Write the new file name</a:t>
            </a:r>
          </a:p>
          <a:p>
            <a:r>
              <a:rPr lang="en-US" b="1">
                <a:solidFill>
                  <a:srgbClr val="FF0000"/>
                </a:solidFill>
              </a:rPr>
              <a:t>and press ENTER button</a:t>
            </a:r>
          </a:p>
        </p:txBody>
      </p:sp>
    </p:spTree>
    <p:extLst>
      <p:ext uri="{BB962C8B-B14F-4D97-AF65-F5344CB8AC3E}">
        <p14:creationId xmlns:p14="http://schemas.microsoft.com/office/powerpoint/2010/main" val="279639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22DE-CA53-2B47-9F2E-24692699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85" y="74362"/>
            <a:ext cx="10515600" cy="1325563"/>
          </a:xfrm>
        </p:spPr>
        <p:txBody>
          <a:bodyPr/>
          <a:lstStyle/>
          <a:p>
            <a:r>
              <a:rPr lang="en-US"/>
              <a:t>Topic 1: File Creation And Compiling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19986-5419-0FC6-3DFD-EBE03D97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21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8703C-BC19-AE05-B812-4B187A2F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159151"/>
            <a:ext cx="10961914" cy="17544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E721EC-8736-F0E3-2E54-C83B5891414E}"/>
              </a:ext>
            </a:extLst>
          </p:cNvPr>
          <p:cNvCxnSpPr>
            <a:cxnSpLocks/>
          </p:cNvCxnSpPr>
          <p:nvPr/>
        </p:nvCxnSpPr>
        <p:spPr>
          <a:xfrm flipV="1">
            <a:off x="1916353" y="3468989"/>
            <a:ext cx="0" cy="889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91AB9A-8E2A-43CC-2CF5-5942858F83F2}"/>
              </a:ext>
            </a:extLst>
          </p:cNvPr>
          <p:cNvSpPr txBox="1"/>
          <p:nvPr/>
        </p:nvSpPr>
        <p:spPr>
          <a:xfrm>
            <a:off x="838200" y="4380971"/>
            <a:ext cx="222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6) Write your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8748D-90C5-19E4-90F3-8AA2870B29C7}"/>
              </a:ext>
            </a:extLst>
          </p:cNvPr>
          <p:cNvSpPr txBox="1"/>
          <p:nvPr/>
        </p:nvSpPr>
        <p:spPr>
          <a:xfrm>
            <a:off x="2791580" y="1529890"/>
            <a:ext cx="432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7) Select the file from the drop down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312472-135C-E522-AB27-7882868A327A}"/>
              </a:ext>
            </a:extLst>
          </p:cNvPr>
          <p:cNvCxnSpPr>
            <a:cxnSpLocks/>
          </p:cNvCxnSpPr>
          <p:nvPr/>
        </p:nvCxnSpPr>
        <p:spPr>
          <a:xfrm>
            <a:off x="6694714" y="1778962"/>
            <a:ext cx="1497253" cy="3801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C978D1-0C13-F778-4141-C7843CEFF245}"/>
              </a:ext>
            </a:extLst>
          </p:cNvPr>
          <p:cNvSpPr txBox="1"/>
          <p:nvPr/>
        </p:nvSpPr>
        <p:spPr>
          <a:xfrm>
            <a:off x="7999681" y="1235821"/>
            <a:ext cx="368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8) Press this button to run the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98AAD-13A1-3D1E-5DCA-DF864837F913}"/>
              </a:ext>
            </a:extLst>
          </p:cNvPr>
          <p:cNvCxnSpPr>
            <a:cxnSpLocks/>
          </p:cNvCxnSpPr>
          <p:nvPr/>
        </p:nvCxnSpPr>
        <p:spPr>
          <a:xfrm>
            <a:off x="9424444" y="1605153"/>
            <a:ext cx="99897" cy="836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1BDB0-9307-277B-9FC5-C432A2B1E994}"/>
              </a:ext>
            </a:extLst>
          </p:cNvPr>
          <p:cNvSpPr txBox="1"/>
          <p:nvPr/>
        </p:nvSpPr>
        <p:spPr>
          <a:xfrm>
            <a:off x="8761791" y="4318226"/>
            <a:ext cx="29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9) OR, Press this button to debug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A7496B-BE21-8116-5A60-359E08415BED}"/>
              </a:ext>
            </a:extLst>
          </p:cNvPr>
          <p:cNvCxnSpPr>
            <a:cxnSpLocks/>
          </p:cNvCxnSpPr>
          <p:nvPr/>
        </p:nvCxnSpPr>
        <p:spPr>
          <a:xfrm flipV="1">
            <a:off x="9524341" y="2441849"/>
            <a:ext cx="457859" cy="1916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3C42761-6FF2-5D3D-B6DD-5F838DD6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15" y="4964557"/>
            <a:ext cx="6307941" cy="18934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10A6F6-F963-1AC9-2599-898F800D5F71}"/>
              </a:ext>
            </a:extLst>
          </p:cNvPr>
          <p:cNvCxnSpPr>
            <a:cxnSpLocks/>
          </p:cNvCxnSpPr>
          <p:nvPr/>
        </p:nvCxnSpPr>
        <p:spPr>
          <a:xfrm>
            <a:off x="6096000" y="3934392"/>
            <a:ext cx="0" cy="103016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CA6623-53BA-F430-3F51-E52F800A2816}"/>
              </a:ext>
            </a:extLst>
          </p:cNvPr>
          <p:cNvSpPr txBox="1"/>
          <p:nvPr/>
        </p:nvSpPr>
        <p:spPr>
          <a:xfrm>
            <a:off x="6096000" y="425153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8805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E106-386C-4981-4C04-174809C9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0"/>
            <a:ext cx="10515600" cy="1325563"/>
          </a:xfrm>
        </p:spPr>
        <p:txBody>
          <a:bodyPr/>
          <a:lstStyle/>
          <a:p>
            <a:r>
              <a:rPr lang="en-US"/>
              <a:t>Topic 2: Commit and Push to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15FC8-642D-8B18-7861-79DF5DEA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22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F2057-9AF5-9C78-21A0-766F9E6E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60" y="1579562"/>
            <a:ext cx="2487340" cy="522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94390-7E39-DB17-AF7A-2ED5849DA196}"/>
              </a:ext>
            </a:extLst>
          </p:cNvPr>
          <p:cNvSpPr txBox="1"/>
          <p:nvPr/>
        </p:nvSpPr>
        <p:spPr>
          <a:xfrm>
            <a:off x="571412" y="1210230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Menu -&gt; Git -&gt;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16D38-FD44-A90B-AFCC-206E9DBC2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472" y="1470937"/>
            <a:ext cx="3192895" cy="50025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DCBAD1-B22C-20AD-A2BF-266D6495E61C}"/>
              </a:ext>
            </a:extLst>
          </p:cNvPr>
          <p:cNvCxnSpPr>
            <a:cxnSpLocks/>
          </p:cNvCxnSpPr>
          <p:nvPr/>
        </p:nvCxnSpPr>
        <p:spPr>
          <a:xfrm>
            <a:off x="4891199" y="1365342"/>
            <a:ext cx="403967" cy="5518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54373A-3AA6-A6CB-81E1-8BBD9924F58F}"/>
              </a:ext>
            </a:extLst>
          </p:cNvPr>
          <p:cNvSpPr txBox="1"/>
          <p:nvPr/>
        </p:nvSpPr>
        <p:spPr>
          <a:xfrm>
            <a:off x="4415527" y="1035302"/>
            <a:ext cx="346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 for “Github Commit”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E150F-18BD-7DC7-2BF2-DC3F4DA0A4D1}"/>
              </a:ext>
            </a:extLst>
          </p:cNvPr>
          <p:cNvSpPr txBox="1"/>
          <p:nvPr/>
        </p:nvSpPr>
        <p:spPr>
          <a:xfrm>
            <a:off x="4780042" y="6539758"/>
            <a:ext cx="440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2) to commit the changes you have made in the project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2F353B-7DF6-D8AF-A09F-BDE72ACDF6AC}"/>
              </a:ext>
            </a:extLst>
          </p:cNvPr>
          <p:cNvCxnSpPr>
            <a:cxnSpLocks/>
          </p:cNvCxnSpPr>
          <p:nvPr/>
        </p:nvCxnSpPr>
        <p:spPr>
          <a:xfrm flipH="1" flipV="1">
            <a:off x="5700986" y="2225761"/>
            <a:ext cx="395014" cy="582094"/>
          </a:xfrm>
          <a:prstGeom prst="straightConnector1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882B7A-FBF5-E8B3-2E20-E42D895EC10E}"/>
              </a:ext>
            </a:extLst>
          </p:cNvPr>
          <p:cNvSpPr txBox="1"/>
          <p:nvPr/>
        </p:nvSpPr>
        <p:spPr>
          <a:xfrm>
            <a:off x="5295166" y="2868102"/>
            <a:ext cx="31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chemeClr val="accent6">
                    <a:lumMod val="40000"/>
                    <a:lumOff val="60000"/>
                  </a:schemeClr>
                </a:solidFill>
              </a:rPr>
              <a:t>1) Select the files to 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1FE72E-2053-6EB2-0A54-DCE417AD2DC7}"/>
              </a:ext>
            </a:extLst>
          </p:cNvPr>
          <p:cNvCxnSpPr>
            <a:cxnSpLocks/>
          </p:cNvCxnSpPr>
          <p:nvPr/>
        </p:nvCxnSpPr>
        <p:spPr>
          <a:xfrm flipH="1" flipV="1">
            <a:off x="5881095" y="4493288"/>
            <a:ext cx="395014" cy="582094"/>
          </a:xfrm>
          <a:prstGeom prst="straightConnector1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50E367-DCA4-C643-86D0-4F555F982B6C}"/>
              </a:ext>
            </a:extLst>
          </p:cNvPr>
          <p:cNvSpPr txBox="1"/>
          <p:nvPr/>
        </p:nvSpPr>
        <p:spPr>
          <a:xfrm>
            <a:off x="5410620" y="5033456"/>
            <a:ext cx="25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2) Write the commit message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6FA3EB-6213-E8C6-2560-4F388BDA3671}"/>
              </a:ext>
            </a:extLst>
          </p:cNvPr>
          <p:cNvCxnSpPr>
            <a:cxnSpLocks/>
          </p:cNvCxnSpPr>
          <p:nvPr/>
        </p:nvCxnSpPr>
        <p:spPr>
          <a:xfrm flipH="1">
            <a:off x="6276109" y="5883168"/>
            <a:ext cx="428546" cy="392738"/>
          </a:xfrm>
          <a:prstGeom prst="straightConnector1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5A1DBF-0F8E-57BF-8A20-D3FDB58FF76C}"/>
              </a:ext>
            </a:extLst>
          </p:cNvPr>
          <p:cNvSpPr txBox="1"/>
          <p:nvPr/>
        </p:nvSpPr>
        <p:spPr>
          <a:xfrm>
            <a:off x="6633040" y="5430289"/>
            <a:ext cx="177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3) Press this button to commit and push to github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599170-2A38-F95D-B83B-20DE35F87BD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407367" y="3972196"/>
            <a:ext cx="551906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55A05A5-C980-62CC-960E-E76ADC455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274" y="2807853"/>
            <a:ext cx="3125314" cy="198109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FE7554-DA3E-B291-538B-38EBE6A896C8}"/>
              </a:ext>
            </a:extLst>
          </p:cNvPr>
          <p:cNvCxnSpPr>
            <a:cxnSpLocks/>
          </p:cNvCxnSpPr>
          <p:nvPr/>
        </p:nvCxnSpPr>
        <p:spPr>
          <a:xfrm flipV="1">
            <a:off x="11166764" y="4778117"/>
            <a:ext cx="656359" cy="2553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0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FEAA-18BC-A5CA-D368-0B704C20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72900" cy="1325563"/>
          </a:xfrm>
        </p:spPr>
        <p:txBody>
          <a:bodyPr/>
          <a:lstStyle/>
          <a:p>
            <a:r>
              <a:rPr lang="en-US"/>
              <a:t>Topic 3: Fetch/Pull New Files from the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88CB8-DC57-1B2C-CB66-FE6632CF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23</a:t>
            </a:fld>
            <a:endParaRPr lang="en-JP"/>
          </a:p>
        </p:txBody>
      </p:sp>
      <p:pic>
        <p:nvPicPr>
          <p:cNvPr id="1026" name="Picture 2" descr="version control - What is the difference between 'git pull ...">
            <a:extLst>
              <a:ext uri="{FF2B5EF4-FFF2-40B4-BE49-F238E27FC236}">
                <a16:creationId xmlns:a16="http://schemas.microsoft.com/office/drawing/2014/main" id="{49AD35CA-6107-6619-E2E7-E19A5BAB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417162"/>
            <a:ext cx="7505811" cy="328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E895B-E371-CC27-3F8B-AA5606A2290E}"/>
              </a:ext>
            </a:extLst>
          </p:cNvPr>
          <p:cNvSpPr txBox="1"/>
          <p:nvPr/>
        </p:nvSpPr>
        <p:spPr>
          <a:xfrm>
            <a:off x="7055655" y="4746623"/>
            <a:ext cx="310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Difference between fetch/pull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9F1BF-A2DB-CA59-BF75-11491469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29" y="1632103"/>
            <a:ext cx="2400451" cy="5155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3CA1A-8FB6-D4AE-D0C3-13B4F2A6709F}"/>
              </a:ext>
            </a:extLst>
          </p:cNvPr>
          <p:cNvSpPr txBox="1"/>
          <p:nvPr/>
        </p:nvSpPr>
        <p:spPr>
          <a:xfrm>
            <a:off x="596350" y="1185464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Menu -&gt; Git -&gt; Pull or Fetch</a:t>
            </a:r>
          </a:p>
        </p:txBody>
      </p:sp>
    </p:spTree>
    <p:extLst>
      <p:ext uri="{BB962C8B-B14F-4D97-AF65-F5344CB8AC3E}">
        <p14:creationId xmlns:p14="http://schemas.microsoft.com/office/powerpoint/2010/main" val="640945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AB78-4CCC-63F3-5506-CA0A73A1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1325563"/>
          </a:xfrm>
        </p:spPr>
        <p:txBody>
          <a:bodyPr/>
          <a:lstStyle/>
          <a:p>
            <a:r>
              <a:rPr lang="en-US"/>
              <a:t>Topic 4: Handling Branches Merge/Rebase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ECAED-AABC-15CA-548B-A2A62744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24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547EA-2909-6D1F-708F-FA00D8BCCB55}"/>
              </a:ext>
            </a:extLst>
          </p:cNvPr>
          <p:cNvSpPr txBox="1"/>
          <p:nvPr/>
        </p:nvSpPr>
        <p:spPr>
          <a:xfrm>
            <a:off x="3878723" y="5144756"/>
            <a:ext cx="7226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More information: </a:t>
            </a:r>
          </a:p>
          <a:p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https://stackoverflow.com/questions/16666089/whats-the-difference-between-git-merge-and-git-rebase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BE3C0-956F-2FF7-198F-AB28644B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29" y="1632103"/>
            <a:ext cx="2400451" cy="5155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825B7-E366-9C28-6BB3-D5CC41058CAE}"/>
              </a:ext>
            </a:extLst>
          </p:cNvPr>
          <p:cNvSpPr txBox="1"/>
          <p:nvPr/>
        </p:nvSpPr>
        <p:spPr>
          <a:xfrm>
            <a:off x="596350" y="1185464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Menu -&gt; Git -&gt; Merge or Rebase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26BBCD-5991-24CB-6696-21879FA27FBB}"/>
              </a:ext>
            </a:extLst>
          </p:cNvPr>
          <p:cNvSpPr/>
          <p:nvPr/>
        </p:nvSpPr>
        <p:spPr>
          <a:xfrm>
            <a:off x="381000" y="3086100"/>
            <a:ext cx="3810000" cy="6223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it MERGE vs REBASE: Everything You Need to Know">
            <a:extLst>
              <a:ext uri="{FF2B5EF4-FFF2-40B4-BE49-F238E27FC236}">
                <a16:creationId xmlns:a16="http://schemas.microsoft.com/office/drawing/2014/main" id="{73F8D7C5-0A02-6AA5-71D1-E05D51BA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11" y="1462087"/>
            <a:ext cx="6526939" cy="367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4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2512-DB81-93D1-17A3-6C5D797E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796B-3A58-254F-6FB1-6B8DA342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Download and Installation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User Interface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File Creation and Compiling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Working with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AC6F-9DB2-5296-6C47-061659E7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5503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FAB0-9F71-3F7B-A23B-C1887D7E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PyCharm Professional Account Download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0AA69-8F70-36E5-37F2-10D81B91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67" y="2105371"/>
            <a:ext cx="10221933" cy="4720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C92A-777B-5245-C724-7F3A2EEBE58D}"/>
              </a:ext>
            </a:extLst>
          </p:cNvPr>
          <p:cNvSpPr txBox="1"/>
          <p:nvPr/>
        </p:nvSpPr>
        <p:spPr>
          <a:xfrm>
            <a:off x="1441720" y="1528697"/>
            <a:ext cx="537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URL: </a:t>
            </a:r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www.jetbrains.com</a:t>
            </a:r>
            <a:r>
              <a:rPr lang="en-US">
                <a:hlinkClick r:id="rId3"/>
              </a:rPr>
              <a:t>/</a:t>
            </a:r>
            <a:r>
              <a:rPr lang="en-US" err="1">
                <a:hlinkClick r:id="rId3"/>
              </a:rPr>
              <a:t>pycharm</a:t>
            </a:r>
            <a:r>
              <a:rPr lang="en-US">
                <a:hlinkClick r:id="rId3"/>
              </a:rPr>
              <a:t>/download</a:t>
            </a:r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AD62D-1ABF-D84E-F68A-5DC0E02230CE}"/>
              </a:ext>
            </a:extLst>
          </p:cNvPr>
          <p:cNvSpPr txBox="1"/>
          <p:nvPr/>
        </p:nvSpPr>
        <p:spPr>
          <a:xfrm>
            <a:off x="4723002" y="5292546"/>
            <a:ext cx="2315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Download the right version</a:t>
            </a:r>
          </a:p>
          <a:p>
            <a:r>
              <a:rPr lang="en-JP">
                <a:solidFill>
                  <a:srgbClr val="FF0000"/>
                </a:solidFill>
              </a:rPr>
              <a:t>based on your PC/Mac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6E0F42-2187-28E9-0FD8-55E2A96E3A58}"/>
              </a:ext>
            </a:extLst>
          </p:cNvPr>
          <p:cNvCxnSpPr/>
          <p:nvPr/>
        </p:nvCxnSpPr>
        <p:spPr>
          <a:xfrm flipH="1">
            <a:off x="3967993" y="5486400"/>
            <a:ext cx="755009" cy="3355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14983-8C29-145F-6355-32B1C922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531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FAB0-9F71-3F7B-A23B-C1887D7E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25" y="0"/>
            <a:ext cx="10515600" cy="1325563"/>
          </a:xfrm>
        </p:spPr>
        <p:txBody>
          <a:bodyPr/>
          <a:lstStyle/>
          <a:p>
            <a:r>
              <a:rPr lang="en-JP"/>
              <a:t>PyCharm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FB8A9-4258-3110-4045-B19BE49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820141"/>
            <a:ext cx="3861262" cy="1608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A5A5F-A928-FA82-DE8E-A8085470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256" y="1884867"/>
            <a:ext cx="2352193" cy="160885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89FC1-6D55-D1F2-C529-B3947659BAB2}"/>
              </a:ext>
            </a:extLst>
          </p:cNvPr>
          <p:cNvCxnSpPr>
            <a:cxnSpLocks/>
          </p:cNvCxnSpPr>
          <p:nvPr/>
        </p:nvCxnSpPr>
        <p:spPr>
          <a:xfrm>
            <a:off x="4016893" y="2669309"/>
            <a:ext cx="1026162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35DCB5-8CFF-13BF-E358-070166E86313}"/>
              </a:ext>
            </a:extLst>
          </p:cNvPr>
          <p:cNvCxnSpPr>
            <a:cxnSpLocks/>
          </p:cNvCxnSpPr>
          <p:nvPr/>
        </p:nvCxnSpPr>
        <p:spPr>
          <a:xfrm flipV="1">
            <a:off x="3075709" y="2918691"/>
            <a:ext cx="258618" cy="6397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4FB19B-288A-590A-756E-E7637C7A41F0}"/>
              </a:ext>
            </a:extLst>
          </p:cNvPr>
          <p:cNvSpPr txBox="1"/>
          <p:nvPr/>
        </p:nvSpPr>
        <p:spPr>
          <a:xfrm>
            <a:off x="1827610" y="343145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99A2E-9B6C-17ED-2C78-CBB848461F16}"/>
              </a:ext>
            </a:extLst>
          </p:cNvPr>
          <p:cNvSpPr txBox="1"/>
          <p:nvPr/>
        </p:nvSpPr>
        <p:spPr>
          <a:xfrm>
            <a:off x="4060452" y="225523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7030A0"/>
                </a:solidFill>
              </a:rPr>
              <a:t>Opens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94AD3-3C53-8A4C-3A2C-C625AE75AEC1}"/>
              </a:ext>
            </a:extLst>
          </p:cNvPr>
          <p:cNvCxnSpPr>
            <a:cxnSpLocks/>
          </p:cNvCxnSpPr>
          <p:nvPr/>
        </p:nvCxnSpPr>
        <p:spPr>
          <a:xfrm flipH="1">
            <a:off x="6159425" y="1755414"/>
            <a:ext cx="302106" cy="8427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9448CB-7FC7-7748-6FE2-54FC590F4C7E}"/>
              </a:ext>
            </a:extLst>
          </p:cNvPr>
          <p:cNvSpPr txBox="1"/>
          <p:nvPr/>
        </p:nvSpPr>
        <p:spPr>
          <a:xfrm>
            <a:off x="5445425" y="1259761"/>
            <a:ext cx="339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Select, Drag and Drop into Applications Folder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3A8B57-1C83-579D-65BC-D72EE6085588}"/>
              </a:ext>
            </a:extLst>
          </p:cNvPr>
          <p:cNvCxnSpPr>
            <a:cxnSpLocks/>
          </p:cNvCxnSpPr>
          <p:nvPr/>
        </p:nvCxnSpPr>
        <p:spPr>
          <a:xfrm>
            <a:off x="6461531" y="1755414"/>
            <a:ext cx="800870" cy="93388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83F9CF-6B4C-4133-8239-62BD713ECECA}"/>
              </a:ext>
            </a:extLst>
          </p:cNvPr>
          <p:cNvSpPr txBox="1"/>
          <p:nvPr/>
        </p:nvSpPr>
        <p:spPr>
          <a:xfrm>
            <a:off x="5420335" y="3477619"/>
            <a:ext cx="30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In windows, install by pressing “Next”, “Next”, 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617636-0CA6-142F-1B7E-4C3CFB367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0" y="3391341"/>
            <a:ext cx="2730500" cy="3390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ADCED9-8772-6DAE-343D-C336F0DEC4F8}"/>
              </a:ext>
            </a:extLst>
          </p:cNvPr>
          <p:cNvSpPr txBox="1"/>
          <p:nvPr/>
        </p:nvSpPr>
        <p:spPr>
          <a:xfrm>
            <a:off x="8649676" y="3163260"/>
            <a:ext cx="6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7030A0"/>
                </a:solidFill>
              </a:rPr>
              <a:t>Next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B836F2-82CE-BD35-FC39-0D9C5D694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741" y="4761738"/>
            <a:ext cx="1841500" cy="19812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90DFFC-589F-C700-A46B-C2A22FD88B4E}"/>
              </a:ext>
            </a:extLst>
          </p:cNvPr>
          <p:cNvCxnSpPr>
            <a:cxnSpLocks/>
          </p:cNvCxnSpPr>
          <p:nvPr/>
        </p:nvCxnSpPr>
        <p:spPr>
          <a:xfrm>
            <a:off x="8103831" y="3023152"/>
            <a:ext cx="1175747" cy="100550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584C10-8E8E-875A-4308-1036054CAB8E}"/>
              </a:ext>
            </a:extLst>
          </p:cNvPr>
          <p:cNvCxnSpPr>
            <a:cxnSpLocks/>
          </p:cNvCxnSpPr>
          <p:nvPr/>
        </p:nvCxnSpPr>
        <p:spPr>
          <a:xfrm flipH="1">
            <a:off x="8103831" y="5752338"/>
            <a:ext cx="1230669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923270-7DBD-BF70-5E43-395BF33E4F1A}"/>
              </a:ext>
            </a:extLst>
          </p:cNvPr>
          <p:cNvSpPr txBox="1"/>
          <p:nvPr/>
        </p:nvSpPr>
        <p:spPr>
          <a:xfrm>
            <a:off x="8410429" y="52858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7030A0"/>
                </a:solidFill>
              </a:rPr>
              <a:t>Opens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7DE3FB-0B55-F477-8DE7-F54C9DB97FFD}"/>
              </a:ext>
            </a:extLst>
          </p:cNvPr>
          <p:cNvSpPr/>
          <p:nvPr/>
        </p:nvSpPr>
        <p:spPr>
          <a:xfrm>
            <a:off x="5948217" y="6419273"/>
            <a:ext cx="1752023" cy="193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C1A4B-096B-AA04-7883-A3D7ABFAC5CA}"/>
              </a:ext>
            </a:extLst>
          </p:cNvPr>
          <p:cNvSpPr txBox="1"/>
          <p:nvPr/>
        </p:nvSpPr>
        <p:spPr>
          <a:xfrm>
            <a:off x="2957552" y="4931705"/>
            <a:ext cx="3386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>
                <a:solidFill>
                  <a:srgbClr val="7030A0"/>
                </a:solidFill>
              </a:rPr>
              <a:t>you can find the installed application here.</a:t>
            </a:r>
          </a:p>
          <a:p>
            <a:r>
              <a:rPr lang="en-JP">
                <a:solidFill>
                  <a:srgbClr val="7030A0"/>
                </a:solidFill>
              </a:rPr>
              <a:t>Double click it to open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DC137C-CDED-A562-553E-63B5FFF6EA18}"/>
              </a:ext>
            </a:extLst>
          </p:cNvPr>
          <p:cNvCxnSpPr>
            <a:cxnSpLocks/>
          </p:cNvCxnSpPr>
          <p:nvPr/>
        </p:nvCxnSpPr>
        <p:spPr>
          <a:xfrm flipH="1">
            <a:off x="2613891" y="5874480"/>
            <a:ext cx="3138954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2B0BBD-BBFC-E6DC-4B33-207F468AA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59" y="4852554"/>
            <a:ext cx="1663700" cy="16637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3EBCF2-B32C-EE8B-EF24-8C55B110C8EC}"/>
              </a:ext>
            </a:extLst>
          </p:cNvPr>
          <p:cNvCxnSpPr>
            <a:cxnSpLocks/>
          </p:cNvCxnSpPr>
          <p:nvPr/>
        </p:nvCxnSpPr>
        <p:spPr>
          <a:xfrm flipH="1" flipV="1">
            <a:off x="2146678" y="6334715"/>
            <a:ext cx="675638" cy="1691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026C66-06D6-F8BA-82DE-63E443E9C03B}"/>
              </a:ext>
            </a:extLst>
          </p:cNvPr>
          <p:cNvSpPr txBox="1"/>
          <p:nvPr/>
        </p:nvSpPr>
        <p:spPr>
          <a:xfrm>
            <a:off x="2771052" y="6373606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A775E-D727-AAF1-EF01-2917486A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962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FAB0-9F71-3F7B-A23B-C1887D7E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3019"/>
            <a:ext cx="10515600" cy="1325563"/>
          </a:xfrm>
        </p:spPr>
        <p:txBody>
          <a:bodyPr/>
          <a:lstStyle/>
          <a:p>
            <a:r>
              <a:rPr lang="en-JP"/>
              <a:t>PyCharm Account Activation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06B59-52CC-946D-790F-63061400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3" y="1386032"/>
            <a:ext cx="4651211" cy="271491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9138FD-C8A0-A72C-890E-19A954E066DC}"/>
              </a:ext>
            </a:extLst>
          </p:cNvPr>
          <p:cNvCxnSpPr>
            <a:cxnSpLocks/>
          </p:cNvCxnSpPr>
          <p:nvPr/>
        </p:nvCxnSpPr>
        <p:spPr>
          <a:xfrm flipH="1" flipV="1">
            <a:off x="2669308" y="2540000"/>
            <a:ext cx="295564" cy="2552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0D5609-E9FC-56CE-2200-2E5C13E76FFB}"/>
              </a:ext>
            </a:extLst>
          </p:cNvPr>
          <p:cNvSpPr txBox="1"/>
          <p:nvPr/>
        </p:nvSpPr>
        <p:spPr>
          <a:xfrm>
            <a:off x="2964872" y="2622168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3AF47-0615-F131-3BB6-29A46D3E8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88" y="1225550"/>
            <a:ext cx="4064000" cy="3390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588807-5A5D-8E6E-E2B5-8D20163E91CF}"/>
              </a:ext>
            </a:extLst>
          </p:cNvPr>
          <p:cNvCxnSpPr/>
          <p:nvPr/>
        </p:nvCxnSpPr>
        <p:spPr>
          <a:xfrm>
            <a:off x="4941454" y="2743489"/>
            <a:ext cx="979054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11AD04-C906-9A10-B2B3-B15A490D894D}"/>
              </a:ext>
            </a:extLst>
          </p:cNvPr>
          <p:cNvSpPr txBox="1"/>
          <p:nvPr/>
        </p:nvSpPr>
        <p:spPr>
          <a:xfrm>
            <a:off x="5265637" y="3279991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D32A2F-F5D3-8477-D80A-B7ADDE162A45}"/>
              </a:ext>
            </a:extLst>
          </p:cNvPr>
          <p:cNvCxnSpPr>
            <a:cxnSpLocks/>
          </p:cNvCxnSpPr>
          <p:nvPr/>
        </p:nvCxnSpPr>
        <p:spPr>
          <a:xfrm flipV="1">
            <a:off x="6446981" y="3105583"/>
            <a:ext cx="655782" cy="34881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C5230E-46C5-ED67-7946-EE930A6AF1B2}"/>
              </a:ext>
            </a:extLst>
          </p:cNvPr>
          <p:cNvSpPr txBox="1"/>
          <p:nvPr/>
        </p:nvSpPr>
        <p:spPr>
          <a:xfrm>
            <a:off x="9232656" y="2383393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Enter your login details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9CB1E6-0BFA-D19E-0009-EBD9B5E5D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704" y="4526211"/>
            <a:ext cx="3486007" cy="2355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A77A2-1062-3186-C971-D3B4E4080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853" y="5186652"/>
            <a:ext cx="4267200" cy="1676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B91105-820F-6546-BADB-F5AC2B442511}"/>
              </a:ext>
            </a:extLst>
          </p:cNvPr>
          <p:cNvCxnSpPr>
            <a:cxnSpLocks/>
          </p:cNvCxnSpPr>
          <p:nvPr/>
        </p:nvCxnSpPr>
        <p:spPr>
          <a:xfrm>
            <a:off x="9435856" y="4178920"/>
            <a:ext cx="1463053" cy="109000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FE907-5120-61E2-3A54-B2A1E5B16F44}"/>
              </a:ext>
            </a:extLst>
          </p:cNvPr>
          <p:cNvCxnSpPr>
            <a:cxnSpLocks/>
          </p:cNvCxnSpPr>
          <p:nvPr/>
        </p:nvCxnSpPr>
        <p:spPr>
          <a:xfrm flipH="1">
            <a:off x="8090050" y="5923682"/>
            <a:ext cx="1039090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A3524F-202D-32B5-228B-F256D6F08095}"/>
              </a:ext>
            </a:extLst>
          </p:cNvPr>
          <p:cNvCxnSpPr>
            <a:cxnSpLocks/>
          </p:cNvCxnSpPr>
          <p:nvPr/>
        </p:nvCxnSpPr>
        <p:spPr>
          <a:xfrm flipH="1" flipV="1">
            <a:off x="6003628" y="5503573"/>
            <a:ext cx="295564" cy="2552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5EE0E4-1F5F-31EC-4AF1-A85FD7608128}"/>
              </a:ext>
            </a:extLst>
          </p:cNvPr>
          <p:cNvSpPr txBox="1"/>
          <p:nvPr/>
        </p:nvSpPr>
        <p:spPr>
          <a:xfrm>
            <a:off x="6299192" y="5585741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7A1CED-D3CB-45C2-C5C4-A61A62692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6" y="4502894"/>
            <a:ext cx="3486007" cy="235510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46A8B8-9F9F-FA08-2BBC-AD5126180580}"/>
              </a:ext>
            </a:extLst>
          </p:cNvPr>
          <p:cNvCxnSpPr>
            <a:cxnSpLocks/>
          </p:cNvCxnSpPr>
          <p:nvPr/>
        </p:nvCxnSpPr>
        <p:spPr>
          <a:xfrm flipH="1">
            <a:off x="3588921" y="5419870"/>
            <a:ext cx="835297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E7C079-C4C2-5D54-1877-8FDA2D55CD4A}"/>
              </a:ext>
            </a:extLst>
          </p:cNvPr>
          <p:cNvCxnSpPr>
            <a:cxnSpLocks/>
          </p:cNvCxnSpPr>
          <p:nvPr/>
        </p:nvCxnSpPr>
        <p:spPr>
          <a:xfrm>
            <a:off x="2733964" y="6417059"/>
            <a:ext cx="522905" cy="28167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477734-043D-434B-9F5F-E12482BEC65D}"/>
              </a:ext>
            </a:extLst>
          </p:cNvPr>
          <p:cNvSpPr txBox="1"/>
          <p:nvPr/>
        </p:nvSpPr>
        <p:spPr>
          <a:xfrm>
            <a:off x="1580249" y="6047727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3888-C1B3-8558-D315-71371F4F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6477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A559-F8AA-2BD6-65EE-DAAC77DC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PyCharm Connecting to GitHub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786BB-D42F-79E7-7F49-A7C3D314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" y="1541110"/>
            <a:ext cx="7772400" cy="21132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A0E1AD-2EFE-52CF-C80B-1B82995D1BB7}"/>
              </a:ext>
            </a:extLst>
          </p:cNvPr>
          <p:cNvCxnSpPr>
            <a:cxnSpLocks/>
          </p:cNvCxnSpPr>
          <p:nvPr/>
        </p:nvCxnSpPr>
        <p:spPr>
          <a:xfrm flipV="1">
            <a:off x="6899563" y="2046870"/>
            <a:ext cx="449015" cy="2622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84FEA-1122-15F2-891E-DED4AB5C2BBB}"/>
              </a:ext>
            </a:extLst>
          </p:cNvPr>
          <p:cNvSpPr txBox="1"/>
          <p:nvPr/>
        </p:nvSpPr>
        <p:spPr>
          <a:xfrm>
            <a:off x="5651464" y="2124425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8A452-21CF-6367-E1F6-4F5187D1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578" y="2954373"/>
            <a:ext cx="4642986" cy="37519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A2042A-7795-59A7-C2C0-456D5D005C6C}"/>
              </a:ext>
            </a:extLst>
          </p:cNvPr>
          <p:cNvCxnSpPr>
            <a:cxnSpLocks/>
          </p:cNvCxnSpPr>
          <p:nvPr/>
        </p:nvCxnSpPr>
        <p:spPr>
          <a:xfrm flipH="1" flipV="1">
            <a:off x="8046325" y="3540883"/>
            <a:ext cx="1075310" cy="8277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31BBDB-E46C-D4DE-80E9-185F09AFCEFF}"/>
              </a:ext>
            </a:extLst>
          </p:cNvPr>
          <p:cNvSpPr txBox="1"/>
          <p:nvPr/>
        </p:nvSpPr>
        <p:spPr>
          <a:xfrm>
            <a:off x="9121635" y="3954772"/>
            <a:ext cx="166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Click here</a:t>
            </a:r>
          </a:p>
          <a:p>
            <a:r>
              <a:rPr lang="en-JP" b="1">
                <a:solidFill>
                  <a:srgbClr val="FF0000"/>
                </a:solidFill>
              </a:rPr>
              <a:t>and follow the</a:t>
            </a:r>
          </a:p>
          <a:p>
            <a:r>
              <a:rPr lang="en-JP" b="1">
                <a:solidFill>
                  <a:srgbClr val="FF0000"/>
                </a:solidFill>
              </a:rPr>
              <a:t>instructions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60017C-DEA1-60EC-3DF1-D07192C34050}"/>
              </a:ext>
            </a:extLst>
          </p:cNvPr>
          <p:cNvCxnSpPr/>
          <p:nvPr/>
        </p:nvCxnSpPr>
        <p:spPr>
          <a:xfrm>
            <a:off x="7961745" y="2177980"/>
            <a:ext cx="1062182" cy="77639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8CA32C-4CE9-56F1-025C-E661A85BE40B}"/>
              </a:ext>
            </a:extLst>
          </p:cNvPr>
          <p:cNvCxnSpPr>
            <a:cxnSpLocks/>
          </p:cNvCxnSpPr>
          <p:nvPr/>
        </p:nvCxnSpPr>
        <p:spPr>
          <a:xfrm flipH="1">
            <a:off x="6550890" y="5292147"/>
            <a:ext cx="697346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E37AA38-1097-909A-F160-461824C7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248" y="3706225"/>
            <a:ext cx="3890471" cy="3151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474964-4678-3015-ECF9-87EF952D5003}"/>
              </a:ext>
            </a:extLst>
          </p:cNvPr>
          <p:cNvSpPr txBox="1"/>
          <p:nvPr/>
        </p:nvSpPr>
        <p:spPr>
          <a:xfrm>
            <a:off x="104440" y="3954772"/>
            <a:ext cx="23552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JP" sz="1400">
                <a:solidFill>
                  <a:srgbClr val="FF0000"/>
                </a:solidFill>
              </a:rPr>
              <a:t>Create a Github directory in Google Drive, OneDrive, or Dropbox</a:t>
            </a:r>
          </a:p>
          <a:p>
            <a:pPr marL="342900" indent="-342900">
              <a:buAutoNum type="arabicParenR"/>
            </a:pPr>
            <a:endParaRPr lang="en-JP" sz="140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JP" sz="1400">
                <a:solidFill>
                  <a:srgbClr val="FF0000"/>
                </a:solidFill>
              </a:rPr>
              <a:t>Specify that directory here</a:t>
            </a:r>
          </a:p>
          <a:p>
            <a:pPr marL="342900" indent="-342900">
              <a:buAutoNum type="arabicParenR"/>
            </a:pPr>
            <a:endParaRPr lang="en-JP" sz="140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JP" sz="140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JP" sz="140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JP" sz="1400">
                <a:solidFill>
                  <a:srgbClr val="FF0000"/>
                </a:solidFill>
              </a:rPr>
              <a:t>Select the Github link and double click. E.g, PAMI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95A3E-8F71-6071-DC72-69794D4E1593}"/>
              </a:ext>
            </a:extLst>
          </p:cNvPr>
          <p:cNvCxnSpPr>
            <a:cxnSpLocks/>
          </p:cNvCxnSpPr>
          <p:nvPr/>
        </p:nvCxnSpPr>
        <p:spPr>
          <a:xfrm>
            <a:off x="2153097" y="5230230"/>
            <a:ext cx="1827776" cy="126264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6F46DD-E266-ABDD-1035-E741F2141B70}"/>
              </a:ext>
            </a:extLst>
          </p:cNvPr>
          <p:cNvSpPr txBox="1"/>
          <p:nvPr/>
        </p:nvSpPr>
        <p:spPr>
          <a:xfrm>
            <a:off x="504296" y="5488455"/>
            <a:ext cx="183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/>
              <a:t>the data will be synced across the devices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71BF41-F566-6186-8F40-DD9A4A913BE6}"/>
              </a:ext>
            </a:extLst>
          </p:cNvPr>
          <p:cNvCxnSpPr>
            <a:cxnSpLocks/>
          </p:cNvCxnSpPr>
          <p:nvPr/>
        </p:nvCxnSpPr>
        <p:spPr>
          <a:xfrm flipV="1">
            <a:off x="2153097" y="5282112"/>
            <a:ext cx="1541448" cy="116779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34AFF-D47C-E8E6-A185-F04147A8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927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2512-DB81-93D1-17A3-6C5D797E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796B-3A58-254F-6FB1-6B8DA342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Download and Installation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User Interface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File Creation and Compiling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Working with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D80C9-E9E3-CCCE-4100-664AFB83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1280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2C4A-12C8-2AEB-DF19-1438DE2F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JP"/>
              <a:t>PyCharm User Interface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693F13-E70F-C736-EEB5-6434DD18E701}"/>
              </a:ext>
            </a:extLst>
          </p:cNvPr>
          <p:cNvCxnSpPr>
            <a:cxnSpLocks/>
          </p:cNvCxnSpPr>
          <p:nvPr/>
        </p:nvCxnSpPr>
        <p:spPr>
          <a:xfrm flipH="1">
            <a:off x="3419409" y="1500837"/>
            <a:ext cx="125073" cy="4046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8A8CC7-3253-628A-BC0C-599455CB7915}"/>
              </a:ext>
            </a:extLst>
          </p:cNvPr>
          <p:cNvSpPr txBox="1"/>
          <p:nvPr/>
        </p:nvSpPr>
        <p:spPr>
          <a:xfrm>
            <a:off x="3231536" y="1159152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L</a:t>
            </a:r>
            <a:r>
              <a:rPr lang="en-US" b="1">
                <a:solidFill>
                  <a:srgbClr val="FF0000"/>
                </a:solidFill>
              </a:rPr>
              <a:t>e</a:t>
            </a:r>
            <a:r>
              <a:rPr lang="en-JP" b="1">
                <a:solidFill>
                  <a:srgbClr val="FF0000"/>
                </a:solidFill>
              </a:rPr>
              <a:t>ft Menu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4B133-1D83-2A7A-46AF-9E57467C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0" y="1939637"/>
            <a:ext cx="8476673" cy="4768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D040AD-6C48-8605-A5F2-6B1F3662D3E6}"/>
              </a:ext>
            </a:extLst>
          </p:cNvPr>
          <p:cNvSpPr/>
          <p:nvPr/>
        </p:nvSpPr>
        <p:spPr>
          <a:xfrm>
            <a:off x="2355273" y="1905498"/>
            <a:ext cx="3149600" cy="228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F5DD3-2EB0-09C5-1F40-66709D6756E4}"/>
              </a:ext>
            </a:extLst>
          </p:cNvPr>
          <p:cNvSpPr/>
          <p:nvPr/>
        </p:nvSpPr>
        <p:spPr>
          <a:xfrm rot="5400000">
            <a:off x="1825087" y="2490605"/>
            <a:ext cx="942108" cy="228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DE26A-833A-FE25-5555-90F5F12FC471}"/>
              </a:ext>
            </a:extLst>
          </p:cNvPr>
          <p:cNvCxnSpPr>
            <a:cxnSpLocks/>
          </p:cNvCxnSpPr>
          <p:nvPr/>
        </p:nvCxnSpPr>
        <p:spPr>
          <a:xfrm>
            <a:off x="1634836" y="2133600"/>
            <a:ext cx="547254" cy="738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31692F-E4DB-AB40-F0B8-DE30CA82D09A}"/>
              </a:ext>
            </a:extLst>
          </p:cNvPr>
          <p:cNvSpPr txBox="1"/>
          <p:nvPr/>
        </p:nvSpPr>
        <p:spPr>
          <a:xfrm>
            <a:off x="38916" y="1801213"/>
            <a:ext cx="19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Left Upper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912B0-65A8-02D1-1528-22AFB7AAF0A2}"/>
              </a:ext>
            </a:extLst>
          </p:cNvPr>
          <p:cNvSpPr/>
          <p:nvPr/>
        </p:nvSpPr>
        <p:spPr>
          <a:xfrm rot="5400000">
            <a:off x="1735032" y="5919604"/>
            <a:ext cx="1122217" cy="228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E262BD-1909-41B5-2CAD-6F06953B5D6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634836" y="5784018"/>
            <a:ext cx="547254" cy="2496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362634-9F73-0517-1251-4D41797AB7D0}"/>
              </a:ext>
            </a:extLst>
          </p:cNvPr>
          <p:cNvSpPr txBox="1"/>
          <p:nvPr/>
        </p:nvSpPr>
        <p:spPr>
          <a:xfrm>
            <a:off x="0" y="5472546"/>
            <a:ext cx="20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Left Bottom 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86D37E-29CC-F5A9-A84B-94FD74714252}"/>
              </a:ext>
            </a:extLst>
          </p:cNvPr>
          <p:cNvSpPr/>
          <p:nvPr/>
        </p:nvSpPr>
        <p:spPr>
          <a:xfrm rot="10800000">
            <a:off x="9938327" y="1905498"/>
            <a:ext cx="720436" cy="157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4B97FE-8F85-FF7D-65BA-1C773B45014D}"/>
              </a:ext>
            </a:extLst>
          </p:cNvPr>
          <p:cNvCxnSpPr>
            <a:cxnSpLocks/>
          </p:cNvCxnSpPr>
          <p:nvPr/>
        </p:nvCxnSpPr>
        <p:spPr>
          <a:xfrm flipH="1">
            <a:off x="10089202" y="1500837"/>
            <a:ext cx="125073" cy="4046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BB01F2-4BB5-CCE3-7D23-C0393CB8D1A7}"/>
              </a:ext>
            </a:extLst>
          </p:cNvPr>
          <p:cNvSpPr txBox="1"/>
          <p:nvPr/>
        </p:nvSpPr>
        <p:spPr>
          <a:xfrm>
            <a:off x="9901329" y="115915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Right </a:t>
            </a:r>
            <a:r>
              <a:rPr lang="en-JP" b="1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1073F1-ECDF-7EE2-B2B6-CB11C66701F2}"/>
              </a:ext>
            </a:extLst>
          </p:cNvPr>
          <p:cNvSpPr/>
          <p:nvPr/>
        </p:nvSpPr>
        <p:spPr>
          <a:xfrm rot="16200000">
            <a:off x="10220036" y="2378365"/>
            <a:ext cx="720436" cy="157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EFCF40-44C5-7563-C5CD-2E8C6C5D99A2}"/>
              </a:ext>
            </a:extLst>
          </p:cNvPr>
          <p:cNvCxnSpPr>
            <a:cxnSpLocks/>
          </p:cNvCxnSpPr>
          <p:nvPr/>
        </p:nvCxnSpPr>
        <p:spPr>
          <a:xfrm flipH="1" flipV="1">
            <a:off x="10658763" y="2473609"/>
            <a:ext cx="573266" cy="16806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A053F4-A081-696B-354E-CDCB6F55CEA1}"/>
              </a:ext>
            </a:extLst>
          </p:cNvPr>
          <p:cNvSpPr txBox="1"/>
          <p:nvPr/>
        </p:nvSpPr>
        <p:spPr>
          <a:xfrm>
            <a:off x="10945396" y="2695460"/>
            <a:ext cx="133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Right Top </a:t>
            </a:r>
            <a:r>
              <a:rPr lang="en-JP" b="1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7324A-38C6-CFBF-65CA-C539CD77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64E-404E-F043-81EE-302A0E117943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6000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PyCharm Basics</vt:lpstr>
      <vt:lpstr>Outline</vt:lpstr>
      <vt:lpstr>Outline</vt:lpstr>
      <vt:lpstr>PyCharm Professional Account Download</vt:lpstr>
      <vt:lpstr>PyCharm Installation</vt:lpstr>
      <vt:lpstr>PyCharm Account Activation</vt:lpstr>
      <vt:lpstr>PyCharm Connecting to GitHub Account</vt:lpstr>
      <vt:lpstr>Outline</vt:lpstr>
      <vt:lpstr>PyCharm User Interface</vt:lpstr>
      <vt:lpstr>PyCharm Interface (Part-2, Left Upperside Menu)</vt:lpstr>
      <vt:lpstr>PyCharm Interface (Part-2, Left Upperside Menu)</vt:lpstr>
      <vt:lpstr>PyCharm Interface (Part-3, Left Bottom Menu)</vt:lpstr>
      <vt:lpstr>PyCharm Interface (Part-3, Left Bottom Menu)</vt:lpstr>
      <vt:lpstr>PyCharm Interface (Part-4, Right side Menu)</vt:lpstr>
      <vt:lpstr>Outline</vt:lpstr>
      <vt:lpstr>File Creation And Compiling </vt:lpstr>
      <vt:lpstr>File Creation And Compiling </vt:lpstr>
      <vt:lpstr>Outline</vt:lpstr>
      <vt:lpstr>Working with GitHub</vt:lpstr>
      <vt:lpstr>File Creation And Compiling </vt:lpstr>
      <vt:lpstr>Topic 1: File Creation And Compiling </vt:lpstr>
      <vt:lpstr>Topic 2: Commit and Push to Repository</vt:lpstr>
      <vt:lpstr>Topic 3: Fetch/Pull New Files from the Repository</vt:lpstr>
      <vt:lpstr>Topic 4: Handling Branches Merge/Rebase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PyCharm Basics</dc:title>
  <dc:creator>Uday Kiran Rage</dc:creator>
  <cp:revision>1</cp:revision>
  <dcterms:created xsi:type="dcterms:W3CDTF">2024-06-19T06:37:06Z</dcterms:created>
  <dcterms:modified xsi:type="dcterms:W3CDTF">2024-06-19T13:24:34Z</dcterms:modified>
</cp:coreProperties>
</file>