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6" r:id="rId4"/>
    <p:sldId id="265" r:id="rId5"/>
    <p:sldId id="267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10"/>
  </p:normalViewPr>
  <p:slideViewPr>
    <p:cSldViewPr snapToGrid="0">
      <p:cViewPr varScale="1">
        <p:scale>
          <a:sx n="144" d="100"/>
          <a:sy n="14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05C2-FCAC-F10B-4E5E-F45C2ED02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EC30C-C38D-4DFD-4BF2-10938F881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0F8B6-2669-8ED5-962A-5759FC9F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21D9-97E7-F643-B602-3D99BEFF2A2D}" type="datetimeFigureOut">
              <a:rPr lang="en-JP" smtClean="0"/>
              <a:t>2024/06/10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9872A-FF6B-1FD0-C3A5-E215545E1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9057C-C503-B443-76C9-109138BC3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E96D-D038-E042-9138-B23CA779FA8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4341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F229E-075F-B91E-F737-3967304A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44525-66D4-6E88-42BE-BF1EEF340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11330-8D6A-D99D-4B6C-D9F7A3B06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21D9-97E7-F643-B602-3D99BEFF2A2D}" type="datetimeFigureOut">
              <a:rPr lang="en-JP" smtClean="0"/>
              <a:t>2024/06/10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668FC-E0E7-72AB-6AAB-488FAC25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0BEB4-0A85-579F-2394-16E1FDDD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E96D-D038-E042-9138-B23CA779FA8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5424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4AF90A-24D1-9BDB-A8EE-CB47FCECF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A4F6E-FB95-441D-3FB4-FE4A9B6AA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97F04-F139-F3AC-7C89-C19B9AA5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21D9-97E7-F643-B602-3D99BEFF2A2D}" type="datetimeFigureOut">
              <a:rPr lang="en-JP" smtClean="0"/>
              <a:t>2024/06/10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BF1A7-5C5A-A266-5C9D-CEDBF9D6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2DAE3-B0C2-34DD-3F3E-07CB41B7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E96D-D038-E042-9138-B23CA779FA8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2727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5FB2-6A08-FA8F-D0DE-DE36546B0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AD71A-7F62-F3DF-9F1A-99B1D592C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D0193-8A4D-6E1C-BF4E-290CF345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21D9-97E7-F643-B602-3D99BEFF2A2D}" type="datetimeFigureOut">
              <a:rPr lang="en-JP" smtClean="0"/>
              <a:t>2024/06/10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158D6-59BC-925C-63BA-3B4A76C92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EA025-186F-074C-E71B-003027B4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E96D-D038-E042-9138-B23CA779FA8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7454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2744-EB5D-CCE1-F7F1-D1619AFEC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E1B8B-B977-4A03-6520-D8CA0A6FA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5C9E4-3F6A-E560-861D-7E41BDF2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21D9-97E7-F643-B602-3D99BEFF2A2D}" type="datetimeFigureOut">
              <a:rPr lang="en-JP" smtClean="0"/>
              <a:t>2024/06/10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5C4EB-0E33-DDD7-55B8-B13F0C654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B2716-3DD2-9901-1CCB-CE3956419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E96D-D038-E042-9138-B23CA779FA8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0019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B05E-B97D-95AB-6B8B-BD676F99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9C35A-8044-1FE7-F511-554502C91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D06CA-A45B-113A-4959-CC59F5661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331F1-9285-6DE1-9FCB-BB5A8302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21D9-97E7-F643-B602-3D99BEFF2A2D}" type="datetimeFigureOut">
              <a:rPr lang="en-JP" smtClean="0"/>
              <a:t>2024/06/10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3A9E8-BB6F-E3AB-F36D-98DEC7CB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D1F88-3111-C09D-4654-E84C3E8F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E96D-D038-E042-9138-B23CA779FA8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4615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E659-182B-D98C-CA44-F6334A73D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C1788-A47D-07F9-E20B-62D7A301A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9916E-ED12-7DC4-DF88-C93673699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40B6A-8B5B-AFD5-E518-154397100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CB897F-36B5-1F4F-BE3E-6115A6C40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64729D-271A-4C7F-1351-98CDA002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21D9-97E7-F643-B602-3D99BEFF2A2D}" type="datetimeFigureOut">
              <a:rPr lang="en-JP" smtClean="0"/>
              <a:t>2024/06/10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E3974A-3103-F14B-A9F2-91241D14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728EF2-10F4-D2AB-2998-BBC91E2A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E96D-D038-E042-9138-B23CA779FA8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1169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CA473-1830-5028-16A8-2D494C64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2390DD-A07E-6A7A-3FBF-13887186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21D9-97E7-F643-B602-3D99BEFF2A2D}" type="datetimeFigureOut">
              <a:rPr lang="en-JP" smtClean="0"/>
              <a:t>2024/06/10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772C5-A129-6742-89C7-D30CCF7F9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B3768-0907-E341-4736-A1BE5D79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E96D-D038-E042-9138-B23CA779FA8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1574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B7CDF-5014-1187-F593-8E1DEA4C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21D9-97E7-F643-B602-3D99BEFF2A2D}" type="datetimeFigureOut">
              <a:rPr lang="en-JP" smtClean="0"/>
              <a:t>2024/06/10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1C9CC5-82A0-00CC-0320-6284BEE06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B27C5-90E6-9F3E-6710-1410697C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E96D-D038-E042-9138-B23CA779FA8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7687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1C96-8C9C-FE3D-7631-BD1A099B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3FFE7-6E58-8101-892B-2441AA82A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BB78F-EF25-9D6F-EF17-D5C581269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D5860-35DB-27BF-C2CE-BEAE91C5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21D9-97E7-F643-B602-3D99BEFF2A2D}" type="datetimeFigureOut">
              <a:rPr lang="en-JP" smtClean="0"/>
              <a:t>2024/06/10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4D613-8A51-EFB6-8CF5-03310F999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F7351-50C1-C4CD-7A93-1C0386726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E96D-D038-E042-9138-B23CA779FA8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2008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6D01-F9BB-BD59-08C6-DB32AB82B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A81FC4-8B34-DA8E-A446-4C20A01A9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6664E-1C6A-2B14-C0DC-14E6D918A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B0FA6-423C-6037-B09F-0F532DAA5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21D9-97E7-F643-B602-3D99BEFF2A2D}" type="datetimeFigureOut">
              <a:rPr lang="en-JP" smtClean="0"/>
              <a:t>2024/06/10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3D373-1C40-2DCB-E8FF-1D2185C1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D216C-46E8-A005-8E65-95CEAEDA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E96D-D038-E042-9138-B23CA779FA8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9247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756F9E-BD16-A51D-6BC0-CC47ABF2E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3505C-85F1-6A56-5E18-04885FDAA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BF9D6-D095-C0DB-2E14-0B9D54453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6C21D9-97E7-F643-B602-3D99BEFF2A2D}" type="datetimeFigureOut">
              <a:rPr lang="en-JP" smtClean="0"/>
              <a:t>2024/06/10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2C7CB-4D6B-5C8B-C777-E80C8E3E0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8C827-041C-2EA8-D337-3D25B59B9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8AE96D-D038-E042-9138-B23CA779FA8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5390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59A8-88B8-A44C-8116-9D0A1C607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0439"/>
            <a:ext cx="9144000" cy="1219524"/>
          </a:xfrm>
        </p:spPr>
        <p:txBody>
          <a:bodyPr/>
          <a:lstStyle/>
          <a:p>
            <a:r>
              <a:rPr lang="en-JP" dirty="0"/>
              <a:t>Sphinx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484441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1E5E70C4-53F1-C070-B24D-2E1F1C14C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24" y="831647"/>
            <a:ext cx="5372100" cy="355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F73810-EDAE-E30D-D291-B8B40061D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4" y="2426868"/>
            <a:ext cx="7772400" cy="2930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A7CCAB-2C6C-086C-C7AA-D30EB0A1F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24" y="3512623"/>
            <a:ext cx="5677270" cy="26243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B399C6-22E2-61F1-3B4A-C4669DB4A38C}"/>
              </a:ext>
            </a:extLst>
          </p:cNvPr>
          <p:cNvSpPr txBox="1"/>
          <p:nvPr/>
        </p:nvSpPr>
        <p:spPr>
          <a:xfrm>
            <a:off x="133165" y="96612"/>
            <a:ext cx="3391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19. </a:t>
            </a:r>
            <a:r>
              <a:rPr lang="en-US" dirty="0"/>
              <a:t>C</a:t>
            </a:r>
            <a:r>
              <a:rPr lang="en-JP" dirty="0"/>
              <a:t>hange to previous directory</a:t>
            </a:r>
          </a:p>
          <a:p>
            <a:r>
              <a:rPr lang="en-US" dirty="0"/>
              <a:t>C</a:t>
            </a:r>
            <a:r>
              <a:rPr lang="en-JP" dirty="0"/>
              <a:t>ommand : </a:t>
            </a:r>
            <a:r>
              <a:rPr lang="en-JP" dirty="0">
                <a:solidFill>
                  <a:srgbClr val="FF0000"/>
                </a:solidFill>
              </a:rPr>
              <a:t>cd ..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03FADD-DFDB-BAC9-5B45-9FA5CEE2C061}"/>
              </a:ext>
            </a:extLst>
          </p:cNvPr>
          <p:cNvSpPr txBox="1"/>
          <p:nvPr/>
        </p:nvSpPr>
        <p:spPr>
          <a:xfrm>
            <a:off x="63924" y="1491886"/>
            <a:ext cx="4364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20. </a:t>
            </a:r>
            <a:r>
              <a:rPr lang="en-US" dirty="0"/>
              <a:t>R</a:t>
            </a:r>
            <a:r>
              <a:rPr lang="en-JP" dirty="0"/>
              <a:t>un the below to create rst files</a:t>
            </a:r>
          </a:p>
          <a:p>
            <a:r>
              <a:rPr lang="en-US" dirty="0"/>
              <a:t>C</a:t>
            </a:r>
            <a:r>
              <a:rPr lang="en-JP" dirty="0"/>
              <a:t>ommand : </a:t>
            </a:r>
            <a:r>
              <a:rPr lang="en-JP" dirty="0">
                <a:solidFill>
                  <a:srgbClr val="FF0000"/>
                </a:solidFill>
              </a:rPr>
              <a:t>sphinx-apidoc -o docs maths/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D68FF3-666E-06A0-CCC3-5837AF6E7B8A}"/>
              </a:ext>
            </a:extLst>
          </p:cNvPr>
          <p:cNvSpPr txBox="1"/>
          <p:nvPr/>
        </p:nvSpPr>
        <p:spPr>
          <a:xfrm>
            <a:off x="481175" y="4144038"/>
            <a:ext cx="4140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21. Open </a:t>
            </a:r>
            <a:r>
              <a:rPr lang="en-JP" dirty="0">
                <a:solidFill>
                  <a:srgbClr val="FF0000"/>
                </a:solidFill>
              </a:rPr>
              <a:t>index.rst file </a:t>
            </a:r>
            <a:r>
              <a:rPr lang="en-JP" dirty="0"/>
              <a:t>under docs folder</a:t>
            </a:r>
          </a:p>
          <a:p>
            <a:r>
              <a:rPr lang="en-US" dirty="0"/>
              <a:t>A</a:t>
            </a:r>
            <a:r>
              <a:rPr lang="en-JP" dirty="0"/>
              <a:t>dd </a:t>
            </a:r>
            <a:r>
              <a:rPr lang="en-JP" dirty="0">
                <a:solidFill>
                  <a:srgbClr val="FF0000"/>
                </a:solidFill>
              </a:rPr>
              <a:t>modules</a:t>
            </a:r>
            <a:r>
              <a:rPr lang="en-JP" dirty="0"/>
              <a:t> by giving three spaces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674274-5F0F-3430-F7BF-3C02CEA18587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163627" y="4634144"/>
            <a:ext cx="1272397" cy="190673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404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ED1C824-9F12-4201-420B-0CCDBDFAB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82" y="2795548"/>
            <a:ext cx="5613400" cy="33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DB52B1-574B-A0BA-46C2-5C2CB21A0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93" y="1043092"/>
            <a:ext cx="6261100" cy="393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5E587E-699A-D6F3-03DA-7756B1177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04" y="4532667"/>
            <a:ext cx="6324600" cy="469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0794F8-B784-F87F-2A6D-3BD8D1E60FD8}"/>
              </a:ext>
            </a:extLst>
          </p:cNvPr>
          <p:cNvSpPr txBox="1"/>
          <p:nvPr/>
        </p:nvSpPr>
        <p:spPr>
          <a:xfrm>
            <a:off x="683582" y="257452"/>
            <a:ext cx="4771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22. </a:t>
            </a:r>
            <a:r>
              <a:rPr lang="en-US" dirty="0"/>
              <a:t>C</a:t>
            </a:r>
            <a:r>
              <a:rPr lang="en-JP" dirty="0"/>
              <a:t>hange directory to docs</a:t>
            </a:r>
          </a:p>
          <a:p>
            <a:r>
              <a:rPr lang="en-US" dirty="0"/>
              <a:t>C</a:t>
            </a:r>
            <a:r>
              <a:rPr lang="en-JP" dirty="0"/>
              <a:t>ommand: </a:t>
            </a:r>
            <a:r>
              <a:rPr lang="en-JP" dirty="0">
                <a:solidFill>
                  <a:srgbClr val="FF0000"/>
                </a:solidFill>
              </a:rPr>
              <a:t>cd docs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457C2C-60AD-C716-CB2E-C6A6F5711C51}"/>
              </a:ext>
            </a:extLst>
          </p:cNvPr>
          <p:cNvSpPr txBox="1"/>
          <p:nvPr/>
        </p:nvSpPr>
        <p:spPr>
          <a:xfrm>
            <a:off x="683582" y="1722234"/>
            <a:ext cx="4771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22. </a:t>
            </a:r>
            <a:r>
              <a:rPr lang="en-US" dirty="0"/>
              <a:t>T</a:t>
            </a:r>
            <a:r>
              <a:rPr lang="en-JP" dirty="0"/>
              <a:t>o create html files </a:t>
            </a:r>
          </a:p>
          <a:p>
            <a:r>
              <a:rPr lang="en-US" dirty="0"/>
              <a:t>C</a:t>
            </a:r>
            <a:r>
              <a:rPr lang="en-JP" dirty="0"/>
              <a:t>ommand:</a:t>
            </a:r>
            <a:r>
              <a:rPr lang="en-JP" dirty="0">
                <a:solidFill>
                  <a:srgbClr val="FF0000"/>
                </a:solidFill>
              </a:rPr>
              <a:t>make 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14F43A-BD4F-FA59-9D71-58C09D184720}"/>
              </a:ext>
            </a:extLst>
          </p:cNvPr>
          <p:cNvSpPr txBox="1"/>
          <p:nvPr/>
        </p:nvSpPr>
        <p:spPr>
          <a:xfrm>
            <a:off x="514904" y="3600894"/>
            <a:ext cx="8564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Extra step : if you did some changes to your code and now you want to rebuild that HTML</a:t>
            </a:r>
          </a:p>
          <a:p>
            <a:r>
              <a:rPr 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Command: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source-serif-pro"/>
              </a:rPr>
              <a:t>make clean</a:t>
            </a:r>
            <a:endParaRPr lang="en-JP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F3600C-6202-2FA9-EEEB-5FF741FE0200}"/>
              </a:ext>
            </a:extLst>
          </p:cNvPr>
          <p:cNvSpPr txBox="1"/>
          <p:nvPr/>
        </p:nvSpPr>
        <p:spPr>
          <a:xfrm>
            <a:off x="8513685" y="2531025"/>
            <a:ext cx="1802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JP" dirty="0">
                <a:solidFill>
                  <a:srgbClr val="FF0000"/>
                </a:solidFill>
              </a:rPr>
              <a:t>f you find any errors please solve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F3FA7B-E2A4-0312-7F3F-31E2EC03D5D9}"/>
              </a:ext>
            </a:extLst>
          </p:cNvPr>
          <p:cNvCxnSpPr>
            <a:cxnSpLocks/>
          </p:cNvCxnSpPr>
          <p:nvPr/>
        </p:nvCxnSpPr>
        <p:spPr>
          <a:xfrm flipH="1">
            <a:off x="6383045" y="2956264"/>
            <a:ext cx="2130640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706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0BD89B-CF94-9059-8F69-225E873FD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55" y="783536"/>
            <a:ext cx="6587230" cy="49714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B5F26F-139D-F616-710A-2F444B524634}"/>
              </a:ext>
            </a:extLst>
          </p:cNvPr>
          <p:cNvSpPr txBox="1"/>
          <p:nvPr/>
        </p:nvSpPr>
        <p:spPr>
          <a:xfrm>
            <a:off x="173288" y="2530136"/>
            <a:ext cx="2401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Finally open </a:t>
            </a:r>
            <a:r>
              <a:rPr lang="en-JP" dirty="0">
                <a:solidFill>
                  <a:srgbClr val="FF0000"/>
                </a:solidFill>
              </a:rPr>
              <a:t>index.html </a:t>
            </a:r>
            <a:r>
              <a:rPr lang="en-JP" dirty="0"/>
              <a:t>to view  your code documentation.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BC40F4-25CC-2F01-C526-046E2DC7203F}"/>
              </a:ext>
            </a:extLst>
          </p:cNvPr>
          <p:cNvCxnSpPr>
            <a:cxnSpLocks/>
          </p:cNvCxnSpPr>
          <p:nvPr/>
        </p:nvCxnSpPr>
        <p:spPr>
          <a:xfrm flipH="1">
            <a:off x="2663301" y="2894120"/>
            <a:ext cx="4323425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94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5273B7-A29F-BDB3-8B4B-2FDB2F7F0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68" y="405798"/>
            <a:ext cx="9215761" cy="28859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390AEE-F863-9181-327A-8245DE899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12" y="3693717"/>
            <a:ext cx="8931674" cy="197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5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3528FA-F8C5-4D32-DBD0-F480D0EF2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97" y="3752839"/>
            <a:ext cx="7927758" cy="2656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30BA72-26D0-D30F-83F6-54F57D15C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33" y="710087"/>
            <a:ext cx="8088297" cy="229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2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742AF2-FA4D-F8E8-58FA-F4B5A4006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79" y="328115"/>
            <a:ext cx="8212584" cy="26507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18952B-908A-8CE9-77AA-01813C996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80" y="3284738"/>
            <a:ext cx="8212584" cy="324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24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825EDA-49C0-F636-DBD5-6F4F05747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4" y="757562"/>
            <a:ext cx="7543800" cy="259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B10AEB-5B5B-0133-4204-C95129B4C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64" y="3844277"/>
            <a:ext cx="8131946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6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43D850-BE75-AAAE-D02D-42EC967DC325}"/>
              </a:ext>
            </a:extLst>
          </p:cNvPr>
          <p:cNvSpPr txBox="1"/>
          <p:nvPr/>
        </p:nvSpPr>
        <p:spPr>
          <a:xfrm>
            <a:off x="7026976" y="367700"/>
            <a:ext cx="34200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Steps to create a documenation:</a:t>
            </a:r>
          </a:p>
          <a:p>
            <a:pPr marL="342900" indent="-342900">
              <a:buAutoNum type="arabicPeriod"/>
            </a:pPr>
            <a:r>
              <a:rPr lang="en-US" dirty="0"/>
              <a:t>O</a:t>
            </a:r>
            <a:r>
              <a:rPr lang="en-JP" dirty="0"/>
              <a:t>pen PYCHARM</a:t>
            </a:r>
          </a:p>
          <a:p>
            <a:pPr marL="342900" indent="-342900">
              <a:buAutoNum type="arabicPeriod"/>
            </a:pPr>
            <a:r>
              <a:rPr lang="en-US" dirty="0"/>
              <a:t>C</a:t>
            </a:r>
            <a:r>
              <a:rPr lang="en-JP" dirty="0"/>
              <a:t>reate a new project </a:t>
            </a:r>
          </a:p>
          <a:p>
            <a:pPr marL="342900" indent="-342900">
              <a:buAutoNum type="arabicPeriod"/>
            </a:pPr>
            <a:r>
              <a:rPr lang="en-JP" dirty="0"/>
              <a:t>Enter the project name </a:t>
            </a:r>
          </a:p>
          <a:p>
            <a:endParaRPr lang="en-JP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B4A00F-95DE-5D7B-426F-970B3DD56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6" y="263701"/>
            <a:ext cx="6442230" cy="37231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1D5FF7-ED67-2BF4-86BE-627C0F16DEFF}"/>
              </a:ext>
            </a:extLst>
          </p:cNvPr>
          <p:cNvSpPr txBox="1"/>
          <p:nvPr/>
        </p:nvSpPr>
        <p:spPr>
          <a:xfrm>
            <a:off x="6990171" y="1887382"/>
            <a:ext cx="3665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C</a:t>
            </a:r>
            <a:r>
              <a:rPr lang="en-JP" dirty="0"/>
              <a:t>reate a directory </a:t>
            </a:r>
            <a:r>
              <a:rPr lang="en-JP" dirty="0">
                <a:solidFill>
                  <a:srgbClr val="FF0000"/>
                </a:solidFill>
              </a:rPr>
              <a:t>sphinx_basics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5398C-6D55-594F-DA37-914E291FE11D}"/>
              </a:ext>
            </a:extLst>
          </p:cNvPr>
          <p:cNvSpPr txBox="1"/>
          <p:nvPr/>
        </p:nvSpPr>
        <p:spPr>
          <a:xfrm>
            <a:off x="7026976" y="2452143"/>
            <a:ext cx="362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C</a:t>
            </a:r>
            <a:r>
              <a:rPr lang="en-JP" dirty="0"/>
              <a:t>reate a python package</a:t>
            </a:r>
            <a:r>
              <a:rPr lang="en-JP" dirty="0">
                <a:solidFill>
                  <a:srgbClr val="FF0000"/>
                </a:solidFill>
              </a:rPr>
              <a:t> maths</a:t>
            </a:r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A04D2F02-3E56-DE77-2C72-FA2CC17CD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532" y="4468184"/>
            <a:ext cx="4412203" cy="22744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7EF628-4BF2-5797-23E6-9DFC0BD03540}"/>
              </a:ext>
            </a:extLst>
          </p:cNvPr>
          <p:cNvSpPr txBox="1"/>
          <p:nvPr/>
        </p:nvSpPr>
        <p:spPr>
          <a:xfrm>
            <a:off x="5030697" y="5012972"/>
            <a:ext cx="60207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 C</a:t>
            </a:r>
            <a:r>
              <a:rPr lang="en-JP" dirty="0"/>
              <a:t>reate a four different python files under </a:t>
            </a:r>
            <a:r>
              <a:rPr lang="en-JP" dirty="0">
                <a:solidFill>
                  <a:srgbClr val="FF0000"/>
                </a:solidFill>
              </a:rPr>
              <a:t>maths modules</a:t>
            </a:r>
          </a:p>
          <a:p>
            <a:r>
              <a:rPr lang="en-JP" dirty="0">
                <a:solidFill>
                  <a:srgbClr val="FF0000"/>
                </a:solidFill>
              </a:rPr>
              <a:t>	1. add.py</a:t>
            </a:r>
          </a:p>
          <a:p>
            <a:r>
              <a:rPr lang="en-JP" dirty="0">
                <a:solidFill>
                  <a:srgbClr val="FF0000"/>
                </a:solidFill>
              </a:rPr>
              <a:t>	2. subtract.py</a:t>
            </a:r>
          </a:p>
          <a:p>
            <a:r>
              <a:rPr lang="en-JP" dirty="0">
                <a:solidFill>
                  <a:srgbClr val="FF0000"/>
                </a:solidFill>
              </a:rPr>
              <a:t>	3. multiply.py</a:t>
            </a:r>
          </a:p>
          <a:p>
            <a:r>
              <a:rPr lang="en-JP" dirty="0">
                <a:solidFill>
                  <a:srgbClr val="FF0000"/>
                </a:solidFill>
              </a:rPr>
              <a:t>	4. divide.py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2EC3D5-5304-9D99-7787-A85CB15A76B1}"/>
              </a:ext>
            </a:extLst>
          </p:cNvPr>
          <p:cNvCxnSpPr/>
          <p:nvPr/>
        </p:nvCxnSpPr>
        <p:spPr>
          <a:xfrm>
            <a:off x="6258757" y="648070"/>
            <a:ext cx="887767" cy="1239312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58580E-B7EB-656C-50EA-6859B63E1D81}"/>
              </a:ext>
            </a:extLst>
          </p:cNvPr>
          <p:cNvCxnSpPr>
            <a:cxnSpLocks/>
          </p:cNvCxnSpPr>
          <p:nvPr/>
        </p:nvCxnSpPr>
        <p:spPr>
          <a:xfrm>
            <a:off x="5723139" y="764959"/>
            <a:ext cx="1423385" cy="1765177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DD89E9-5D6D-32E0-4BDA-2FCFAEFE90C5}"/>
              </a:ext>
            </a:extLst>
          </p:cNvPr>
          <p:cNvCxnSpPr>
            <a:cxnSpLocks/>
          </p:cNvCxnSpPr>
          <p:nvPr/>
        </p:nvCxnSpPr>
        <p:spPr>
          <a:xfrm>
            <a:off x="5335782" y="979893"/>
            <a:ext cx="452459" cy="4033079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148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7AD575-9C11-EC2F-061A-2F476E0DB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34" y="973025"/>
            <a:ext cx="7772400" cy="316247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EFDA149-4D15-8C65-A750-E213A6132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2334" y="3814669"/>
            <a:ext cx="6350000" cy="279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033AC6-0505-8DED-1E12-1D799E105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79" y="3013054"/>
            <a:ext cx="7895509" cy="55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A669E7-AC41-29AC-C7B9-01F4DBF61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984" y="4336884"/>
            <a:ext cx="7457243" cy="21782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8DE51B-A76F-8F2D-E1CB-C8BE199DECE3}"/>
              </a:ext>
            </a:extLst>
          </p:cNvPr>
          <p:cNvSpPr txBox="1"/>
          <p:nvPr/>
        </p:nvSpPr>
        <p:spPr>
          <a:xfrm>
            <a:off x="363984" y="208201"/>
            <a:ext cx="7895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7. change into sphinx_basics directory</a:t>
            </a:r>
          </a:p>
          <a:p>
            <a:r>
              <a:rPr lang="en-US" dirty="0"/>
              <a:t>C</a:t>
            </a:r>
            <a:r>
              <a:rPr lang="en-JP" dirty="0"/>
              <a:t>ommand : </a:t>
            </a:r>
            <a:r>
              <a:rPr lang="en-JP" dirty="0">
                <a:solidFill>
                  <a:srgbClr val="FF0000"/>
                </a:solidFill>
              </a:rPr>
              <a:t>cd sphinx_basics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118787-8260-1BE4-E428-8850BFFDD0FF}"/>
              </a:ext>
            </a:extLst>
          </p:cNvPr>
          <p:cNvSpPr txBox="1"/>
          <p:nvPr/>
        </p:nvSpPr>
        <p:spPr>
          <a:xfrm>
            <a:off x="370779" y="1474529"/>
            <a:ext cx="7895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8. </a:t>
            </a:r>
            <a:r>
              <a:rPr lang="en-US" dirty="0"/>
              <a:t>C</a:t>
            </a:r>
            <a:r>
              <a:rPr lang="en-JP" dirty="0"/>
              <a:t>reate a docs directory</a:t>
            </a:r>
          </a:p>
          <a:p>
            <a:r>
              <a:rPr lang="en-US" dirty="0"/>
              <a:t>C</a:t>
            </a:r>
            <a:r>
              <a:rPr lang="en-JP" dirty="0"/>
              <a:t>ommand : </a:t>
            </a:r>
            <a:r>
              <a:rPr lang="en-JP" dirty="0">
                <a:solidFill>
                  <a:srgbClr val="FF0000"/>
                </a:solidFill>
              </a:rPr>
              <a:t>mkdir docs </a:t>
            </a:r>
          </a:p>
          <a:p>
            <a:r>
              <a:rPr lang="en-JP" dirty="0"/>
              <a:t>9. change into a docs directory</a:t>
            </a:r>
          </a:p>
          <a:p>
            <a:r>
              <a:rPr lang="en-US" dirty="0"/>
              <a:t>C</a:t>
            </a:r>
            <a:r>
              <a:rPr lang="en-JP" dirty="0"/>
              <a:t>ommand : </a:t>
            </a:r>
            <a:r>
              <a:rPr lang="en-JP" dirty="0">
                <a:solidFill>
                  <a:srgbClr val="FF0000"/>
                </a:solidFill>
              </a:rPr>
              <a:t>cd  docs </a:t>
            </a:r>
          </a:p>
          <a:p>
            <a:endParaRPr lang="en-JP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A6C72E-6ECF-7AF4-4B98-3AB8F67DFE38}"/>
              </a:ext>
            </a:extLst>
          </p:cNvPr>
          <p:cNvSpPr txBox="1"/>
          <p:nvPr/>
        </p:nvSpPr>
        <p:spPr>
          <a:xfrm>
            <a:off x="8040735" y="3633051"/>
            <a:ext cx="41512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10. By entering the below command the </a:t>
            </a:r>
          </a:p>
          <a:p>
            <a:r>
              <a:rPr lang="en-US" dirty="0"/>
              <a:t>S</a:t>
            </a:r>
            <a:r>
              <a:rPr lang="en-JP" dirty="0"/>
              <a:t>phinx documentation starts</a:t>
            </a:r>
          </a:p>
          <a:p>
            <a:r>
              <a:rPr lang="en-JP" dirty="0"/>
              <a:t>Command : </a:t>
            </a:r>
            <a:r>
              <a:rPr lang="en-JP" dirty="0">
                <a:solidFill>
                  <a:srgbClr val="FF0000"/>
                </a:solidFill>
              </a:rPr>
              <a:t>sphinx-quickstart</a:t>
            </a:r>
          </a:p>
          <a:p>
            <a:r>
              <a:rPr lang="en-US" dirty="0"/>
              <a:t>T</a:t>
            </a:r>
            <a:r>
              <a:rPr lang="en-JP" dirty="0"/>
              <a:t>hen </a:t>
            </a:r>
            <a:r>
              <a:rPr lang="en-JP" dirty="0">
                <a:solidFill>
                  <a:srgbClr val="FF0000"/>
                </a:solidFill>
              </a:rPr>
              <a:t>enter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D381F2-DEA3-C957-E218-80215568AD0E}"/>
              </a:ext>
            </a:extLst>
          </p:cNvPr>
          <p:cNvSpPr txBox="1"/>
          <p:nvPr/>
        </p:nvSpPr>
        <p:spPr>
          <a:xfrm>
            <a:off x="8411893" y="5396570"/>
            <a:ext cx="319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11.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JP" dirty="0">
                <a:solidFill>
                  <a:srgbClr val="FF0000"/>
                </a:solidFill>
              </a:rPr>
              <a:t>ress enter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4AD8A5-82BE-BC84-A990-AC76CDA340C8}"/>
              </a:ext>
            </a:extLst>
          </p:cNvPr>
          <p:cNvCxnSpPr>
            <a:cxnSpLocks/>
          </p:cNvCxnSpPr>
          <p:nvPr/>
        </p:nvCxnSpPr>
        <p:spPr>
          <a:xfrm>
            <a:off x="6960093" y="3906144"/>
            <a:ext cx="1080642" cy="24112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228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E7980B-CBE3-0CFE-FEBC-D149C6B7E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151" y="365125"/>
            <a:ext cx="7658100" cy="711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AB38D2-A203-7307-0395-77C5C2841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51" y="1421167"/>
            <a:ext cx="3594100" cy="381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2DB407-2387-EE08-0009-258D10A78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51" y="2286369"/>
            <a:ext cx="5473700" cy="38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416CB0-A45A-E737-92AC-C12905B9C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151" y="3315993"/>
            <a:ext cx="7772400" cy="18896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7FDD95-85A8-08C8-7F3D-85B9306BDE27}"/>
              </a:ext>
            </a:extLst>
          </p:cNvPr>
          <p:cNvSpPr txBox="1"/>
          <p:nvPr/>
        </p:nvSpPr>
        <p:spPr>
          <a:xfrm>
            <a:off x="8451542" y="443883"/>
            <a:ext cx="2367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12. </a:t>
            </a:r>
            <a:r>
              <a:rPr lang="en-US" dirty="0"/>
              <a:t>T</a:t>
            </a:r>
            <a:r>
              <a:rPr lang="en-JP" dirty="0"/>
              <a:t>ype </a:t>
            </a:r>
            <a:r>
              <a:rPr lang="en-JP" dirty="0">
                <a:solidFill>
                  <a:srgbClr val="FF0000"/>
                </a:solidFill>
              </a:rPr>
              <a:t>project name</a:t>
            </a:r>
          </a:p>
          <a:p>
            <a:r>
              <a:rPr lang="en-US" dirty="0"/>
              <a:t>E</a:t>
            </a:r>
            <a:r>
              <a:rPr lang="en-JP" dirty="0"/>
              <a:t>xample: maths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546537-62BB-675D-B942-8CAD0A3A5105}"/>
              </a:ext>
            </a:extLst>
          </p:cNvPr>
          <p:cNvSpPr txBox="1"/>
          <p:nvPr/>
        </p:nvSpPr>
        <p:spPr>
          <a:xfrm>
            <a:off x="4475826" y="1237361"/>
            <a:ext cx="2334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13. </a:t>
            </a:r>
            <a:r>
              <a:rPr lang="en-US" dirty="0"/>
              <a:t>T</a:t>
            </a:r>
            <a:r>
              <a:rPr lang="en-JP" dirty="0"/>
              <a:t>ype </a:t>
            </a:r>
            <a:r>
              <a:rPr lang="en-JP" dirty="0">
                <a:solidFill>
                  <a:srgbClr val="FF0000"/>
                </a:solidFill>
              </a:rPr>
              <a:t>Author name</a:t>
            </a:r>
          </a:p>
          <a:p>
            <a:r>
              <a:rPr lang="en-US" dirty="0"/>
              <a:t>E</a:t>
            </a:r>
            <a:r>
              <a:rPr lang="en-JP" dirty="0"/>
              <a:t>xample: xyz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FAB606-B8EA-29CC-6EF6-3CEA27C8DC69}"/>
              </a:ext>
            </a:extLst>
          </p:cNvPr>
          <p:cNvSpPr txBox="1"/>
          <p:nvPr/>
        </p:nvSpPr>
        <p:spPr>
          <a:xfrm>
            <a:off x="6457151" y="2153703"/>
            <a:ext cx="2534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14. </a:t>
            </a:r>
            <a:r>
              <a:rPr lang="en-US" dirty="0"/>
              <a:t>T</a:t>
            </a:r>
            <a:r>
              <a:rPr lang="en-JP" dirty="0"/>
              <a:t>ype </a:t>
            </a:r>
            <a:r>
              <a:rPr lang="en-JP" dirty="0">
                <a:solidFill>
                  <a:srgbClr val="FF0000"/>
                </a:solidFill>
              </a:rPr>
              <a:t>Project release</a:t>
            </a:r>
          </a:p>
          <a:p>
            <a:r>
              <a:rPr lang="en-US" dirty="0"/>
              <a:t>E</a:t>
            </a:r>
            <a:r>
              <a:rPr lang="en-JP" dirty="0"/>
              <a:t>xample: 2024.06.10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23BEBA-F105-C51E-26DC-EB6C048A1DD0}"/>
              </a:ext>
            </a:extLst>
          </p:cNvPr>
          <p:cNvSpPr txBox="1"/>
          <p:nvPr/>
        </p:nvSpPr>
        <p:spPr>
          <a:xfrm>
            <a:off x="8294704" y="3877412"/>
            <a:ext cx="170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15.  </a:t>
            </a:r>
            <a:r>
              <a:rPr lang="en-JP" dirty="0">
                <a:solidFill>
                  <a:srgbClr val="FF0000"/>
                </a:solidFill>
              </a:rPr>
              <a:t>Press enter</a:t>
            </a:r>
          </a:p>
        </p:txBody>
      </p:sp>
    </p:spTree>
    <p:extLst>
      <p:ext uri="{BB962C8B-B14F-4D97-AF65-F5344CB8AC3E}">
        <p14:creationId xmlns:p14="http://schemas.microsoft.com/office/powerpoint/2010/main" val="304749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6FF5531-3EBE-01A7-5133-1869B9BE4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50556" cy="43513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C94200-B73E-51CF-C0B0-599896439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622" y="2175669"/>
            <a:ext cx="5026378" cy="46898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D008A5-8CF7-0A0C-4C42-650052E1ECE6}"/>
              </a:ext>
            </a:extLst>
          </p:cNvPr>
          <p:cNvSpPr txBox="1"/>
          <p:nvPr/>
        </p:nvSpPr>
        <p:spPr>
          <a:xfrm>
            <a:off x="6631619" y="763480"/>
            <a:ext cx="3567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16. Open conf.py in docs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dirty="0">
                <a:solidFill>
                  <a:srgbClr val="FF0000"/>
                </a:solidFill>
              </a:rPr>
              <a:t>Remove # here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JP" dirty="0"/>
              <a:t>dd </a:t>
            </a:r>
            <a:r>
              <a:rPr lang="en-JP" dirty="0">
                <a:solidFill>
                  <a:srgbClr val="FF0000"/>
                </a:solidFill>
              </a:rPr>
              <a:t>one more dot </a:t>
            </a:r>
            <a:r>
              <a:rPr lang="en-JP" dirty="0"/>
              <a:t>in abspath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C47645-3869-A68B-7196-21450C5A58EC}"/>
              </a:ext>
            </a:extLst>
          </p:cNvPr>
          <p:cNvSpPr txBox="1"/>
          <p:nvPr/>
        </p:nvSpPr>
        <p:spPr>
          <a:xfrm>
            <a:off x="890397" y="5576656"/>
            <a:ext cx="5113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17. </a:t>
            </a:r>
            <a:r>
              <a:rPr lang="en-JP" dirty="0">
                <a:solidFill>
                  <a:srgbClr val="FF0000"/>
                </a:solidFill>
              </a:rPr>
              <a:t>Add the extensions</a:t>
            </a:r>
          </a:p>
          <a:p>
            <a:r>
              <a:rPr lang="en-JP" dirty="0"/>
              <a:t>18. </a:t>
            </a:r>
            <a:r>
              <a:rPr lang="en-US" dirty="0"/>
              <a:t>C</a:t>
            </a:r>
            <a:r>
              <a:rPr lang="en-JP" dirty="0"/>
              <a:t>hange the html_theme = “</a:t>
            </a:r>
            <a:r>
              <a:rPr lang="en-JP" dirty="0">
                <a:solidFill>
                  <a:srgbClr val="FF0000"/>
                </a:solidFill>
              </a:rPr>
              <a:t>sphinx_rtd_theme</a:t>
            </a:r>
            <a:r>
              <a:rPr lang="en-JP" dirty="0"/>
              <a:t>”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BAB484-9A2F-A92C-C1E8-EDFCFE7D131A}"/>
              </a:ext>
            </a:extLst>
          </p:cNvPr>
          <p:cNvCxnSpPr>
            <a:cxnSpLocks/>
          </p:cNvCxnSpPr>
          <p:nvPr/>
        </p:nvCxnSpPr>
        <p:spPr>
          <a:xfrm flipV="1">
            <a:off x="665825" y="1233996"/>
            <a:ext cx="5868140" cy="861134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33396C-DCD7-A76A-6090-FF0FDA8E39E7}"/>
              </a:ext>
            </a:extLst>
          </p:cNvPr>
          <p:cNvCxnSpPr>
            <a:cxnSpLocks/>
          </p:cNvCxnSpPr>
          <p:nvPr/>
        </p:nvCxnSpPr>
        <p:spPr>
          <a:xfrm flipV="1">
            <a:off x="665825" y="1233996"/>
            <a:ext cx="5868140" cy="1038687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4C31A1-9978-7027-9E06-B14946E1CDC0}"/>
              </a:ext>
            </a:extLst>
          </p:cNvPr>
          <p:cNvCxnSpPr>
            <a:cxnSpLocks/>
          </p:cNvCxnSpPr>
          <p:nvPr/>
        </p:nvCxnSpPr>
        <p:spPr>
          <a:xfrm flipV="1">
            <a:off x="2947386" y="1225145"/>
            <a:ext cx="3586579" cy="1198459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5A50D0-D709-47CE-BE19-45235CA0BDC7}"/>
              </a:ext>
            </a:extLst>
          </p:cNvPr>
          <p:cNvCxnSpPr>
            <a:cxnSpLocks/>
          </p:cNvCxnSpPr>
          <p:nvPr/>
        </p:nvCxnSpPr>
        <p:spPr>
          <a:xfrm flipV="1">
            <a:off x="2947386" y="1518082"/>
            <a:ext cx="3755255" cy="905522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12EFEB5-DBE3-FF3A-B7BC-B6475965359F}"/>
              </a:ext>
            </a:extLst>
          </p:cNvPr>
          <p:cNvCxnSpPr>
            <a:cxnSpLocks/>
          </p:cNvCxnSpPr>
          <p:nvPr/>
        </p:nvCxnSpPr>
        <p:spPr>
          <a:xfrm flipH="1">
            <a:off x="3240350" y="3393953"/>
            <a:ext cx="3925272" cy="2438676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0D37115-1CF6-F9F0-707D-32F836624E1A}"/>
              </a:ext>
            </a:extLst>
          </p:cNvPr>
          <p:cNvCxnSpPr>
            <a:cxnSpLocks/>
          </p:cNvCxnSpPr>
          <p:nvPr/>
        </p:nvCxnSpPr>
        <p:spPr>
          <a:xfrm flipH="1" flipV="1">
            <a:off x="5875236" y="6094520"/>
            <a:ext cx="1290386" cy="545977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011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323</Words>
  <Application>Microsoft Macintosh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source-serif-pro</vt:lpstr>
      <vt:lpstr>Aptos</vt:lpstr>
      <vt:lpstr>Aptos Display</vt:lpstr>
      <vt:lpstr>Arial</vt:lpstr>
      <vt:lpstr>Office Theme</vt:lpstr>
      <vt:lpstr>Sphinx Documentation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vanitha kattumuri</dc:creator>
  <cp:lastModifiedBy>vanitha kattumuri</cp:lastModifiedBy>
  <cp:revision>1</cp:revision>
  <dcterms:created xsi:type="dcterms:W3CDTF">2024-06-10T09:34:44Z</dcterms:created>
  <dcterms:modified xsi:type="dcterms:W3CDTF">2024-06-10T14:05:38Z</dcterms:modified>
</cp:coreProperties>
</file>