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69" r:id="rId4"/>
    <p:sldId id="276" r:id="rId5"/>
    <p:sldId id="270" r:id="rId6"/>
    <p:sldId id="271" r:id="rId7"/>
    <p:sldId id="273" r:id="rId8"/>
    <p:sldId id="272" r:id="rId9"/>
    <p:sldId id="274" r:id="rId10"/>
    <p:sldId id="27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CE3A7E-C01D-95F3-953D-10924AFF7C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8DF76-461C-0DF9-C6AC-C76390BAB2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82BA-7EFE-407E-89C4-0B93D6902EB6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3B6F2-060B-2A7D-7267-3DD694FDFB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A839-3ABC-5C0D-B49D-B8F36CE4D4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285F1-9BFD-45D1-BC78-62ED228D7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04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3DB3-DD50-4BCB-808F-056A97D7094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95A5-E90E-45A6-8EC9-92031BC7B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2898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AA8A-0461-E3D2-B78A-78BA4BEF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A8B7-25F6-FC66-6BBD-59EEC98E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8EC6-70D8-57A7-4958-EB39C4D2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5A61-AC31-040F-F754-9F799CD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090F-A0DD-F788-C924-F8F11C7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D13C-747B-5CE2-C2D9-9C5AB480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3AD1A-CEE9-D8D7-CD69-52E7162B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284D-C200-2179-9F96-7F0CE1BF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A3B2-FA29-2320-C4FE-703F5D73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ED84-8891-7E35-ABFF-C1F1EA4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F725E-4475-7435-3A50-D8944F08E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7C3BB-411D-B43A-D535-F3D5BBF0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30D-63A7-03DB-D233-64B38F5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48B5-6EAA-E750-9B01-5081877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79E0-EF84-8A6D-5F3F-5FE9CDB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3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1550-720F-1551-7ECD-38E0A181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2ED2-9EAE-3FC1-552D-936317F7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D6D7-9C62-0BA4-ECCE-C7F1B498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C0DA-BD3E-2922-843E-052FCBAF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66839-9AC9-7FFA-6B9C-90E48BA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AA9B-5C3B-B473-97BC-C563A1B5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81002-C0AB-597C-017F-395D4D44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A9F7-3A4B-FD87-C0E7-6309184F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DB98-A48F-F5EE-CCA5-1DE7A1AD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7016-015F-3B6C-A134-3212E7F6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3EFD-CC5D-DB08-961B-C3B9356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AC6C-EC53-1A3D-ABF6-B5B34FB1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ACC6C-4EC4-0CED-0818-7EAEC894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6209-BD80-EEF0-1DDC-5C63F1DD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34277-06EF-8234-188E-19A31C38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A4A4-6F1E-3530-0EF3-30D1912F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02AC-976D-774F-026F-89DEEFBE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03695-CC07-353B-DB24-4D620826C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9E3ED-3C4D-5DB7-3580-0044FCB8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AA589-B8EB-B021-2764-A6606477B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0EB89-042B-75BE-B3A3-8EF0E3348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0D317-6560-763B-0171-5DCDF388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9185F-70EF-DEBC-EA5D-4A445E84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E1051-F31E-D5D1-E18E-D686B921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5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6887-0403-6A89-E11C-79FDC36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7A29C-DA86-EC2B-2852-2EAA3421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45625-7DFF-9CE8-3985-DFBBFC4F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5EE1F-503A-BD55-1AFB-01B04AF4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3978-FE3A-4595-3568-DBE97412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5577-633A-F73F-F2EF-7CC15E88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29FA2-3A34-82F4-5298-1C3972E3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A3D7-DCC9-3DBA-6701-3FFDCF5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B413-97C6-02AF-ED0F-8E540975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1D3-C073-996F-A44C-FF2D185BC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4B48A-6110-CA23-CB80-3E94220A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DB034-A781-2AE2-0F77-74C7AE9F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FA56-B522-EF1F-0376-62598D02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E051-8572-1FE9-6391-B9EA65B3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3479F-ED9F-952E-3E3E-E780B303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73381-BD8B-95D9-C784-123C42A6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E1BDA-A36A-B539-4A4D-1884749C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3645-DE86-EF56-EE24-EBF5D1A1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61E6-E567-3384-166A-3A540924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1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52E5C-2F4B-37A6-16C6-3B82ED91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95D9-963F-381A-9472-D3D568B2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D178-FF8C-8CF3-1B0A-A7E7FEE44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C7B9-7CC0-4911-9AF6-AED46E4588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2D80-5D6B-B4FF-EBA5-D3FE81A2D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8575-0B25-2EE8-105C-FEB1BB797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B8FA-9FD4-DF1E-8D05-F60131516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			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9FCA55D-A987-694D-E831-6201821D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09" y="1376739"/>
            <a:ext cx="10972800" cy="5322011"/>
          </a:xfrm>
        </p:spPr>
        <p:txBody>
          <a:bodyPr>
            <a:noAutofit/>
          </a:bodyPr>
          <a:lstStyle/>
          <a:p>
            <a:r>
              <a:rPr lang="en-IN" sz="5400" dirty="0">
                <a:latin typeface="Trebuchet MS" panose="020B0603020202020204" pitchFamily="34" charset="0"/>
              </a:rPr>
              <a:t>Major Project Presentation</a:t>
            </a:r>
            <a:endParaRPr lang="en-IN" sz="3200" b="1" dirty="0">
              <a:latin typeface="Trebuchet MS" panose="020B0603020202020204" pitchFamily="34" charset="0"/>
            </a:endParaRPr>
          </a:p>
          <a:p>
            <a:r>
              <a:rPr lang="en-IN" sz="3600" b="1" dirty="0">
                <a:latin typeface="Trebuchet MS" panose="020B0603020202020204" pitchFamily="34" charset="0"/>
              </a:rPr>
              <a:t>PROJECT TITLE</a:t>
            </a:r>
            <a:r>
              <a:rPr lang="en-IN" sz="3600" b="1" dirty="0"/>
              <a:t> </a:t>
            </a:r>
          </a:p>
          <a:p>
            <a:endParaRPr lang="en-IN" sz="3200" dirty="0"/>
          </a:p>
          <a:p>
            <a:pPr algn="l"/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  <a:p>
            <a:r>
              <a:rPr lang="en-IN" b="1" dirty="0">
                <a:latin typeface="Trebuchet MS" panose="020B0603020202020204" pitchFamily="34" charset="0"/>
              </a:rPr>
              <a:t>Under Supervision of</a:t>
            </a:r>
          </a:p>
          <a:p>
            <a:r>
              <a:rPr lang="en-IN" dirty="0" err="1">
                <a:latin typeface="Trebuchet MS" panose="020B0603020202020204" pitchFamily="34" charset="0"/>
              </a:rPr>
              <a:t>Dr.</a:t>
            </a:r>
            <a:r>
              <a:rPr lang="en-IN" dirty="0">
                <a:latin typeface="Trebuchet MS" panose="020B0603020202020204" pitchFamily="34" charset="0"/>
              </a:rPr>
              <a:t> / Mr. / Ms. &lt;      &gt;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DADA8-0C51-2EEC-0CF1-95C5C83F674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21519-5B45-B4EB-1438-13D4194FE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621119-736C-9442-32B2-785335AAC880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17E1CBB-AF57-3F2D-3AD0-7A6F5C29C0A9}"/>
              </a:ext>
            </a:extLst>
          </p:cNvPr>
          <p:cNvSpPr/>
          <p:nvPr/>
        </p:nvSpPr>
        <p:spPr>
          <a:xfrm>
            <a:off x="2301410" y="3089032"/>
            <a:ext cx="3708971" cy="20377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>
                <a:latin typeface="Trebuchet MS" panose="020B0603020202020204" pitchFamily="34" charset="0"/>
              </a:rPr>
              <a:t>Name of student-1</a:t>
            </a:r>
          </a:p>
          <a:p>
            <a:pPr algn="just"/>
            <a:r>
              <a:rPr lang="en-US" sz="2400" dirty="0">
                <a:latin typeface="Trebuchet MS" panose="020B0603020202020204" pitchFamily="34" charset="0"/>
              </a:rPr>
              <a:t>Name of student-2</a:t>
            </a:r>
          </a:p>
          <a:p>
            <a:pPr algn="just"/>
            <a:r>
              <a:rPr lang="en-US" sz="2400" dirty="0">
                <a:latin typeface="Trebuchet MS" panose="020B0603020202020204" pitchFamily="34" charset="0"/>
              </a:rPr>
              <a:t>Name of student-3</a:t>
            </a:r>
          </a:p>
          <a:p>
            <a:pPr algn="just"/>
            <a:r>
              <a:rPr lang="en-US" sz="2400" dirty="0">
                <a:latin typeface="Trebuchet MS" panose="020B0603020202020204" pitchFamily="34" charset="0"/>
              </a:rPr>
              <a:t>Name of student-4</a:t>
            </a:r>
            <a:endParaRPr lang="en-IN" sz="2400" dirty="0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A2278-3693-E2D0-9D5D-F914C1D8A271}"/>
              </a:ext>
            </a:extLst>
          </p:cNvPr>
          <p:cNvSpPr/>
          <p:nvPr/>
        </p:nvSpPr>
        <p:spPr>
          <a:xfrm>
            <a:off x="7140538" y="3089032"/>
            <a:ext cx="4293815" cy="2037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Trebuchet MS" panose="020B0603020202020204" pitchFamily="34" charset="0"/>
              </a:rPr>
              <a:t>AKTU Roll Number-1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AKTU Roll Number-2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AKTU Roll Number-3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AKTU Roll Number-4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7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415D0-33A7-F83F-328D-5D5E931E0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2B2B5E6-4C45-2948-ABFF-53A3989C25CC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CC894896-8B14-BD5D-5CC3-7466E816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Conclusion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D44ED72-9249-8190-D90B-3F52B81C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6AA7AE2-0938-ED22-79D8-B3EE2C6DD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E421C3-0F4E-7318-D93A-4D2F8364B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353B70-5CA6-7940-BBBC-F7069B3ABEB6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0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0740A-1926-004E-5F53-EC1D463A3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0D6604C-0111-798A-182A-4B4A8088B877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0E60A89-A293-BACC-B000-32B562FF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References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3F3E7E9-D890-6368-D23D-EC75E5D4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F82CFBCD-7126-3AE3-561D-39FAD29A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C357A8-5422-9E9E-6C0A-8206D4E0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3B6F4C-2D37-AAF2-8965-565DA634178C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1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8395E-D611-AA84-9603-DC0ABB701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ADB9452-4841-5900-0A13-8D4F4692FC8F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F0CF307-3F72-574E-8244-07B1DE4F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Outline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A7C4B76-F98F-9764-43EB-3E3BF4F8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93AFAF28-1497-1B30-B572-F6CBEF41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0152F6-A079-342A-72A9-9C63EE555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8C9FF8-75AE-FC60-0ACA-B8FAFC66720B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0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47C71-DE9E-8528-C01E-ADC1A46BF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90606DC-41B8-1E10-E67A-B6E250C5242D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EE97636-D936-7382-0E0D-A61B6101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Introduction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A456588-EAF7-F166-DA41-437D69FD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A376CD85-B5AF-EEF0-EED3-DA579B98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048C48-19D0-B154-6352-AF0418FCF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C6D13B-7E07-8C37-D1B0-F323D060342D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BDF9C-84FC-7749-B01D-2F2D9E8A4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E3DE789-FF44-6F5F-7015-C7478428CB32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FBB1A5-D565-31E4-6453-198364F3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Objectives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87C0CD0-8BC4-5A63-12AD-36464575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8A98B168-69BD-F030-901E-FCA228A0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EBE21F-E3F4-3502-03F3-248572305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A95CCD-FAEE-5F21-1300-761968C5C11C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7159E-9CEA-7A11-C63A-39566448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B01D687-91DF-35AC-6E8D-75D29D4F0C81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16612299-3783-51D7-B5DF-94E1BA61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Literature Review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B211848-29D9-C466-BC52-1B1E5691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7B8638CB-1340-5491-E3D7-2D2B3062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F7D427-6B2E-2DD8-198B-DC180D3AF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20586F-1F18-39AB-9834-016C9662F0BC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0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1F2EF-3D8E-26DF-0B25-96040AEDA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9923E21-A5E8-9FA6-C767-4CD32E84250A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1CD239A6-9BE3-556E-BDE6-9127FAA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Methodology Used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AAC9BB9-74B4-8CC4-3995-00DABF4CD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766D554F-754A-1E29-3ADF-C021AB95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46C0CA-D25D-E5D0-9009-59AFFA163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35A781-EF00-8A63-6FB9-E56AF5533D34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934A-587E-F634-ACDA-39BE9D3D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DA77D1C-F121-206C-0361-3CDA700023AA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25A6E71-D6D1-123D-A85C-AA38BA9E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Data Flow Diagram/ER-Diagram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AB803E0-C564-BCD8-722D-0F47E96A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6646E5F1-C609-9123-F49F-7849A8AC5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CF3E42-730F-DD85-8A7D-14A5CAB35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5A858A-D0FA-350C-C0AE-D8DAF75481FF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5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04332-40D0-DA72-D0C4-5BAF943E1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D93E7A9-B747-7328-776C-A02C2ABEBE75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34AB872-88ED-6D6B-98D3-ED6EF186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Progress &amp; Result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963ED00-52C9-A7C8-D6AE-C6E626CA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16C97E68-F9CA-CE3C-9DD1-F5285F14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8FFA33-99FD-C2AD-1B63-6C16DA93E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B97052-C251-9874-AE46-5057EA49F4B9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0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BAFA-C592-6E55-F818-230D80E53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917874-E942-8E27-5727-4CF761368A00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797BE05-8F59-7FA4-8DFC-C78CE047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Future Work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76252F9-7407-F97F-6D97-2D0D9E64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EB1D0318-6550-EC88-F3AF-851BB4016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21C906-46E9-BD68-7B7C-DF38DA05B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CAD0B6-0563-E4E4-4ADE-CCEEE57C51FF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0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95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Office Theme</vt:lpstr>
      <vt:lpstr>    </vt:lpstr>
      <vt:lpstr>Outline</vt:lpstr>
      <vt:lpstr>Introduction</vt:lpstr>
      <vt:lpstr>Objectives</vt:lpstr>
      <vt:lpstr>Literature Review</vt:lpstr>
      <vt:lpstr>Methodology Used</vt:lpstr>
      <vt:lpstr>Data Flow Diagram/ER-Diagram</vt:lpstr>
      <vt:lpstr>Progress &amp; Result</vt:lpstr>
      <vt:lpstr>Future Work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Suyash Shukla</dc:creator>
  <cp:lastModifiedBy>shyam verma</cp:lastModifiedBy>
  <cp:revision>6</cp:revision>
  <dcterms:created xsi:type="dcterms:W3CDTF">2024-08-24T09:30:54Z</dcterms:created>
  <dcterms:modified xsi:type="dcterms:W3CDTF">2025-03-21T13:23:13Z</dcterms:modified>
</cp:coreProperties>
</file>