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554990-98F5-41F4-B890-057DD38534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51525-E643-4DFD-86E0-75A4CD78E5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36F0D-A892-49DE-BF72-06A60A8147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86F767-A9C2-4A0E-92F2-F6CBD7BC08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AB9CA8-5376-4FDD-B87C-6981E7B281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467B08-DB35-465B-874A-D6F8A48BB7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199A56-9F91-45DF-9497-C1E15FE19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BF4742-B324-40EB-AE50-06A47B5A72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5DBD35-CAE3-4DE8-8633-40ECF5BC69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7091D0-4117-4919-BB7A-9C1D3124C2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5E44C9-0A6A-44D1-BA72-EF48D33C3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466703-4F27-46F1-9574-D75DCC5E4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8E5F88-D789-45D3-9CB3-AEC971DEE7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2587D3-7523-4292-B971-81D1ADD29B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9F04D7-CEE6-422D-AB86-5089562E30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3F1548-3D73-4BD3-B1E2-7535C91604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C5A5B2-0E2B-4A5F-B1AE-F654D6F130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9D32F2-175B-471C-8EC8-F9941BD5A1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F06C8-123A-4CF3-85D5-B151D5D6D0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C6332C-818C-4798-9FC0-1A0D302E66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FE7269-8EBE-436F-B256-AA2E70B626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B1E8CF-524A-4149-B05A-31E048829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26D9FE-07F9-4D59-BE2F-FC450B44D2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595C6-6FAF-4703-BE5B-AB64015CD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E712BE-A722-4999-B8D5-0D2F661CD60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874BE3-99AB-4892-B9A7-57093480F54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86440" y="1376640"/>
            <a:ext cx="10971720" cy="53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5400" spc="-1" strike="noStrike">
                <a:solidFill>
                  <a:srgbClr val="000000"/>
                </a:solidFill>
                <a:latin typeface="Trebuchet MS"/>
              </a:rPr>
              <a:t>Major Project Presentation</a:t>
            </a:r>
            <a:endParaRPr b="0" lang="en-IN" sz="5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PHISHING DETECTION APPLICATION</a:t>
            </a:r>
            <a:endParaRPr b="0" lang="en-IN" sz="36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Name of Students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AKTU Roll numbers</a:t>
            </a:r>
            <a:endParaRPr b="0" lang="en-IN" sz="32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Uday Raj Singh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2100100100182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Zoya Ashiyam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2100100100198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Md Shabi Ahmed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2100100100090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Swati Kesarwani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2200100109023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Under Supervision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Mr. Amit Roy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4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6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86" name="Straight Connector 9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Web App In Action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231920" y="1269360"/>
            <a:ext cx="9575640" cy="53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REST API In Action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600200" y="1313640"/>
            <a:ext cx="9270720" cy="521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Browser Extension In Action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rcRect l="65023" t="0" r="0" b="61470"/>
          <a:stretch/>
        </p:blipFill>
        <p:spPr>
          <a:xfrm>
            <a:off x="888840" y="2132640"/>
            <a:ext cx="4411080" cy="273168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rcRect l="53227" t="0" r="0" b="60929"/>
          <a:stretch/>
        </p:blipFill>
        <p:spPr>
          <a:xfrm>
            <a:off x="5969160" y="2110320"/>
            <a:ext cx="5702040" cy="26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Browser Extension In Action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218960" y="1226520"/>
            <a:ext cx="9651960" cy="542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52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application fulfils solves a critical problem in Internet Security.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allows for a method to differntiate between legitimate and illegitimate websites.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application helps user avoid getting targeted by unlawful or illegetimate websites.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9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141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52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PhiUSIIL: A diverse security profile empowered phishing URL detection framework based on similarity index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Ahammad, S.H., Kale, S.D., Upadhye, G.D., Pande, S.D., Babu, E.V., Dhumane, A.V., Bahadur, M.D.K.J., 2022. Phishing URL detection using machine learning methods. Adv. Eng. Softw. 173, 103288. https://doi .org /10 .1016 /j .advengsoft .2022 .103288.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Alani, M.M., Tawfik, H., 2022. PhishNot: a cloud-based machine-learning approach to phishing URL detection. Comput. Netw. 218, 109407. https://doi .org /10 .1016 /j .comnet .2022 .109407.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Anon, 2023a. Retrieved May, 12, 2023. https://isc .sans .edu /diary /The +zip +gTLD + Risks +and +Opportunities /29838.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5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147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52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Objectives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Methodology Used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Flow Diagram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Progress and Result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Future Work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0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92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52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websites on the Internet pretend to be reputed websites.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websites steal data from users.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theft of data can lead to huge financial fraud or even more disastrous attacks.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6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98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Objectives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11000" y="1893600"/>
            <a:ext cx="1051452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protect users from such malicious websites.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authenticate and provide more verfication to legitimate websites.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discourage unlawful or illegitmate websites from functioning.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Internet a safe place.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02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104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Methodology Used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52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Read research papers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Obtain dataset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Design application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Build model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Test model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Integrate interface with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110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Data Flow Diagram/ER-Diagram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3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115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555720" y="1929600"/>
            <a:ext cx="4813200" cy="45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/>
        </p:nvSpPr>
        <p:spPr>
          <a:xfrm>
            <a:off x="691560" y="2034360"/>
            <a:ext cx="10514520" cy="39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520" cy="59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Progress &amp; Result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520" cy="449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Phishshing Model Completed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and HTML Feature Extraction Completed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URL Detection Service Set Up and Working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Application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Browser Extension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0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600" cy="7354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6920" cy="883080"/>
          </a:xfrm>
          <a:prstGeom prst="rect">
            <a:avLst/>
          </a:prstGeom>
          <a:ln w="0">
            <a:noFill/>
          </a:ln>
        </p:spPr>
      </p:pic>
      <p:cxnSp>
        <p:nvCxnSpPr>
          <p:cNvPr id="122" name="Straight Connector 21"/>
          <p:cNvCxnSpPr/>
          <p:nvPr/>
        </p:nvCxnSpPr>
        <p:spPr>
          <a:xfrm>
            <a:off x="0" y="1105920"/>
            <a:ext cx="12146400" cy="10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Web App In Action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714680" y="1493640"/>
            <a:ext cx="8318520" cy="46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Web App In Action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334960" y="1473120"/>
            <a:ext cx="7749000" cy="43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LibreOffice/7.4.0.3$Windows_X86_64 LibreOffice_project/f85e47c08ddd19c015c0114a68350214f7066f5a</Application>
  <AppVersion>15.0000</AppVersion>
  <Words>95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2024-08-24T09:30:54Z</dcterms:created>
  <dc:creator>Suyash Shukla</dc:creator>
  <dc:description/>
  <dc:language>en-IN</dc:language>
  <cp:lastModifiedBy/>
  <dcterms:modified xsi:type="dcterms:W3CDTF">2025-04-24T10:32:31Z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