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342" r:id="rId2"/>
  </p:sldIdLst>
  <p:sldSz cx="9906000" cy="6858000" type="A4"/>
  <p:notesSz cx="10058400" cy="7772400"/>
  <p:custDataLst>
    <p:tags r:id="rId5"/>
  </p:custDataLst>
  <p:defaultTextStyle>
    <a:defPPr>
      <a:defRPr lang="en-US"/>
    </a:defPPr>
    <a:lvl1pPr marL="0" algn="l" defTabSz="429814" rtl="0" eaLnBrk="1" latinLnBrk="0" hangingPunct="1">
      <a:defRPr sz="1692" kern="1200">
        <a:solidFill>
          <a:schemeClr val="tx1"/>
        </a:solidFill>
        <a:latin typeface="+mn-lt"/>
        <a:ea typeface="+mn-ea"/>
        <a:cs typeface="+mn-cs"/>
      </a:defRPr>
    </a:lvl1pPr>
    <a:lvl2pPr marL="429814" algn="l" defTabSz="429814" rtl="0" eaLnBrk="1" latinLnBrk="0" hangingPunct="1">
      <a:defRPr sz="1692" kern="1200">
        <a:solidFill>
          <a:schemeClr val="tx1"/>
        </a:solidFill>
        <a:latin typeface="+mn-lt"/>
        <a:ea typeface="+mn-ea"/>
        <a:cs typeface="+mn-cs"/>
      </a:defRPr>
    </a:lvl2pPr>
    <a:lvl3pPr marL="859627" algn="l" defTabSz="429814" rtl="0" eaLnBrk="1" latinLnBrk="0" hangingPunct="1">
      <a:defRPr sz="1692" kern="1200">
        <a:solidFill>
          <a:schemeClr val="tx1"/>
        </a:solidFill>
        <a:latin typeface="+mn-lt"/>
        <a:ea typeface="+mn-ea"/>
        <a:cs typeface="+mn-cs"/>
      </a:defRPr>
    </a:lvl3pPr>
    <a:lvl4pPr marL="1289441" algn="l" defTabSz="429814" rtl="0" eaLnBrk="1" latinLnBrk="0" hangingPunct="1">
      <a:defRPr sz="1692" kern="1200">
        <a:solidFill>
          <a:schemeClr val="tx1"/>
        </a:solidFill>
        <a:latin typeface="+mn-lt"/>
        <a:ea typeface="+mn-ea"/>
        <a:cs typeface="+mn-cs"/>
      </a:defRPr>
    </a:lvl4pPr>
    <a:lvl5pPr marL="1719255" algn="l" defTabSz="429814" rtl="0" eaLnBrk="1" latinLnBrk="0" hangingPunct="1">
      <a:defRPr sz="1692" kern="1200">
        <a:solidFill>
          <a:schemeClr val="tx1"/>
        </a:solidFill>
        <a:latin typeface="+mn-lt"/>
        <a:ea typeface="+mn-ea"/>
        <a:cs typeface="+mn-cs"/>
      </a:defRPr>
    </a:lvl5pPr>
    <a:lvl6pPr marL="2149069" algn="l" defTabSz="429814" rtl="0" eaLnBrk="1" latinLnBrk="0" hangingPunct="1">
      <a:defRPr sz="1692" kern="1200">
        <a:solidFill>
          <a:schemeClr val="tx1"/>
        </a:solidFill>
        <a:latin typeface="+mn-lt"/>
        <a:ea typeface="+mn-ea"/>
        <a:cs typeface="+mn-cs"/>
      </a:defRPr>
    </a:lvl6pPr>
    <a:lvl7pPr marL="2578882" algn="l" defTabSz="429814" rtl="0" eaLnBrk="1" latinLnBrk="0" hangingPunct="1">
      <a:defRPr sz="1692" kern="1200">
        <a:solidFill>
          <a:schemeClr val="tx1"/>
        </a:solidFill>
        <a:latin typeface="+mn-lt"/>
        <a:ea typeface="+mn-ea"/>
        <a:cs typeface="+mn-cs"/>
      </a:defRPr>
    </a:lvl7pPr>
    <a:lvl8pPr marL="3008696" algn="l" defTabSz="429814" rtl="0" eaLnBrk="1" latinLnBrk="0" hangingPunct="1">
      <a:defRPr sz="1692" kern="1200">
        <a:solidFill>
          <a:schemeClr val="tx1"/>
        </a:solidFill>
        <a:latin typeface="+mn-lt"/>
        <a:ea typeface="+mn-ea"/>
        <a:cs typeface="+mn-cs"/>
      </a:defRPr>
    </a:lvl8pPr>
    <a:lvl9pPr marL="3438510" algn="l" defTabSz="429814" rtl="0" eaLnBrk="1" latinLnBrk="0" hangingPunct="1">
      <a:defRPr sz="169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69" userDrawn="1">
          <p15:clr>
            <a:srgbClr val="A4A3A4"/>
          </p15:clr>
        </p15:guide>
        <p15:guide id="3" pos="5673" userDrawn="1">
          <p15:clr>
            <a:srgbClr val="A4A3A4"/>
          </p15:clr>
        </p15:guide>
        <p15:guide id="5" orient="horz" pos="635" userDrawn="1">
          <p15:clr>
            <a:srgbClr val="A4A3A4"/>
          </p15:clr>
        </p15:guide>
        <p15:guide id="6" orient="horz" pos="456" userDrawn="1">
          <p15:clr>
            <a:srgbClr val="A4A3A4"/>
          </p15:clr>
        </p15:guide>
        <p15:guide id="7" orient="horz" pos="4113" userDrawn="1">
          <p15:clr>
            <a:srgbClr val="A4A3A4"/>
          </p15:clr>
        </p15:guide>
        <p15:guide id="8" orient="horz" pos="1224" userDrawn="1">
          <p15:clr>
            <a:srgbClr val="A4A3A4"/>
          </p15:clr>
        </p15:guide>
        <p15:guide id="9" orient="horz" pos="528" userDrawn="1">
          <p15:clr>
            <a:srgbClr val="A4A3A4"/>
          </p15:clr>
        </p15:guide>
        <p15:guide id="10" orient="horz" pos="833" userDrawn="1">
          <p15:clr>
            <a:srgbClr val="A4A3A4"/>
          </p15:clr>
        </p15:guide>
        <p15:guide id="11" pos="3011" userDrawn="1">
          <p15:clr>
            <a:srgbClr val="A4A3A4"/>
          </p15:clr>
        </p15:guide>
        <p15:guide id="12" pos="5731" userDrawn="1">
          <p15:clr>
            <a:srgbClr val="A4A3A4"/>
          </p15:clr>
        </p15:guide>
        <p15:guide id="13" pos="1511" userDrawn="1">
          <p15:clr>
            <a:srgbClr val="A4A3A4"/>
          </p15:clr>
        </p15:guide>
        <p15:guide id="14" pos="2694" userDrawn="1">
          <p15:clr>
            <a:srgbClr val="A4A3A4"/>
          </p15:clr>
        </p15:guide>
        <p15:guide id="15" pos="492" userDrawn="1">
          <p15:clr>
            <a:srgbClr val="A4A3A4"/>
          </p15:clr>
        </p15:guide>
        <p15:guide id="16" orient="horz" pos="656" userDrawn="1">
          <p15:clr>
            <a:srgbClr val="A4A3A4"/>
          </p15:clr>
        </p15:guide>
        <p15:guide id="17" orient="horz" pos="429" userDrawn="1">
          <p15:clr>
            <a:srgbClr val="A4A3A4"/>
          </p15:clr>
        </p15:guide>
        <p15:guide id="18" orient="horz" pos="2036" userDrawn="1">
          <p15:clr>
            <a:srgbClr val="A4A3A4"/>
          </p15:clr>
        </p15:guide>
        <p15:guide id="19" orient="horz" pos="629" userDrawn="1">
          <p15:clr>
            <a:srgbClr val="A4A3A4"/>
          </p15:clr>
        </p15:guide>
        <p15:guide id="20" orient="horz" pos="1393" userDrawn="1">
          <p15:clr>
            <a:srgbClr val="A4A3A4"/>
          </p15:clr>
        </p15:guide>
        <p15:guide id="21" pos="1071" userDrawn="1">
          <p15:clr>
            <a:srgbClr val="A4A3A4"/>
          </p15:clr>
        </p15:guide>
        <p15:guide id="22" pos="1395" userDrawn="1">
          <p15:clr>
            <a:srgbClr val="A4A3A4"/>
          </p15:clr>
        </p15:guide>
        <p15:guide id="23" pos="152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nvaria, Harshita" initials="KH" lastIdx="1" clrIdx="0">
    <p:extLst>
      <p:ext uri="{19B8F6BF-5375-455C-9EA6-DF929625EA0E}">
        <p15:presenceInfo xmlns:p15="http://schemas.microsoft.com/office/powerpoint/2012/main" userId="Kanvaria, Harsh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8D"/>
    <a:srgbClr val="EAAA00"/>
    <a:srgbClr val="4A3698"/>
    <a:srgbClr val="005EB8"/>
    <a:srgbClr val="483698"/>
    <a:srgbClr val="470A68"/>
    <a:srgbClr val="6D2077"/>
    <a:srgbClr val="0091DA"/>
    <a:srgbClr val="00A3A1"/>
    <a:srgbClr val="C6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799" autoAdjust="0"/>
  </p:normalViewPr>
  <p:slideViewPr>
    <p:cSldViewPr snapToGrid="0">
      <p:cViewPr varScale="1">
        <p:scale>
          <a:sx n="114" d="100"/>
          <a:sy n="114" d="100"/>
        </p:scale>
        <p:origin x="1290" y="84"/>
      </p:cViewPr>
      <p:guideLst>
        <p:guide orient="horz" pos="3769"/>
        <p:guide pos="5673"/>
        <p:guide orient="horz" pos="635"/>
        <p:guide orient="horz" pos="456"/>
        <p:guide orient="horz" pos="4113"/>
        <p:guide orient="horz" pos="1224"/>
        <p:guide orient="horz" pos="528"/>
        <p:guide orient="horz" pos="833"/>
        <p:guide pos="3011"/>
        <p:guide pos="5731"/>
        <p:guide pos="1511"/>
        <p:guide pos="2694"/>
        <p:guide pos="492"/>
        <p:guide orient="horz" pos="656"/>
        <p:guide orient="horz" pos="429"/>
        <p:guide orient="horz" pos="2036"/>
        <p:guide orient="horz" pos="629"/>
        <p:guide orient="horz" pos="1393"/>
        <p:guide pos="1071"/>
        <p:guide pos="1395"/>
        <p:guide pos="1528"/>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0" d="100"/>
          <a:sy n="80"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tags" Target="tags/tag1.xml"/><Relationship Id="rId10" Type="http://schemas.openxmlformats.org/officeDocument/2006/relationships/tableStyles" Target="tableStyles.xml"/><Relationship Id="rId4" Type="http://schemas.openxmlformats.org/officeDocument/2006/relationships/handoutMaster" Target="handoutMasters/handout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dirty="0">
              <a:latin typeface="Univers for KPMG Light" panose="020B0403020202020204" pitchFamily="34" charset="0"/>
            </a:endParaRPr>
          </a:p>
        </p:txBody>
      </p:sp>
      <p:sp>
        <p:nvSpPr>
          <p:cNvPr id="3" name="Date Placeholder 2"/>
          <p:cNvSpPr>
            <a:spLocks noGrp="1"/>
          </p:cNvSpPr>
          <p:nvPr>
            <p:ph type="dt" sz="quarter" idx="1"/>
          </p:nvPr>
        </p:nvSpPr>
        <p:spPr>
          <a:xfrm>
            <a:off x="5697538" y="0"/>
            <a:ext cx="4359275" cy="388938"/>
          </a:xfrm>
          <a:prstGeom prst="rect">
            <a:avLst/>
          </a:prstGeom>
        </p:spPr>
        <p:txBody>
          <a:bodyPr vert="horz" lIns="91440" tIns="45720" rIns="91440" bIns="45720" rtlCol="0"/>
          <a:lstStyle>
            <a:lvl1pPr algn="r">
              <a:defRPr sz="1200"/>
            </a:lvl1pPr>
          </a:lstStyle>
          <a:p>
            <a:fld id="{05DEF64C-6444-C54F-9BF0-613CB0CFD382}" type="datetimeFigureOut">
              <a:rPr lang="en-US" smtClean="0">
                <a:latin typeface="Univers for KPMG Light" panose="020B0403020202020204" pitchFamily="34" charset="0"/>
              </a:rPr>
              <a:t>2/8/2023</a:t>
            </a:fld>
            <a:endParaRPr lang="en-US" dirty="0">
              <a:latin typeface="Univers for KPMG Light" panose="020B0403020202020204" pitchFamily="34" charset="0"/>
            </a:endParaRPr>
          </a:p>
        </p:txBody>
      </p:sp>
      <p:sp>
        <p:nvSpPr>
          <p:cNvPr id="4" name="Footer Placeholder 3"/>
          <p:cNvSpPr>
            <a:spLocks noGrp="1"/>
          </p:cNvSpPr>
          <p:nvPr>
            <p:ph type="ftr" sz="quarter" idx="2"/>
          </p:nvPr>
        </p:nvSpPr>
        <p:spPr>
          <a:xfrm>
            <a:off x="0" y="7381875"/>
            <a:ext cx="4359275" cy="388938"/>
          </a:xfrm>
          <a:prstGeom prst="rect">
            <a:avLst/>
          </a:prstGeom>
        </p:spPr>
        <p:txBody>
          <a:bodyPr vert="horz" lIns="91440" tIns="45720" rIns="91440" bIns="45720" rtlCol="0" anchor="b"/>
          <a:lstStyle>
            <a:lvl1pPr algn="l">
              <a:defRPr sz="1200"/>
            </a:lvl1pPr>
          </a:lstStyle>
          <a:p>
            <a:endParaRPr lang="en-US" dirty="0">
              <a:latin typeface="Univers for KPMG Light" panose="020B0403020202020204" pitchFamily="34" charset="0"/>
            </a:endParaRPr>
          </a:p>
        </p:txBody>
      </p:sp>
      <p:sp>
        <p:nvSpPr>
          <p:cNvPr id="5" name="Slide Number Placeholder 4"/>
          <p:cNvSpPr>
            <a:spLocks noGrp="1"/>
          </p:cNvSpPr>
          <p:nvPr>
            <p:ph type="sldNum" sz="quarter" idx="3"/>
          </p:nvPr>
        </p:nvSpPr>
        <p:spPr>
          <a:xfrm>
            <a:off x="5697538" y="7381875"/>
            <a:ext cx="4359275" cy="388938"/>
          </a:xfrm>
          <a:prstGeom prst="rect">
            <a:avLst/>
          </a:prstGeom>
        </p:spPr>
        <p:txBody>
          <a:bodyPr vert="horz" lIns="91440" tIns="45720" rIns="91440" bIns="45720" rtlCol="0" anchor="b"/>
          <a:lstStyle>
            <a:lvl1pPr algn="r">
              <a:defRPr sz="1200"/>
            </a:lvl1pPr>
          </a:lstStyle>
          <a:p>
            <a:fld id="{29418882-9918-3B42-897A-C192067F29E7}" type="slidenum">
              <a:rPr lang="en-US" smtClean="0">
                <a:latin typeface="Univers for KPMG Light" panose="020B0403020202020204" pitchFamily="34" charset="0"/>
              </a:rPr>
              <a:t>‹#›</a:t>
            </a:fld>
            <a:endParaRPr lang="en-US" dirty="0">
              <a:latin typeface="Univers for KPMG Light" panose="020B0403020202020204" pitchFamily="34" charset="0"/>
            </a:endParaRPr>
          </a:p>
        </p:txBody>
      </p:sp>
    </p:spTree>
    <p:extLst>
      <p:ext uri="{BB962C8B-B14F-4D97-AF65-F5344CB8AC3E}">
        <p14:creationId xmlns:p14="http://schemas.microsoft.com/office/powerpoint/2010/main" val="24201191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atin typeface="Univers for KPMG Light" panose="020B0403020202020204" pitchFamily="34" charset="0"/>
              </a:defRPr>
            </a:lvl1pPr>
          </a:lstStyle>
          <a:p>
            <a:endParaRPr lang="en-US" dirty="0"/>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atin typeface="Univers for KPMG Light" panose="020B0403020202020204" pitchFamily="34" charset="0"/>
              </a:defRPr>
            </a:lvl1pPr>
          </a:lstStyle>
          <a:p>
            <a:fld id="{A9B7456A-CD06-0D40-B083-11158BE207ED}" type="datetimeFigureOut">
              <a:rPr lang="en-US" smtClean="0"/>
              <a:pPr/>
              <a:t>2/8/2023</a:t>
            </a:fld>
            <a:endParaRPr lang="en-US" dirty="0"/>
          </a:p>
        </p:txBody>
      </p:sp>
      <p:sp>
        <p:nvSpPr>
          <p:cNvPr id="4" name="Slide Image Placeholder 3"/>
          <p:cNvSpPr>
            <a:spLocks noGrp="1" noRot="1" noChangeAspect="1"/>
          </p:cNvSpPr>
          <p:nvPr>
            <p:ph type="sldImg" idx="2"/>
          </p:nvPr>
        </p:nvSpPr>
        <p:spPr>
          <a:xfrm>
            <a:off x="3135313" y="971550"/>
            <a:ext cx="3787775" cy="26225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atin typeface="Univers for KPMG Light" panose="020B0403020202020204" pitchFamily="34" charset="0"/>
              </a:defRPr>
            </a:lvl1pPr>
          </a:lstStyle>
          <a:p>
            <a:endParaRPr lang="en-US" dirty="0"/>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atin typeface="Univers for KPMG Light" panose="020B0403020202020204" pitchFamily="34" charset="0"/>
              </a:defRPr>
            </a:lvl1pPr>
          </a:lstStyle>
          <a:p>
            <a:fld id="{E2FEE106-D861-6343-96FF-5BF90692C3C7}" type="slidenum">
              <a:rPr lang="en-US" smtClean="0"/>
              <a:pPr/>
              <a:t>‹#›</a:t>
            </a:fld>
            <a:endParaRPr lang="en-US" dirty="0"/>
          </a:p>
        </p:txBody>
      </p:sp>
    </p:spTree>
    <p:extLst>
      <p:ext uri="{BB962C8B-B14F-4D97-AF65-F5344CB8AC3E}">
        <p14:creationId xmlns:p14="http://schemas.microsoft.com/office/powerpoint/2010/main" val="1591445627"/>
      </p:ext>
    </p:extLst>
  </p:cSld>
  <p:clrMap bg1="lt1" tx1="dk1" bg2="lt2" tx2="dk2" accent1="accent1" accent2="accent2" accent3="accent3" accent4="accent4" accent5="accent5" accent6="accent6" hlink="hlink" folHlink="folHlink"/>
  <p:hf hdr="0" ftr="0" dt="0"/>
  <p:notesStyle>
    <a:lvl1pPr marL="0" algn="l" defTabSz="859627" rtl="0" eaLnBrk="1" latinLnBrk="0" hangingPunct="1">
      <a:defRPr sz="1128" kern="1200">
        <a:solidFill>
          <a:schemeClr val="tx1"/>
        </a:solidFill>
        <a:latin typeface="Univers for KPMG Light" panose="020B0403020202020204" pitchFamily="34" charset="0"/>
        <a:ea typeface="+mn-ea"/>
        <a:cs typeface="+mn-cs"/>
      </a:defRPr>
    </a:lvl1pPr>
    <a:lvl2pPr marL="429814" algn="l" defTabSz="859627" rtl="0" eaLnBrk="1" latinLnBrk="0" hangingPunct="1">
      <a:defRPr sz="1128" kern="1200">
        <a:solidFill>
          <a:schemeClr val="tx1"/>
        </a:solidFill>
        <a:latin typeface="Univers for KPMG Light" panose="020B0403020202020204" pitchFamily="34" charset="0"/>
        <a:ea typeface="+mn-ea"/>
        <a:cs typeface="+mn-cs"/>
      </a:defRPr>
    </a:lvl2pPr>
    <a:lvl3pPr marL="859627" algn="l" defTabSz="859627" rtl="0" eaLnBrk="1" latinLnBrk="0" hangingPunct="1">
      <a:defRPr sz="1128" kern="1200">
        <a:solidFill>
          <a:schemeClr val="tx1"/>
        </a:solidFill>
        <a:latin typeface="Univers for KPMG Light" panose="020B0403020202020204" pitchFamily="34" charset="0"/>
        <a:ea typeface="+mn-ea"/>
        <a:cs typeface="+mn-cs"/>
      </a:defRPr>
    </a:lvl3pPr>
    <a:lvl4pPr marL="1289441" algn="l" defTabSz="859627" rtl="0" eaLnBrk="1" latinLnBrk="0" hangingPunct="1">
      <a:defRPr sz="1128" kern="1200">
        <a:solidFill>
          <a:schemeClr val="tx1"/>
        </a:solidFill>
        <a:latin typeface="Univers for KPMG Light" panose="020B0403020202020204" pitchFamily="34" charset="0"/>
        <a:ea typeface="+mn-ea"/>
        <a:cs typeface="+mn-cs"/>
      </a:defRPr>
    </a:lvl4pPr>
    <a:lvl5pPr marL="1719255" algn="l" defTabSz="859627" rtl="0" eaLnBrk="1" latinLnBrk="0" hangingPunct="1">
      <a:defRPr sz="1128" kern="1200">
        <a:solidFill>
          <a:schemeClr val="tx1"/>
        </a:solidFill>
        <a:latin typeface="Univers for KPMG Light" panose="020B0403020202020204" pitchFamily="34" charset="0"/>
        <a:ea typeface="+mn-ea"/>
        <a:cs typeface="+mn-cs"/>
      </a:defRPr>
    </a:lvl5pPr>
    <a:lvl6pPr marL="2149069" algn="l" defTabSz="859627" rtl="0" eaLnBrk="1" latinLnBrk="0" hangingPunct="1">
      <a:defRPr sz="1128" kern="1200">
        <a:solidFill>
          <a:schemeClr val="tx1"/>
        </a:solidFill>
        <a:latin typeface="+mn-lt"/>
        <a:ea typeface="+mn-ea"/>
        <a:cs typeface="+mn-cs"/>
      </a:defRPr>
    </a:lvl6pPr>
    <a:lvl7pPr marL="2578882" algn="l" defTabSz="859627" rtl="0" eaLnBrk="1" latinLnBrk="0" hangingPunct="1">
      <a:defRPr sz="1128" kern="1200">
        <a:solidFill>
          <a:schemeClr val="tx1"/>
        </a:solidFill>
        <a:latin typeface="+mn-lt"/>
        <a:ea typeface="+mn-ea"/>
        <a:cs typeface="+mn-cs"/>
      </a:defRPr>
    </a:lvl7pPr>
    <a:lvl8pPr marL="3008696" algn="l" defTabSz="859627" rtl="0" eaLnBrk="1" latinLnBrk="0" hangingPunct="1">
      <a:defRPr sz="1128" kern="1200">
        <a:solidFill>
          <a:schemeClr val="tx1"/>
        </a:solidFill>
        <a:latin typeface="+mn-lt"/>
        <a:ea typeface="+mn-ea"/>
        <a:cs typeface="+mn-cs"/>
      </a:defRPr>
    </a:lvl8pPr>
    <a:lvl9pPr marL="3438510" algn="l" defTabSz="859627" rtl="0" eaLnBrk="1" latinLnBrk="0" hangingPunct="1">
      <a:defRPr sz="112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hyperlink" Target="http://kpmg.com/socialmedia"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6 - No image">
    <p:spTree>
      <p:nvGrpSpPr>
        <p:cNvPr id="1" name=""/>
        <p:cNvGrpSpPr/>
        <p:nvPr/>
      </p:nvGrpSpPr>
      <p:grpSpPr>
        <a:xfrm>
          <a:off x="0" y="0"/>
          <a:ext cx="0" cy="0"/>
          <a:chOff x="0" y="0"/>
          <a:chExt cx="0" cy="0"/>
        </a:xfrm>
      </p:grpSpPr>
      <p:sp>
        <p:nvSpPr>
          <p:cNvPr id="4" name="object 3"/>
          <p:cNvSpPr/>
          <p:nvPr userDrawn="1"/>
        </p:nvSpPr>
        <p:spPr>
          <a:xfrm>
            <a:off x="0" y="0"/>
            <a:ext cx="99060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91DA"/>
          </a:solidFill>
        </p:spPr>
        <p:txBody>
          <a:bodyPr wrap="square" lIns="0" tIns="0" rIns="0" bIns="0" rtlCol="0">
            <a:noAutofit/>
          </a:bodyPr>
          <a:lstStyle/>
          <a:p>
            <a:endParaRPr sz="1700" dirty="0">
              <a:latin typeface="Univers for KPMG Light" panose="020B0403020202020204" pitchFamily="34" charset="0"/>
            </a:endParaRPr>
          </a:p>
        </p:txBody>
      </p:sp>
      <p:sp>
        <p:nvSpPr>
          <p:cNvPr id="2" name="Title 1"/>
          <p:cNvSpPr>
            <a:spLocks noGrp="1"/>
          </p:cNvSpPr>
          <p:nvPr>
            <p:ph type="title" hasCustomPrompt="1"/>
          </p:nvPr>
        </p:nvSpPr>
        <p:spPr>
          <a:xfrm>
            <a:off x="2215342" y="1347395"/>
            <a:ext cx="6709064" cy="2359620"/>
          </a:xfrm>
        </p:spPr>
        <p:txBody>
          <a:bodyPr anchor="t" anchorCtr="0">
            <a:noAutofit/>
          </a:bodyPr>
          <a:lstStyle>
            <a:lvl1pPr>
              <a:lnSpc>
                <a:spcPts val="9200"/>
              </a:lnSpc>
              <a:defRPr sz="11000" b="0" i="0">
                <a:solidFill>
                  <a:srgbClr val="FFFFFF"/>
                </a:solidFill>
                <a:latin typeface="KPMG Extralight"/>
                <a:cs typeface="KPMG Extralight"/>
              </a:defRPr>
            </a:lvl1pPr>
          </a:lstStyle>
          <a:p>
            <a:r>
              <a:rPr lang="en-US" dirty="0"/>
              <a:t>Title slide 6</a:t>
            </a:r>
            <a:br>
              <a:rPr lang="en-US" dirty="0"/>
            </a:br>
            <a:r>
              <a:rPr lang="en-US" dirty="0"/>
              <a:t>no image</a:t>
            </a:r>
          </a:p>
        </p:txBody>
      </p:sp>
      <p:sp>
        <p:nvSpPr>
          <p:cNvPr id="3" name="object 3"/>
          <p:cNvSpPr/>
          <p:nvPr userDrawn="1"/>
        </p:nvSpPr>
        <p:spPr>
          <a:xfrm>
            <a:off x="0" y="0"/>
            <a:ext cx="172004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692" dirty="0">
              <a:latin typeface="Univers for KPMG Light" panose="020B0403020202020204" pitchFamily="34" charset="0"/>
            </a:endParaRPr>
          </a:p>
        </p:txBody>
      </p:sp>
      <p:sp>
        <p:nvSpPr>
          <p:cNvPr id="6" name="Text Placeholder 6"/>
          <p:cNvSpPr>
            <a:spLocks noGrp="1"/>
          </p:cNvSpPr>
          <p:nvPr>
            <p:ph type="body" sz="quarter" idx="11" hasCustomPrompt="1"/>
          </p:nvPr>
        </p:nvSpPr>
        <p:spPr>
          <a:xfrm>
            <a:off x="2215342" y="4765862"/>
            <a:ext cx="6679045" cy="280704"/>
          </a:xfrm>
          <a:prstGeom prst="rect">
            <a:avLst/>
          </a:prstGeom>
        </p:spPr>
        <p:txBody>
          <a:bodyPr vert="horz">
            <a:noAutofit/>
          </a:bodyPr>
          <a:lstStyle>
            <a:lvl1pPr>
              <a:spcBef>
                <a:spcPts val="280"/>
              </a:spcBef>
              <a:spcAft>
                <a:spcPts val="0"/>
              </a:spcAft>
              <a:defRPr sz="1100" b="1">
                <a:solidFill>
                  <a:srgbClr val="FFFFFF"/>
                </a:solidFill>
                <a:latin typeface="Univers for KPMG Light"/>
                <a:cs typeface="Univers for KPMG Light"/>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Date here</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17" t="20408" b="21208"/>
          <a:stretch/>
        </p:blipFill>
        <p:spPr>
          <a:xfrm>
            <a:off x="2065660" y="539715"/>
            <a:ext cx="1276125" cy="548640"/>
          </a:xfrm>
          <a:prstGeom prst="rect">
            <a:avLst/>
          </a:prstGeom>
        </p:spPr>
      </p:pic>
    </p:spTree>
    <p:extLst>
      <p:ext uri="{BB962C8B-B14F-4D97-AF65-F5344CB8AC3E}">
        <p14:creationId xmlns:p14="http://schemas.microsoft.com/office/powerpoint/2010/main" val="321874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38D"/>
                </a:solidFill>
              </a:defRPr>
            </a:lvl1pPr>
          </a:lstStyle>
          <a:p>
            <a:r>
              <a:rPr lang="en-US"/>
              <a:t>Click to edit Master title style</a:t>
            </a:r>
            <a:endParaRPr lang="en-US" dirty="0"/>
          </a:p>
        </p:txBody>
      </p:sp>
      <p:sp>
        <p:nvSpPr>
          <p:cNvPr id="14" name="Text Placeholder 7"/>
          <p:cNvSpPr>
            <a:spLocks noGrp="1"/>
          </p:cNvSpPr>
          <p:nvPr>
            <p:ph type="body" sz="quarter" idx="11"/>
          </p:nvPr>
        </p:nvSpPr>
        <p:spPr>
          <a:xfrm>
            <a:off x="825499" y="1344706"/>
            <a:ext cx="4022725" cy="4598894"/>
          </a:xfrm>
          <a:prstGeom prst="rect">
            <a:avLst/>
          </a:prstGeom>
        </p:spPr>
        <p:txBody>
          <a:bodyPr vert="horz" lIns="0" tIns="0" rIns="0" bIns="0">
            <a:noAutofit/>
          </a:bodyPr>
          <a:lstStyle>
            <a:lvl1pPr>
              <a:defRPr b="1" i="0">
                <a:solidFill>
                  <a:srgbClr val="00338D"/>
                </a:solidFill>
                <a:latin typeface="Univers for KPMG"/>
                <a:cs typeface="Univers for KPMG"/>
              </a:defRPr>
            </a:lvl1pPr>
            <a:lvl2pPr>
              <a:defRPr>
                <a:solidFill>
                  <a:srgbClr val="00338D"/>
                </a:solidFill>
                <a:latin typeface="Univers for KPMG Light"/>
                <a:cs typeface="Univers for KPMG Light"/>
              </a:defRPr>
            </a:lvl2pPr>
            <a:lvl3pPr>
              <a:defRPr>
                <a:solidFill>
                  <a:srgbClr val="00338D"/>
                </a:solidFill>
                <a:latin typeface="Univers for KPMG Light"/>
                <a:cs typeface="Univers for KPMG Light"/>
              </a:defRPr>
            </a:lvl3pPr>
            <a:lvl4pPr marL="571500" indent="-228600">
              <a:defRPr lang="en-US" sz="1500" b="0" i="0" dirty="0" smtClean="0">
                <a:solidFill>
                  <a:srgbClr val="00338D"/>
                </a:solidFill>
                <a:latin typeface="Univers for KPMG Light" panose="020B0403020202020204" pitchFamily="34" charset="0"/>
                <a:cs typeface="Univers for KPMG Light" panose="020B0403020202020204" pitchFamily="34" charset="0"/>
              </a:defRPr>
            </a:lvl4pPr>
            <a:lvl5pPr>
              <a:defRPr lang="en-US" sz="1500" b="0" i="0" dirty="0" smtClean="0">
                <a:solidFill>
                  <a:srgbClr val="00338D"/>
                </a:solidFill>
                <a:latin typeface="Univers for KPMG Light" panose="020B0403020202020204" pitchFamily="34" charset="0"/>
                <a:cs typeface="Univers for KPMG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7"/>
          <p:cNvSpPr>
            <a:spLocks noGrp="1"/>
          </p:cNvSpPr>
          <p:nvPr>
            <p:ph type="body" sz="quarter" idx="12"/>
          </p:nvPr>
        </p:nvSpPr>
        <p:spPr>
          <a:xfrm>
            <a:off x="5067684" y="1344706"/>
            <a:ext cx="4020489" cy="4598894"/>
          </a:xfrm>
          <a:prstGeom prst="rect">
            <a:avLst/>
          </a:prstGeom>
        </p:spPr>
        <p:txBody>
          <a:bodyPr vert="horz" lIns="0" tIns="0" rIns="0" bIns="0">
            <a:noAutofit/>
          </a:bodyPr>
          <a:lstStyle>
            <a:lvl1pPr>
              <a:defRPr b="1" i="0">
                <a:solidFill>
                  <a:srgbClr val="00338D"/>
                </a:solidFill>
                <a:latin typeface="Univers for KPMG"/>
                <a:cs typeface="Univers for KPMG"/>
              </a:defRPr>
            </a:lvl1pPr>
            <a:lvl2pPr>
              <a:defRPr>
                <a:solidFill>
                  <a:srgbClr val="00338D"/>
                </a:solidFill>
                <a:latin typeface="Univers for KPMG Light"/>
                <a:cs typeface="Univers for KPMG Light"/>
              </a:defRPr>
            </a:lvl2pPr>
            <a:lvl3pPr marL="285750" indent="-285750">
              <a:defRPr lang="en-US" sz="1500" b="0" i="0" dirty="0" smtClean="0">
                <a:solidFill>
                  <a:srgbClr val="00338D"/>
                </a:solidFill>
                <a:latin typeface="Univers for KPMG Light"/>
                <a:cs typeface="Univers for KPMG Light"/>
              </a:defRPr>
            </a:lvl3pPr>
            <a:lvl4pPr marL="571500" indent="-228600">
              <a:defRPr lang="en-US" sz="1500" b="0" i="0" dirty="0" smtClean="0">
                <a:solidFill>
                  <a:srgbClr val="00338D"/>
                </a:solidFill>
                <a:latin typeface="Univers for KPMG Light" panose="020B0403020202020204" pitchFamily="34" charset="0"/>
                <a:cs typeface="Univers for KPMG Light" panose="020B0403020202020204" pitchFamily="34" charset="0"/>
              </a:defRPr>
            </a:lvl4pPr>
            <a:lvl5pPr>
              <a:defRPr lang="en-US" sz="1500" b="0" i="0" dirty="0" smtClean="0">
                <a:solidFill>
                  <a:srgbClr val="00338D"/>
                </a:solidFill>
                <a:latin typeface="Univers for KPMG Light" panose="020B0403020202020204" pitchFamily="34" charset="0"/>
                <a:cs typeface="Univers for KPMG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9614764"/>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38D"/>
                </a:solidFill>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25500" y="1344706"/>
            <a:ext cx="4032250" cy="4598894"/>
          </a:xfrm>
          <a:prstGeom prst="rect">
            <a:avLst/>
          </a:prstGeom>
        </p:spPr>
        <p:txBody>
          <a:bodyPr vert="horz" lIns="0" tIns="0" rIns="0" bIns="0">
            <a:noAutofit/>
          </a:bodyPr>
          <a:lstStyle>
            <a:lvl1pPr>
              <a:defRPr b="1" i="0">
                <a:solidFill>
                  <a:srgbClr val="00338D"/>
                </a:solidFill>
                <a:latin typeface="Univers for KPMG"/>
                <a:cs typeface="Univers for KPMG"/>
              </a:defRPr>
            </a:lvl1pPr>
            <a:lvl2pPr marL="0" indent="0">
              <a:buFont typeface="Univers for KPMG" charset="0"/>
              <a:buNone/>
              <a:defRPr>
                <a:solidFill>
                  <a:srgbClr val="00338D"/>
                </a:solidFill>
                <a:latin typeface="Univers for KPMG Light"/>
                <a:cs typeface="Univers for KPMG Light"/>
              </a:defRPr>
            </a:lvl2pPr>
            <a:lvl3pPr marL="285750" indent="-285750">
              <a:buFont typeface="Univers for KPMG Light" panose="020B0403020202020204" pitchFamily="34" charset="0"/>
              <a:buChar char="—"/>
              <a:defRPr>
                <a:solidFill>
                  <a:srgbClr val="00338D"/>
                </a:solidFill>
                <a:latin typeface="Univers for KPMG Light"/>
                <a:cs typeface="Univers for KPMG Light"/>
              </a:defRPr>
            </a:lvl3pPr>
            <a:lvl4pPr marL="571500" indent="-228600">
              <a:buFont typeface="Univers for KPMG Light" panose="020B0403020202020204" pitchFamily="34" charset="0"/>
              <a:buChar char="-"/>
              <a:defRPr lang="en-US" sz="1500" b="0" i="0" dirty="0" smtClean="0">
                <a:solidFill>
                  <a:srgbClr val="00338D"/>
                </a:solidFill>
                <a:latin typeface="Univers for KPMG Light" panose="020B0403020202020204" pitchFamily="34" charset="0"/>
                <a:cs typeface="Univers for KPMG Light" panose="020B0403020202020204" pitchFamily="34" charset="0"/>
              </a:defRPr>
            </a:lvl4pPr>
            <a:lvl5pPr marL="895350" indent="-285750">
              <a:buFont typeface="Univers for KPMG Light" panose="020B0403020202020204" pitchFamily="34" charset="0"/>
              <a:buChar char="—"/>
              <a:defRPr lang="en-US" sz="1500" b="0" i="0" dirty="0">
                <a:solidFill>
                  <a:srgbClr val="00338D"/>
                </a:solidFill>
                <a:latin typeface="Univers for KPMG Light" panose="020B0403020202020204" pitchFamily="34" charset="0"/>
                <a:cs typeface="Univers for KPMG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2"/>
          </p:nvPr>
        </p:nvSpPr>
        <p:spPr>
          <a:xfrm>
            <a:off x="5075959" y="1344706"/>
            <a:ext cx="4021739" cy="4598894"/>
          </a:xfrm>
          <a:prstGeom prst="rect">
            <a:avLst/>
          </a:prstGeom>
        </p:spPr>
        <p:txBody>
          <a:bodyPr vert="horz" lIns="0" tIns="0" rIns="0" bIns="0">
            <a:noAutofit/>
          </a:bodyPr>
          <a:lstStyle>
            <a:lvl1pPr>
              <a:defRPr b="1" i="0">
                <a:solidFill>
                  <a:srgbClr val="00338D"/>
                </a:solidFill>
                <a:latin typeface="Univers for KPMG"/>
                <a:cs typeface="Univers for KPMG"/>
              </a:defRPr>
            </a:lvl1pPr>
            <a:lvl2pPr>
              <a:defRPr>
                <a:solidFill>
                  <a:srgbClr val="00338D"/>
                </a:solidFill>
                <a:latin typeface="Univers for KPMG Light"/>
                <a:cs typeface="Univers for KPMG Light"/>
              </a:defRPr>
            </a:lvl2pPr>
            <a:lvl3pPr marL="285750" indent="-285750">
              <a:buFont typeface="Univers for KPMG Light" panose="020B0403020202020204" pitchFamily="34" charset="0"/>
              <a:buChar char="—"/>
              <a:defRPr>
                <a:solidFill>
                  <a:srgbClr val="00338D"/>
                </a:solidFill>
                <a:latin typeface="Univers for KPMG Light"/>
                <a:cs typeface="Univers for KPMG Light"/>
              </a:defRPr>
            </a:lvl3pPr>
            <a:lvl4pPr marL="571500" indent="-228600">
              <a:buFont typeface="Univers for KPMG Light" panose="020B0403020202020204" pitchFamily="34" charset="0"/>
              <a:buChar char="-"/>
              <a:defRPr lang="en-US" sz="1500" b="0" i="0" dirty="0" smtClean="0">
                <a:solidFill>
                  <a:srgbClr val="00338D"/>
                </a:solidFill>
                <a:latin typeface="Univers for KPMG Light" panose="020B0403020202020204" pitchFamily="34" charset="0"/>
                <a:cs typeface="Univers for KPMG Light" panose="020B0403020202020204" pitchFamily="34" charset="0"/>
              </a:defRPr>
            </a:lvl4pPr>
            <a:lvl5pPr>
              <a:defRPr lang="en-US" sz="1500" b="0" i="0" dirty="0">
                <a:solidFill>
                  <a:srgbClr val="00338D"/>
                </a:solidFill>
                <a:latin typeface="Univers for KPMG Light" panose="020B0403020202020204" pitchFamily="34" charset="0"/>
                <a:cs typeface="Univers for KPMG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2773757"/>
      </p:ext>
    </p:extLst>
  </p:cSld>
  <p:clrMapOvr>
    <a:masterClrMapping/>
  </p:clrMapOvr>
  <p:extLst>
    <p:ext uri="{DCECCB84-F9BA-43D5-87BE-67443E8EF086}">
      <p15:sldGuideLst xmlns:p15="http://schemas.microsoft.com/office/powerpoint/2012/main">
        <p15:guide id="3" orient="horz" pos="635" userDrawn="1">
          <p15:clr>
            <a:srgbClr val="FBAE40"/>
          </p15:clr>
        </p15:guide>
        <p15:guide id="4" orient="horz" pos="381" userDrawn="1">
          <p15:clr>
            <a:srgbClr val="FBAE40"/>
          </p15:clr>
        </p15:guide>
        <p15:guide id="5" orient="horz" pos="847" userDrawn="1">
          <p15:clr>
            <a:srgbClr val="FBAE40"/>
          </p15:clr>
        </p15:guide>
        <p15:guide id="6" orient="horz" pos="3769" userDrawn="1">
          <p15:clr>
            <a:srgbClr val="FBAE40"/>
          </p15:clr>
        </p15:guide>
        <p15:guide id="7" pos="520" userDrawn="1">
          <p15:clr>
            <a:srgbClr val="FBAE40"/>
          </p15:clr>
        </p15:guide>
        <p15:guide id="8" pos="5673"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solidFill>
                  <a:srgbClr val="00338D"/>
                </a:solidFill>
              </a:defRPr>
            </a:lvl1pPr>
          </a:lstStyle>
          <a:p>
            <a:r>
              <a:rPr lang="en-US"/>
              <a:t>Click to edit Master title style</a:t>
            </a:r>
            <a:endParaRPr lang="en-US" dirty="0"/>
          </a:p>
        </p:txBody>
      </p:sp>
      <p:sp>
        <p:nvSpPr>
          <p:cNvPr id="7" name="Text Placeholder 7"/>
          <p:cNvSpPr>
            <a:spLocks noGrp="1"/>
          </p:cNvSpPr>
          <p:nvPr>
            <p:ph type="body" sz="quarter" idx="11"/>
          </p:nvPr>
        </p:nvSpPr>
        <p:spPr>
          <a:xfrm>
            <a:off x="825499" y="1344706"/>
            <a:ext cx="4022725" cy="4598894"/>
          </a:xfrm>
          <a:prstGeom prst="rect">
            <a:avLst/>
          </a:prstGeom>
        </p:spPr>
        <p:txBody>
          <a:bodyPr vert="horz" lIns="0" tIns="0" rIns="0" bIns="0">
            <a:noAutofit/>
          </a:bodyPr>
          <a:lstStyle>
            <a:lvl1pPr>
              <a:spcBef>
                <a:spcPts val="0"/>
              </a:spcBef>
              <a:defRPr b="1" i="0">
                <a:solidFill>
                  <a:srgbClr val="00338D"/>
                </a:solidFill>
                <a:latin typeface="Univers for KPMG"/>
                <a:cs typeface="Univers for KPMG"/>
              </a:defRPr>
            </a:lvl1pPr>
            <a:lvl2pPr>
              <a:spcBef>
                <a:spcPts val="0"/>
              </a:spcBef>
              <a:defRPr b="0" i="0">
                <a:solidFill>
                  <a:srgbClr val="00338D"/>
                </a:solidFill>
                <a:latin typeface="Univers for KPMG Light"/>
                <a:cs typeface="Univers for KPMG Light"/>
              </a:defRPr>
            </a:lvl2pPr>
            <a:lvl3pPr marL="285750" indent="-285750">
              <a:spcBef>
                <a:spcPts val="0"/>
              </a:spcBef>
              <a:defRPr lang="en-US" sz="1500" b="0" i="0" dirty="0" smtClean="0">
                <a:solidFill>
                  <a:srgbClr val="00338D"/>
                </a:solidFill>
                <a:latin typeface="Univers for KPMG Light"/>
                <a:cs typeface="Univers for KPMG Light"/>
              </a:defRPr>
            </a:lvl3pPr>
            <a:lvl4pPr marL="571500" indent="-228600">
              <a:spcBef>
                <a:spcPts val="0"/>
              </a:spcBef>
              <a:defRPr lang="en-US" sz="1500" b="0" i="0" dirty="0" smtClean="0">
                <a:solidFill>
                  <a:srgbClr val="00338D"/>
                </a:solidFill>
                <a:latin typeface="Univers for KPMG Light" panose="020B0403020202020204" pitchFamily="34" charset="0"/>
                <a:cs typeface="Univers for KPMG Light" panose="020B0403020202020204" pitchFamily="34" charset="0"/>
              </a:defRPr>
            </a:lvl4pPr>
            <a:lvl5pPr>
              <a:spcBef>
                <a:spcPts val="0"/>
              </a:spcBef>
              <a:defRPr lang="en-US" sz="1500" b="0" i="0" dirty="0" smtClean="0">
                <a:solidFill>
                  <a:srgbClr val="00338D"/>
                </a:solidFill>
                <a:latin typeface="Univers for KPMG Light" panose="020B0403020202020204" pitchFamily="34" charset="0"/>
                <a:cs typeface="Univers for KPMG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hart Placeholder 4"/>
          <p:cNvSpPr>
            <a:spLocks noGrp="1"/>
          </p:cNvSpPr>
          <p:nvPr>
            <p:ph type="chart" sz="quarter" idx="12"/>
          </p:nvPr>
        </p:nvSpPr>
        <p:spPr>
          <a:xfrm>
            <a:off x="5068623" y="1344706"/>
            <a:ext cx="4019550" cy="4598894"/>
          </a:xfrm>
          <a:prstGeom prst="rect">
            <a:avLst/>
          </a:prstGeom>
        </p:spPr>
        <p:txBody>
          <a:bodyPr lIns="0" tIns="0" rIns="0" bIns="0" anchor="ctr" anchorCtr="1">
            <a:noAutofit/>
          </a:bodyPr>
          <a:lstStyle>
            <a:lvl1pPr>
              <a:defRPr>
                <a:latin typeface="Univers for KPMG Light"/>
                <a:cs typeface="Univers for KPMG Light"/>
              </a:defRPr>
            </a:lvl1pPr>
          </a:lstStyle>
          <a:p>
            <a:r>
              <a:rPr lang="en-US" dirty="0"/>
              <a:t>Click icon to add chart</a:t>
            </a:r>
          </a:p>
        </p:txBody>
      </p:sp>
    </p:spTree>
    <p:extLst>
      <p:ext uri="{BB962C8B-B14F-4D97-AF65-F5344CB8AC3E}">
        <p14:creationId xmlns:p14="http://schemas.microsoft.com/office/powerpoint/2010/main" val="3090517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solidFill>
                  <a:srgbClr val="00338D"/>
                </a:solidFill>
              </a:defRPr>
            </a:lvl1pPr>
          </a:lstStyle>
          <a:p>
            <a:r>
              <a:rPr lang="en-US"/>
              <a:t>Click to edit Master title style</a:t>
            </a:r>
            <a:endParaRPr lang="en-US" dirty="0"/>
          </a:p>
        </p:txBody>
      </p:sp>
      <p:sp>
        <p:nvSpPr>
          <p:cNvPr id="5" name="Chart Placeholder 4"/>
          <p:cNvSpPr>
            <a:spLocks noGrp="1"/>
          </p:cNvSpPr>
          <p:nvPr>
            <p:ph type="chart" sz="quarter" idx="12"/>
          </p:nvPr>
        </p:nvSpPr>
        <p:spPr>
          <a:xfrm>
            <a:off x="825500" y="1344706"/>
            <a:ext cx="8272198" cy="2198594"/>
          </a:xfrm>
          <a:prstGeom prst="rect">
            <a:avLst/>
          </a:prstGeom>
        </p:spPr>
        <p:txBody>
          <a:bodyPr anchor="ctr" anchorCtr="1">
            <a:noAutofit/>
          </a:bodyPr>
          <a:lstStyle>
            <a:lvl1pPr>
              <a:defRPr>
                <a:latin typeface="Univers for KPMG Light"/>
                <a:cs typeface="Univers for KPMG Light"/>
              </a:defRPr>
            </a:lvl1pPr>
          </a:lstStyle>
          <a:p>
            <a:r>
              <a:rPr lang="en-US" dirty="0"/>
              <a:t>Click icon to add chart</a:t>
            </a:r>
          </a:p>
        </p:txBody>
      </p:sp>
      <p:sp>
        <p:nvSpPr>
          <p:cNvPr id="7" name="Text Placeholder 7"/>
          <p:cNvSpPr>
            <a:spLocks noGrp="1"/>
          </p:cNvSpPr>
          <p:nvPr>
            <p:ph type="body" sz="quarter" idx="13"/>
          </p:nvPr>
        </p:nvSpPr>
        <p:spPr>
          <a:xfrm>
            <a:off x="825500" y="3747568"/>
            <a:ext cx="8272198" cy="2176982"/>
          </a:xfrm>
          <a:prstGeom prst="rect">
            <a:avLst/>
          </a:prstGeom>
        </p:spPr>
        <p:txBody>
          <a:bodyPr vert="horz" lIns="0" tIns="0" rIns="0" bIns="0">
            <a:noAutofit/>
          </a:bodyPr>
          <a:lstStyle>
            <a:lvl1pPr>
              <a:defRPr>
                <a:solidFill>
                  <a:srgbClr val="00338D"/>
                </a:solidFill>
                <a:latin typeface="Univers for KPMG"/>
                <a:cs typeface="Univers for KPMG"/>
              </a:defRPr>
            </a:lvl1pPr>
            <a:lvl2pPr>
              <a:defRPr>
                <a:solidFill>
                  <a:srgbClr val="00338D"/>
                </a:solidFill>
                <a:latin typeface="Univers for KPMG Light" panose="020B0403020202020204" pitchFamily="34" charset="0"/>
                <a:cs typeface="Univers for KPMG Light" panose="020B0403020202020204" pitchFamily="34" charset="0"/>
              </a:defRPr>
            </a:lvl2pPr>
            <a:lvl3pPr marL="285750" indent="-285750">
              <a:defRPr lang="en-US" sz="1500" b="0" i="0" dirty="0" smtClean="0">
                <a:solidFill>
                  <a:srgbClr val="00338D"/>
                </a:solidFill>
                <a:latin typeface="Univers for KPMG Light"/>
                <a:cs typeface="Univers for KPMG Light"/>
              </a:defRPr>
            </a:lvl3pPr>
            <a:lvl4pPr marL="571500" indent="-228600">
              <a:defRPr lang="en-US" sz="1500" b="0" i="0" dirty="0" smtClean="0">
                <a:solidFill>
                  <a:srgbClr val="00338D"/>
                </a:solidFill>
                <a:latin typeface="Univers for KPMG Light" panose="020B0403020202020204" pitchFamily="34" charset="0"/>
                <a:cs typeface="Univers for KPMG Light" panose="020B0403020202020204" pitchFamily="34" charset="0"/>
              </a:defRPr>
            </a:lvl4pPr>
            <a:lvl5pPr>
              <a:defRPr lang="en-US" sz="1500" b="0" i="0" dirty="0" smtClean="0">
                <a:solidFill>
                  <a:srgbClr val="00338D"/>
                </a:solidFill>
                <a:latin typeface="Univers for KPMG Light" panose="020B0403020202020204" pitchFamily="34" charset="0"/>
                <a:cs typeface="Univers for KPMG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4527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CHART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solidFill>
                  <a:srgbClr val="00338D"/>
                </a:solidFill>
              </a:defRPr>
            </a:lvl1pPr>
          </a:lstStyle>
          <a:p>
            <a:r>
              <a:rPr lang="en-US"/>
              <a:t>Click to edit Master title style</a:t>
            </a:r>
            <a:endParaRPr lang="en-US" dirty="0"/>
          </a:p>
        </p:txBody>
      </p:sp>
      <p:sp>
        <p:nvSpPr>
          <p:cNvPr id="4" name="Chart Placeholder 4"/>
          <p:cNvSpPr>
            <a:spLocks noGrp="1"/>
          </p:cNvSpPr>
          <p:nvPr>
            <p:ph type="chart" sz="quarter" idx="12"/>
          </p:nvPr>
        </p:nvSpPr>
        <p:spPr>
          <a:xfrm>
            <a:off x="825500" y="1342744"/>
            <a:ext cx="2551545" cy="2200556"/>
          </a:xfrm>
          <a:prstGeom prst="rect">
            <a:avLst/>
          </a:prstGeom>
        </p:spPr>
        <p:txBody>
          <a:bodyPr anchor="ctr" anchorCtr="1">
            <a:noAutofit/>
          </a:bodyPr>
          <a:lstStyle>
            <a:lvl1pPr>
              <a:defRPr>
                <a:latin typeface="Univers for KPMG Light"/>
                <a:cs typeface="Univers for KPMG Light"/>
              </a:defRPr>
            </a:lvl1pPr>
          </a:lstStyle>
          <a:p>
            <a:r>
              <a:rPr lang="en-US" dirty="0"/>
              <a:t>Click icon to add chart</a:t>
            </a:r>
          </a:p>
        </p:txBody>
      </p:sp>
      <p:sp>
        <p:nvSpPr>
          <p:cNvPr id="10" name="Chart Placeholder 4"/>
          <p:cNvSpPr>
            <a:spLocks noGrp="1"/>
          </p:cNvSpPr>
          <p:nvPr>
            <p:ph type="chart" sz="quarter" idx="13"/>
          </p:nvPr>
        </p:nvSpPr>
        <p:spPr>
          <a:xfrm>
            <a:off x="3687328" y="1342744"/>
            <a:ext cx="2548544" cy="2200555"/>
          </a:xfrm>
          <a:prstGeom prst="rect">
            <a:avLst/>
          </a:prstGeom>
        </p:spPr>
        <p:txBody>
          <a:bodyPr anchor="ctr" anchorCtr="1">
            <a:noAutofit/>
          </a:bodyPr>
          <a:lstStyle>
            <a:lvl1pPr>
              <a:defRPr>
                <a:latin typeface="Univers for KPMG Light"/>
                <a:cs typeface="Univers for KPMG Light"/>
              </a:defRPr>
            </a:lvl1pPr>
          </a:lstStyle>
          <a:p>
            <a:r>
              <a:rPr lang="en-US" dirty="0"/>
              <a:t>Click icon to add chart</a:t>
            </a:r>
          </a:p>
        </p:txBody>
      </p:sp>
      <p:sp>
        <p:nvSpPr>
          <p:cNvPr id="12" name="Chart Placeholder 4"/>
          <p:cNvSpPr>
            <a:spLocks noGrp="1"/>
          </p:cNvSpPr>
          <p:nvPr>
            <p:ph type="chart" sz="quarter" idx="14"/>
          </p:nvPr>
        </p:nvSpPr>
        <p:spPr>
          <a:xfrm>
            <a:off x="6546153" y="1342744"/>
            <a:ext cx="2551545" cy="2200555"/>
          </a:xfrm>
          <a:prstGeom prst="rect">
            <a:avLst/>
          </a:prstGeom>
        </p:spPr>
        <p:txBody>
          <a:bodyPr anchor="ctr" anchorCtr="1">
            <a:noAutofit/>
          </a:bodyPr>
          <a:lstStyle>
            <a:lvl1pPr>
              <a:defRPr>
                <a:latin typeface="Univers for KPMG Light"/>
                <a:cs typeface="Univers for KPMG Light"/>
              </a:defRPr>
            </a:lvl1pPr>
          </a:lstStyle>
          <a:p>
            <a:r>
              <a:rPr lang="en-US" dirty="0"/>
              <a:t>Click icon to add chart</a:t>
            </a:r>
          </a:p>
        </p:txBody>
      </p:sp>
      <p:sp>
        <p:nvSpPr>
          <p:cNvPr id="9" name="Text Placeholder 7"/>
          <p:cNvSpPr>
            <a:spLocks noGrp="1"/>
          </p:cNvSpPr>
          <p:nvPr>
            <p:ph type="body" sz="quarter" idx="15"/>
          </p:nvPr>
        </p:nvSpPr>
        <p:spPr>
          <a:xfrm>
            <a:off x="825500" y="3740002"/>
            <a:ext cx="2551545" cy="2213123"/>
          </a:xfrm>
          <a:prstGeom prst="rect">
            <a:avLst/>
          </a:prstGeom>
        </p:spPr>
        <p:txBody>
          <a:bodyPr vert="horz" lIns="0" tIns="0" rIns="0" bIns="0">
            <a:noAutofit/>
          </a:bodyPr>
          <a:lstStyle>
            <a:lvl1pPr>
              <a:defRPr>
                <a:solidFill>
                  <a:srgbClr val="00338D"/>
                </a:solidFill>
                <a:latin typeface="Univers for KPMG"/>
                <a:cs typeface="Univers for KPMG"/>
              </a:defRPr>
            </a:lvl1pPr>
            <a:lvl2pPr>
              <a:defRPr>
                <a:solidFill>
                  <a:srgbClr val="00338D"/>
                </a:solidFill>
                <a:latin typeface="Univers for KPMG Light" panose="020B0403020202020204" pitchFamily="34" charset="0"/>
                <a:cs typeface="Univers for KPMG Light" panose="020B0403020202020204" pitchFamily="34" charset="0"/>
              </a:defRPr>
            </a:lvl2pPr>
            <a:lvl3pPr marL="285750" indent="-285750">
              <a:defRPr lang="en-US" sz="1500" b="0" i="0" dirty="0" smtClean="0">
                <a:solidFill>
                  <a:srgbClr val="00338D"/>
                </a:solidFill>
                <a:latin typeface="Univers for KPMG Light"/>
                <a:cs typeface="Univers for KPMG Light"/>
              </a:defRPr>
            </a:lvl3pPr>
            <a:lvl4pPr marL="571500" indent="-228600">
              <a:defRPr lang="en-US" sz="1500" b="0" i="0" dirty="0" smtClean="0">
                <a:solidFill>
                  <a:srgbClr val="00338D"/>
                </a:solidFill>
                <a:latin typeface="Univers for KPMG Light" panose="020B0403020202020204" pitchFamily="34" charset="0"/>
                <a:cs typeface="Univers for KPMG Light" panose="020B0403020202020204" pitchFamily="34" charset="0"/>
              </a:defRPr>
            </a:lvl4pPr>
            <a:lvl5pPr>
              <a:defRPr lang="en-US" sz="1500" b="0" i="0" dirty="0" smtClean="0">
                <a:solidFill>
                  <a:srgbClr val="00338D"/>
                </a:solidFill>
                <a:latin typeface="Univers for KPMG Light" panose="020B0403020202020204" pitchFamily="34" charset="0"/>
                <a:cs typeface="Univers for KPMG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p:cNvSpPr>
            <a:spLocks noGrp="1"/>
          </p:cNvSpPr>
          <p:nvPr>
            <p:ph type="body" sz="quarter" idx="16"/>
          </p:nvPr>
        </p:nvSpPr>
        <p:spPr>
          <a:xfrm>
            <a:off x="3687328" y="3740002"/>
            <a:ext cx="2548544" cy="2213123"/>
          </a:xfrm>
          <a:prstGeom prst="rect">
            <a:avLst/>
          </a:prstGeom>
        </p:spPr>
        <p:txBody>
          <a:bodyPr vert="horz" lIns="0" tIns="0" rIns="0" bIns="0">
            <a:noAutofit/>
          </a:bodyPr>
          <a:lstStyle>
            <a:lvl1pPr>
              <a:defRPr>
                <a:solidFill>
                  <a:srgbClr val="00338D"/>
                </a:solidFill>
                <a:latin typeface="Univers for KPMG"/>
                <a:cs typeface="Univers for KPMG"/>
              </a:defRPr>
            </a:lvl1pPr>
            <a:lvl2pPr>
              <a:defRPr>
                <a:solidFill>
                  <a:srgbClr val="00338D"/>
                </a:solidFill>
                <a:latin typeface="Univers for KPMG Light" panose="020B0403020202020204" pitchFamily="34" charset="0"/>
                <a:cs typeface="Univers for KPMG Light" panose="020B0403020202020204" pitchFamily="34" charset="0"/>
              </a:defRPr>
            </a:lvl2pPr>
            <a:lvl3pPr marL="285750" indent="-285750">
              <a:defRPr lang="en-US" sz="1500" b="0" i="0" dirty="0" smtClean="0">
                <a:solidFill>
                  <a:srgbClr val="00338D"/>
                </a:solidFill>
                <a:latin typeface="Univers for KPMG Light"/>
                <a:cs typeface="Univers for KPMG Light"/>
              </a:defRPr>
            </a:lvl3pPr>
            <a:lvl4pPr marL="571500" indent="-228600">
              <a:defRPr lang="en-US" sz="1500" b="0" i="0" dirty="0" smtClean="0">
                <a:solidFill>
                  <a:srgbClr val="00338D"/>
                </a:solidFill>
                <a:latin typeface="Univers for KPMG Light" panose="020B0403020202020204" pitchFamily="34" charset="0"/>
                <a:cs typeface="Univers for KPMG Light" panose="020B0403020202020204" pitchFamily="34" charset="0"/>
              </a:defRPr>
            </a:lvl4pPr>
            <a:lvl5pPr>
              <a:defRPr lang="en-US" sz="1500" b="0" i="0" dirty="0" smtClean="0">
                <a:solidFill>
                  <a:srgbClr val="00338D"/>
                </a:solidFill>
                <a:latin typeface="Univers for KPMG Light" panose="020B0403020202020204" pitchFamily="34" charset="0"/>
                <a:cs typeface="Univers for KPMG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17"/>
          </p:nvPr>
        </p:nvSpPr>
        <p:spPr>
          <a:xfrm>
            <a:off x="6546153" y="3740002"/>
            <a:ext cx="2551545" cy="2213123"/>
          </a:xfrm>
          <a:prstGeom prst="rect">
            <a:avLst/>
          </a:prstGeom>
        </p:spPr>
        <p:txBody>
          <a:bodyPr vert="horz" lIns="0" tIns="0" rIns="0" bIns="0">
            <a:noAutofit/>
          </a:bodyPr>
          <a:lstStyle>
            <a:lvl1pPr>
              <a:defRPr>
                <a:solidFill>
                  <a:srgbClr val="00338D"/>
                </a:solidFill>
                <a:latin typeface="Univers for KPMG"/>
                <a:cs typeface="Univers for KPMG"/>
              </a:defRPr>
            </a:lvl1pPr>
            <a:lvl2pPr>
              <a:defRPr>
                <a:solidFill>
                  <a:srgbClr val="00338D"/>
                </a:solidFill>
                <a:latin typeface="Univers for KPMG Light" panose="020B0403020202020204" pitchFamily="34" charset="0"/>
                <a:cs typeface="Univers for KPMG Light" panose="020B0403020202020204" pitchFamily="34" charset="0"/>
              </a:defRPr>
            </a:lvl2pPr>
            <a:lvl3pPr marL="285750" indent="-285750">
              <a:defRPr lang="en-US" sz="1500" b="0" i="0" dirty="0" smtClean="0">
                <a:solidFill>
                  <a:srgbClr val="00338D"/>
                </a:solidFill>
                <a:latin typeface="Univers for KPMG Light"/>
                <a:cs typeface="Univers for KPMG Light"/>
              </a:defRPr>
            </a:lvl3pPr>
            <a:lvl4pPr marL="571500" indent="-228600">
              <a:defRPr lang="en-US" sz="1500" b="0" i="0" dirty="0" smtClean="0">
                <a:solidFill>
                  <a:srgbClr val="00338D"/>
                </a:solidFill>
                <a:latin typeface="Univers for KPMG Light" panose="020B0403020202020204" pitchFamily="34" charset="0"/>
                <a:cs typeface="Univers for KPMG Light" panose="020B0403020202020204" pitchFamily="34" charset="0"/>
              </a:defRPr>
            </a:lvl4pPr>
            <a:lvl5pPr>
              <a:defRPr lang="en-US" sz="1500" b="0" i="0" dirty="0" smtClean="0">
                <a:solidFill>
                  <a:srgbClr val="00338D"/>
                </a:solidFill>
                <a:latin typeface="Univers for KPMG Light" panose="020B0403020202020204" pitchFamily="34" charset="0"/>
                <a:cs typeface="Univers for KPMG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3900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solidFill>
                  <a:srgbClr val="00338D"/>
                </a:solidFill>
              </a:defRPr>
            </a:lvl1pPr>
          </a:lstStyle>
          <a:p>
            <a:r>
              <a:rPr lang="en-US"/>
              <a:t>Click to edit Master title style</a:t>
            </a:r>
            <a:endParaRPr lang="en-US" dirty="0"/>
          </a:p>
        </p:txBody>
      </p:sp>
      <p:sp>
        <p:nvSpPr>
          <p:cNvPr id="10" name="Picture Placeholder 5"/>
          <p:cNvSpPr>
            <a:spLocks noGrp="1"/>
          </p:cNvSpPr>
          <p:nvPr>
            <p:ph type="pic" sz="quarter" idx="11"/>
          </p:nvPr>
        </p:nvSpPr>
        <p:spPr>
          <a:xfrm>
            <a:off x="825500" y="1344706"/>
            <a:ext cx="8272198" cy="4589369"/>
          </a:xfrm>
          <a:prstGeom prst="rect">
            <a:avLst/>
          </a:prstGeom>
        </p:spPr>
        <p:txBody>
          <a:bodyPr anchor="ctr" anchorCtr="1">
            <a:noAutofit/>
          </a:bodyPr>
          <a:lstStyle>
            <a:lvl1pPr>
              <a:defRPr>
                <a:latin typeface="Univers for KPMG Light"/>
                <a:cs typeface="Univers for KPMG Light"/>
              </a:defRPr>
            </a:lvl1pPr>
          </a:lstStyle>
          <a:p>
            <a:r>
              <a:rPr lang="en-US" dirty="0"/>
              <a:t>Click icon to add picture</a:t>
            </a:r>
          </a:p>
        </p:txBody>
      </p:sp>
    </p:spTree>
    <p:extLst>
      <p:ext uri="{BB962C8B-B14F-4D97-AF65-F5344CB8AC3E}">
        <p14:creationId xmlns:p14="http://schemas.microsoft.com/office/powerpoint/2010/main" val="1420518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CESS FIV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solidFill>
                  <a:srgbClr val="00338D"/>
                </a:solidFill>
              </a:defRPr>
            </a:lvl1pPr>
          </a:lstStyle>
          <a:p>
            <a:r>
              <a:rPr lang="en-US"/>
              <a:t>Click to edit Master title style</a:t>
            </a:r>
            <a:endParaRPr lang="en-US" dirty="0"/>
          </a:p>
        </p:txBody>
      </p:sp>
      <p:sp>
        <p:nvSpPr>
          <p:cNvPr id="11" name="Text Placeholder 20"/>
          <p:cNvSpPr>
            <a:spLocks noGrp="1"/>
          </p:cNvSpPr>
          <p:nvPr>
            <p:ph type="body" sz="quarter" idx="27" hasCustomPrompt="1"/>
          </p:nvPr>
        </p:nvSpPr>
        <p:spPr bwMode="gray">
          <a:xfrm>
            <a:off x="2511590" y="1353386"/>
            <a:ext cx="1521710" cy="589520"/>
          </a:xfrm>
          <a:prstGeom prst="chevron">
            <a:avLst>
              <a:gd name="adj" fmla="val 34136"/>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54000" bIns="0" rtlCol="0" anchor="ctr" anchorCtr="0">
            <a:noAutofit/>
          </a:bodyPr>
          <a:lstStyle>
            <a:lvl1pPr marL="0" algn="l" defTabSz="914400" rtl="0" eaLnBrk="1" latinLnBrk="0" hangingPunct="1">
              <a:defRPr lang="en-US" sz="1200" b="1" kern="1200" dirty="0" smtClean="0">
                <a:solidFill>
                  <a:schemeClr val="bg1"/>
                </a:solidFill>
                <a:latin typeface="Univers for KPMG" panose="020B0603020202020204" pitchFamily="34" charset="0"/>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Title</a:t>
            </a:r>
          </a:p>
        </p:txBody>
      </p:sp>
      <p:sp>
        <p:nvSpPr>
          <p:cNvPr id="12" name="Text Placeholder 20"/>
          <p:cNvSpPr>
            <a:spLocks noGrp="1"/>
          </p:cNvSpPr>
          <p:nvPr>
            <p:ph type="body" sz="quarter" idx="26" hasCustomPrompt="1"/>
          </p:nvPr>
        </p:nvSpPr>
        <p:spPr bwMode="gray">
          <a:xfrm>
            <a:off x="817736" y="1342746"/>
            <a:ext cx="1533967" cy="589520"/>
          </a:xfrm>
          <a:prstGeom prst="homePlate">
            <a:avLst>
              <a:gd name="adj" fmla="val 34577"/>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nchorCtr="0">
            <a:noAutofit/>
          </a:bodyPr>
          <a:lstStyle>
            <a:lvl1pPr marL="0" indent="0" algn="l" defTabSz="914400" rtl="0" eaLnBrk="1" latinLnBrk="0" hangingPunct="1">
              <a:spcBef>
                <a:spcPts val="0"/>
              </a:spcBef>
              <a:spcAft>
                <a:spcPts val="0"/>
              </a:spcAft>
              <a:defRPr lang="en-US" sz="1200" b="1" kern="1200" dirty="0" smtClean="0">
                <a:solidFill>
                  <a:schemeClr val="bg1"/>
                </a:solidFill>
                <a:latin typeface="Univers for KPMG" panose="020B0603020202020204" pitchFamily="34" charset="0"/>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Title</a:t>
            </a:r>
          </a:p>
        </p:txBody>
      </p:sp>
      <p:sp>
        <p:nvSpPr>
          <p:cNvPr id="13" name="Text Placeholder 20"/>
          <p:cNvSpPr>
            <a:spLocks noGrp="1"/>
          </p:cNvSpPr>
          <p:nvPr>
            <p:ph type="body" sz="quarter" idx="28" hasCustomPrompt="1"/>
          </p:nvPr>
        </p:nvSpPr>
        <p:spPr bwMode="gray">
          <a:xfrm>
            <a:off x="4195636" y="1342746"/>
            <a:ext cx="1529065" cy="589520"/>
          </a:xfrm>
          <a:prstGeom prst="chevron">
            <a:avLst>
              <a:gd name="adj" fmla="val 34136"/>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54000" bIns="0" rtlCol="0" anchor="ctr" anchorCtr="0">
            <a:noAutofit/>
          </a:bodyPr>
          <a:lstStyle>
            <a:lvl1pPr marL="0" algn="l" defTabSz="914400" rtl="0" eaLnBrk="1" latinLnBrk="0" hangingPunct="1">
              <a:defRPr lang="en-US" sz="1200" b="1" kern="1200" dirty="0" smtClean="0">
                <a:solidFill>
                  <a:schemeClr val="bg1"/>
                </a:solidFill>
                <a:latin typeface="Univers for KPMG" panose="020B0603020202020204" pitchFamily="34" charset="0"/>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Title</a:t>
            </a:r>
          </a:p>
        </p:txBody>
      </p:sp>
      <p:sp>
        <p:nvSpPr>
          <p:cNvPr id="14" name="Text Placeholder 20"/>
          <p:cNvSpPr>
            <a:spLocks noGrp="1"/>
          </p:cNvSpPr>
          <p:nvPr>
            <p:ph type="body" sz="quarter" idx="29" hasCustomPrompt="1"/>
          </p:nvPr>
        </p:nvSpPr>
        <p:spPr bwMode="gray">
          <a:xfrm>
            <a:off x="5884587" y="1342746"/>
            <a:ext cx="1526614" cy="589520"/>
          </a:xfrm>
          <a:prstGeom prst="chevron">
            <a:avLst>
              <a:gd name="adj" fmla="val 34136"/>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0" rIns="54000" bIns="0" rtlCol="0" anchor="ctr" anchorCtr="0">
            <a:noAutofit/>
          </a:bodyPr>
          <a:lstStyle>
            <a:lvl1pPr marL="0" algn="l" defTabSz="914400" rtl="0" eaLnBrk="1" latinLnBrk="0" hangingPunct="1">
              <a:defRPr lang="en-US" sz="1200" b="1" kern="1200" dirty="0" smtClean="0">
                <a:solidFill>
                  <a:schemeClr val="bg1"/>
                </a:solidFill>
                <a:latin typeface="Univers for KPMG" panose="020B0603020202020204" pitchFamily="34" charset="0"/>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Title</a:t>
            </a:r>
          </a:p>
        </p:txBody>
      </p:sp>
      <p:sp>
        <p:nvSpPr>
          <p:cNvPr id="15" name="Text Placeholder 20"/>
          <p:cNvSpPr>
            <a:spLocks noGrp="1"/>
          </p:cNvSpPr>
          <p:nvPr>
            <p:ph type="body" sz="quarter" idx="30" hasCustomPrompt="1"/>
          </p:nvPr>
        </p:nvSpPr>
        <p:spPr bwMode="gray">
          <a:xfrm>
            <a:off x="7573538" y="1342746"/>
            <a:ext cx="1524159" cy="589520"/>
          </a:xfrm>
          <a:prstGeom prst="chevron">
            <a:avLst>
              <a:gd name="adj" fmla="val 34136"/>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0" rIns="54000" bIns="0" rtlCol="0" anchor="ctr" anchorCtr="0">
            <a:noAutofit/>
          </a:bodyPr>
          <a:lstStyle>
            <a:lvl1pPr marL="0" algn="l" defTabSz="914400" rtl="0" eaLnBrk="1" latinLnBrk="0" hangingPunct="1">
              <a:defRPr lang="en-US" sz="1200" b="1" kern="1200" dirty="0" smtClean="0">
                <a:solidFill>
                  <a:schemeClr val="bg1"/>
                </a:solidFill>
                <a:latin typeface="Univers for KPMG" panose="020B0603020202020204" pitchFamily="34" charset="0"/>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Title</a:t>
            </a:r>
          </a:p>
        </p:txBody>
      </p:sp>
      <p:sp>
        <p:nvSpPr>
          <p:cNvPr id="17" name="Text Placeholder 9"/>
          <p:cNvSpPr>
            <a:spLocks noGrp="1"/>
          </p:cNvSpPr>
          <p:nvPr>
            <p:ph type="body" sz="quarter" idx="35"/>
          </p:nvPr>
        </p:nvSpPr>
        <p:spPr bwMode="gray">
          <a:xfrm>
            <a:off x="825498" y="2085781"/>
            <a:ext cx="1526205" cy="3848294"/>
          </a:xfrm>
          <a:prstGeom prst="rect">
            <a:avLst/>
          </a:prstGeom>
        </p:spPr>
        <p:txBody>
          <a:bodyPr lIns="0" tIns="45720" rIns="0" bIns="0">
            <a:noAutofit/>
          </a:bodyPr>
          <a:lstStyle>
            <a:lvl1pPr>
              <a:spcBef>
                <a:spcPts val="0"/>
              </a:spcBef>
              <a:defRPr sz="1200">
                <a:solidFill>
                  <a:srgbClr val="00338D"/>
                </a:solidFill>
                <a:latin typeface="Univers for KPMG"/>
                <a:cs typeface="Univers for KPMG"/>
              </a:defRPr>
            </a:lvl1pPr>
            <a:lvl2pPr>
              <a:spcBef>
                <a:spcPts val="0"/>
              </a:spcBef>
              <a:defRPr sz="1200">
                <a:solidFill>
                  <a:srgbClr val="00338D"/>
                </a:solidFill>
                <a:latin typeface="Univers for KPMG Light" panose="020B0403020202020204" pitchFamily="34" charset="0"/>
                <a:cs typeface="Univers for KPMG Light" panose="020B0403020202020204" pitchFamily="34" charset="0"/>
              </a:defRPr>
            </a:lvl2pPr>
            <a:lvl3pPr>
              <a:spcBef>
                <a:spcPts val="0"/>
              </a:spcBef>
              <a:defRPr sz="1200">
                <a:solidFill>
                  <a:srgbClr val="00338D"/>
                </a:solidFill>
                <a:latin typeface="Univers for KPMG Light" panose="020B0403020202020204" pitchFamily="34" charset="0"/>
                <a:cs typeface="Univers for KPMG Light" panose="020B0403020202020204" pitchFamily="34" charset="0"/>
              </a:defRPr>
            </a:lvl3pPr>
            <a:lvl4pPr marL="576072" indent="-228600">
              <a:spcBef>
                <a:spcPts val="0"/>
              </a:spcBef>
              <a:defRPr sz="1200">
                <a:solidFill>
                  <a:srgbClr val="00338D"/>
                </a:solidFill>
                <a:latin typeface="Univers for KPMG Light" panose="020B0403020202020204" pitchFamily="34" charset="0"/>
              </a:defRPr>
            </a:lvl4pPr>
            <a:lvl5pPr>
              <a:spcBef>
                <a:spcPts val="0"/>
              </a:spcBef>
              <a:defRPr sz="1200">
                <a:solidFill>
                  <a:srgbClr val="00338D"/>
                </a:solidFill>
                <a:latin typeface="Univers for KPMG Light" panose="020B0403020202020204" pitchFamily="34" charset="0"/>
              </a:defRPr>
            </a:lvl5pPr>
            <a:lvl6pPr>
              <a:defRPr sz="1200" baseline="0"/>
            </a:lvl6pPr>
            <a:lvl7pPr>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9"/>
          <p:cNvSpPr>
            <a:spLocks noGrp="1"/>
          </p:cNvSpPr>
          <p:nvPr>
            <p:ph type="body" sz="quarter" idx="36"/>
          </p:nvPr>
        </p:nvSpPr>
        <p:spPr bwMode="gray">
          <a:xfrm>
            <a:off x="2511997" y="2085781"/>
            <a:ext cx="1526205" cy="3848294"/>
          </a:xfrm>
          <a:prstGeom prst="rect">
            <a:avLst/>
          </a:prstGeom>
        </p:spPr>
        <p:txBody>
          <a:bodyPr lIns="0" tIns="45720" rIns="0" bIns="0">
            <a:noAutofit/>
          </a:bodyPr>
          <a:lstStyle>
            <a:lvl1pPr>
              <a:spcBef>
                <a:spcPts val="0"/>
              </a:spcBef>
              <a:defRPr sz="1200">
                <a:solidFill>
                  <a:srgbClr val="00338D"/>
                </a:solidFill>
                <a:latin typeface="Univers for KPMG"/>
                <a:cs typeface="Univers for KPMG"/>
              </a:defRPr>
            </a:lvl1pPr>
            <a:lvl2pPr>
              <a:spcBef>
                <a:spcPts val="0"/>
              </a:spcBef>
              <a:defRPr sz="1200">
                <a:solidFill>
                  <a:srgbClr val="00338D"/>
                </a:solidFill>
                <a:latin typeface="Univers for KPMG Light" panose="020B0403020202020204" pitchFamily="34" charset="0"/>
                <a:cs typeface="Univers for KPMG Light" panose="020B0403020202020204" pitchFamily="34" charset="0"/>
              </a:defRPr>
            </a:lvl2pPr>
            <a:lvl3pPr marL="285750" indent="-285750">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3pPr>
            <a:lvl4pPr marL="576072" indent="-228600">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4pPr>
            <a:lvl5pPr>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5pPr>
            <a:lvl6pPr>
              <a:defRPr sz="1200" baseline="0"/>
            </a:lvl6pPr>
            <a:lvl7pPr>
              <a:defRPr sz="1200"/>
            </a:lvl7pPr>
            <a:lvl8pPr>
              <a:defRPr sz="120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9"/>
          <p:cNvSpPr>
            <a:spLocks noGrp="1"/>
          </p:cNvSpPr>
          <p:nvPr>
            <p:ph type="body" sz="quarter" idx="37"/>
          </p:nvPr>
        </p:nvSpPr>
        <p:spPr bwMode="gray">
          <a:xfrm>
            <a:off x="4198496" y="2085781"/>
            <a:ext cx="1526205" cy="3848294"/>
          </a:xfrm>
          <a:prstGeom prst="rect">
            <a:avLst/>
          </a:prstGeom>
        </p:spPr>
        <p:txBody>
          <a:bodyPr lIns="0" tIns="45720" rIns="0" bIns="0">
            <a:noAutofit/>
          </a:bodyPr>
          <a:lstStyle>
            <a:lvl1pPr>
              <a:spcBef>
                <a:spcPts val="0"/>
              </a:spcBef>
              <a:defRPr sz="1200">
                <a:solidFill>
                  <a:srgbClr val="00338D"/>
                </a:solidFill>
                <a:latin typeface="Univers for KPMG"/>
                <a:cs typeface="Univers for KPMG"/>
              </a:defRPr>
            </a:lvl1pPr>
            <a:lvl2pPr>
              <a:spcBef>
                <a:spcPts val="0"/>
              </a:spcBef>
              <a:defRPr sz="1200">
                <a:solidFill>
                  <a:srgbClr val="00338D"/>
                </a:solidFill>
                <a:latin typeface="Univers for KPMG Light" panose="020B0403020202020204" pitchFamily="34" charset="0"/>
                <a:cs typeface="Univers for KPMG Light" panose="020B0403020202020204" pitchFamily="34" charset="0"/>
              </a:defRPr>
            </a:lvl2pPr>
            <a:lvl3pPr marL="285750" indent="-285750">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3pPr>
            <a:lvl4pPr marL="576072" indent="-228600">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4pPr>
            <a:lvl5pPr marL="895350" indent="-309600">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5pPr>
            <a:lvl6pPr>
              <a:defRPr sz="1200" baseline="0"/>
            </a:lvl6pPr>
            <a:lvl7pPr>
              <a:defRPr sz="1200"/>
            </a:lvl7pPr>
            <a:lvl8pPr marL="1481100" indent="0">
              <a:buNone/>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9"/>
          <p:cNvSpPr>
            <a:spLocks noGrp="1"/>
          </p:cNvSpPr>
          <p:nvPr>
            <p:ph type="body" sz="quarter" idx="39"/>
          </p:nvPr>
        </p:nvSpPr>
        <p:spPr bwMode="gray">
          <a:xfrm>
            <a:off x="5884995" y="2085781"/>
            <a:ext cx="1526205" cy="3848294"/>
          </a:xfrm>
          <a:prstGeom prst="rect">
            <a:avLst/>
          </a:prstGeom>
        </p:spPr>
        <p:txBody>
          <a:bodyPr lIns="0" tIns="45720" rIns="0" bIns="0">
            <a:noAutofit/>
          </a:bodyPr>
          <a:lstStyle>
            <a:lvl1pPr>
              <a:spcBef>
                <a:spcPts val="0"/>
              </a:spcBef>
              <a:defRPr sz="1200">
                <a:solidFill>
                  <a:srgbClr val="00338D"/>
                </a:solidFill>
                <a:latin typeface="Univers for KPMG"/>
                <a:cs typeface="Univers for KPMG"/>
              </a:defRPr>
            </a:lvl1pPr>
            <a:lvl2pPr>
              <a:spcBef>
                <a:spcPts val="0"/>
              </a:spcBef>
              <a:defRPr sz="1200">
                <a:solidFill>
                  <a:srgbClr val="00338D"/>
                </a:solidFill>
                <a:latin typeface="Univers for KPMG Light" panose="020B0403020202020204" pitchFamily="34" charset="0"/>
                <a:cs typeface="Univers for KPMG Light" panose="020B0403020202020204" pitchFamily="34" charset="0"/>
              </a:defRPr>
            </a:lvl2pPr>
            <a:lvl3pPr marL="285750" indent="-285750">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3pPr>
            <a:lvl4pPr marL="576072" indent="-228600">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4pPr>
            <a:lvl5pPr marL="895350" indent="-309600">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5pPr>
            <a:lvl6pPr>
              <a:defRPr sz="1200" baseline="0"/>
            </a:lvl6pPr>
            <a:lvl7pPr>
              <a:defRPr sz="1200"/>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9"/>
          <p:cNvSpPr>
            <a:spLocks noGrp="1"/>
          </p:cNvSpPr>
          <p:nvPr>
            <p:ph type="body" sz="quarter" idx="40"/>
          </p:nvPr>
        </p:nvSpPr>
        <p:spPr bwMode="gray">
          <a:xfrm>
            <a:off x="7571493" y="2085781"/>
            <a:ext cx="1526205" cy="3848294"/>
          </a:xfrm>
          <a:prstGeom prst="rect">
            <a:avLst/>
          </a:prstGeom>
        </p:spPr>
        <p:txBody>
          <a:bodyPr lIns="0" tIns="45720" rIns="0" bIns="0">
            <a:noAutofit/>
          </a:bodyPr>
          <a:lstStyle>
            <a:lvl1pPr>
              <a:spcBef>
                <a:spcPts val="0"/>
              </a:spcBef>
              <a:defRPr sz="1200">
                <a:solidFill>
                  <a:srgbClr val="00338D"/>
                </a:solidFill>
                <a:latin typeface="Univers for KPMG"/>
                <a:cs typeface="Univers for KPMG"/>
              </a:defRPr>
            </a:lvl1pPr>
            <a:lvl2pPr>
              <a:spcBef>
                <a:spcPts val="0"/>
              </a:spcBef>
              <a:defRPr sz="1200">
                <a:solidFill>
                  <a:srgbClr val="00338D"/>
                </a:solidFill>
                <a:latin typeface="Univers for KPMG Light" panose="020B0403020202020204" pitchFamily="34" charset="0"/>
                <a:cs typeface="Univers for KPMG Light" panose="020B0403020202020204" pitchFamily="34" charset="0"/>
              </a:defRPr>
            </a:lvl2pPr>
            <a:lvl3pPr marL="285750" indent="-285750">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3pPr>
            <a:lvl4pPr marL="576072" indent="-228600">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4pPr>
            <a:lvl5pPr marL="895350" indent="-309600">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5pPr>
            <a:lvl6pPr>
              <a:defRPr sz="1200" baseline="0"/>
            </a:lvl6pPr>
            <a:lvl7pPr>
              <a:defRPr sz="1200"/>
            </a:lvl7pPr>
            <a:lvl8pPr>
              <a:defRPr sz="120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7446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CESS 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solidFill>
                  <a:srgbClr val="00338D"/>
                </a:solidFill>
              </a:defRPr>
            </a:lvl1pPr>
          </a:lstStyle>
          <a:p>
            <a:r>
              <a:rPr lang="en-US"/>
              <a:t>Click to edit Master title style</a:t>
            </a:r>
            <a:endParaRPr lang="en-US" dirty="0"/>
          </a:p>
        </p:txBody>
      </p:sp>
      <p:sp>
        <p:nvSpPr>
          <p:cNvPr id="3" name="Text Placeholder 20"/>
          <p:cNvSpPr>
            <a:spLocks noGrp="1"/>
          </p:cNvSpPr>
          <p:nvPr>
            <p:ph type="body" sz="quarter" idx="27"/>
          </p:nvPr>
        </p:nvSpPr>
        <p:spPr bwMode="gray">
          <a:xfrm>
            <a:off x="2968044" y="1352270"/>
            <a:ext cx="1882140" cy="605118"/>
          </a:xfrm>
          <a:prstGeom prst="chevron">
            <a:avLst>
              <a:gd name="adj" fmla="val 34136"/>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0" rIns="54000" bIns="0" rtlCol="0" anchor="ctr" anchorCtr="0">
            <a:noAutofit/>
          </a:bodyPr>
          <a:lstStyle>
            <a:lvl1pPr marL="0" algn="l" defTabSz="914400" rtl="0" eaLnBrk="1" latinLnBrk="0" hangingPunct="1">
              <a:defRPr lang="en-US" sz="1200" b="1" kern="1200" dirty="0" smtClean="0">
                <a:solidFill>
                  <a:schemeClr val="bg1"/>
                </a:solidFill>
                <a:latin typeface="Univers for KPMG" panose="020B0603020202020204" pitchFamily="34" charset="0"/>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4" name="Text Placeholder 20"/>
          <p:cNvSpPr>
            <a:spLocks noGrp="1"/>
          </p:cNvSpPr>
          <p:nvPr>
            <p:ph type="body" sz="quarter" idx="26"/>
          </p:nvPr>
        </p:nvSpPr>
        <p:spPr bwMode="gray">
          <a:xfrm>
            <a:off x="825500" y="1352270"/>
            <a:ext cx="1882140" cy="605118"/>
          </a:xfrm>
          <a:prstGeom prst="homePlate">
            <a:avLst>
              <a:gd name="adj" fmla="val 34577"/>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0" rIns="54000" bIns="0" rtlCol="0" anchor="ctr" anchorCtr="0">
            <a:noAutofit/>
          </a:bodyPr>
          <a:lstStyle>
            <a:lvl1pPr marL="0" algn="l" defTabSz="914400" rtl="0" eaLnBrk="1" latinLnBrk="0" hangingPunct="1">
              <a:defRPr lang="en-US" sz="1200" b="1" kern="1200" dirty="0" smtClean="0">
                <a:solidFill>
                  <a:schemeClr val="bg1"/>
                </a:solidFill>
                <a:latin typeface="Univers for KPMG" panose="020B0603020202020204" pitchFamily="34" charset="0"/>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5" name="Text Placeholder 9"/>
          <p:cNvSpPr>
            <a:spLocks noGrp="1"/>
          </p:cNvSpPr>
          <p:nvPr>
            <p:ph type="body" sz="quarter" idx="11"/>
          </p:nvPr>
        </p:nvSpPr>
        <p:spPr bwMode="gray">
          <a:xfrm>
            <a:off x="825500" y="2048758"/>
            <a:ext cx="1883900" cy="3871912"/>
          </a:xfrm>
          <a:prstGeom prst="rect">
            <a:avLst/>
          </a:prstGeom>
        </p:spPr>
        <p:txBody>
          <a:bodyPr lIns="0" tIns="45720" rIns="0" bIns="0">
            <a:noAutofit/>
          </a:bodyPr>
          <a:lstStyle>
            <a:lvl1pPr>
              <a:spcBef>
                <a:spcPts val="0"/>
              </a:spcBef>
              <a:defRPr sz="1200">
                <a:solidFill>
                  <a:srgbClr val="00338D"/>
                </a:solidFill>
                <a:latin typeface="Univers for KPMG"/>
                <a:cs typeface="Univers for KPMG"/>
              </a:defRPr>
            </a:lvl1pPr>
            <a:lvl2pPr>
              <a:spcBef>
                <a:spcPts val="0"/>
              </a:spcBef>
              <a:defRPr sz="1200">
                <a:solidFill>
                  <a:srgbClr val="00338D"/>
                </a:solidFill>
                <a:latin typeface="Univers for KPMG Light" panose="020B0403020202020204" pitchFamily="34" charset="0"/>
                <a:cs typeface="Univers for KPMG Light" panose="020B0403020202020204" pitchFamily="34" charset="0"/>
              </a:defRPr>
            </a:lvl2pPr>
            <a:lvl3pPr marL="285750" indent="-285750">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3pPr>
            <a:lvl4pPr marL="576072" indent="-228600">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4pPr>
            <a:lvl5pPr>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5pPr>
            <a:lvl6pPr>
              <a:defRPr sz="1200" baseline="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9"/>
          <p:cNvSpPr>
            <a:spLocks noGrp="1"/>
          </p:cNvSpPr>
          <p:nvPr>
            <p:ph type="body" sz="quarter" idx="30"/>
          </p:nvPr>
        </p:nvSpPr>
        <p:spPr bwMode="gray">
          <a:xfrm>
            <a:off x="2947581" y="2048758"/>
            <a:ext cx="1900924" cy="3871912"/>
          </a:xfrm>
          <a:prstGeom prst="rect">
            <a:avLst/>
          </a:prstGeom>
        </p:spPr>
        <p:txBody>
          <a:bodyPr lIns="0" tIns="45720" rIns="0" bIns="0">
            <a:noAutofit/>
          </a:bodyPr>
          <a:lstStyle>
            <a:lvl1pPr>
              <a:spcBef>
                <a:spcPts val="0"/>
              </a:spcBef>
              <a:defRPr sz="1200">
                <a:solidFill>
                  <a:srgbClr val="00338D"/>
                </a:solidFill>
                <a:latin typeface="Univers for KPMG"/>
                <a:cs typeface="Univers for KPMG"/>
              </a:defRPr>
            </a:lvl1pPr>
            <a:lvl2pPr>
              <a:spcBef>
                <a:spcPts val="0"/>
              </a:spcBef>
              <a:defRPr sz="1200">
                <a:solidFill>
                  <a:srgbClr val="00338D"/>
                </a:solidFill>
                <a:latin typeface="Univers for KPMG Light" panose="020B0403020202020204" pitchFamily="34" charset="0"/>
                <a:cs typeface="Univers for KPMG Light" panose="020B0403020202020204" pitchFamily="34" charset="0"/>
              </a:defRPr>
            </a:lvl2pPr>
            <a:lvl3pPr marL="285750" indent="-285750">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3pPr>
            <a:lvl4pPr marL="576072" indent="-228600">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4pPr>
            <a:lvl5pPr>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5pPr>
            <a:lvl6pPr marL="913650" indent="0">
              <a:buNone/>
              <a:defRPr sz="1200" baseline="0"/>
            </a:lvl6pPr>
            <a:lvl7pPr marL="1438275" indent="-309600">
              <a:buFont typeface="Univers for KPMG Light" panose="020B0403020202020204" pitchFamily="34" charset="0"/>
              <a:buChar char="-"/>
              <a:defRPr sz="1200"/>
            </a:lvl7pPr>
            <a:lvl8pPr marL="1790700" indent="-248400">
              <a:buFont typeface="Univers for KPMG Light" panose="020B0403020202020204" pitchFamily="34" charset="0"/>
              <a:buChar cha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9"/>
          <p:cNvSpPr>
            <a:spLocks noGrp="1"/>
          </p:cNvSpPr>
          <p:nvPr>
            <p:ph type="body" sz="quarter" idx="31"/>
          </p:nvPr>
        </p:nvSpPr>
        <p:spPr bwMode="gray">
          <a:xfrm>
            <a:off x="5063763" y="2048757"/>
            <a:ext cx="1906686" cy="3871912"/>
          </a:xfrm>
          <a:prstGeom prst="rect">
            <a:avLst/>
          </a:prstGeom>
        </p:spPr>
        <p:txBody>
          <a:bodyPr lIns="0" tIns="45720" rIns="0" bIns="0">
            <a:noAutofit/>
          </a:bodyPr>
          <a:lstStyle>
            <a:lvl1pPr>
              <a:spcBef>
                <a:spcPts val="0"/>
              </a:spcBef>
              <a:defRPr sz="1200">
                <a:solidFill>
                  <a:srgbClr val="00338D"/>
                </a:solidFill>
                <a:latin typeface="Univers for KPMG"/>
                <a:cs typeface="Univers for KPMG"/>
              </a:defRPr>
            </a:lvl1pPr>
            <a:lvl2pPr>
              <a:spcBef>
                <a:spcPts val="0"/>
              </a:spcBef>
              <a:defRPr sz="1200">
                <a:solidFill>
                  <a:srgbClr val="00338D"/>
                </a:solidFill>
                <a:latin typeface="Univers for KPMG Light" panose="020B0403020202020204" pitchFamily="34" charset="0"/>
                <a:cs typeface="Univers for KPMG Light" panose="020B0403020202020204" pitchFamily="34" charset="0"/>
              </a:defRPr>
            </a:lvl2pPr>
            <a:lvl3pPr marL="285750" indent="-285750">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3pPr>
            <a:lvl4pPr marL="576072" indent="-228600">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4pPr>
            <a:lvl5pPr marL="895350" indent="-309600">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5pPr>
            <a:lvl6pPr marL="542850" indent="0">
              <a:buNone/>
              <a:defRPr sz="1200" baseline="0"/>
            </a:lvl6pPr>
            <a:lvl7pPr marL="1128675" indent="0">
              <a:buNone/>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0"/>
          <p:cNvSpPr>
            <a:spLocks noGrp="1"/>
          </p:cNvSpPr>
          <p:nvPr>
            <p:ph type="body" sz="quarter" idx="33"/>
          </p:nvPr>
        </p:nvSpPr>
        <p:spPr bwMode="gray">
          <a:xfrm>
            <a:off x="5110589" y="1352270"/>
            <a:ext cx="1882140" cy="605118"/>
          </a:xfrm>
          <a:prstGeom prst="chevron">
            <a:avLst>
              <a:gd name="adj" fmla="val 34136"/>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0" rIns="54000" bIns="0" rtlCol="0" anchor="ctr" anchorCtr="0">
            <a:noAutofit/>
          </a:bodyPr>
          <a:lstStyle>
            <a:lvl1pPr marL="0" algn="l" defTabSz="914400" rtl="0" eaLnBrk="1" latinLnBrk="0" hangingPunct="1">
              <a:defRPr lang="en-US" sz="1200" b="1" kern="1200" dirty="0" smtClean="0">
                <a:solidFill>
                  <a:schemeClr val="bg1"/>
                </a:solidFill>
                <a:latin typeface="Univers for KPMG" panose="020B0603020202020204" pitchFamily="34" charset="0"/>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10" name="Text Placeholder 20"/>
          <p:cNvSpPr>
            <a:spLocks noGrp="1"/>
          </p:cNvSpPr>
          <p:nvPr>
            <p:ph type="body" sz="quarter" idx="34"/>
          </p:nvPr>
        </p:nvSpPr>
        <p:spPr bwMode="gray">
          <a:xfrm>
            <a:off x="7215558" y="1338864"/>
            <a:ext cx="1882140" cy="605118"/>
          </a:xfrm>
          <a:prstGeom prst="chevron">
            <a:avLst>
              <a:gd name="adj" fmla="val 34136"/>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0" rIns="54000" bIns="0" rtlCol="0" anchor="ctr" anchorCtr="0">
            <a:noAutofit/>
          </a:bodyPr>
          <a:lstStyle>
            <a:lvl1pPr marL="0" algn="l" defTabSz="914400" rtl="0" eaLnBrk="1" latinLnBrk="0" hangingPunct="1">
              <a:defRPr lang="en-US" sz="1200" b="1" kern="1200" dirty="0" smtClean="0">
                <a:solidFill>
                  <a:schemeClr val="bg1"/>
                </a:solidFill>
                <a:latin typeface="Univers for KPMG" panose="020B0603020202020204" pitchFamily="34" charset="0"/>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11" name="Text Placeholder 9"/>
          <p:cNvSpPr>
            <a:spLocks noGrp="1"/>
          </p:cNvSpPr>
          <p:nvPr>
            <p:ph type="body" sz="quarter" idx="35"/>
          </p:nvPr>
        </p:nvSpPr>
        <p:spPr bwMode="gray">
          <a:xfrm>
            <a:off x="7191012" y="2062163"/>
            <a:ext cx="1906686" cy="3871912"/>
          </a:xfrm>
          <a:prstGeom prst="rect">
            <a:avLst/>
          </a:prstGeom>
        </p:spPr>
        <p:txBody>
          <a:bodyPr lIns="0" tIns="45720" rIns="0" bIns="0">
            <a:noAutofit/>
          </a:bodyPr>
          <a:lstStyle>
            <a:lvl1pPr>
              <a:spcBef>
                <a:spcPts val="0"/>
              </a:spcBef>
              <a:defRPr sz="1200">
                <a:solidFill>
                  <a:srgbClr val="00338D"/>
                </a:solidFill>
                <a:latin typeface="Univers for KPMG"/>
                <a:cs typeface="Univers for KPMG"/>
              </a:defRPr>
            </a:lvl1pPr>
            <a:lvl2pPr>
              <a:spcBef>
                <a:spcPts val="0"/>
              </a:spcBef>
              <a:defRPr sz="1200">
                <a:solidFill>
                  <a:srgbClr val="00338D"/>
                </a:solidFill>
                <a:latin typeface="Univers for KPMG Light" panose="020B0403020202020204" pitchFamily="34" charset="0"/>
                <a:cs typeface="Univers for KPMG Light" panose="020B0403020202020204" pitchFamily="34" charset="0"/>
              </a:defRPr>
            </a:lvl2pPr>
            <a:lvl3pPr marL="285750" indent="-285750">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3pPr>
            <a:lvl4pPr marL="576072" indent="-228600">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4pPr>
            <a:lvl5pPr marL="895350" indent="-309600">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5pPr>
            <a:lvl6pPr marL="852450" indent="0">
              <a:buNone/>
              <a:defRPr sz="1200" baseline="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7956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AD WITH CENTER">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solidFill>
                  <a:srgbClr val="00338D"/>
                </a:solidFill>
              </a:defRPr>
            </a:lvl1pPr>
          </a:lstStyle>
          <a:p>
            <a:r>
              <a:rPr lang="en-US"/>
              <a:t>Click to edit Master title style</a:t>
            </a:r>
            <a:endParaRPr lang="en-US" dirty="0"/>
          </a:p>
        </p:txBody>
      </p:sp>
      <p:sp>
        <p:nvSpPr>
          <p:cNvPr id="7" name="Text Placeholder 10"/>
          <p:cNvSpPr>
            <a:spLocks noGrp="1"/>
          </p:cNvSpPr>
          <p:nvPr>
            <p:ph type="body" sz="quarter" idx="21"/>
          </p:nvPr>
        </p:nvSpPr>
        <p:spPr bwMode="gray">
          <a:xfrm>
            <a:off x="4257265" y="3118656"/>
            <a:ext cx="1349559" cy="932378"/>
          </a:xfrm>
          <a:prstGeom prst="ellipse">
            <a:avLst/>
          </a:prstGeom>
          <a:solidFill>
            <a:srgbClr val="00338D"/>
          </a:solidFill>
          <a:ln>
            <a:noFill/>
          </a:ln>
        </p:spPr>
        <p:txBody>
          <a:bodyPr lIns="54000" tIns="54000" rIns="54000" bIns="54000" anchor="ctr" anchorCtr="1"/>
          <a:lstStyle>
            <a:lvl1pPr algn="ctr">
              <a:defRPr sz="1200">
                <a:solidFill>
                  <a:schemeClr val="bg1"/>
                </a:solidFill>
                <a:latin typeface="Univers for KPMG"/>
                <a:cs typeface="Univers for KPMG"/>
              </a:defRPr>
            </a:lvl1pPr>
          </a:lstStyle>
          <a:p>
            <a:pPr lvl="0"/>
            <a:r>
              <a:rPr lang="en-US"/>
              <a:t>Click to edit Master text styles</a:t>
            </a:r>
          </a:p>
        </p:txBody>
      </p:sp>
      <p:sp>
        <p:nvSpPr>
          <p:cNvPr id="8" name="Text Placeholder 20"/>
          <p:cNvSpPr>
            <a:spLocks noGrp="1"/>
          </p:cNvSpPr>
          <p:nvPr>
            <p:ph type="body" sz="quarter" idx="22"/>
          </p:nvPr>
        </p:nvSpPr>
        <p:spPr bwMode="gray">
          <a:xfrm>
            <a:off x="825499" y="1574523"/>
            <a:ext cx="3126257" cy="1613647"/>
          </a:xfrm>
          <a:prstGeom prst="rect">
            <a:avLst/>
          </a:prstGeom>
          <a:solidFill>
            <a:schemeClr val="bg1"/>
          </a:solidFill>
          <a:ln w="12700">
            <a:solidFill>
              <a:srgbClr val="00338D"/>
            </a:solidFill>
          </a:ln>
        </p:spPr>
        <p:txBody>
          <a:bodyPr lIns="91440" tIns="45720" rIns="91440" bIns="45720">
            <a:noAutofit/>
          </a:bodyPr>
          <a:lstStyle>
            <a:lvl1pPr>
              <a:spcBef>
                <a:spcPts val="0"/>
              </a:spcBef>
              <a:defRPr sz="1200">
                <a:solidFill>
                  <a:srgbClr val="00338D"/>
                </a:solidFill>
                <a:latin typeface="Univers for KPMG"/>
                <a:cs typeface="Univers for KPMG"/>
              </a:defRPr>
            </a:lvl1pPr>
            <a:lvl2pPr>
              <a:spcBef>
                <a:spcPts val="0"/>
              </a:spcBef>
              <a:defRPr sz="1200">
                <a:solidFill>
                  <a:srgbClr val="00338D"/>
                </a:solidFill>
                <a:latin typeface="Univers for KPMG Light" panose="020B0403020202020204" pitchFamily="34" charset="0"/>
                <a:cs typeface="Univers for KPMG Light" panose="020B0403020202020204" pitchFamily="34" charset="0"/>
              </a:defRPr>
            </a:lvl2pPr>
            <a:lvl3pPr marL="285750" indent="-285750">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3pPr>
            <a:lvl4pPr marL="576072" indent="-228600">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4pPr>
            <a:lvl5pPr>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5pPr>
            <a:lvl6pPr>
              <a:defRPr baseline="0"/>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0"/>
          <p:cNvSpPr>
            <a:spLocks noGrp="1"/>
          </p:cNvSpPr>
          <p:nvPr>
            <p:ph type="body" sz="quarter" idx="26"/>
          </p:nvPr>
        </p:nvSpPr>
        <p:spPr bwMode="gray">
          <a:xfrm>
            <a:off x="825500" y="1356753"/>
            <a:ext cx="3126252" cy="223650"/>
          </a:xfrm>
          <a:prstGeom prst="rect">
            <a:avLst/>
          </a:prstGeom>
          <a:solidFill>
            <a:srgbClr val="00338D"/>
          </a:solidFill>
          <a:ln w="12700">
            <a:solidFill>
              <a:srgbClr val="00338D"/>
            </a:solidFill>
          </a:ln>
        </p:spPr>
        <p:txBody>
          <a:bodyPr vert="horz" lIns="91440" tIns="0" rIns="0" bIns="0" rtlCol="0" anchor="ctr" anchorCtr="0">
            <a:noAutofit/>
          </a:bodyPr>
          <a:lstStyle>
            <a:lvl1pPr>
              <a:defRPr lang="en-US" sz="1200" b="1" kern="1200" noProof="0" dirty="0" smtClean="0">
                <a:solidFill>
                  <a:schemeClr val="bg1"/>
                </a:solidFill>
                <a:latin typeface="Univers for KPMG"/>
                <a:ea typeface="+mn-ea"/>
                <a:cs typeface="Univers for KPMG"/>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35" name="AutoShape 20"/>
          <p:cNvSpPr>
            <a:spLocks noChangeArrowheads="1"/>
          </p:cNvSpPr>
          <p:nvPr userDrawn="1"/>
        </p:nvSpPr>
        <p:spPr bwMode="gray">
          <a:xfrm rot="2700000" flipH="1" flipV="1">
            <a:off x="5394240" y="4127356"/>
            <a:ext cx="396053" cy="389835"/>
          </a:xfrm>
          <a:prstGeom prst="rightArrow">
            <a:avLst>
              <a:gd name="adj1" fmla="val 63333"/>
              <a:gd name="adj2" fmla="val 49582"/>
            </a:avLst>
          </a:prstGeom>
          <a:solidFill>
            <a:srgbClr val="00338D"/>
          </a:solidFill>
          <a:ln w="6350" algn="ctr">
            <a:noFill/>
            <a:miter lim="800000"/>
            <a:headEnd/>
            <a:tailEnd/>
          </a:ln>
          <a:effectLst/>
        </p:spPr>
        <p:txBody>
          <a:bodyPr rot="10800000" wrap="none" anchor="ctr"/>
          <a:lstStyle/>
          <a:p>
            <a:endParaRPr lang="en-CA" sz="1692" dirty="0">
              <a:solidFill>
                <a:srgbClr val="483698"/>
              </a:solidFill>
              <a:latin typeface="Univers for KPMG" panose="020B0603020202020204" pitchFamily="34" charset="0"/>
            </a:endParaRPr>
          </a:p>
        </p:txBody>
      </p:sp>
      <p:sp>
        <p:nvSpPr>
          <p:cNvPr id="37" name="AutoShape 20"/>
          <p:cNvSpPr>
            <a:spLocks noChangeArrowheads="1"/>
          </p:cNvSpPr>
          <p:nvPr userDrawn="1"/>
        </p:nvSpPr>
        <p:spPr bwMode="gray">
          <a:xfrm rot="18900000" flipV="1">
            <a:off x="4061431" y="4147642"/>
            <a:ext cx="442059" cy="349264"/>
          </a:xfrm>
          <a:prstGeom prst="rightArrow">
            <a:avLst>
              <a:gd name="adj1" fmla="val 63333"/>
              <a:gd name="adj2" fmla="val 49582"/>
            </a:avLst>
          </a:prstGeom>
          <a:solidFill>
            <a:srgbClr val="00338D"/>
          </a:solidFill>
          <a:ln w="6350" algn="ctr">
            <a:noFill/>
            <a:miter lim="800000"/>
            <a:headEnd/>
            <a:tailEnd/>
          </a:ln>
          <a:effectLst/>
        </p:spPr>
        <p:txBody>
          <a:bodyPr rot="10800000" wrap="none" anchor="ctr"/>
          <a:lstStyle/>
          <a:p>
            <a:endParaRPr lang="en-CA" sz="1692" dirty="0">
              <a:solidFill>
                <a:srgbClr val="483698"/>
              </a:solidFill>
              <a:latin typeface="Univers for KPMG" panose="020B0603020202020204" pitchFamily="34" charset="0"/>
            </a:endParaRPr>
          </a:p>
        </p:txBody>
      </p:sp>
      <p:sp>
        <p:nvSpPr>
          <p:cNvPr id="42" name="Text Placeholder 20"/>
          <p:cNvSpPr>
            <a:spLocks noGrp="1"/>
          </p:cNvSpPr>
          <p:nvPr>
            <p:ph type="body" sz="quarter" idx="47"/>
          </p:nvPr>
        </p:nvSpPr>
        <p:spPr bwMode="gray">
          <a:xfrm>
            <a:off x="815974" y="4324578"/>
            <a:ext cx="3126257" cy="1611738"/>
          </a:xfrm>
          <a:prstGeom prst="rect">
            <a:avLst/>
          </a:prstGeom>
          <a:solidFill>
            <a:schemeClr val="bg1"/>
          </a:solidFill>
          <a:ln w="12700">
            <a:solidFill>
              <a:srgbClr val="00338D"/>
            </a:solidFill>
          </a:ln>
        </p:spPr>
        <p:txBody>
          <a:bodyPr lIns="91440" tIns="45720" rIns="91440" bIns="45720">
            <a:noAutofit/>
          </a:bodyPr>
          <a:lstStyle>
            <a:lvl1pPr>
              <a:spcBef>
                <a:spcPts val="0"/>
              </a:spcBef>
              <a:defRPr sz="1200">
                <a:solidFill>
                  <a:srgbClr val="00338D"/>
                </a:solidFill>
                <a:latin typeface="Univers for KPMG"/>
                <a:cs typeface="Univers for KPMG"/>
              </a:defRPr>
            </a:lvl1pPr>
            <a:lvl2pPr>
              <a:spcBef>
                <a:spcPts val="0"/>
              </a:spcBef>
              <a:defRPr sz="1200">
                <a:solidFill>
                  <a:srgbClr val="00338D"/>
                </a:solidFill>
                <a:latin typeface="Univers for KPMG Light" panose="020B0403020202020204" pitchFamily="34" charset="0"/>
                <a:cs typeface="Univers for KPMG Light" panose="020B0403020202020204" pitchFamily="34" charset="0"/>
              </a:defRPr>
            </a:lvl2pPr>
            <a:lvl3pPr marL="285750" indent="-285750">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3pPr>
            <a:lvl4pPr marL="576072" indent="-228600">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4pPr>
            <a:lvl5pPr>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5pPr>
            <a:lvl6pPr>
              <a:defRPr baseline="0"/>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0"/>
          <p:cNvSpPr>
            <a:spLocks noGrp="1"/>
          </p:cNvSpPr>
          <p:nvPr>
            <p:ph type="body" sz="quarter" idx="48"/>
          </p:nvPr>
        </p:nvSpPr>
        <p:spPr bwMode="gray">
          <a:xfrm>
            <a:off x="815975" y="4106808"/>
            <a:ext cx="3126252" cy="223331"/>
          </a:xfrm>
          <a:prstGeom prst="rect">
            <a:avLst/>
          </a:prstGeom>
          <a:solidFill>
            <a:srgbClr val="00338D"/>
          </a:solidFill>
          <a:ln w="12700">
            <a:solidFill>
              <a:srgbClr val="00338D"/>
            </a:solidFill>
          </a:ln>
        </p:spPr>
        <p:txBody>
          <a:bodyPr vert="horz" lIns="91440" tIns="0" rIns="0" bIns="0" rtlCol="0" anchor="ctr" anchorCtr="0">
            <a:noAutofit/>
          </a:bodyPr>
          <a:lstStyle>
            <a:lvl1pPr>
              <a:defRPr lang="en-US" sz="1200" b="1" kern="1200" noProof="0" dirty="0" smtClean="0">
                <a:solidFill>
                  <a:schemeClr val="bg1"/>
                </a:solidFill>
                <a:latin typeface="Univers for KPMG"/>
                <a:ea typeface="+mn-ea"/>
                <a:cs typeface="Univers for KPMG"/>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44" name="Text Placeholder 20"/>
          <p:cNvSpPr>
            <a:spLocks noGrp="1"/>
          </p:cNvSpPr>
          <p:nvPr>
            <p:ph type="body" sz="quarter" idx="49"/>
          </p:nvPr>
        </p:nvSpPr>
        <p:spPr bwMode="gray">
          <a:xfrm>
            <a:off x="5971442" y="1574523"/>
            <a:ext cx="3126257" cy="1613647"/>
          </a:xfrm>
          <a:prstGeom prst="rect">
            <a:avLst/>
          </a:prstGeom>
          <a:solidFill>
            <a:schemeClr val="bg1"/>
          </a:solidFill>
          <a:ln w="12700">
            <a:solidFill>
              <a:srgbClr val="00338D"/>
            </a:solidFill>
          </a:ln>
        </p:spPr>
        <p:txBody>
          <a:bodyPr lIns="91440" tIns="45720" rIns="91440" bIns="45720">
            <a:noAutofit/>
          </a:bodyPr>
          <a:lstStyle>
            <a:lvl1pPr>
              <a:spcBef>
                <a:spcPts val="0"/>
              </a:spcBef>
              <a:defRPr sz="1200">
                <a:solidFill>
                  <a:srgbClr val="00338D"/>
                </a:solidFill>
                <a:latin typeface="Univers for KPMG"/>
                <a:cs typeface="Univers for KPMG"/>
              </a:defRPr>
            </a:lvl1pPr>
            <a:lvl2pPr>
              <a:spcBef>
                <a:spcPts val="0"/>
              </a:spcBef>
              <a:defRPr sz="1200">
                <a:solidFill>
                  <a:srgbClr val="00338D"/>
                </a:solidFill>
                <a:latin typeface="Univers for KPMG Light" panose="020B0403020202020204" pitchFamily="34" charset="0"/>
                <a:cs typeface="Univers for KPMG Light" panose="020B0403020202020204" pitchFamily="34" charset="0"/>
              </a:defRPr>
            </a:lvl2pPr>
            <a:lvl3pPr marL="285750" indent="-285750">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3pPr>
            <a:lvl4pPr marL="576072" indent="-228600">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4pPr>
            <a:lvl5pPr marL="895350" indent="-309600">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5pPr>
            <a:lvl6pPr>
              <a:defRPr baseline="0"/>
            </a:lvl6pPr>
            <a:lvl7pPr marL="1128675" indent="0">
              <a:buNone/>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0"/>
          <p:cNvSpPr>
            <a:spLocks noGrp="1"/>
          </p:cNvSpPr>
          <p:nvPr>
            <p:ph type="body" sz="quarter" idx="50"/>
          </p:nvPr>
        </p:nvSpPr>
        <p:spPr bwMode="gray">
          <a:xfrm>
            <a:off x="5971443" y="1356752"/>
            <a:ext cx="3126252" cy="208709"/>
          </a:xfrm>
          <a:prstGeom prst="rect">
            <a:avLst/>
          </a:prstGeom>
          <a:solidFill>
            <a:srgbClr val="00338D"/>
          </a:solidFill>
          <a:ln w="12700">
            <a:solidFill>
              <a:srgbClr val="00338D"/>
            </a:solidFill>
          </a:ln>
        </p:spPr>
        <p:txBody>
          <a:bodyPr vert="horz" lIns="91440" tIns="0" rIns="0" bIns="0" rtlCol="0" anchor="ctr" anchorCtr="0">
            <a:noAutofit/>
          </a:bodyPr>
          <a:lstStyle>
            <a:lvl1pPr>
              <a:defRPr lang="en-US" sz="1200" b="1" kern="1200" noProof="0" dirty="0" smtClean="0">
                <a:solidFill>
                  <a:schemeClr val="bg1"/>
                </a:solidFill>
                <a:latin typeface="Univers for KPMG"/>
                <a:ea typeface="+mn-ea"/>
                <a:cs typeface="Univers for KPMG"/>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46" name="Text Placeholder 20"/>
          <p:cNvSpPr>
            <a:spLocks noGrp="1"/>
          </p:cNvSpPr>
          <p:nvPr>
            <p:ph type="body" sz="quarter" idx="51"/>
          </p:nvPr>
        </p:nvSpPr>
        <p:spPr bwMode="gray">
          <a:xfrm>
            <a:off x="5961917" y="4324578"/>
            <a:ext cx="3126257" cy="1611738"/>
          </a:xfrm>
          <a:prstGeom prst="rect">
            <a:avLst/>
          </a:prstGeom>
          <a:solidFill>
            <a:schemeClr val="bg1"/>
          </a:solidFill>
          <a:ln w="12700">
            <a:solidFill>
              <a:srgbClr val="00338D"/>
            </a:solidFill>
          </a:ln>
        </p:spPr>
        <p:txBody>
          <a:bodyPr lIns="91440" tIns="45720" rIns="91440" bIns="45720">
            <a:noAutofit/>
          </a:bodyPr>
          <a:lstStyle>
            <a:lvl1pPr>
              <a:spcBef>
                <a:spcPts val="0"/>
              </a:spcBef>
              <a:defRPr sz="1200">
                <a:solidFill>
                  <a:srgbClr val="00338D"/>
                </a:solidFill>
                <a:latin typeface="Univers for KPMG"/>
                <a:cs typeface="Univers for KPMG"/>
              </a:defRPr>
            </a:lvl1pPr>
            <a:lvl2pPr>
              <a:spcBef>
                <a:spcPts val="0"/>
              </a:spcBef>
              <a:defRPr sz="1200">
                <a:solidFill>
                  <a:srgbClr val="00338D"/>
                </a:solidFill>
                <a:latin typeface="Univers for KPMG Light" panose="020B0403020202020204" pitchFamily="34" charset="0"/>
                <a:cs typeface="Univers for KPMG Light" panose="020B0403020202020204" pitchFamily="34" charset="0"/>
              </a:defRPr>
            </a:lvl2pPr>
            <a:lvl3pPr marL="285750" indent="-285750">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3pPr>
            <a:lvl4pPr marL="576072" indent="-228600">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4pPr>
            <a:lvl5pPr marL="895350" indent="-309600">
              <a:spcBef>
                <a:spcPts val="0"/>
              </a:spcBef>
              <a:defRPr lang="en-US" sz="1200" b="0" i="0" dirty="0" smtClean="0">
                <a:solidFill>
                  <a:srgbClr val="00338D"/>
                </a:solidFill>
                <a:latin typeface="Univers for KPMG Light" panose="020B0403020202020204" pitchFamily="34" charset="0"/>
                <a:cs typeface="Univers for KPMG Light" panose="020B0403020202020204" pitchFamily="34" charset="0"/>
              </a:defRPr>
            </a:lvl5pPr>
            <a:lvl6pPr>
              <a:defRPr baseline="0"/>
            </a:lvl6pPr>
            <a:lvl7pPr marL="1128675" indent="0">
              <a:buNone/>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0"/>
          <p:cNvSpPr>
            <a:spLocks noGrp="1"/>
          </p:cNvSpPr>
          <p:nvPr>
            <p:ph type="body" sz="quarter" idx="52"/>
          </p:nvPr>
        </p:nvSpPr>
        <p:spPr bwMode="gray">
          <a:xfrm>
            <a:off x="5961918" y="4106808"/>
            <a:ext cx="3126252" cy="208390"/>
          </a:xfrm>
          <a:prstGeom prst="rect">
            <a:avLst/>
          </a:prstGeom>
          <a:solidFill>
            <a:srgbClr val="00338D"/>
          </a:solidFill>
          <a:ln w="12700">
            <a:solidFill>
              <a:srgbClr val="00338D"/>
            </a:solidFill>
          </a:ln>
        </p:spPr>
        <p:txBody>
          <a:bodyPr vert="horz" lIns="91440" tIns="0" rIns="0" bIns="0" rtlCol="0" anchor="ctr" anchorCtr="0">
            <a:noAutofit/>
          </a:bodyPr>
          <a:lstStyle>
            <a:lvl1pPr>
              <a:defRPr lang="en-US" sz="1200" b="1" kern="1200" noProof="0" dirty="0" smtClean="0">
                <a:solidFill>
                  <a:schemeClr val="bg1"/>
                </a:solidFill>
                <a:latin typeface="Univers for KPMG"/>
                <a:ea typeface="+mn-ea"/>
                <a:cs typeface="Univers for KPMG"/>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5" name="AutoShape 20"/>
          <p:cNvSpPr>
            <a:spLocks noChangeArrowheads="1"/>
          </p:cNvSpPr>
          <p:nvPr userDrawn="1"/>
        </p:nvSpPr>
        <p:spPr bwMode="gray">
          <a:xfrm rot="2700000">
            <a:off x="4092476" y="2637065"/>
            <a:ext cx="382279" cy="408476"/>
          </a:xfrm>
          <a:prstGeom prst="rightArrow">
            <a:avLst>
              <a:gd name="adj1" fmla="val 63333"/>
              <a:gd name="adj2" fmla="val 49582"/>
            </a:avLst>
          </a:prstGeom>
          <a:solidFill>
            <a:srgbClr val="00338D"/>
          </a:solidFill>
          <a:ln w="6350" algn="ctr">
            <a:noFill/>
            <a:miter lim="800000"/>
            <a:headEnd/>
            <a:tailEnd/>
          </a:ln>
          <a:effectLst/>
        </p:spPr>
        <p:txBody>
          <a:bodyPr rot="10800000" wrap="none" anchor="ctr"/>
          <a:lstStyle/>
          <a:p>
            <a:endParaRPr lang="en-CA" sz="1692" dirty="0">
              <a:solidFill>
                <a:srgbClr val="483698"/>
              </a:solidFill>
              <a:latin typeface="Univers for KPMG" panose="020B0603020202020204" pitchFamily="34" charset="0"/>
            </a:endParaRPr>
          </a:p>
        </p:txBody>
      </p:sp>
      <p:sp>
        <p:nvSpPr>
          <p:cNvPr id="36" name="AutoShape 20"/>
          <p:cNvSpPr>
            <a:spLocks noChangeArrowheads="1"/>
          </p:cNvSpPr>
          <p:nvPr userDrawn="1"/>
        </p:nvSpPr>
        <p:spPr bwMode="gray">
          <a:xfrm rot="18900000" flipH="1">
            <a:off x="5377768" y="2658320"/>
            <a:ext cx="426686" cy="365965"/>
          </a:xfrm>
          <a:prstGeom prst="rightArrow">
            <a:avLst>
              <a:gd name="adj1" fmla="val 63333"/>
              <a:gd name="adj2" fmla="val 49582"/>
            </a:avLst>
          </a:prstGeom>
          <a:solidFill>
            <a:srgbClr val="00338D"/>
          </a:solidFill>
          <a:ln w="6350" algn="ctr">
            <a:noFill/>
            <a:miter lim="800000"/>
            <a:headEnd/>
            <a:tailEnd/>
          </a:ln>
          <a:effectLst/>
        </p:spPr>
        <p:txBody>
          <a:bodyPr rot="10800000" wrap="none" anchor="ctr"/>
          <a:lstStyle/>
          <a:p>
            <a:endParaRPr lang="en-CA" sz="1692" dirty="0">
              <a:solidFill>
                <a:srgbClr val="483698"/>
              </a:solidFill>
              <a:latin typeface="Univers for KPMG" panose="020B0603020202020204" pitchFamily="34" charset="0"/>
            </a:endParaRPr>
          </a:p>
        </p:txBody>
      </p:sp>
    </p:spTree>
    <p:extLst>
      <p:ext uri="{BB962C8B-B14F-4D97-AF65-F5344CB8AC3E}">
        <p14:creationId xmlns:p14="http://schemas.microsoft.com/office/powerpoint/2010/main" val="3170190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UMN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solidFill>
                  <a:srgbClr val="00338D"/>
                </a:solidFill>
              </a:defRPr>
            </a:lvl1pPr>
          </a:lstStyle>
          <a:p>
            <a:r>
              <a:rPr lang="en-US"/>
              <a:t>Click to edit Master title style</a:t>
            </a:r>
            <a:endParaRPr lang="en-US" dirty="0"/>
          </a:p>
        </p:txBody>
      </p:sp>
      <p:sp>
        <p:nvSpPr>
          <p:cNvPr id="5" name="Text Placeholder 20"/>
          <p:cNvSpPr>
            <a:spLocks noGrp="1"/>
          </p:cNvSpPr>
          <p:nvPr>
            <p:ph type="body" sz="quarter" idx="26"/>
          </p:nvPr>
        </p:nvSpPr>
        <p:spPr bwMode="gray">
          <a:xfrm>
            <a:off x="825500" y="1349748"/>
            <a:ext cx="4032249" cy="387856"/>
          </a:xfrm>
          <a:prstGeom prst="rect">
            <a:avLst/>
          </a:prstGeom>
          <a:solidFill>
            <a:srgbClr val="00338D"/>
          </a:solidFill>
          <a:ln w="12700">
            <a:noFill/>
          </a:ln>
        </p:spPr>
        <p:txBody>
          <a:bodyPr vert="horz" lIns="91440" tIns="0" rIns="0" bIns="0" rtlCol="0" anchor="ctr" anchorCtr="0">
            <a:noAutofit/>
          </a:bodyPr>
          <a:lstStyle>
            <a:lvl1pPr>
              <a:defRPr lang="en-US" sz="1400" b="1" i="0" kern="1200" noProof="0" dirty="0" smtClean="0">
                <a:solidFill>
                  <a:schemeClr val="bg1"/>
                </a:solidFill>
                <a:latin typeface="Univers for KPMG"/>
                <a:ea typeface="+mn-ea"/>
                <a:cs typeface="Univers for KPMG"/>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6" name="Text Placeholder 20"/>
          <p:cNvSpPr>
            <a:spLocks noGrp="1"/>
          </p:cNvSpPr>
          <p:nvPr>
            <p:ph type="body" sz="quarter" idx="27"/>
          </p:nvPr>
        </p:nvSpPr>
        <p:spPr bwMode="gray">
          <a:xfrm>
            <a:off x="5059868" y="1349748"/>
            <a:ext cx="4037829" cy="387856"/>
          </a:xfrm>
          <a:prstGeom prst="rect">
            <a:avLst/>
          </a:prstGeom>
          <a:solidFill>
            <a:srgbClr val="00338D"/>
          </a:solidFill>
          <a:ln w="12700">
            <a:noFill/>
          </a:ln>
        </p:spPr>
        <p:txBody>
          <a:bodyPr vert="horz" lIns="91440" tIns="0" rIns="0" bIns="0" rtlCol="0" anchor="ctr" anchorCtr="0">
            <a:noAutofit/>
          </a:bodyPr>
          <a:lstStyle>
            <a:lvl1pPr>
              <a:defRPr lang="en-US" sz="1400" b="1" i="0" kern="1200" noProof="0" dirty="0" smtClean="0">
                <a:solidFill>
                  <a:schemeClr val="bg1"/>
                </a:solidFill>
                <a:latin typeface="Univers for KPMG"/>
                <a:ea typeface="+mn-ea"/>
                <a:cs typeface="Univers for KPMG"/>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8" name="Text Placeholder 7"/>
          <p:cNvSpPr>
            <a:spLocks noGrp="1"/>
          </p:cNvSpPr>
          <p:nvPr>
            <p:ph type="body" sz="quarter" idx="15"/>
          </p:nvPr>
        </p:nvSpPr>
        <p:spPr>
          <a:xfrm>
            <a:off x="825500" y="1738220"/>
            <a:ext cx="4032249" cy="4195855"/>
          </a:xfrm>
          <a:prstGeom prst="rect">
            <a:avLst/>
          </a:prstGeom>
        </p:spPr>
        <p:txBody>
          <a:bodyPr vert="horz" lIns="0" tIns="45720" rIns="0" bIns="0"/>
          <a:lstStyle>
            <a:lvl1pPr>
              <a:defRPr>
                <a:solidFill>
                  <a:srgbClr val="00338D"/>
                </a:solidFill>
                <a:latin typeface="Univers for KPMG"/>
                <a:cs typeface="Univers for KPMG"/>
              </a:defRPr>
            </a:lvl1pPr>
            <a:lvl2pPr>
              <a:defRPr>
                <a:solidFill>
                  <a:srgbClr val="00338D"/>
                </a:solidFill>
                <a:latin typeface="Univers for KPMG Light" panose="020B0403020202020204" pitchFamily="34" charset="0"/>
                <a:cs typeface="Univers for KPMG Light" panose="020B0403020202020204" pitchFamily="34" charset="0"/>
              </a:defRPr>
            </a:lvl2pPr>
            <a:lvl3pPr>
              <a:defRPr>
                <a:solidFill>
                  <a:srgbClr val="00338D"/>
                </a:solidFill>
                <a:latin typeface="Univers for KPMG Light" panose="020B0403020202020204" pitchFamily="34" charset="0"/>
                <a:cs typeface="Univers for KPMG Light" panose="020B0403020202020204" pitchFamily="34" charset="0"/>
              </a:defRPr>
            </a:lvl3pPr>
            <a:lvl4pPr>
              <a:defRPr>
                <a:solidFill>
                  <a:srgbClr val="00338D"/>
                </a:solidFill>
                <a:latin typeface="Univers for KPMG Light" panose="020B0403020202020204" pitchFamily="34" charset="0"/>
                <a:cs typeface="Univers for KPMG Light" panose="020B0403020202020204" pitchFamily="34" charset="0"/>
              </a:defRPr>
            </a:lvl4pPr>
            <a:lvl5pPr>
              <a:defRPr>
                <a:solidFill>
                  <a:srgbClr val="00338D"/>
                </a:solidFill>
                <a:latin typeface="Univers for KPMG Light" panose="020B0403020202020204" pitchFamily="34" charset="0"/>
                <a:cs typeface="Univers for KPMG Light" panose="020B0403020202020204" pitchFamily="34" charset="0"/>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7"/>
          <p:cNvSpPr>
            <a:spLocks noGrp="1"/>
          </p:cNvSpPr>
          <p:nvPr>
            <p:ph type="body" sz="quarter" idx="28"/>
          </p:nvPr>
        </p:nvSpPr>
        <p:spPr>
          <a:xfrm>
            <a:off x="5066434" y="1738220"/>
            <a:ext cx="4031263" cy="4195855"/>
          </a:xfrm>
          <a:prstGeom prst="rect">
            <a:avLst/>
          </a:prstGeom>
        </p:spPr>
        <p:txBody>
          <a:bodyPr vert="horz" lIns="0" tIns="45720" rIns="0" bIns="0">
            <a:noAutofit/>
          </a:bodyPr>
          <a:lstStyle>
            <a:lvl1pPr>
              <a:defRPr>
                <a:solidFill>
                  <a:srgbClr val="00338D"/>
                </a:solidFill>
                <a:latin typeface="Univers for KPMG"/>
                <a:cs typeface="Univers for KPMG"/>
              </a:defRPr>
            </a:lvl1pPr>
            <a:lvl2pPr>
              <a:defRPr>
                <a:solidFill>
                  <a:srgbClr val="00338D"/>
                </a:solidFill>
                <a:latin typeface="Univers for KPMG Light" panose="020B0403020202020204" pitchFamily="34" charset="0"/>
                <a:cs typeface="Univers for KPMG Light" panose="020B0403020202020204" pitchFamily="34" charset="0"/>
              </a:defRPr>
            </a:lvl2pPr>
            <a:lvl3pPr marL="285750" indent="-285750">
              <a:defRPr lang="en-US" sz="1500" b="0" i="0" dirty="0" smtClean="0">
                <a:solidFill>
                  <a:srgbClr val="00338D"/>
                </a:solidFill>
                <a:latin typeface="Univers for KPMG Light" panose="020B0403020202020204" pitchFamily="34" charset="0"/>
                <a:cs typeface="Univers for KPMG Light" panose="020B0403020202020204" pitchFamily="34" charset="0"/>
              </a:defRPr>
            </a:lvl3pPr>
            <a:lvl4pPr marL="571500" indent="-228600">
              <a:defRPr lang="en-US" sz="1500" b="0" i="0" dirty="0" smtClean="0">
                <a:solidFill>
                  <a:srgbClr val="00338D"/>
                </a:solidFill>
                <a:latin typeface="Univers for KPMG Light" panose="020B0403020202020204" pitchFamily="34" charset="0"/>
                <a:cs typeface="Univers for KPMG Light" panose="020B0403020202020204" pitchFamily="34" charset="0"/>
              </a:defRPr>
            </a:lvl4pPr>
            <a:lvl5pPr>
              <a:defRPr lang="en-US" sz="1500" b="0" i="0" dirty="0" smtClean="0">
                <a:solidFill>
                  <a:srgbClr val="00338D"/>
                </a:solidFill>
                <a:latin typeface="Univers for KPMG Light" panose="020B0403020202020204" pitchFamily="34" charset="0"/>
                <a:cs typeface="Univers for KPMG Light" panose="020B0403020202020204" pitchFamily="34" charset="0"/>
              </a:defRPr>
            </a:lvl5pPr>
            <a:lvl6pPr>
              <a:defRPr/>
            </a:lvl6pPr>
            <a:lvl7pPr>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9649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93045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solidFill>
                  <a:srgbClr val="00338D"/>
                </a:solidFill>
              </a:defRPr>
            </a:lvl1pPr>
          </a:lstStyle>
          <a:p>
            <a:r>
              <a:rPr lang="en-US"/>
              <a:t>Click to edit Master title style</a:t>
            </a:r>
            <a:endParaRPr lang="en-US" dirty="0"/>
          </a:p>
        </p:txBody>
      </p:sp>
      <p:sp>
        <p:nvSpPr>
          <p:cNvPr id="21" name="Text Placeholder 20"/>
          <p:cNvSpPr>
            <a:spLocks noGrp="1"/>
          </p:cNvSpPr>
          <p:nvPr>
            <p:ph type="body" sz="quarter" idx="26"/>
          </p:nvPr>
        </p:nvSpPr>
        <p:spPr bwMode="gray">
          <a:xfrm>
            <a:off x="839426" y="1352831"/>
            <a:ext cx="4008799" cy="387856"/>
          </a:xfrm>
          <a:prstGeom prst="rect">
            <a:avLst/>
          </a:prstGeom>
          <a:solidFill>
            <a:srgbClr val="00338D"/>
          </a:solidFill>
          <a:ln w="12700">
            <a:noFill/>
          </a:ln>
        </p:spPr>
        <p:txBody>
          <a:bodyPr vert="horz" lIns="91440" tIns="0" rIns="0" bIns="0" rtlCol="0" anchor="ctr" anchorCtr="0">
            <a:noAutofit/>
          </a:bodyPr>
          <a:lstStyle>
            <a:lvl1pPr algn="l">
              <a:defRPr lang="en-US" sz="1500" b="1" i="0" kern="1200" noProof="0" dirty="0" smtClean="0">
                <a:solidFill>
                  <a:schemeClr val="bg1"/>
                </a:solidFill>
                <a:latin typeface="Univers for KPMG"/>
                <a:ea typeface="+mn-ea"/>
                <a:cs typeface="Univers for KPMG"/>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6" name="Text Placeholder 20"/>
          <p:cNvSpPr>
            <a:spLocks noGrp="1"/>
          </p:cNvSpPr>
          <p:nvPr>
            <p:ph type="body" sz="quarter" idx="28"/>
          </p:nvPr>
        </p:nvSpPr>
        <p:spPr bwMode="gray">
          <a:xfrm>
            <a:off x="839426" y="3748555"/>
            <a:ext cx="4008799" cy="460246"/>
          </a:xfrm>
          <a:prstGeom prst="rect">
            <a:avLst/>
          </a:prstGeom>
          <a:solidFill>
            <a:srgbClr val="00338D"/>
          </a:solidFill>
          <a:ln w="12700">
            <a:noFill/>
          </a:ln>
        </p:spPr>
        <p:txBody>
          <a:bodyPr vert="horz" lIns="91440" tIns="0" rIns="0" bIns="0" rtlCol="0" anchor="ctr" anchorCtr="0">
            <a:noAutofit/>
          </a:bodyPr>
          <a:lstStyle>
            <a:lvl1pPr algn="l">
              <a:defRPr lang="en-US" sz="1500" b="1" i="0" kern="1200" noProof="0" dirty="0" smtClean="0">
                <a:solidFill>
                  <a:schemeClr val="bg1"/>
                </a:solidFill>
                <a:latin typeface="Univers for KPMG"/>
                <a:ea typeface="+mn-ea"/>
                <a:cs typeface="Univers for KPMG"/>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13" name="Text Placeholder 20"/>
          <p:cNvSpPr>
            <a:spLocks noGrp="1"/>
          </p:cNvSpPr>
          <p:nvPr>
            <p:ph type="body" sz="quarter" idx="30"/>
          </p:nvPr>
        </p:nvSpPr>
        <p:spPr bwMode="gray">
          <a:xfrm>
            <a:off x="5066434" y="1352831"/>
            <a:ext cx="4031263" cy="387856"/>
          </a:xfrm>
          <a:prstGeom prst="rect">
            <a:avLst/>
          </a:prstGeom>
          <a:solidFill>
            <a:srgbClr val="00338D"/>
          </a:solidFill>
          <a:ln w="12700">
            <a:noFill/>
          </a:ln>
        </p:spPr>
        <p:txBody>
          <a:bodyPr vert="horz" lIns="91440" tIns="0" rIns="0" bIns="0" rtlCol="0" anchor="ctr" anchorCtr="0">
            <a:noAutofit/>
          </a:bodyPr>
          <a:lstStyle>
            <a:lvl1pPr algn="l">
              <a:defRPr lang="en-US" sz="1500" b="1" i="0" kern="1200" noProof="0" dirty="0" smtClean="0">
                <a:solidFill>
                  <a:schemeClr val="bg1"/>
                </a:solidFill>
                <a:latin typeface="Univers for KPMG"/>
                <a:ea typeface="+mn-ea"/>
                <a:cs typeface="Univers for KPMG"/>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15" name="Text Placeholder 7"/>
          <p:cNvSpPr>
            <a:spLocks noGrp="1"/>
          </p:cNvSpPr>
          <p:nvPr>
            <p:ph type="body" sz="quarter" idx="32"/>
          </p:nvPr>
        </p:nvSpPr>
        <p:spPr>
          <a:xfrm>
            <a:off x="839426" y="1748772"/>
            <a:ext cx="4008799" cy="1785003"/>
          </a:xfrm>
          <a:prstGeom prst="rect">
            <a:avLst/>
          </a:prstGeom>
        </p:spPr>
        <p:txBody>
          <a:bodyPr vert="horz" lIns="0" tIns="45720" rIns="0" bIns="0"/>
          <a:lstStyle>
            <a:lvl1pPr>
              <a:defRPr>
                <a:solidFill>
                  <a:srgbClr val="00338D"/>
                </a:solidFill>
                <a:latin typeface="Univers for KPMG"/>
                <a:cs typeface="Univers for KPMG"/>
              </a:defRPr>
            </a:lvl1pPr>
            <a:lvl2pPr>
              <a:defRPr>
                <a:solidFill>
                  <a:srgbClr val="00338D"/>
                </a:solidFill>
                <a:latin typeface="Univers for KPMG Light" panose="020B0403020202020204" pitchFamily="34" charset="0"/>
                <a:cs typeface="Univers for KPMG Light" panose="020B0403020202020204" pitchFamily="34" charset="0"/>
              </a:defRPr>
            </a:lvl2pPr>
            <a:lvl3pPr marL="285750" indent="-285750">
              <a:defRPr lang="en-US" sz="1500" b="0" i="0" dirty="0" smtClean="0">
                <a:solidFill>
                  <a:srgbClr val="00338D"/>
                </a:solidFill>
                <a:latin typeface="Univers for KPMG Light" panose="020B0403020202020204" pitchFamily="34" charset="0"/>
                <a:cs typeface="Univers for KPMG Light" panose="020B0403020202020204" pitchFamily="34" charset="0"/>
              </a:defRPr>
            </a:lvl3pPr>
            <a:lvl4pPr marL="571500" indent="-228600">
              <a:defRPr lang="en-US" sz="1500" b="0" i="0" dirty="0" smtClean="0">
                <a:solidFill>
                  <a:srgbClr val="00338D"/>
                </a:solidFill>
                <a:latin typeface="Univers for KPMG Light" panose="020B0403020202020204" pitchFamily="34" charset="0"/>
                <a:cs typeface="Univers for KPMG Light" panose="020B0403020202020204" pitchFamily="34" charset="0"/>
              </a:defRPr>
            </a:lvl4pPr>
            <a:lvl5pPr>
              <a:defRPr lang="en-US" sz="1500" b="0" i="0" dirty="0" smtClean="0">
                <a:solidFill>
                  <a:srgbClr val="00338D"/>
                </a:solidFill>
                <a:latin typeface="Univers for KPMG Light" panose="020B0403020202020204" pitchFamily="34" charset="0"/>
                <a:cs typeface="Univers for KPMG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33"/>
          </p:nvPr>
        </p:nvSpPr>
        <p:spPr>
          <a:xfrm>
            <a:off x="839426" y="4144496"/>
            <a:ext cx="4008799" cy="1789579"/>
          </a:xfrm>
          <a:prstGeom prst="rect">
            <a:avLst/>
          </a:prstGeom>
        </p:spPr>
        <p:txBody>
          <a:bodyPr vert="horz" lIns="0" tIns="45720" rIns="0" bIns="0"/>
          <a:lstStyle>
            <a:lvl1pPr>
              <a:defRPr>
                <a:solidFill>
                  <a:srgbClr val="00338D"/>
                </a:solidFill>
                <a:latin typeface="Univers for KPMG"/>
                <a:cs typeface="Univers for KPMG"/>
              </a:defRPr>
            </a:lvl1pPr>
            <a:lvl2pPr>
              <a:defRPr>
                <a:solidFill>
                  <a:srgbClr val="00338D"/>
                </a:solidFill>
                <a:latin typeface="Univers for KPMG Light" panose="020B0403020202020204" pitchFamily="34" charset="0"/>
                <a:cs typeface="Univers for KPMG Light" panose="020B0403020202020204" pitchFamily="34" charset="0"/>
              </a:defRPr>
            </a:lvl2pPr>
            <a:lvl3pPr marL="285750" indent="-285750">
              <a:defRPr lang="en-US" sz="1500" b="0" i="0" dirty="0" smtClean="0">
                <a:solidFill>
                  <a:srgbClr val="00338D"/>
                </a:solidFill>
                <a:latin typeface="Univers for KPMG Light" panose="020B0403020202020204" pitchFamily="34" charset="0"/>
                <a:cs typeface="Univers for KPMG Light" panose="020B0403020202020204" pitchFamily="34" charset="0"/>
              </a:defRPr>
            </a:lvl3pPr>
            <a:lvl4pPr marL="571500" indent="-228600">
              <a:defRPr lang="en-US" sz="1500" b="0" i="0" dirty="0" smtClean="0">
                <a:solidFill>
                  <a:srgbClr val="00338D"/>
                </a:solidFill>
                <a:latin typeface="Univers for KPMG Light" panose="020B0403020202020204" pitchFamily="34" charset="0"/>
                <a:cs typeface="Univers for KPMG Light" panose="020B0403020202020204" pitchFamily="34" charset="0"/>
              </a:defRPr>
            </a:lvl4pPr>
            <a:lvl5pPr>
              <a:defRPr lang="en-US" sz="1500" b="0" i="0" dirty="0" smtClean="0">
                <a:solidFill>
                  <a:srgbClr val="00338D"/>
                </a:solidFill>
                <a:latin typeface="Univers for KPMG Light" panose="020B0403020202020204" pitchFamily="34" charset="0"/>
                <a:cs typeface="Univers for KPMG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0"/>
          <p:cNvSpPr>
            <a:spLocks noGrp="1"/>
          </p:cNvSpPr>
          <p:nvPr>
            <p:ph type="body" sz="quarter" idx="34"/>
          </p:nvPr>
        </p:nvSpPr>
        <p:spPr bwMode="gray">
          <a:xfrm>
            <a:off x="5066435" y="3748555"/>
            <a:ext cx="4019198" cy="460246"/>
          </a:xfrm>
          <a:prstGeom prst="rect">
            <a:avLst/>
          </a:prstGeom>
          <a:solidFill>
            <a:srgbClr val="00338D"/>
          </a:solidFill>
          <a:ln w="12700">
            <a:noFill/>
          </a:ln>
        </p:spPr>
        <p:txBody>
          <a:bodyPr vert="horz" lIns="91440" tIns="0" rIns="0" bIns="0" rtlCol="0" anchor="ctr" anchorCtr="0">
            <a:noAutofit/>
          </a:bodyPr>
          <a:lstStyle>
            <a:lvl1pPr algn="l">
              <a:defRPr lang="en-US" sz="1500" b="1" i="0" kern="1200" noProof="0" dirty="0" smtClean="0">
                <a:solidFill>
                  <a:schemeClr val="bg1"/>
                </a:solidFill>
                <a:latin typeface="Univers for KPMG"/>
                <a:ea typeface="+mn-ea"/>
                <a:cs typeface="Univers for KPMG"/>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18" name="Text Placeholder 7"/>
          <p:cNvSpPr>
            <a:spLocks noGrp="1"/>
          </p:cNvSpPr>
          <p:nvPr>
            <p:ph type="body" sz="quarter" idx="35"/>
          </p:nvPr>
        </p:nvSpPr>
        <p:spPr>
          <a:xfrm>
            <a:off x="5066434" y="1748772"/>
            <a:ext cx="4031263" cy="1785003"/>
          </a:xfrm>
          <a:prstGeom prst="rect">
            <a:avLst/>
          </a:prstGeom>
        </p:spPr>
        <p:txBody>
          <a:bodyPr vert="horz" lIns="0" tIns="45720" rIns="0" bIns="0">
            <a:noAutofit/>
          </a:bodyPr>
          <a:lstStyle>
            <a:lvl1pPr>
              <a:defRPr>
                <a:solidFill>
                  <a:srgbClr val="00338D"/>
                </a:solidFill>
                <a:latin typeface="Univers for KPMG"/>
                <a:cs typeface="Univers for KPMG"/>
              </a:defRPr>
            </a:lvl1pPr>
            <a:lvl2pPr>
              <a:defRPr>
                <a:solidFill>
                  <a:srgbClr val="00338D"/>
                </a:solidFill>
                <a:latin typeface="Univers for KPMG Light" panose="020B0403020202020204" pitchFamily="34" charset="0"/>
                <a:cs typeface="Univers for KPMG Light" panose="020B0403020202020204" pitchFamily="34" charset="0"/>
              </a:defRPr>
            </a:lvl2pPr>
            <a:lvl3pPr marL="285750" indent="-285750">
              <a:defRPr lang="en-US" sz="1500" b="0" i="0" dirty="0" smtClean="0">
                <a:solidFill>
                  <a:srgbClr val="00338D"/>
                </a:solidFill>
                <a:latin typeface="Univers for KPMG Light" panose="020B0403020202020204" pitchFamily="34" charset="0"/>
                <a:cs typeface="Univers for KPMG Light" panose="020B0403020202020204" pitchFamily="34" charset="0"/>
              </a:defRPr>
            </a:lvl3pPr>
            <a:lvl4pPr marL="571500" indent="-228600">
              <a:defRPr lang="en-US" sz="1500" b="0" i="0" dirty="0" smtClean="0">
                <a:solidFill>
                  <a:srgbClr val="00338D"/>
                </a:solidFill>
                <a:latin typeface="Univers for KPMG Light" panose="020B0403020202020204" pitchFamily="34" charset="0"/>
                <a:cs typeface="Univers for KPMG Light" panose="020B0403020202020204" pitchFamily="34" charset="0"/>
              </a:defRPr>
            </a:lvl4pPr>
            <a:lvl5pPr>
              <a:defRPr lang="en-US" sz="1500" b="0" i="0" dirty="0" smtClean="0">
                <a:solidFill>
                  <a:srgbClr val="00338D"/>
                </a:solidFill>
                <a:latin typeface="Univers for KPMG Light" panose="020B0403020202020204" pitchFamily="34" charset="0"/>
                <a:cs typeface="Univers for KPMG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p:cNvSpPr>
            <a:spLocks noGrp="1"/>
          </p:cNvSpPr>
          <p:nvPr>
            <p:ph type="body" sz="quarter" idx="36"/>
          </p:nvPr>
        </p:nvSpPr>
        <p:spPr>
          <a:xfrm>
            <a:off x="5066435" y="4144496"/>
            <a:ext cx="4019198" cy="1789579"/>
          </a:xfrm>
          <a:prstGeom prst="rect">
            <a:avLst/>
          </a:prstGeom>
        </p:spPr>
        <p:txBody>
          <a:bodyPr vert="horz" lIns="0" tIns="45720" rIns="0" bIns="0">
            <a:noAutofit/>
          </a:bodyPr>
          <a:lstStyle>
            <a:lvl1pPr>
              <a:defRPr>
                <a:solidFill>
                  <a:srgbClr val="00338D"/>
                </a:solidFill>
                <a:latin typeface="Univers for KPMG"/>
                <a:cs typeface="Univers for KPMG"/>
              </a:defRPr>
            </a:lvl1pPr>
            <a:lvl2pPr>
              <a:defRPr>
                <a:solidFill>
                  <a:srgbClr val="00338D"/>
                </a:solidFill>
                <a:latin typeface="Univers for KPMG Light" panose="020B0403020202020204" pitchFamily="34" charset="0"/>
                <a:cs typeface="Univers for KPMG Light" panose="020B0403020202020204" pitchFamily="34" charset="0"/>
              </a:defRPr>
            </a:lvl2pPr>
            <a:lvl3pPr marL="285750" indent="-285750">
              <a:defRPr lang="en-US" sz="1500" b="0" i="0" dirty="0" smtClean="0">
                <a:solidFill>
                  <a:srgbClr val="00338D"/>
                </a:solidFill>
                <a:latin typeface="Univers for KPMG Light" panose="020B0403020202020204" pitchFamily="34" charset="0"/>
                <a:cs typeface="Univers for KPMG Light" panose="020B0403020202020204" pitchFamily="34" charset="0"/>
              </a:defRPr>
            </a:lvl3pPr>
            <a:lvl4pPr marL="571500" indent="-228600">
              <a:defRPr lang="en-US" sz="1500" b="0" i="0" dirty="0" smtClean="0">
                <a:solidFill>
                  <a:srgbClr val="00338D"/>
                </a:solidFill>
                <a:latin typeface="Univers for KPMG Light" panose="020B0403020202020204" pitchFamily="34" charset="0"/>
                <a:cs typeface="Univers for KPMG Light" panose="020B0403020202020204" pitchFamily="34" charset="0"/>
              </a:defRPr>
            </a:lvl4pPr>
            <a:lvl5pPr>
              <a:defRPr lang="en-US" sz="1500" b="0" i="0" dirty="0" smtClean="0">
                <a:solidFill>
                  <a:srgbClr val="00338D"/>
                </a:solidFill>
                <a:latin typeface="Univers for KPMG Light" panose="020B0403020202020204" pitchFamily="34" charset="0"/>
                <a:cs typeface="Univers for KPMG Light" panose="020B0403020202020204" pitchFamily="34" charset="0"/>
              </a:defRPr>
            </a:lvl5pPr>
            <a:lvl6pPr>
              <a:defRPr/>
            </a:lvl6pPr>
            <a:lvl7pPr>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43213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rgbClr val="00338D"/>
        </a:solidFill>
        <a:effectLst/>
      </p:bgPr>
    </p:bg>
    <p:spTree>
      <p:nvGrpSpPr>
        <p:cNvPr id="1" name=""/>
        <p:cNvGrpSpPr/>
        <p:nvPr/>
      </p:nvGrpSpPr>
      <p:grpSpPr>
        <a:xfrm>
          <a:off x="0" y="0"/>
          <a:ext cx="0" cy="0"/>
          <a:chOff x="0" y="0"/>
          <a:chExt cx="0" cy="0"/>
        </a:xfrm>
      </p:grpSpPr>
      <p:sp>
        <p:nvSpPr>
          <p:cNvPr id="5" name="Shape 36"/>
          <p:cNvSpPr/>
          <p:nvPr userDrawn="1"/>
        </p:nvSpPr>
        <p:spPr>
          <a:xfrm>
            <a:off x="2398328" y="6320118"/>
            <a:ext cx="6303819" cy="40341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defTabSz="914400">
              <a:defRPr sz="800">
                <a:solidFill>
                  <a:srgbClr val="004C97"/>
                </a:solidFill>
                <a:latin typeface="Univers for KPMG"/>
                <a:ea typeface="Univers for KPMG"/>
                <a:cs typeface="Univers for KPMG"/>
                <a:sym typeface="Univers for KPMG"/>
              </a:defRPr>
            </a:lvl1pPr>
          </a:lstStyle>
          <a:p>
            <a:pPr lvl="0">
              <a:defRPr sz="1800">
                <a:solidFill>
                  <a:srgbClr val="000000"/>
                </a:solidFill>
              </a:defRPr>
            </a:pPr>
            <a:r>
              <a:rPr sz="600" dirty="0">
                <a:solidFill>
                  <a:schemeClr val="bg1"/>
                </a:solidFill>
                <a:latin typeface="Univers for KPMG Light"/>
                <a:ea typeface="Univers for KPMG Light"/>
                <a:cs typeface="Univers for KPMG Light"/>
              </a:rPr>
              <a:t>©KPMG 2015. Inset copyright information here. Imagnimus inciis sed maximus, acepedi psandi occum qui coribus et et volumquia volo con pe quis ipsae con experfe raerovition pariorem fuga. Ita cores doluptae pro consed mi, ut et adi bea cus sum il magnita tiunteseque sae vel modi rem con errorpor sendiciendes et, optate est, sin non pro dolenda nimint ea doluptur sapernatius eum facernam adipit ex es inverferum eventio rempos inus exererum solutet la quia suntotatem explique mi, comnis es molut eic tem excestis et ellautes.</a:t>
            </a:r>
          </a:p>
        </p:txBody>
      </p:sp>
      <p:sp>
        <p:nvSpPr>
          <p:cNvPr id="3" name="Title 2"/>
          <p:cNvSpPr>
            <a:spLocks noGrp="1"/>
          </p:cNvSpPr>
          <p:nvPr>
            <p:ph type="title"/>
          </p:nvPr>
        </p:nvSpPr>
        <p:spPr>
          <a:xfrm>
            <a:off x="2217594" y="1344706"/>
            <a:ext cx="6686864" cy="2359620"/>
          </a:xfrm>
          <a:prstGeom prst="rect">
            <a:avLst/>
          </a:prstGeom>
        </p:spPr>
        <p:txBody>
          <a:bodyPr lIns="0" tIns="0" rIns="0" bIns="0" anchor="t" anchorCtr="0">
            <a:noAutofit/>
          </a:bodyPr>
          <a:lstStyle>
            <a:lvl1pPr>
              <a:lnSpc>
                <a:spcPts val="9200"/>
              </a:lnSpc>
              <a:defRPr sz="11000" b="0" i="0">
                <a:solidFill>
                  <a:schemeClr val="bg1"/>
                </a:solidFill>
                <a:latin typeface="KPMG Extralight"/>
                <a:cs typeface="KPMG Extralight"/>
              </a:defRPr>
            </a:lvl1pPr>
          </a:lstStyle>
          <a:p>
            <a:r>
              <a:rPr lang="en-US"/>
              <a:t>Click to edit Master title style</a:t>
            </a:r>
            <a:endParaRPr lang="en-US" dirty="0"/>
          </a:p>
        </p:txBody>
      </p:sp>
      <p:sp>
        <p:nvSpPr>
          <p:cNvPr id="7" name="object 4"/>
          <p:cNvSpPr/>
          <p:nvPr userDrawn="1"/>
        </p:nvSpPr>
        <p:spPr>
          <a:xfrm>
            <a:off x="0" y="0"/>
            <a:ext cx="171565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91DA"/>
          </a:solidFill>
        </p:spPr>
        <p:txBody>
          <a:bodyPr wrap="square" lIns="0" tIns="0" rIns="0" bIns="0" rtlCol="0">
            <a:noAutofit/>
          </a:bodyPr>
          <a:lstStyle/>
          <a:p>
            <a:endParaRPr sz="1692" dirty="0">
              <a:latin typeface="Univers for KPMG Light" panose="020B0403020202020204" pitchFamily="34" charset="0"/>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317" t="20408" b="21208"/>
          <a:stretch/>
        </p:blipFill>
        <p:spPr>
          <a:xfrm>
            <a:off x="2065660" y="539715"/>
            <a:ext cx="1276125" cy="548640"/>
          </a:xfrm>
          <a:prstGeom prst="rect">
            <a:avLst/>
          </a:prstGeom>
        </p:spPr>
      </p:pic>
    </p:spTree>
    <p:extLst>
      <p:ext uri="{BB962C8B-B14F-4D97-AF65-F5344CB8AC3E}">
        <p14:creationId xmlns:p14="http://schemas.microsoft.com/office/powerpoint/2010/main" val="471692788"/>
      </p:ext>
    </p:extLst>
  </p:cSld>
  <p:clrMapOvr>
    <a:masterClrMapping/>
  </p:clrMapOvr>
  <p:extLst>
    <p:ext uri="{DCECCB84-F9BA-43D5-87BE-67443E8EF086}">
      <p15:sldGuideLst xmlns:p15="http://schemas.microsoft.com/office/powerpoint/2012/main">
        <p15:guide id="1" pos="1395"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rgbClr val="0091DA"/>
        </a:solidFill>
        <a:effectLst/>
      </p:bgPr>
    </p:bg>
    <p:spTree>
      <p:nvGrpSpPr>
        <p:cNvPr id="1" name=""/>
        <p:cNvGrpSpPr/>
        <p:nvPr/>
      </p:nvGrpSpPr>
      <p:grpSpPr>
        <a:xfrm>
          <a:off x="0" y="0"/>
          <a:ext cx="0" cy="0"/>
          <a:chOff x="0" y="0"/>
          <a:chExt cx="0" cy="0"/>
        </a:xfrm>
      </p:grpSpPr>
      <p:sp>
        <p:nvSpPr>
          <p:cNvPr id="4" name="object 4"/>
          <p:cNvSpPr/>
          <p:nvPr userDrawn="1"/>
        </p:nvSpPr>
        <p:spPr>
          <a:xfrm>
            <a:off x="0" y="0"/>
            <a:ext cx="171565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692" dirty="0">
              <a:latin typeface="Univers for KPMG Light" panose="020B0403020202020204" pitchFamily="34" charset="0"/>
            </a:endParaRPr>
          </a:p>
        </p:txBody>
      </p:sp>
      <p:sp>
        <p:nvSpPr>
          <p:cNvPr id="22" name="Title 21"/>
          <p:cNvSpPr>
            <a:spLocks noGrp="1"/>
          </p:cNvSpPr>
          <p:nvPr>
            <p:ph type="title" hasCustomPrompt="1"/>
          </p:nvPr>
        </p:nvSpPr>
        <p:spPr>
          <a:xfrm>
            <a:off x="2215342" y="1347395"/>
            <a:ext cx="6686863" cy="2359620"/>
          </a:xfrm>
          <a:prstGeom prst="rect">
            <a:avLst/>
          </a:prstGeom>
        </p:spPr>
        <p:txBody>
          <a:bodyPr lIns="0" tIns="0" rIns="0" bIns="0" anchor="t" anchorCtr="0">
            <a:noAutofit/>
          </a:bodyPr>
          <a:lstStyle>
            <a:lvl1pPr>
              <a:lnSpc>
                <a:spcPts val="9200"/>
              </a:lnSpc>
              <a:defRPr sz="11000" baseline="0">
                <a:solidFill>
                  <a:srgbClr val="FFFFFF"/>
                </a:solidFill>
                <a:latin typeface="KPMG Extralight"/>
                <a:cs typeface="KPMG Extralight"/>
              </a:defRPr>
            </a:lvl1pPr>
          </a:lstStyle>
          <a:p>
            <a:r>
              <a:rPr lang="en-US" dirty="0"/>
              <a:t>Section divider one title style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17" t="20408" b="21208"/>
          <a:stretch/>
        </p:blipFill>
        <p:spPr>
          <a:xfrm>
            <a:off x="2065660" y="539715"/>
            <a:ext cx="1276125" cy="548640"/>
          </a:xfrm>
          <a:prstGeom prst="rect">
            <a:avLst/>
          </a:prstGeom>
        </p:spPr>
      </p:pic>
    </p:spTree>
    <p:extLst>
      <p:ext uri="{BB962C8B-B14F-4D97-AF65-F5344CB8AC3E}">
        <p14:creationId xmlns:p14="http://schemas.microsoft.com/office/powerpoint/2010/main" val="20395307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DIVIDER 2">
    <p:bg>
      <p:bgPr>
        <a:solidFill>
          <a:srgbClr val="6D2077"/>
        </a:solidFill>
        <a:effectLst/>
      </p:bgPr>
    </p:bg>
    <p:spTree>
      <p:nvGrpSpPr>
        <p:cNvPr id="1" name=""/>
        <p:cNvGrpSpPr/>
        <p:nvPr/>
      </p:nvGrpSpPr>
      <p:grpSpPr>
        <a:xfrm>
          <a:off x="0" y="0"/>
          <a:ext cx="0" cy="0"/>
          <a:chOff x="0" y="0"/>
          <a:chExt cx="0" cy="0"/>
        </a:xfrm>
      </p:grpSpPr>
      <p:sp>
        <p:nvSpPr>
          <p:cNvPr id="4" name="object 4"/>
          <p:cNvSpPr/>
          <p:nvPr userDrawn="1"/>
        </p:nvSpPr>
        <p:spPr>
          <a:xfrm>
            <a:off x="0" y="0"/>
            <a:ext cx="171565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A3A1"/>
          </a:solidFill>
        </p:spPr>
        <p:txBody>
          <a:bodyPr wrap="square" lIns="0" tIns="0" rIns="0" bIns="0" rtlCol="0">
            <a:noAutofit/>
          </a:bodyPr>
          <a:lstStyle/>
          <a:p>
            <a:endParaRPr sz="1692" dirty="0">
              <a:latin typeface="Univers for KPMG Light" panose="020B0403020202020204" pitchFamily="34" charset="0"/>
            </a:endParaRPr>
          </a:p>
        </p:txBody>
      </p:sp>
      <p:sp>
        <p:nvSpPr>
          <p:cNvPr id="22" name="Title 21"/>
          <p:cNvSpPr>
            <a:spLocks noGrp="1"/>
          </p:cNvSpPr>
          <p:nvPr>
            <p:ph type="title" hasCustomPrompt="1"/>
          </p:nvPr>
        </p:nvSpPr>
        <p:spPr>
          <a:xfrm>
            <a:off x="2215342" y="1347395"/>
            <a:ext cx="6686863" cy="2359620"/>
          </a:xfrm>
          <a:prstGeom prst="rect">
            <a:avLst/>
          </a:prstGeom>
        </p:spPr>
        <p:txBody>
          <a:bodyPr lIns="0" tIns="0" rIns="0" bIns="0" anchor="t" anchorCtr="0">
            <a:noAutofit/>
          </a:bodyPr>
          <a:lstStyle>
            <a:lvl1pPr algn="l">
              <a:lnSpc>
                <a:spcPts val="9200"/>
              </a:lnSpc>
              <a:defRPr sz="11000" baseline="0">
                <a:solidFill>
                  <a:srgbClr val="FFFFFF"/>
                </a:solidFill>
                <a:latin typeface="KPMG Extralight"/>
                <a:cs typeface="KPMG Extralight"/>
              </a:defRPr>
            </a:lvl1pPr>
          </a:lstStyle>
          <a:p>
            <a:r>
              <a:rPr lang="en-US" dirty="0"/>
              <a:t>Section divider two title style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17" t="20408" b="21208"/>
          <a:stretch/>
        </p:blipFill>
        <p:spPr>
          <a:xfrm>
            <a:off x="2065660" y="539715"/>
            <a:ext cx="1276125" cy="548640"/>
          </a:xfrm>
          <a:prstGeom prst="rect">
            <a:avLst/>
          </a:prstGeom>
        </p:spPr>
      </p:pic>
    </p:spTree>
    <p:extLst>
      <p:ext uri="{BB962C8B-B14F-4D97-AF65-F5344CB8AC3E}">
        <p14:creationId xmlns:p14="http://schemas.microsoft.com/office/powerpoint/2010/main" val="19705757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rgbClr val="00338D"/>
        </a:solidFill>
        <a:effectLst/>
      </p:bgPr>
    </p:bg>
    <p:spTree>
      <p:nvGrpSpPr>
        <p:cNvPr id="1" name=""/>
        <p:cNvGrpSpPr/>
        <p:nvPr/>
      </p:nvGrpSpPr>
      <p:grpSpPr>
        <a:xfrm>
          <a:off x="0" y="0"/>
          <a:ext cx="0" cy="0"/>
          <a:chOff x="0" y="0"/>
          <a:chExt cx="0" cy="0"/>
        </a:xfrm>
      </p:grpSpPr>
      <p:sp>
        <p:nvSpPr>
          <p:cNvPr id="4" name="object 4"/>
          <p:cNvSpPr/>
          <p:nvPr userDrawn="1"/>
        </p:nvSpPr>
        <p:spPr>
          <a:xfrm>
            <a:off x="0" y="0"/>
            <a:ext cx="171565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91DA"/>
          </a:solidFill>
        </p:spPr>
        <p:txBody>
          <a:bodyPr wrap="square" lIns="0" tIns="0" rIns="0" bIns="0" rtlCol="0">
            <a:noAutofit/>
          </a:bodyPr>
          <a:lstStyle/>
          <a:p>
            <a:endParaRPr sz="1692" dirty="0">
              <a:latin typeface="Univers for KPMG Light" panose="020B0403020202020204" pitchFamily="34" charset="0"/>
            </a:endParaRPr>
          </a:p>
        </p:txBody>
      </p:sp>
      <p:sp>
        <p:nvSpPr>
          <p:cNvPr id="22" name="Title 21"/>
          <p:cNvSpPr>
            <a:spLocks noGrp="1"/>
          </p:cNvSpPr>
          <p:nvPr>
            <p:ph type="title" hasCustomPrompt="1"/>
          </p:nvPr>
        </p:nvSpPr>
        <p:spPr>
          <a:xfrm>
            <a:off x="2215342" y="1344706"/>
            <a:ext cx="6686863" cy="2359620"/>
          </a:xfrm>
          <a:prstGeom prst="rect">
            <a:avLst/>
          </a:prstGeom>
        </p:spPr>
        <p:txBody>
          <a:bodyPr lIns="0" tIns="0" rIns="0" bIns="0" anchor="t" anchorCtr="0">
            <a:noAutofit/>
          </a:bodyPr>
          <a:lstStyle>
            <a:lvl1pPr>
              <a:lnSpc>
                <a:spcPts val="9200"/>
              </a:lnSpc>
              <a:defRPr sz="11000" baseline="0">
                <a:solidFill>
                  <a:srgbClr val="FFFFFF"/>
                </a:solidFill>
                <a:latin typeface="KPMG Extralight"/>
                <a:cs typeface="KPMG Extralight"/>
              </a:defRPr>
            </a:lvl1pPr>
          </a:lstStyle>
          <a:p>
            <a:r>
              <a:rPr lang="en-US" dirty="0"/>
              <a:t>Section divider three title style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17" t="20408" b="21208"/>
          <a:stretch/>
        </p:blipFill>
        <p:spPr>
          <a:xfrm>
            <a:off x="2065660" y="539715"/>
            <a:ext cx="1276125" cy="548640"/>
          </a:xfrm>
          <a:prstGeom prst="rect">
            <a:avLst/>
          </a:prstGeom>
        </p:spPr>
      </p:pic>
    </p:spTree>
    <p:extLst>
      <p:ext uri="{BB962C8B-B14F-4D97-AF65-F5344CB8AC3E}">
        <p14:creationId xmlns:p14="http://schemas.microsoft.com/office/powerpoint/2010/main" val="41722253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DIVIDER 4">
    <p:bg>
      <p:bgPr>
        <a:solidFill>
          <a:srgbClr val="00A3A1"/>
        </a:solidFill>
        <a:effectLst/>
      </p:bgPr>
    </p:bg>
    <p:spTree>
      <p:nvGrpSpPr>
        <p:cNvPr id="1" name=""/>
        <p:cNvGrpSpPr/>
        <p:nvPr/>
      </p:nvGrpSpPr>
      <p:grpSpPr>
        <a:xfrm>
          <a:off x="0" y="0"/>
          <a:ext cx="0" cy="0"/>
          <a:chOff x="0" y="0"/>
          <a:chExt cx="0" cy="0"/>
        </a:xfrm>
      </p:grpSpPr>
      <p:sp>
        <p:nvSpPr>
          <p:cNvPr id="4" name="object 4"/>
          <p:cNvSpPr/>
          <p:nvPr userDrawn="1"/>
        </p:nvSpPr>
        <p:spPr>
          <a:xfrm>
            <a:off x="0" y="0"/>
            <a:ext cx="171565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6D2077"/>
          </a:solidFill>
        </p:spPr>
        <p:txBody>
          <a:bodyPr wrap="square" lIns="0" tIns="0" rIns="0" bIns="0" rtlCol="0">
            <a:noAutofit/>
          </a:bodyPr>
          <a:lstStyle/>
          <a:p>
            <a:endParaRPr sz="1692" dirty="0">
              <a:latin typeface="Univers for KPMG Light" panose="020B0403020202020204" pitchFamily="34" charset="0"/>
            </a:endParaRPr>
          </a:p>
        </p:txBody>
      </p:sp>
      <p:sp>
        <p:nvSpPr>
          <p:cNvPr id="22" name="Title 21"/>
          <p:cNvSpPr>
            <a:spLocks noGrp="1"/>
          </p:cNvSpPr>
          <p:nvPr>
            <p:ph type="title" hasCustomPrompt="1"/>
          </p:nvPr>
        </p:nvSpPr>
        <p:spPr>
          <a:xfrm>
            <a:off x="2215342" y="1344706"/>
            <a:ext cx="6686863" cy="2359620"/>
          </a:xfrm>
          <a:prstGeom prst="rect">
            <a:avLst/>
          </a:prstGeom>
        </p:spPr>
        <p:txBody>
          <a:bodyPr lIns="0" tIns="0" rIns="0" bIns="0" anchor="t" anchorCtr="0">
            <a:noAutofit/>
          </a:bodyPr>
          <a:lstStyle>
            <a:lvl1pPr>
              <a:lnSpc>
                <a:spcPts val="9200"/>
              </a:lnSpc>
              <a:defRPr sz="11000" baseline="0">
                <a:solidFill>
                  <a:srgbClr val="FFFFFF"/>
                </a:solidFill>
                <a:latin typeface="KPMG Extralight"/>
                <a:cs typeface="KPMG Extralight"/>
              </a:defRPr>
            </a:lvl1pPr>
          </a:lstStyle>
          <a:p>
            <a:r>
              <a:rPr lang="en-US" dirty="0"/>
              <a:t>Section divider four title style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17" t="20408" b="21208"/>
          <a:stretch/>
        </p:blipFill>
        <p:spPr>
          <a:xfrm>
            <a:off x="2065660" y="539715"/>
            <a:ext cx="1276125" cy="548640"/>
          </a:xfrm>
          <a:prstGeom prst="rect">
            <a:avLst/>
          </a:prstGeom>
        </p:spPr>
      </p:pic>
    </p:spTree>
    <p:extLst>
      <p:ext uri="{BB962C8B-B14F-4D97-AF65-F5344CB8AC3E}">
        <p14:creationId xmlns:p14="http://schemas.microsoft.com/office/powerpoint/2010/main" val="27509789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t="26128" b="25637"/>
          <a:stretch/>
        </p:blipFill>
        <p:spPr>
          <a:xfrm>
            <a:off x="2135969" y="633507"/>
            <a:ext cx="1154846" cy="411480"/>
          </a:xfrm>
          <a:prstGeom prst="rect">
            <a:avLst/>
          </a:prstGeom>
        </p:spPr>
      </p:pic>
      <p:sp>
        <p:nvSpPr>
          <p:cNvPr id="4" name="Rectangle 3">
            <a:hlinkClick r:id="rId4"/>
          </p:cNvPr>
          <p:cNvSpPr>
            <a:spLocks noChangeArrowheads="1"/>
          </p:cNvSpPr>
          <p:nvPr userDrawn="1"/>
        </p:nvSpPr>
        <p:spPr bwMode="auto">
          <a:xfrm>
            <a:off x="2321989" y="3236883"/>
            <a:ext cx="1725743" cy="184666"/>
          </a:xfrm>
          <a:prstGeom prst="rect">
            <a:avLst/>
          </a:prstGeom>
          <a:noFill/>
          <a:ln w="9525">
            <a:noFill/>
            <a:miter lim="800000"/>
            <a:headEnd/>
            <a:tailEnd/>
          </a:ln>
          <a:effectLst/>
        </p:spPr>
        <p:txBody>
          <a:bodyPr wrap="square" lIns="0" tIns="0" rIns="0" bIns="0" anchor="ctr">
            <a:spAutoFit/>
          </a:bodyPr>
          <a:lstStyle/>
          <a:p>
            <a:pPr>
              <a:defRPr/>
            </a:pPr>
            <a:r>
              <a:rPr lang="en-GB" sz="1200" b="1" i="0" kern="0" dirty="0">
                <a:solidFill>
                  <a:srgbClr val="00468E"/>
                </a:solidFill>
                <a:latin typeface="Univers for KPMG"/>
                <a:ea typeface="Univers for KPMG" pitchFamily="18" charset="0"/>
                <a:cs typeface="Univers for KPMG"/>
              </a:rPr>
              <a:t>kpmg.com/socialmedia</a:t>
            </a:r>
            <a:endParaRPr lang="en-GB" sz="1200" b="1" i="0" kern="0" dirty="0">
              <a:solidFill>
                <a:srgbClr val="000000"/>
              </a:solidFill>
              <a:latin typeface="Univers for KPMG"/>
              <a:cs typeface="Univers for KPMG"/>
            </a:endParaRPr>
          </a:p>
        </p:txBody>
      </p:sp>
      <p:pic>
        <p:nvPicPr>
          <p:cNvPr id="6" name="Picture 5" descr="Print-APP-icon.jpg"/>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4552584" y="3475844"/>
            <a:ext cx="1012667" cy="269600"/>
          </a:xfrm>
          <a:prstGeom prst="rect">
            <a:avLst/>
          </a:prstGeom>
        </p:spPr>
      </p:pic>
      <p:sp>
        <p:nvSpPr>
          <p:cNvPr id="7" name="Rectangle 6">
            <a:hlinkClick r:id="rId4"/>
          </p:cNvPr>
          <p:cNvSpPr>
            <a:spLocks noChangeArrowheads="1"/>
          </p:cNvSpPr>
          <p:nvPr userDrawn="1"/>
        </p:nvSpPr>
        <p:spPr bwMode="auto">
          <a:xfrm>
            <a:off x="4555847" y="3236883"/>
            <a:ext cx="1125682" cy="184666"/>
          </a:xfrm>
          <a:prstGeom prst="rect">
            <a:avLst/>
          </a:prstGeom>
          <a:noFill/>
          <a:ln w="9525">
            <a:noFill/>
            <a:miter lim="800000"/>
            <a:headEnd/>
            <a:tailEnd/>
          </a:ln>
          <a:effectLst/>
        </p:spPr>
        <p:txBody>
          <a:bodyPr lIns="0" tIns="0" rIns="0" bIns="0" anchor="ctr">
            <a:spAutoFit/>
          </a:bodyPr>
          <a:lstStyle/>
          <a:p>
            <a:pPr>
              <a:defRPr/>
            </a:pPr>
            <a:r>
              <a:rPr lang="en-GB" sz="1200" b="1" i="0" kern="0" dirty="0">
                <a:solidFill>
                  <a:srgbClr val="00468E"/>
                </a:solidFill>
                <a:latin typeface="Univers for KPMG"/>
                <a:ea typeface="Univers for KPMG" pitchFamily="18" charset="0"/>
                <a:cs typeface="Univers for KPMG"/>
              </a:rPr>
              <a:t>kpmg.com/app</a:t>
            </a:r>
            <a:endParaRPr lang="en-GB" sz="1200" b="1" i="0" kern="0" dirty="0">
              <a:solidFill>
                <a:srgbClr val="000000"/>
              </a:solidFill>
              <a:latin typeface="Univers for KPMG"/>
              <a:cs typeface="Univers for KPMG"/>
            </a:endParaRPr>
          </a:p>
        </p:txBody>
      </p:sp>
      <p:sp>
        <p:nvSpPr>
          <p:cNvPr id="9" name="object 3"/>
          <p:cNvSpPr/>
          <p:nvPr userDrawn="1"/>
        </p:nvSpPr>
        <p:spPr>
          <a:xfrm>
            <a:off x="0" y="0"/>
            <a:ext cx="1720042"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692" dirty="0">
              <a:latin typeface="Univers for KPMG Light" panose="020B0403020202020204" pitchFamily="34" charset="0"/>
            </a:endParaRPr>
          </a:p>
        </p:txBody>
      </p:sp>
      <p:pic>
        <p:nvPicPr>
          <p:cNvPr id="10" name="Picture 9"/>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2294745" y="3446164"/>
            <a:ext cx="1910988" cy="322729"/>
          </a:xfrm>
          <a:prstGeom prst="rect">
            <a:avLst/>
          </a:prstGeom>
        </p:spPr>
      </p:pic>
      <p:sp>
        <p:nvSpPr>
          <p:cNvPr id="14" name="Content Placeholder 1"/>
          <p:cNvSpPr txBox="1">
            <a:spLocks/>
          </p:cNvSpPr>
          <p:nvPr userDrawn="1">
            <p:custDataLst>
              <p:tags r:id="rId1"/>
            </p:custDataLst>
          </p:nvPr>
        </p:nvSpPr>
        <p:spPr>
          <a:xfrm>
            <a:off x="2209801" y="4214320"/>
            <a:ext cx="6716485" cy="1008373"/>
          </a:xfrm>
          <a:prstGeom prst="rect">
            <a:avLst/>
          </a:prstGeom>
        </p:spPr>
        <p:txBody>
          <a:bodyPr/>
          <a:lstStyle>
            <a:lvl1pPr eaLnBrk="1" hangingPunct="1">
              <a:spcAft>
                <a:spcPts val="600"/>
              </a:spcAft>
              <a:defRPr sz="1500" b="1" i="0">
                <a:solidFill>
                  <a:schemeClr val="tx2"/>
                </a:solidFill>
                <a:latin typeface="Univers for KPMG" panose="020B0603020202020204" pitchFamily="34" charset="0"/>
                <a:cs typeface="Univers for KPMG" panose="020B0603020202020204" pitchFamily="34" charset="0"/>
              </a:defRPr>
            </a:lvl1pPr>
            <a:lvl2pPr marL="0" indent="0" ea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285750" eaLnBrk="1" hangingPunct="1">
              <a:spcAft>
                <a:spcPts val="600"/>
              </a:spcAft>
              <a:buClrTx/>
              <a:buFont typeface="Univers for KPMG"/>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28600" eaLnBrk="1" hangingPunct="1">
              <a:spcAft>
                <a:spcPts val="600"/>
              </a:spcAft>
              <a:buFont typeface="Univers for KPMG"/>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eaLnBrk="1" hangingPunct="1">
              <a:spcAft>
                <a:spcPts val="600"/>
              </a:spcAft>
              <a:defRPr sz="1500" b="0" i="0">
                <a:solidFill>
                  <a:schemeClr val="accent5"/>
                </a:solidFill>
                <a:latin typeface="Univers for KPMG Light" panose="020B0403020202020204" pitchFamily="34" charset="0"/>
                <a:cs typeface="Univers for KPMG Light" panose="020B0403020202020204" pitchFamily="34" charset="0"/>
              </a:defRPr>
            </a:lvl5pPr>
          </a:lstStyle>
          <a:p>
            <a:pPr lvl="1" defTabSz="990570"/>
            <a:r>
              <a:rPr lang="en-CA" altLang="en-US" sz="1100" kern="0" dirty="0">
                <a:solidFill>
                  <a:schemeClr val="bg1">
                    <a:lumMod val="65000"/>
                  </a:schemeClr>
                </a:solidFill>
                <a:latin typeface="Univers for KPMG" panose="020B0603020202020204" pitchFamily="34" charset="0"/>
              </a:rPr>
              <a:t>© 2015 KPMG International Cooperative ("KPMG International"), a Swiss entity. Member firms of the KPMG network of independent firms are affiliated with KPMG International. KPMG International provides no services to clients. No member firm has any authority to obligate or bind KPMG International or any other member firm vis-à-vis third parties, nor does KPMG International have any such authority to obligate or bind any member firm. All rights reserved.</a:t>
            </a:r>
            <a:endParaRPr lang="en-US" sz="1100" kern="0" dirty="0">
              <a:solidFill>
                <a:schemeClr val="bg1">
                  <a:lumMod val="65000"/>
                </a:schemeClr>
              </a:solidFill>
              <a:latin typeface="Univers for KPMG" panose="020B0603020202020204" pitchFamily="34" charset="0"/>
            </a:endParaRPr>
          </a:p>
        </p:txBody>
      </p:sp>
      <p:sp>
        <p:nvSpPr>
          <p:cNvPr id="15" name="Content Placeholder 1"/>
          <p:cNvSpPr txBox="1">
            <a:spLocks/>
          </p:cNvSpPr>
          <p:nvPr userDrawn="1"/>
        </p:nvSpPr>
        <p:spPr>
          <a:xfrm>
            <a:off x="2209801" y="5272411"/>
            <a:ext cx="6716485" cy="1100630"/>
          </a:xfrm>
          <a:prstGeom prst="rect">
            <a:avLst/>
          </a:prstGeom>
        </p:spPr>
        <p:txBody>
          <a:bodyPr/>
          <a:lstStyle>
            <a:lvl1pPr eaLnBrk="1" hangingPunct="1">
              <a:spcAft>
                <a:spcPts val="600"/>
              </a:spcAft>
              <a:defRPr sz="1500" b="1" i="0">
                <a:solidFill>
                  <a:schemeClr val="tx2"/>
                </a:solidFill>
                <a:latin typeface="Univers for KPMG" panose="020B0603020202020204" pitchFamily="34" charset="0"/>
                <a:cs typeface="Univers for KPMG" panose="020B0603020202020204" pitchFamily="34" charset="0"/>
              </a:defRPr>
            </a:lvl1pPr>
            <a:lvl2pPr marL="0" indent="0" ea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285750" eaLnBrk="1" hangingPunct="1">
              <a:spcAft>
                <a:spcPts val="600"/>
              </a:spcAft>
              <a:buClrTx/>
              <a:buFont typeface="Univers for KPMG"/>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28600" eaLnBrk="1" hangingPunct="1">
              <a:spcAft>
                <a:spcPts val="600"/>
              </a:spcAft>
              <a:buFont typeface="Univers for KPMG"/>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eaLnBrk="1" hangingPunct="1">
              <a:spcAft>
                <a:spcPts val="600"/>
              </a:spcAft>
              <a:defRPr sz="1500" b="0" i="0">
                <a:solidFill>
                  <a:schemeClr val="accent5"/>
                </a:solidFill>
                <a:latin typeface="Univers for KPMG Light" panose="020B0403020202020204" pitchFamily="34" charset="0"/>
                <a:cs typeface="Univers for KPMG Light" panose="020B0403020202020204" pitchFamily="34" charset="0"/>
              </a:defRPr>
            </a:lvl5pPr>
          </a:lstStyle>
          <a:p>
            <a:pPr lvl="1" defTabSz="990570"/>
            <a:r>
              <a:rPr lang="en-US" altLang="en-US" sz="1100" kern="0" dirty="0">
                <a:solidFill>
                  <a:schemeClr val="bg1">
                    <a:lumMod val="65000"/>
                  </a:schemeClr>
                </a:solidFill>
                <a:latin typeface="Univers for KPMG" panose="020B0603020202020204" pitchFamily="34" charset="0"/>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p:txBody>
      </p:sp>
    </p:spTree>
    <p:extLst>
      <p:ext uri="{BB962C8B-B14F-4D97-AF65-F5344CB8AC3E}">
        <p14:creationId xmlns:p14="http://schemas.microsoft.com/office/powerpoint/2010/main" val="275570102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41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lvl1pPr>
              <a:defRPr>
                <a:solidFill>
                  <a:srgbClr val="00338D"/>
                </a:solidFill>
              </a:defRPr>
            </a:lvl1pPr>
          </a:lstStyle>
          <a:p>
            <a:r>
              <a:rPr lang="en-US"/>
              <a:t>Click to edit Master title style</a:t>
            </a:r>
            <a:endParaRPr lang="en-US" dirty="0"/>
          </a:p>
        </p:txBody>
      </p:sp>
    </p:spTree>
    <p:extLst>
      <p:ext uri="{BB962C8B-B14F-4D97-AF65-F5344CB8AC3E}">
        <p14:creationId xmlns:p14="http://schemas.microsoft.com/office/powerpoint/2010/main" val="485565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Title Only">
    <p:spTree>
      <p:nvGrpSpPr>
        <p:cNvPr id="1" name=""/>
        <p:cNvGrpSpPr/>
        <p:nvPr/>
      </p:nvGrpSpPr>
      <p:grpSpPr>
        <a:xfrm>
          <a:off x="0" y="0"/>
          <a:ext cx="0" cy="0"/>
          <a:chOff x="0" y="0"/>
          <a:chExt cx="0" cy="0"/>
        </a:xfrm>
      </p:grpSpPr>
      <p:sp>
        <p:nvSpPr>
          <p:cNvPr id="5" name="Title 4"/>
          <p:cNvSpPr>
            <a:spLocks noGrp="1"/>
          </p:cNvSpPr>
          <p:nvPr>
            <p:ph type="title"/>
          </p:nvPr>
        </p:nvSpPr>
        <p:spPr>
          <a:xfrm>
            <a:off x="1308100" y="372195"/>
            <a:ext cx="8272198" cy="725086"/>
          </a:xfrm>
        </p:spPr>
        <p:txBody>
          <a:bodyPr>
            <a:noAutofit/>
          </a:bodyPr>
          <a:lstStyle>
            <a:lvl1pPr>
              <a:defRPr>
                <a:solidFill>
                  <a:srgbClr val="00338D"/>
                </a:solidFill>
              </a:defRPr>
            </a:lvl1pPr>
          </a:lstStyle>
          <a:p>
            <a:r>
              <a:rPr lang="en-US" dirty="0"/>
              <a:t>Click to edit Master title style</a:t>
            </a:r>
          </a:p>
        </p:txBody>
      </p:sp>
      <p:sp>
        <p:nvSpPr>
          <p:cNvPr id="3" name="Rectangle 2"/>
          <p:cNvSpPr/>
          <p:nvPr userDrawn="1"/>
        </p:nvSpPr>
        <p:spPr>
          <a:xfrm>
            <a:off x="0" y="0"/>
            <a:ext cx="987552" cy="6858000"/>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hape 8"/>
          <p:cNvSpPr txBox="1">
            <a:spLocks/>
          </p:cNvSpPr>
          <p:nvPr userDrawn="1"/>
        </p:nvSpPr>
        <p:spPr>
          <a:xfrm>
            <a:off x="7796388" y="6379415"/>
            <a:ext cx="1301311"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Univers for KPMG"/>
                <a:ea typeface="Univers for KPMG"/>
                <a:cs typeface="Univers for KPMG"/>
                <a:sym typeface="Univers for KPMG"/>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rgbClr val="003087"/>
                </a:solidFill>
                <a:latin typeface="Univers for KPMG"/>
                <a:ea typeface="Univers for KPMG"/>
                <a:cs typeface="Univers for KPMG"/>
              </a:rPr>
              <a:pPr algn="r"/>
              <a:t>‹#›</a:t>
            </a:fld>
            <a:endParaRPr lang="en-US" sz="1000" dirty="0">
              <a:solidFill>
                <a:srgbClr val="003087"/>
              </a:solidFill>
              <a:latin typeface="Univers for KPMG"/>
              <a:ea typeface="Univers for KPMG"/>
              <a:cs typeface="Univers for KPMG"/>
            </a:endParaRPr>
          </a:p>
        </p:txBody>
      </p:sp>
      <p:sp>
        <p:nvSpPr>
          <p:cNvPr id="6" name="Shape 36"/>
          <p:cNvSpPr/>
          <p:nvPr userDrawn="1"/>
        </p:nvSpPr>
        <p:spPr>
          <a:xfrm>
            <a:off x="2358737" y="6320118"/>
            <a:ext cx="6074063" cy="34913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defTabSz="914400">
              <a:defRPr sz="800">
                <a:solidFill>
                  <a:srgbClr val="004C97"/>
                </a:solidFill>
                <a:latin typeface="Univers for KPMG"/>
                <a:ea typeface="Univers for KPMG"/>
                <a:cs typeface="Univers for KPMG"/>
                <a:sym typeface="Univers for KPMG"/>
              </a:defRPr>
            </a:lvl1pPr>
          </a:lstStyle>
          <a:p>
            <a:pPr lvl="0">
              <a:defRPr sz="1800">
                <a:solidFill>
                  <a:srgbClr val="000000"/>
                </a:solidFill>
              </a:defRPr>
            </a:pPr>
            <a:r>
              <a:rPr sz="600" dirty="0">
                <a:solidFill>
                  <a:schemeClr val="bg1">
                    <a:lumMod val="65000"/>
                  </a:schemeClr>
                </a:solidFill>
                <a:latin typeface="Univers for KPMG Light"/>
                <a:ea typeface="Univers for KPMG Light"/>
                <a:cs typeface="Univers for KPMG Light"/>
              </a:rPr>
              <a:t>©</a:t>
            </a:r>
            <a:r>
              <a:rPr lang="en-CA" sz="600" dirty="0">
                <a:solidFill>
                  <a:schemeClr val="bg1">
                    <a:lumMod val="65000"/>
                  </a:schemeClr>
                </a:solidFill>
                <a:latin typeface="Univers for KPMG Light"/>
                <a:ea typeface="Univers for KPMG Light"/>
                <a:cs typeface="Univers for KPMG Light"/>
              </a:rPr>
              <a:t>2015 KPMG International Cooperative ("KPMG International"), a Swiss entity. Member firms of the KPMG network of independent firms are affiliated with KPMG International. KPMG International provides no services to clients. No member firm has any authority to obligate or bind KPMG International or any other member firm vis-à-vis third parties, nor does KPMG International have any such authority to obligate or bind any member firm. All rights reserved.</a:t>
            </a:r>
            <a:endParaRPr sz="600" dirty="0">
              <a:solidFill>
                <a:schemeClr val="bg1">
                  <a:lumMod val="65000"/>
                </a:schemeClr>
              </a:solidFill>
              <a:latin typeface="Univers for KPMG Light"/>
              <a:ea typeface="Univers for KPMG Light"/>
              <a:cs typeface="Univers for KPMG Light"/>
            </a:endParaRPr>
          </a:p>
        </p:txBody>
      </p:sp>
      <p:sp>
        <p:nvSpPr>
          <p:cNvPr id="7" name="TextBox 6"/>
          <p:cNvSpPr txBox="1"/>
          <p:nvPr userDrawn="1">
            <p:custDataLst>
              <p:tags r:id="rId1"/>
            </p:custDataLst>
          </p:nvPr>
        </p:nvSpPr>
        <p:spPr>
          <a:xfrm>
            <a:off x="3827755" y="6652470"/>
            <a:ext cx="3229762" cy="184666"/>
          </a:xfrm>
          <a:prstGeom prst="rect">
            <a:avLst/>
          </a:prstGeom>
          <a:noFill/>
        </p:spPr>
        <p:txBody>
          <a:bodyPr wrap="square" rtlCol="0">
            <a:spAutoFit/>
          </a:bodyPr>
          <a:lstStyle/>
          <a:p>
            <a:pPr algn="ctr"/>
            <a:r>
              <a:rPr lang="en-CA" sz="600" b="1" dirty="0">
                <a:solidFill>
                  <a:schemeClr val="tx1"/>
                </a:solidFill>
                <a:latin typeface="Univers for KPMG" panose="020B0603020202020204" pitchFamily="34" charset="0"/>
                <a:cs typeface="Univers for KPMG"/>
              </a:rPr>
              <a:t>Document Classification: KPMG Confidential</a:t>
            </a:r>
          </a:p>
        </p:txBody>
      </p:sp>
      <p:pic>
        <p:nvPicPr>
          <p:cNvPr id="8" name="Picture 7" descr="KPMG_NoCP_PMS287_US_283_6779.eps"/>
          <p:cNvPicPr>
            <a:picLocks noChangeAspect="1"/>
          </p:cNvPicPr>
          <p:nvPr userDrawn="1"/>
        </p:nvPicPr>
        <p:blipFill rotWithShape="1">
          <a:blip r:embed="rId3" cstate="email">
            <a:extLst>
              <a:ext uri="{28A0092B-C50C-407E-A947-70E740481C1C}">
                <a14:useLocalDpi xmlns:a14="http://schemas.microsoft.com/office/drawing/2010/main"/>
              </a:ext>
            </a:extLst>
          </a:blip>
          <a:srcRect l="7057" t="24107" r="10265" b="24107"/>
          <a:stretch/>
        </p:blipFill>
        <p:spPr>
          <a:xfrm>
            <a:off x="1233055" y="6294716"/>
            <a:ext cx="661879" cy="274320"/>
          </a:xfrm>
          <a:prstGeom prst="rect">
            <a:avLst/>
          </a:prstGeom>
        </p:spPr>
      </p:pic>
    </p:spTree>
    <p:extLst>
      <p:ext uri="{BB962C8B-B14F-4D97-AF65-F5344CB8AC3E}">
        <p14:creationId xmlns:p14="http://schemas.microsoft.com/office/powerpoint/2010/main" val="661664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3" name="Rectangle 2"/>
          <p:cNvSpPr/>
          <p:nvPr userDrawn="1"/>
        </p:nvSpPr>
        <p:spPr>
          <a:xfrm>
            <a:off x="0" y="0"/>
            <a:ext cx="39502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hasCustomPrompt="1"/>
          </p:nvPr>
        </p:nvSpPr>
        <p:spPr>
          <a:xfrm>
            <a:off x="762000" y="524594"/>
            <a:ext cx="2971800" cy="1253406"/>
          </a:xfrm>
        </p:spPr>
        <p:txBody>
          <a:bodyPr anchor="t">
            <a:noAutofit/>
          </a:bodyPr>
          <a:lstStyle>
            <a:lvl1pPr>
              <a:lnSpc>
                <a:spcPct val="70000"/>
              </a:lnSpc>
              <a:defRPr>
                <a:solidFill>
                  <a:schemeClr val="bg1"/>
                </a:solidFill>
              </a:defRPr>
            </a:lvl1pPr>
          </a:lstStyle>
          <a:p>
            <a:r>
              <a:rPr lang="en-US" dirty="0"/>
              <a:t>First Name Last Name</a:t>
            </a:r>
          </a:p>
        </p:txBody>
      </p:sp>
      <p:pic>
        <p:nvPicPr>
          <p:cNvPr id="6" name="Picture 5"/>
          <p:cNvPicPr>
            <a:picLocks noChangeAspect="1"/>
          </p:cNvPicPr>
          <p:nvPr userDrawn="1"/>
        </p:nvPicPr>
        <p:blipFill rotWithShape="1">
          <a:blip r:embed="rId3" cstate="print">
            <a:extLst>
              <a:ext uri="{28A0092B-C50C-407E-A947-70E740481C1C}">
                <a14:useLocalDpi xmlns:a14="http://schemas.microsoft.com/office/drawing/2010/main" val="0"/>
              </a:ext>
            </a:extLst>
          </a:blip>
          <a:srcRect l="-317" t="20408" b="21208"/>
          <a:stretch/>
        </p:blipFill>
        <p:spPr>
          <a:xfrm>
            <a:off x="693308" y="6241257"/>
            <a:ext cx="813084" cy="349566"/>
          </a:xfrm>
          <a:prstGeom prst="rect">
            <a:avLst/>
          </a:prstGeom>
        </p:spPr>
      </p:pic>
      <p:sp>
        <p:nvSpPr>
          <p:cNvPr id="7" name="Shape 36"/>
          <p:cNvSpPr/>
          <p:nvPr userDrawn="1"/>
        </p:nvSpPr>
        <p:spPr>
          <a:xfrm>
            <a:off x="4279900" y="6241257"/>
            <a:ext cx="4368800" cy="34913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defTabSz="914400">
              <a:defRPr sz="800">
                <a:solidFill>
                  <a:srgbClr val="004C97"/>
                </a:solidFill>
                <a:latin typeface="Univers for KPMG"/>
                <a:ea typeface="Univers for KPMG"/>
                <a:cs typeface="Univers for KPMG"/>
                <a:sym typeface="Univers for KPMG"/>
              </a:defRPr>
            </a:lvl1pPr>
          </a:lstStyle>
          <a:p>
            <a:pPr lvl="0">
              <a:defRPr sz="1800">
                <a:solidFill>
                  <a:srgbClr val="000000"/>
                </a:solidFill>
              </a:defRPr>
            </a:pPr>
            <a:r>
              <a:rPr sz="600" dirty="0">
                <a:solidFill>
                  <a:schemeClr val="bg1">
                    <a:lumMod val="65000"/>
                  </a:schemeClr>
                </a:solidFill>
                <a:latin typeface="Univers for KPMG Light"/>
                <a:ea typeface="Univers for KPMG Light"/>
                <a:cs typeface="Univers for KPMG Light"/>
              </a:rPr>
              <a:t>©</a:t>
            </a:r>
            <a:r>
              <a:rPr lang="en-CA" sz="600" dirty="0">
                <a:solidFill>
                  <a:schemeClr val="bg1">
                    <a:lumMod val="65000"/>
                  </a:schemeClr>
                </a:solidFill>
                <a:latin typeface="Univers for KPMG Light"/>
                <a:ea typeface="Univers for KPMG Light"/>
                <a:cs typeface="Univers for KPMG Light"/>
              </a:rPr>
              <a:t>2015 KPMG International Cooperative ("KPMG International"), a Swiss entity. Member firms of the KPMG network of independent firms are affiliated with KPMG International. KPMG International provides no services to clients. No member firm has any authority to obligate or bind KPMG International or any other member firm vis-à-vis third parties, nor does KPMG International have any such authority to obligate or bind any member firm. All rights reserved.</a:t>
            </a:r>
            <a:endParaRPr sz="600" dirty="0">
              <a:solidFill>
                <a:schemeClr val="bg1">
                  <a:lumMod val="65000"/>
                </a:schemeClr>
              </a:solidFill>
              <a:latin typeface="Univers for KPMG Light"/>
              <a:ea typeface="Univers for KPMG Light"/>
              <a:cs typeface="Univers for KPMG Light"/>
            </a:endParaRPr>
          </a:p>
        </p:txBody>
      </p:sp>
      <p:sp>
        <p:nvSpPr>
          <p:cNvPr id="8" name="TextBox 7"/>
          <p:cNvSpPr txBox="1"/>
          <p:nvPr userDrawn="1">
            <p:custDataLst>
              <p:tags r:id="rId1"/>
            </p:custDataLst>
          </p:nvPr>
        </p:nvSpPr>
        <p:spPr>
          <a:xfrm>
            <a:off x="4849419" y="6652470"/>
            <a:ext cx="3229762" cy="184666"/>
          </a:xfrm>
          <a:prstGeom prst="rect">
            <a:avLst/>
          </a:prstGeom>
          <a:noFill/>
        </p:spPr>
        <p:txBody>
          <a:bodyPr wrap="square" rtlCol="0">
            <a:spAutoFit/>
          </a:bodyPr>
          <a:lstStyle/>
          <a:p>
            <a:pPr algn="ctr"/>
            <a:r>
              <a:rPr lang="en-CA" sz="600" b="1" dirty="0">
                <a:solidFill>
                  <a:schemeClr val="tx1"/>
                </a:solidFill>
                <a:latin typeface="Univers for KPMG" panose="020B0603020202020204" pitchFamily="34" charset="0"/>
                <a:cs typeface="Univers for KPMG"/>
              </a:rPr>
              <a:t>Document Classification: KPMG Confidential</a:t>
            </a:r>
          </a:p>
        </p:txBody>
      </p:sp>
      <p:sp>
        <p:nvSpPr>
          <p:cNvPr id="9" name="Shape 8"/>
          <p:cNvSpPr txBox="1">
            <a:spLocks/>
          </p:cNvSpPr>
          <p:nvPr userDrawn="1"/>
        </p:nvSpPr>
        <p:spPr>
          <a:xfrm>
            <a:off x="7796388" y="6379415"/>
            <a:ext cx="1301311"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Univers for KPMG"/>
                <a:ea typeface="Univers for KPMG"/>
                <a:cs typeface="Univers for KPMG"/>
                <a:sym typeface="Univers for KPMG"/>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rgbClr val="003087"/>
                </a:solidFill>
                <a:latin typeface="Univers for KPMG"/>
                <a:ea typeface="Univers for KPMG"/>
                <a:cs typeface="Univers for KPMG"/>
              </a:rPr>
              <a:pPr algn="r"/>
              <a:t>‹#›</a:t>
            </a:fld>
            <a:endParaRPr lang="en-US" sz="1000" dirty="0">
              <a:solidFill>
                <a:srgbClr val="003087"/>
              </a:solidFill>
              <a:latin typeface="Univers for KPMG"/>
              <a:ea typeface="Univers for KPMG"/>
              <a:cs typeface="Univers for KPMG"/>
            </a:endParaRPr>
          </a:p>
        </p:txBody>
      </p:sp>
    </p:spTree>
    <p:extLst>
      <p:ext uri="{BB962C8B-B14F-4D97-AF65-F5344CB8AC3E}">
        <p14:creationId xmlns:p14="http://schemas.microsoft.com/office/powerpoint/2010/main" val="212320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3" name="Rectangle 2"/>
          <p:cNvSpPr/>
          <p:nvPr userDrawn="1"/>
        </p:nvSpPr>
        <p:spPr>
          <a:xfrm>
            <a:off x="0" y="0"/>
            <a:ext cx="39502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hasCustomPrompt="1"/>
          </p:nvPr>
        </p:nvSpPr>
        <p:spPr>
          <a:xfrm>
            <a:off x="1838324" y="524594"/>
            <a:ext cx="1933576" cy="1253406"/>
          </a:xfrm>
        </p:spPr>
        <p:txBody>
          <a:bodyPr anchor="t">
            <a:noAutofit/>
          </a:bodyPr>
          <a:lstStyle>
            <a:lvl1pPr>
              <a:lnSpc>
                <a:spcPct val="70000"/>
              </a:lnSpc>
              <a:defRPr>
                <a:solidFill>
                  <a:schemeClr val="bg1"/>
                </a:solidFill>
              </a:defRPr>
            </a:lvl1pPr>
          </a:lstStyle>
          <a:p>
            <a:r>
              <a:rPr lang="en-US" dirty="0"/>
              <a:t>First Name Last Name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17" t="20408" b="21208"/>
          <a:stretch/>
        </p:blipFill>
        <p:spPr>
          <a:xfrm>
            <a:off x="693308" y="6241257"/>
            <a:ext cx="813084" cy="349566"/>
          </a:xfrm>
          <a:prstGeom prst="rect">
            <a:avLst/>
          </a:prstGeom>
        </p:spPr>
      </p:pic>
      <p:sp>
        <p:nvSpPr>
          <p:cNvPr id="7" name="Shape 36"/>
          <p:cNvSpPr/>
          <p:nvPr userDrawn="1"/>
        </p:nvSpPr>
        <p:spPr>
          <a:xfrm>
            <a:off x="4127499" y="6368959"/>
            <a:ext cx="5392515" cy="489041"/>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defTabSz="914400">
              <a:defRPr sz="800">
                <a:solidFill>
                  <a:srgbClr val="004C97"/>
                </a:solidFill>
                <a:latin typeface="Univers for KPMG"/>
                <a:ea typeface="Univers for KPMG"/>
                <a:cs typeface="Univers for KPMG"/>
                <a:sym typeface="Univers for KPMG"/>
              </a:defRPr>
            </a:lvl1pPr>
          </a:lstStyle>
          <a:p>
            <a:pPr lvl="0">
              <a:defRPr sz="1800">
                <a:solidFill>
                  <a:srgbClr val="000000"/>
                </a:solidFill>
              </a:defRPr>
            </a:pPr>
            <a:r>
              <a:rPr lang="en-US" sz="500" dirty="0">
                <a:solidFill>
                  <a:schemeClr val="bg1">
                    <a:lumMod val="65000"/>
                  </a:schemeClr>
                </a:solidFill>
                <a:latin typeface="Univers for KPMG Light"/>
                <a:ea typeface="Univers for KPMG Light"/>
                <a:cs typeface="Univers for KPMG Light"/>
              </a:rPr>
              <a:t>© 2020 KPMG LLP, a Delaware limited liability partnership and the U.S. member firm of the KPMG network of independent member firms affiliated with KPMG International Cooperative (“KPMG International”), a Swiss entity. All rights reserved. </a:t>
            </a:r>
          </a:p>
          <a:p>
            <a:pPr lvl="0">
              <a:defRPr sz="1800">
                <a:solidFill>
                  <a:srgbClr val="000000"/>
                </a:solidFill>
              </a:defRPr>
            </a:pPr>
            <a:r>
              <a:rPr lang="en-US" sz="500" dirty="0">
                <a:solidFill>
                  <a:schemeClr val="bg1">
                    <a:lumMod val="65000"/>
                  </a:schemeClr>
                </a:solidFill>
                <a:latin typeface="Univers for KPMG Light"/>
                <a:ea typeface="Univers for KPMG Light"/>
                <a:cs typeface="Univers for KPMG Light"/>
              </a:rPr>
              <a:t>.</a:t>
            </a:r>
          </a:p>
        </p:txBody>
      </p:sp>
      <p:sp>
        <p:nvSpPr>
          <p:cNvPr id="9" name="Shape 8"/>
          <p:cNvSpPr txBox="1">
            <a:spLocks/>
          </p:cNvSpPr>
          <p:nvPr userDrawn="1"/>
        </p:nvSpPr>
        <p:spPr>
          <a:xfrm>
            <a:off x="8757414" y="6416040"/>
            <a:ext cx="960533" cy="110285"/>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Univers for KPMG"/>
                <a:ea typeface="Univers for KPMG"/>
                <a:cs typeface="Univers for KPMG"/>
                <a:sym typeface="Univers for KPMG"/>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rgbClr val="003087"/>
                </a:solidFill>
                <a:latin typeface="Univers for KPMG"/>
                <a:ea typeface="Univers for KPMG"/>
                <a:cs typeface="Univers for KPMG"/>
              </a:rPr>
              <a:pPr algn="r"/>
              <a:t>‹#›</a:t>
            </a:fld>
            <a:endParaRPr lang="en-US" sz="1000" dirty="0">
              <a:solidFill>
                <a:srgbClr val="003087"/>
              </a:solidFill>
              <a:latin typeface="Univers for KPMG"/>
              <a:ea typeface="Univers for KPMG"/>
              <a:cs typeface="Univers for KPMG"/>
            </a:endParaRPr>
          </a:p>
        </p:txBody>
      </p:sp>
      <p:cxnSp>
        <p:nvCxnSpPr>
          <p:cNvPr id="4" name="Straight Connector 3"/>
          <p:cNvCxnSpPr/>
          <p:nvPr userDrawn="1"/>
        </p:nvCxnSpPr>
        <p:spPr>
          <a:xfrm>
            <a:off x="4127500" y="6330859"/>
            <a:ext cx="5590447"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63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super title">
    <p:spTree>
      <p:nvGrpSpPr>
        <p:cNvPr id="1" name=""/>
        <p:cNvGrpSpPr/>
        <p:nvPr/>
      </p:nvGrpSpPr>
      <p:grpSpPr>
        <a:xfrm>
          <a:off x="0" y="0"/>
          <a:ext cx="0" cy="0"/>
          <a:chOff x="0" y="0"/>
          <a:chExt cx="0" cy="0"/>
        </a:xfrm>
      </p:grpSpPr>
      <p:sp>
        <p:nvSpPr>
          <p:cNvPr id="5" name="Title 4"/>
          <p:cNvSpPr>
            <a:spLocks noGrp="1"/>
          </p:cNvSpPr>
          <p:nvPr>
            <p:ph type="title" hasCustomPrompt="1"/>
          </p:nvPr>
        </p:nvSpPr>
        <p:spPr/>
        <p:txBody>
          <a:bodyPr wrap="square">
            <a:noAutofit/>
          </a:bodyPr>
          <a:lstStyle>
            <a:lvl1pPr>
              <a:defRPr>
                <a:solidFill>
                  <a:srgbClr val="00338D"/>
                </a:solidFill>
              </a:defRPr>
            </a:lvl1pPr>
          </a:lstStyle>
          <a:p>
            <a:r>
              <a:rPr lang="en-US" dirty="0"/>
              <a:t>Title here</a:t>
            </a:r>
          </a:p>
        </p:txBody>
      </p:sp>
      <p:sp>
        <p:nvSpPr>
          <p:cNvPr id="3" name="Text Placeholder 2"/>
          <p:cNvSpPr>
            <a:spLocks noGrp="1"/>
          </p:cNvSpPr>
          <p:nvPr>
            <p:ph type="body" sz="quarter" idx="10"/>
          </p:nvPr>
        </p:nvSpPr>
        <p:spPr>
          <a:xfrm>
            <a:off x="825501" y="80471"/>
            <a:ext cx="8272198" cy="214804"/>
          </a:xfrm>
          <a:prstGeom prst="rect">
            <a:avLst/>
          </a:prstGeom>
        </p:spPr>
        <p:txBody>
          <a:bodyPr lIns="0" tIns="0" rIns="0" bIns="0" anchor="b" anchorCtr="0">
            <a:noAutofit/>
          </a:bodyPr>
          <a:lstStyle>
            <a:lvl1pPr>
              <a:defRPr>
                <a:solidFill>
                  <a:srgbClr val="00338D"/>
                </a:solidFill>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325620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solidFill>
                  <a:srgbClr val="00338D"/>
                </a:solidFill>
              </a:defRPr>
            </a:lvl1pPr>
          </a:lstStyle>
          <a:p>
            <a:r>
              <a:rPr lang="en-US"/>
              <a:t>Click to edit Master title style</a:t>
            </a:r>
            <a:endParaRPr lang="en-US" dirty="0"/>
          </a:p>
        </p:txBody>
      </p:sp>
      <p:sp>
        <p:nvSpPr>
          <p:cNvPr id="10" name="Text Placeholder 7"/>
          <p:cNvSpPr>
            <a:spLocks noGrp="1"/>
          </p:cNvSpPr>
          <p:nvPr>
            <p:ph type="body" sz="quarter" idx="11"/>
          </p:nvPr>
        </p:nvSpPr>
        <p:spPr>
          <a:xfrm>
            <a:off x="825500" y="1344706"/>
            <a:ext cx="8272198" cy="4675094"/>
          </a:xfrm>
          <a:prstGeom prst="rect">
            <a:avLst/>
          </a:prstGeom>
        </p:spPr>
        <p:txBody>
          <a:bodyPr vert="horz" lIns="0" tIns="0" rIns="0" bIns="0">
            <a:noAutofit/>
          </a:bodyPr>
          <a:lstStyle>
            <a:lvl1pPr>
              <a:defRPr b="1" i="0">
                <a:solidFill>
                  <a:srgbClr val="00338D"/>
                </a:solidFill>
                <a:latin typeface="Univers for KPMG"/>
                <a:cs typeface="Univers for KPMG"/>
              </a:defRPr>
            </a:lvl1pPr>
            <a:lvl2pPr marL="0" indent="0">
              <a:buFontTx/>
              <a:buNone/>
              <a:defRPr>
                <a:solidFill>
                  <a:srgbClr val="00338D"/>
                </a:solidFill>
                <a:latin typeface="Univers for KPMG Light"/>
                <a:cs typeface="Univers for KPMG Light"/>
              </a:defRPr>
            </a:lvl2pPr>
            <a:lvl3pPr marL="285750" indent="-285750">
              <a:buFont typeface="Univers for KPMG Light" panose="020B0403020202020204" pitchFamily="34" charset="0"/>
              <a:buChar char="—"/>
              <a:defRPr>
                <a:solidFill>
                  <a:srgbClr val="00338D"/>
                </a:solidFill>
                <a:latin typeface="Univers for KPMG Light"/>
                <a:cs typeface="Univers for KPMG Light"/>
              </a:defRPr>
            </a:lvl3pPr>
            <a:lvl4pPr marL="576072" indent="-228600">
              <a:buFont typeface="Univers for KPMG Light" panose="020B0403020202020204" pitchFamily="34" charset="0"/>
              <a:buChar char="-"/>
              <a:defRPr lang="en-US" sz="1500" b="0" i="0" dirty="0" smtClean="0">
                <a:solidFill>
                  <a:srgbClr val="00338D"/>
                </a:solidFill>
                <a:latin typeface="Univers for KPMG Light" panose="020B0403020202020204" pitchFamily="34" charset="0"/>
                <a:cs typeface="Univers for KPMG Light" panose="020B0403020202020204" pitchFamily="34" charset="0"/>
              </a:defRPr>
            </a:lvl4pPr>
            <a:lvl5pPr>
              <a:defRPr lang="en-US" sz="1500" b="0" i="0" dirty="0" smtClean="0">
                <a:solidFill>
                  <a:srgbClr val="00338D"/>
                </a:solidFill>
                <a:latin typeface="Univers for KPMG Light" panose="020B0403020202020204" pitchFamily="34" charset="0"/>
                <a:cs typeface="Univers for KPMG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5204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COLUMN TEXT with SUPER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38D"/>
                </a:solidFill>
              </a:defRPr>
            </a:lvl1pPr>
          </a:lstStyle>
          <a:p>
            <a:r>
              <a:rPr lang="en-US"/>
              <a:t>Click to edit Master title style</a:t>
            </a:r>
            <a:endParaRPr lang="en-US" dirty="0"/>
          </a:p>
        </p:txBody>
      </p:sp>
      <p:sp>
        <p:nvSpPr>
          <p:cNvPr id="10" name="Text Placeholder 7"/>
          <p:cNvSpPr>
            <a:spLocks noGrp="1"/>
          </p:cNvSpPr>
          <p:nvPr>
            <p:ph type="body" sz="quarter" idx="11"/>
          </p:nvPr>
        </p:nvSpPr>
        <p:spPr>
          <a:xfrm>
            <a:off x="825500" y="1344706"/>
            <a:ext cx="8272198" cy="4627469"/>
          </a:xfrm>
          <a:prstGeom prst="rect">
            <a:avLst/>
          </a:prstGeom>
        </p:spPr>
        <p:txBody>
          <a:bodyPr vert="horz" lIns="0" tIns="0" rIns="0" bIns="0">
            <a:noAutofit/>
          </a:bodyPr>
          <a:lstStyle>
            <a:lvl1pPr>
              <a:defRPr b="1" i="0">
                <a:solidFill>
                  <a:srgbClr val="00338D"/>
                </a:solidFill>
                <a:latin typeface="Univers for KPMG"/>
                <a:cs typeface="Univers for KPMG"/>
              </a:defRPr>
            </a:lvl1pPr>
            <a:lvl2pPr marL="0" indent="0">
              <a:buFontTx/>
              <a:buNone/>
              <a:defRPr>
                <a:solidFill>
                  <a:srgbClr val="00338D"/>
                </a:solidFill>
                <a:latin typeface="Univers for KPMG Light"/>
                <a:cs typeface="Univers for KPMG Light"/>
              </a:defRPr>
            </a:lvl2pPr>
            <a:lvl3pPr marL="285750" indent="-285750">
              <a:buFont typeface="Univers for KPMG Light" panose="020B0403020202020204" pitchFamily="34" charset="0"/>
              <a:buChar char="—"/>
              <a:defRPr>
                <a:solidFill>
                  <a:srgbClr val="00338D"/>
                </a:solidFill>
                <a:latin typeface="Univers for KPMG Light"/>
                <a:cs typeface="Univers for KPMG Light"/>
              </a:defRPr>
            </a:lvl3pPr>
            <a:lvl4pPr marL="576072" indent="-228600">
              <a:buFont typeface="Univers for KPMG Light" panose="020B0403020202020204" pitchFamily="34" charset="0"/>
              <a:buChar char="-"/>
              <a:defRPr lang="en-US" sz="1500" b="0" i="0" dirty="0" smtClean="0">
                <a:solidFill>
                  <a:srgbClr val="00338D"/>
                </a:solidFill>
                <a:latin typeface="Univers for KPMG Light" panose="020B0403020202020204" pitchFamily="34" charset="0"/>
                <a:cs typeface="Univers for KPMG Light" panose="020B0403020202020204" pitchFamily="34" charset="0"/>
              </a:defRPr>
            </a:lvl4pPr>
            <a:lvl5pPr>
              <a:defRPr lang="en-US" sz="1500" b="0" i="0" dirty="0" smtClean="0">
                <a:solidFill>
                  <a:srgbClr val="00338D"/>
                </a:solidFill>
                <a:latin typeface="Univers for KPMG Light" panose="020B0403020202020204" pitchFamily="34" charset="0"/>
                <a:cs typeface="Univers for KPMG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2"/>
          <p:cNvSpPr>
            <a:spLocks noGrp="1"/>
          </p:cNvSpPr>
          <p:nvPr>
            <p:ph type="body" sz="quarter" idx="10" hasCustomPrompt="1"/>
          </p:nvPr>
        </p:nvSpPr>
        <p:spPr>
          <a:xfrm>
            <a:off x="825501" y="80471"/>
            <a:ext cx="8272198" cy="230832"/>
          </a:xfrm>
          <a:prstGeom prst="rect">
            <a:avLst/>
          </a:prstGeom>
        </p:spPr>
        <p:txBody>
          <a:bodyPr lIns="0" tIns="0" rIns="0" bIns="0" anchor="b" anchorCtr="0"/>
          <a:lstStyle>
            <a:lvl1pPr>
              <a:defRPr>
                <a:solidFill>
                  <a:srgbClr val="00338D"/>
                </a:solidFill>
              </a:defRPr>
            </a:lvl1pPr>
          </a:lstStyle>
          <a:p>
            <a:pPr lvl="0"/>
            <a:r>
              <a:rPr lang="en-US" dirty="0"/>
              <a:t>Super title here</a:t>
            </a:r>
          </a:p>
        </p:txBody>
      </p:sp>
    </p:spTree>
    <p:extLst>
      <p:ext uri="{BB962C8B-B14F-4D97-AF65-F5344CB8AC3E}">
        <p14:creationId xmlns:p14="http://schemas.microsoft.com/office/powerpoint/2010/main" val="336629743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tags" Target="../tags/tag3.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9"/>
            </p:custDataLst>
            <p:extLst>
              <p:ext uri="{D42A27DB-BD31-4B8C-83A1-F6EECF244321}">
                <p14:modId xmlns:p14="http://schemas.microsoft.com/office/powerpoint/2010/main" val="350004479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97" name="think-cell Slide" r:id="rId32" imgW="360" imgH="360" progId="TCLayout.ActiveDocument.1">
                  <p:embed/>
                </p:oleObj>
              </mc:Choice>
              <mc:Fallback>
                <p:oleObj name="think-cell Slide" r:id="rId32" imgW="360" imgH="360" progId="TCLayout.ActiveDocument.1">
                  <p:embed/>
                  <p:pic>
                    <p:nvPicPr>
                      <p:cNvPr id="2" name="Object 1" hidden="1"/>
                      <p:cNvPicPr/>
                      <p:nvPr/>
                    </p:nvPicPr>
                    <p:blipFill>
                      <a:blip r:embed="rId33"/>
                      <a:stretch>
                        <a:fillRect/>
                      </a:stretch>
                    </p:blipFill>
                    <p:spPr>
                      <a:xfrm>
                        <a:off x="1588" y="1588"/>
                        <a:ext cx="1587" cy="1587"/>
                      </a:xfrm>
                      <a:prstGeom prst="rect">
                        <a:avLst/>
                      </a:prstGeom>
                    </p:spPr>
                  </p:pic>
                </p:oleObj>
              </mc:Fallback>
            </mc:AlternateContent>
          </a:graphicData>
        </a:graphic>
      </p:graphicFrame>
      <p:sp>
        <p:nvSpPr>
          <p:cNvPr id="49" name="Shape 8"/>
          <p:cNvSpPr txBox="1">
            <a:spLocks/>
          </p:cNvSpPr>
          <p:nvPr/>
        </p:nvSpPr>
        <p:spPr>
          <a:xfrm>
            <a:off x="7796388" y="6379415"/>
            <a:ext cx="1301311"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Univers for KPMG"/>
                <a:ea typeface="Univers for KPMG"/>
                <a:cs typeface="Univers for KPMG"/>
                <a:sym typeface="Univers for KPMG"/>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rgbClr val="003087"/>
                </a:solidFill>
                <a:latin typeface="Univers for KPMG"/>
                <a:ea typeface="Univers for KPMG"/>
                <a:cs typeface="Univers for KPMG"/>
              </a:rPr>
              <a:pPr algn="r"/>
              <a:t>‹#›</a:t>
            </a:fld>
            <a:endParaRPr lang="en-US" sz="1000" dirty="0">
              <a:solidFill>
                <a:srgbClr val="003087"/>
              </a:solidFill>
              <a:latin typeface="Univers for KPMG"/>
              <a:ea typeface="Univers for KPMG"/>
              <a:cs typeface="Univers for KPMG"/>
            </a:endParaRPr>
          </a:p>
        </p:txBody>
      </p:sp>
      <p:sp>
        <p:nvSpPr>
          <p:cNvPr id="77" name="Shape 36"/>
          <p:cNvSpPr/>
          <p:nvPr>
            <p:custDataLst>
              <p:tags r:id="rId30"/>
            </p:custDataLst>
          </p:nvPr>
        </p:nvSpPr>
        <p:spPr>
          <a:xfrm>
            <a:off x="1876137" y="6320118"/>
            <a:ext cx="6303819" cy="34913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defTabSz="914400">
              <a:defRPr sz="800">
                <a:solidFill>
                  <a:srgbClr val="004C97"/>
                </a:solidFill>
                <a:latin typeface="Univers for KPMG"/>
                <a:ea typeface="Univers for KPMG"/>
                <a:cs typeface="Univers for KPMG"/>
                <a:sym typeface="Univers for KPMG"/>
              </a:defRPr>
            </a:lvl1pPr>
          </a:lstStyle>
          <a:p>
            <a:pPr lvl="0">
              <a:defRPr sz="1800">
                <a:solidFill>
                  <a:srgbClr val="000000"/>
                </a:solidFill>
              </a:defRPr>
            </a:pPr>
            <a:r>
              <a:rPr sz="600" dirty="0">
                <a:solidFill>
                  <a:schemeClr val="bg1">
                    <a:lumMod val="65000"/>
                  </a:schemeClr>
                </a:solidFill>
                <a:latin typeface="Univers for KPMG Light"/>
                <a:ea typeface="Univers for KPMG Light"/>
                <a:cs typeface="Univers for KPMG Light"/>
              </a:rPr>
              <a:t>©</a:t>
            </a:r>
            <a:r>
              <a:rPr lang="en-CA" sz="600" dirty="0">
                <a:solidFill>
                  <a:schemeClr val="bg1">
                    <a:lumMod val="65000"/>
                  </a:schemeClr>
                </a:solidFill>
                <a:latin typeface="Univers for KPMG Light"/>
                <a:ea typeface="Univers for KPMG Light"/>
                <a:cs typeface="Univers for KPMG Light"/>
              </a:rPr>
              <a:t>2015 KPMG International Cooperative ("KPMG International"), a Swiss entity. Member firms of the KPMG network of independent firms are affiliated with KPMG International. KPMG International provides no services to clients. No member firm has any authority to obligate or bind KPMG International or any other member firm vis-à-vis third parties, nor does KPMG International have any such authority to obligate or bind any member firm. All rights reserved.</a:t>
            </a:r>
            <a:endParaRPr sz="600" dirty="0">
              <a:solidFill>
                <a:schemeClr val="bg1">
                  <a:lumMod val="65000"/>
                </a:schemeClr>
              </a:solidFill>
              <a:latin typeface="Univers for KPMG Light"/>
              <a:ea typeface="Univers for KPMG Light"/>
              <a:cs typeface="Univers for KPMG Light"/>
            </a:endParaRPr>
          </a:p>
        </p:txBody>
      </p:sp>
      <p:sp>
        <p:nvSpPr>
          <p:cNvPr id="78" name="Title Placeholder 77"/>
          <p:cNvSpPr>
            <a:spLocks noGrp="1"/>
          </p:cNvSpPr>
          <p:nvPr>
            <p:ph type="title"/>
          </p:nvPr>
        </p:nvSpPr>
        <p:spPr>
          <a:xfrm>
            <a:off x="825500" y="372195"/>
            <a:ext cx="8272198" cy="725086"/>
          </a:xfrm>
          <a:prstGeom prst="rect">
            <a:avLst/>
          </a:prstGeom>
          <a:noFill/>
        </p:spPr>
        <p:txBody>
          <a:bodyPr vert="horz" lIns="0" tIns="0" rIns="0" bIns="0" rtlCol="0" anchor="b" anchorCtr="0">
            <a:noAutofit/>
          </a:bodyPr>
          <a:lstStyle/>
          <a:p>
            <a:r>
              <a:rPr lang="en-US"/>
              <a:t>Click to edit Master title style</a:t>
            </a:r>
            <a:endParaRPr lang="en-US" dirty="0"/>
          </a:p>
        </p:txBody>
      </p:sp>
      <p:sp>
        <p:nvSpPr>
          <p:cNvPr id="8" name="TextBox 7"/>
          <p:cNvSpPr txBox="1"/>
          <p:nvPr userDrawn="1">
            <p:custDataLst>
              <p:tags r:id="rId31"/>
            </p:custDataLst>
          </p:nvPr>
        </p:nvSpPr>
        <p:spPr>
          <a:xfrm>
            <a:off x="3345155" y="6652470"/>
            <a:ext cx="3229762" cy="184666"/>
          </a:xfrm>
          <a:prstGeom prst="rect">
            <a:avLst/>
          </a:prstGeom>
          <a:noFill/>
        </p:spPr>
        <p:txBody>
          <a:bodyPr wrap="square" rtlCol="0">
            <a:spAutoFit/>
          </a:bodyPr>
          <a:lstStyle/>
          <a:p>
            <a:pPr algn="ctr"/>
            <a:r>
              <a:rPr lang="en-CA" sz="600" b="1" dirty="0">
                <a:solidFill>
                  <a:schemeClr val="tx1"/>
                </a:solidFill>
                <a:latin typeface="Univers for KPMG" panose="020B0603020202020204" pitchFamily="34" charset="0"/>
                <a:cs typeface="Univers for KPMG"/>
              </a:rPr>
              <a:t>Document Classification: KPMG Confidential</a:t>
            </a:r>
          </a:p>
        </p:txBody>
      </p:sp>
      <p:pic>
        <p:nvPicPr>
          <p:cNvPr id="43" name="Picture 42" descr="KPMG_NoCP_PMS287_US_283_6779.eps"/>
          <p:cNvPicPr>
            <a:picLocks noChangeAspect="1"/>
          </p:cNvPicPr>
          <p:nvPr userDrawn="1"/>
        </p:nvPicPr>
        <p:blipFill rotWithShape="1">
          <a:blip r:embed="rId34" cstate="email">
            <a:extLst>
              <a:ext uri="{28A0092B-C50C-407E-A947-70E740481C1C}">
                <a14:useLocalDpi xmlns:a14="http://schemas.microsoft.com/office/drawing/2010/main"/>
              </a:ext>
            </a:extLst>
          </a:blip>
          <a:srcRect l="7057" t="24107" r="10265" b="24107"/>
          <a:stretch/>
        </p:blipFill>
        <p:spPr>
          <a:xfrm>
            <a:off x="750455" y="6294716"/>
            <a:ext cx="661879" cy="274320"/>
          </a:xfrm>
          <a:prstGeom prst="rect">
            <a:avLst/>
          </a:prstGeom>
        </p:spPr>
      </p:pic>
      <p:sp>
        <p:nvSpPr>
          <p:cNvPr id="3" name="Text Placeholder 2"/>
          <p:cNvSpPr>
            <a:spLocks noGrp="1"/>
          </p:cNvSpPr>
          <p:nvPr>
            <p:ph type="body" idx="1"/>
          </p:nvPr>
        </p:nvSpPr>
        <p:spPr>
          <a:xfrm>
            <a:off x="825499" y="1357709"/>
            <a:ext cx="8272199" cy="460362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26" r:id="rId1"/>
    <p:sldLayoutId id="2147483667" r:id="rId2"/>
    <p:sldLayoutId id="2147483765" r:id="rId3"/>
    <p:sldLayoutId id="2147483768" r:id="rId4"/>
    <p:sldLayoutId id="2147483766" r:id="rId5"/>
    <p:sldLayoutId id="2147483767" r:id="rId6"/>
    <p:sldLayoutId id="2147483738" r:id="rId7"/>
    <p:sldLayoutId id="2147483668" r:id="rId8"/>
    <p:sldLayoutId id="2147483739" r:id="rId9"/>
    <p:sldLayoutId id="2147483715" r:id="rId10"/>
    <p:sldLayoutId id="2147483714" r:id="rId11"/>
    <p:sldLayoutId id="2147483669" r:id="rId12"/>
    <p:sldLayoutId id="2147483716" r:id="rId13"/>
    <p:sldLayoutId id="2147483722" r:id="rId14"/>
    <p:sldLayoutId id="2147483670" r:id="rId15"/>
    <p:sldLayoutId id="2147483718" r:id="rId16"/>
    <p:sldLayoutId id="2147483717" r:id="rId17"/>
    <p:sldLayoutId id="2147483719" r:id="rId18"/>
    <p:sldLayoutId id="2147483720" r:id="rId19"/>
    <p:sldLayoutId id="2147483721" r:id="rId20"/>
    <p:sldLayoutId id="2147483758" r:id="rId21"/>
    <p:sldLayoutId id="2147483759" r:id="rId22"/>
    <p:sldLayoutId id="2147483760" r:id="rId23"/>
    <p:sldLayoutId id="2147483761" r:id="rId24"/>
    <p:sldLayoutId id="2147483762" r:id="rId25"/>
    <p:sldLayoutId id="2147483764" r:id="rId26"/>
  </p:sldLayoutIdLst>
  <p:hf sldNum="0" hdr="0" dt="0"/>
  <p:txStyles>
    <p:titleStyle>
      <a:lvl1pPr eaLnBrk="1" hangingPunct="1">
        <a:lnSpc>
          <a:spcPct val="100000"/>
        </a:lnSpc>
        <a:defRPr sz="5400" b="0" i="0">
          <a:solidFill>
            <a:srgbClr val="00338D"/>
          </a:solidFill>
          <a:latin typeface="KPMG Extralight"/>
          <a:cs typeface="KPMG Extralight"/>
        </a:defRPr>
      </a:lvl1pPr>
    </p:titleStyle>
    <p:bodyStyle>
      <a:lvl1pPr eaLnBrk="1" hangingPunct="1">
        <a:spcAft>
          <a:spcPts val="600"/>
        </a:spcAft>
        <a:defRPr sz="1500" b="1" i="0">
          <a:solidFill>
            <a:srgbClr val="00338D"/>
          </a:solidFill>
          <a:latin typeface="Univers for KPMG"/>
          <a:cs typeface="Univers for KPMG"/>
        </a:defRPr>
      </a:lvl1pPr>
      <a:lvl2pPr marL="0" indent="0" eaLnBrk="1" hangingPunct="1">
        <a:spcAft>
          <a:spcPts val="600"/>
        </a:spcAft>
        <a:buFontTx/>
        <a:buNone/>
        <a:defRPr sz="1500" b="0" i="0">
          <a:solidFill>
            <a:srgbClr val="00338D"/>
          </a:solidFill>
          <a:latin typeface="Univers for KPMG Light" panose="020B0403020202020204" pitchFamily="34" charset="0"/>
          <a:cs typeface="Univers for KPMG Light" panose="020B0403020202020204" pitchFamily="34" charset="0"/>
        </a:defRPr>
      </a:lvl2pPr>
      <a:lvl3pPr marL="285750" indent="-283464" algn="l" eaLnBrk="1" hangingPunct="1">
        <a:spcAft>
          <a:spcPts val="600"/>
        </a:spcAft>
        <a:buClrTx/>
        <a:buFont typeface="Univers for KPMG Light" panose="020B0403020202020204" pitchFamily="34" charset="0"/>
        <a:buChar char="—"/>
        <a:defRPr sz="1500" b="0" i="0">
          <a:solidFill>
            <a:srgbClr val="00338D"/>
          </a:solidFill>
          <a:latin typeface="Univers for KPMG Light" panose="020B0403020202020204" pitchFamily="34" charset="0"/>
          <a:cs typeface="Univers for KPMG Light" panose="020B0403020202020204" pitchFamily="34" charset="0"/>
        </a:defRPr>
      </a:lvl3pPr>
      <a:lvl4pPr marL="571500" indent="-228600" algn="l" eaLnBrk="1" hangingPunct="1">
        <a:spcAft>
          <a:spcPts val="600"/>
        </a:spcAft>
        <a:buFont typeface="Univers for KPMG Light" panose="020B0403020202020204" pitchFamily="34" charset="0"/>
        <a:buChar char="-"/>
        <a:defRPr sz="1500" b="0" i="0">
          <a:solidFill>
            <a:srgbClr val="00338D"/>
          </a:solidFill>
          <a:latin typeface="Univers for KPMG Light" panose="020B0403020202020204" pitchFamily="34" charset="0"/>
          <a:cs typeface="Univers for KPMG Light" panose="020B0403020202020204" pitchFamily="34" charset="0"/>
        </a:defRPr>
      </a:lvl4pPr>
      <a:lvl5pPr marL="895350" indent="-283464" algn="l" eaLnBrk="1" hangingPunct="1">
        <a:spcAft>
          <a:spcPts val="600"/>
        </a:spcAft>
        <a:buFont typeface="Univers for KPMG Light" panose="020B0403020202020204" pitchFamily="34" charset="0"/>
        <a:buChar char="—"/>
        <a:defRPr sz="1500" b="0" i="0">
          <a:solidFill>
            <a:srgbClr val="00338D"/>
          </a:solidFill>
          <a:latin typeface="Univers for KPMG Light" panose="020B0403020202020204" pitchFamily="34" charset="0"/>
          <a:cs typeface="Univers for KPMG Light" panose="020B0403020202020204" pitchFamily="34" charset="0"/>
        </a:defRPr>
      </a:lvl5pPr>
      <a:lvl6pPr marL="1162050" indent="-228600" algn="l" eaLnBrk="1" hangingPunct="1">
        <a:spcAft>
          <a:spcPts val="600"/>
        </a:spcAft>
        <a:buFont typeface="Univers for KPMG Light" panose="020B0403020202020204" pitchFamily="34" charset="0"/>
        <a:buChar char="-"/>
        <a:defRPr sz="1500" baseline="0">
          <a:solidFill>
            <a:srgbClr val="00338D"/>
          </a:solidFill>
          <a:latin typeface="Univers for KPMG Light" panose="020B0403020202020204" pitchFamily="34" charset="0"/>
        </a:defRPr>
      </a:lvl6pPr>
      <a:lvl7pPr marL="1438275" indent="-283464" algn="l" eaLnBrk="1" hangingPunct="1">
        <a:spcAft>
          <a:spcPts val="600"/>
        </a:spcAft>
        <a:buFont typeface="Univers for KPMG Light" panose="020B0403020202020204" pitchFamily="34" charset="0"/>
        <a:buChar char="—"/>
        <a:defRPr sz="1500">
          <a:solidFill>
            <a:srgbClr val="00338D"/>
          </a:solidFill>
          <a:latin typeface="Univers for KPMG Light" panose="020B0403020202020204" pitchFamily="34" charset="0"/>
        </a:defRPr>
      </a:lvl7pPr>
      <a:lvl8pPr marL="1790700" indent="-228600" algn="l" eaLnBrk="1" hangingPunct="1">
        <a:spcAft>
          <a:spcPts val="600"/>
        </a:spcAft>
        <a:buFont typeface="Univers for KPMG Light" panose="020B0403020202020204" pitchFamily="34" charset="0"/>
        <a:buChar char="-"/>
        <a:defRPr sz="1500">
          <a:solidFill>
            <a:srgbClr val="00338D"/>
          </a:solidFill>
          <a:latin typeface="Univers for KPMG Light" panose="020B0403020202020204" pitchFamily="34" charset="0"/>
        </a:defRPr>
      </a:lvl8pPr>
      <a:lvl9pPr marL="2152650" indent="-283464" algn="l" eaLnBrk="1" hangingPunct="1">
        <a:spcAft>
          <a:spcPts val="600"/>
        </a:spcAft>
        <a:buFont typeface="Univers for KPMG Light" panose="020B0403020202020204" pitchFamily="34" charset="0"/>
        <a:buChar char="—"/>
        <a:defRPr sz="1500">
          <a:solidFill>
            <a:srgbClr val="00338D"/>
          </a:solidFill>
          <a:latin typeface="Univers for KPMG Light" panose="020B0403020202020204" pitchFamily="34" charset="0"/>
        </a:defRPr>
      </a:lvl9pPr>
    </p:bodyStyle>
    <p:otherStyle/>
  </p:txStyles>
  <p:extLst>
    <p:ext uri="{27BBF7A9-308A-43DC-89C8-2F10F3537804}">
      <p15:sldGuideLst xmlns:p15="http://schemas.microsoft.com/office/powerpoint/2012/main">
        <p15:guide id="1" orient="horz" pos="635" userDrawn="1">
          <p15:clr>
            <a:srgbClr val="F26B43"/>
          </p15:clr>
        </p15:guide>
        <p15:guide id="2" pos="520" userDrawn="1">
          <p15:clr>
            <a:srgbClr val="F26B43"/>
          </p15:clr>
        </p15:guide>
        <p15:guide id="3" pos="5673" userDrawn="1">
          <p15:clr>
            <a:srgbClr val="F26B43"/>
          </p15:clr>
        </p15:guide>
        <p15:guide id="4" orient="horz" pos="381" userDrawn="1">
          <p15:clr>
            <a:srgbClr val="F26B43"/>
          </p15:clr>
        </p15:guide>
        <p15:guide id="5" orient="horz" pos="847" userDrawn="1">
          <p15:clr>
            <a:srgbClr val="F26B43"/>
          </p15:clr>
        </p15:guide>
        <p15:guide id="6" orient="horz" pos="3769" userDrawn="1">
          <p15:clr>
            <a:srgbClr val="F26B43"/>
          </p15:clr>
        </p15:guide>
        <p15:guide id="7" pos="3025" userDrawn="1">
          <p15:clr>
            <a:srgbClr val="F26B43"/>
          </p15:clr>
        </p15:guide>
        <p15:guide id="8" pos="316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nvSpPr>
        <p:spPr>
          <a:xfrm>
            <a:off x="289561" y="1833968"/>
            <a:ext cx="3296920" cy="3431709"/>
          </a:xfrm>
          <a:prstGeom prst="rect">
            <a:avLst/>
          </a:prstGeom>
        </p:spPr>
        <p:txBody>
          <a:bodyPr wrap="square" lIns="0" tIns="0" rIns="0" bIns="0">
            <a:spAutoFit/>
          </a:bodyPr>
          <a:lstStyle/>
          <a:p>
            <a:pPr marL="0" lvl="1">
              <a:defRPr/>
            </a:pPr>
            <a:r>
              <a:rPr lang="en-US" sz="1000" dirty="0">
                <a:solidFill>
                  <a:schemeClr val="bg1"/>
                </a:solidFill>
                <a:latin typeface="Arial" panose="020B0604020202020204" pitchFamily="34" charset="0"/>
                <a:cs typeface="Arial" panose="020B0604020202020204" pitchFamily="34" charset="0"/>
              </a:rPr>
              <a:t>Assistant Manager</a:t>
            </a:r>
          </a:p>
          <a:p>
            <a:pPr marL="0" lvl="1">
              <a:defRPr/>
            </a:pPr>
            <a:r>
              <a:rPr lang="en-US" sz="1000" dirty="0">
                <a:solidFill>
                  <a:schemeClr val="bg1"/>
                </a:solidFill>
                <a:latin typeface="Arial" panose="020B0604020202020204" pitchFamily="34" charset="0"/>
                <a:cs typeface="Arial" panose="020B0604020202020204" pitchFamily="34" charset="0"/>
              </a:rPr>
              <a:t>KPMG Global Services</a:t>
            </a:r>
          </a:p>
          <a:p>
            <a:pPr marL="0" lvl="1">
              <a:defRPr/>
            </a:pPr>
            <a:r>
              <a:rPr lang="en-US" sz="1000" dirty="0">
                <a:solidFill>
                  <a:schemeClr val="bg1"/>
                </a:solidFill>
                <a:latin typeface="Arial" panose="020B0604020202020204" pitchFamily="34" charset="0"/>
                <a:cs typeface="Arial" panose="020B0604020202020204" pitchFamily="34" charset="0"/>
              </a:rPr>
              <a:t>Hyderabad, India</a:t>
            </a:r>
            <a:endParaRPr lang="en-GB" sz="1000" dirty="0">
              <a:solidFill>
                <a:schemeClr val="bg1"/>
              </a:solidFill>
              <a:latin typeface="Arial" panose="020B0604020202020204" pitchFamily="34" charset="0"/>
              <a:cs typeface="Arial" panose="020B0604020202020204" pitchFamily="34" charset="0"/>
            </a:endParaRPr>
          </a:p>
          <a:p>
            <a:pPr marL="0" lvl="1">
              <a:defRPr/>
            </a:pPr>
            <a:endParaRPr lang="en-GB" sz="1000" b="1" dirty="0">
              <a:solidFill>
                <a:schemeClr val="bg1"/>
              </a:solidFill>
              <a:latin typeface="Univers for KPMG" panose="020B0603020202020204" pitchFamily="34" charset="0"/>
            </a:endParaRPr>
          </a:p>
          <a:p>
            <a:r>
              <a:rPr lang="en-GB" sz="1000" dirty="0">
                <a:solidFill>
                  <a:schemeClr val="bg1"/>
                </a:solidFill>
                <a:latin typeface="Univers for KPMG" panose="020B0603020202020204" pitchFamily="34" charset="0"/>
              </a:rPr>
              <a:t>Direct: +91 9100645019</a:t>
            </a:r>
          </a:p>
          <a:p>
            <a:r>
              <a:rPr lang="en-GB" sz="1000" dirty="0">
                <a:solidFill>
                  <a:schemeClr val="bg1"/>
                </a:solidFill>
                <a:latin typeface="Univers for KPMG" panose="020B0603020202020204" pitchFamily="34" charset="0"/>
              </a:rPr>
              <a:t>thatiparthiu@kpmg.com</a:t>
            </a:r>
            <a:endParaRPr lang="en-US" sz="1000" dirty="0">
              <a:solidFill>
                <a:schemeClr val="bg1"/>
              </a:solidFill>
              <a:latin typeface="Univers for KPMG" panose="020B0603020202020204" pitchFamily="34" charset="0"/>
            </a:endParaRPr>
          </a:p>
          <a:p>
            <a:pPr marL="0" lvl="1">
              <a:tabLst>
                <a:tab pos="175265" algn="l"/>
              </a:tabLst>
              <a:defRPr/>
            </a:pPr>
            <a:endParaRPr lang="en-US" sz="1000" dirty="0">
              <a:solidFill>
                <a:schemeClr val="bg1"/>
              </a:solidFill>
              <a:latin typeface="Univers for KPMG" panose="020B0603020202020204" pitchFamily="34" charset="0"/>
            </a:endParaRPr>
          </a:p>
          <a:p>
            <a:pPr marL="0" lvl="1">
              <a:tabLst>
                <a:tab pos="175265" algn="l"/>
              </a:tabLst>
              <a:defRPr/>
            </a:pPr>
            <a:r>
              <a:rPr lang="en-US" sz="1000" b="1" dirty="0">
                <a:solidFill>
                  <a:schemeClr val="bg1"/>
                </a:solidFill>
                <a:latin typeface="Univers for KPMG" panose="020B0603020202020204" pitchFamily="34" charset="0"/>
              </a:rPr>
              <a:t>Education</a:t>
            </a:r>
          </a:p>
          <a:p>
            <a:pPr marL="0" lvl="1">
              <a:tabLst>
                <a:tab pos="175265" algn="l"/>
              </a:tabLst>
              <a:defRPr/>
            </a:pPr>
            <a:r>
              <a:rPr lang="en-US" sz="1000" dirty="0">
                <a:solidFill>
                  <a:schemeClr val="bg1"/>
                </a:solidFill>
                <a:latin typeface="Univers for KPMG" panose="020B0603020202020204" pitchFamily="34" charset="0"/>
              </a:rPr>
              <a:t>Executive MBA in General Management from IIM Calcutta.</a:t>
            </a:r>
          </a:p>
          <a:p>
            <a:pPr marL="0" lvl="1">
              <a:tabLst>
                <a:tab pos="175265" algn="l"/>
              </a:tabLst>
              <a:defRPr/>
            </a:pPr>
            <a:r>
              <a:rPr lang="en-US" sz="1000" dirty="0">
                <a:solidFill>
                  <a:schemeClr val="bg1"/>
                </a:solidFill>
                <a:latin typeface="Univers for KPMG" panose="020B0603020202020204" pitchFamily="34" charset="0"/>
              </a:rPr>
              <a:t>Bachelors of Engineering from Saveetha University Chennai.</a:t>
            </a:r>
          </a:p>
          <a:p>
            <a:pPr marL="0" lvl="1">
              <a:tabLst>
                <a:tab pos="175265" algn="l"/>
              </a:tabLst>
              <a:defRPr/>
            </a:pPr>
            <a:endParaRPr lang="en-US" sz="1000" dirty="0">
              <a:solidFill>
                <a:schemeClr val="bg1"/>
              </a:solidFill>
              <a:latin typeface="Univers for KPMG" panose="020B0603020202020204" pitchFamily="34" charset="0"/>
            </a:endParaRPr>
          </a:p>
          <a:p>
            <a:pPr marL="0" lvl="1">
              <a:tabLst>
                <a:tab pos="175265" algn="l"/>
              </a:tabLst>
              <a:defRPr/>
            </a:pPr>
            <a:r>
              <a:rPr lang="en-US" sz="1000" b="1" dirty="0">
                <a:solidFill>
                  <a:schemeClr val="bg1"/>
                </a:solidFill>
                <a:latin typeface="Univers for KPMG" panose="020B0603020202020204" pitchFamily="34" charset="0"/>
              </a:rPr>
              <a:t>Skills</a:t>
            </a:r>
          </a:p>
          <a:p>
            <a:pPr marL="0" lvl="1">
              <a:tabLst>
                <a:tab pos="175265" algn="l"/>
              </a:tabLst>
              <a:defRPr/>
            </a:pPr>
            <a:r>
              <a:rPr lang="en-US" sz="1000" dirty="0">
                <a:solidFill>
                  <a:schemeClr val="bg1"/>
                </a:solidFill>
                <a:latin typeface="Univers for KPMG" panose="020B0603020202020204" pitchFamily="34" charset="0"/>
              </a:rPr>
              <a:t>C#, .NET Core MVC, Web API, Angular, SQL, Node JS, React JS, Python, Azure Devops.</a:t>
            </a:r>
          </a:p>
          <a:p>
            <a:pPr marL="0" lvl="1">
              <a:tabLst>
                <a:tab pos="175265" algn="l"/>
              </a:tabLst>
              <a:defRPr/>
            </a:pPr>
            <a:endParaRPr lang="en-US" sz="1000" dirty="0">
              <a:solidFill>
                <a:schemeClr val="bg1"/>
              </a:solidFill>
              <a:latin typeface="Univers for KPMG" panose="020B0603020202020204" pitchFamily="34" charset="0"/>
            </a:endParaRPr>
          </a:p>
          <a:p>
            <a:pPr marL="0" lvl="1">
              <a:tabLst>
                <a:tab pos="175265" algn="l"/>
              </a:tabLst>
              <a:defRPr/>
            </a:pPr>
            <a:r>
              <a:rPr lang="en-US" sz="1000" b="1" dirty="0">
                <a:solidFill>
                  <a:schemeClr val="bg1"/>
                </a:solidFill>
                <a:latin typeface="Univers for KPMG" panose="020B0603020202020204" pitchFamily="34" charset="0"/>
              </a:rPr>
              <a:t>Licenses and certifications</a:t>
            </a:r>
          </a:p>
          <a:p>
            <a:pPr marL="171450" lvl="1" indent="-171450">
              <a:buFont typeface="Univers for KPMG" panose="020B0603020202020204" pitchFamily="34" charset="0"/>
              <a:buChar char="—"/>
              <a:tabLst>
                <a:tab pos="175265" algn="l"/>
              </a:tabLst>
              <a:defRPr/>
            </a:pPr>
            <a:r>
              <a:rPr lang="en-US" sz="900" dirty="0">
                <a:solidFill>
                  <a:prstClr val="white"/>
                </a:solidFill>
                <a:latin typeface="Univers for KPMG" panose="020B0603020202020204" pitchFamily="34" charset="0"/>
              </a:rPr>
              <a:t>Microsoft Certified: Azure Solutions Architect Expert(AZ 305)</a:t>
            </a:r>
          </a:p>
          <a:p>
            <a:pPr marL="171450" lvl="1" indent="-171450">
              <a:buFont typeface="Univers for KPMG" panose="020B0603020202020204" pitchFamily="34" charset="0"/>
              <a:buChar char="—"/>
              <a:tabLst>
                <a:tab pos="175265" algn="l"/>
              </a:tabLst>
              <a:defRPr/>
            </a:pPr>
            <a:r>
              <a:rPr lang="en-US" sz="900" dirty="0">
                <a:solidFill>
                  <a:prstClr val="white"/>
                </a:solidFill>
                <a:latin typeface="Univers for KPMG" panose="020B0603020202020204" pitchFamily="34" charset="0"/>
              </a:rPr>
              <a:t>Microsoft Certified: Azure Administrator(AZ 104)</a:t>
            </a:r>
          </a:p>
          <a:p>
            <a:pPr marL="171450" lvl="1" indent="-171450">
              <a:buFont typeface="Univers for KPMG" panose="020B0603020202020204" pitchFamily="34" charset="0"/>
              <a:buChar char="—"/>
              <a:tabLst>
                <a:tab pos="175265" algn="l"/>
              </a:tabLst>
              <a:defRPr/>
            </a:pPr>
            <a:r>
              <a:rPr lang="en-US" sz="900" dirty="0">
                <a:solidFill>
                  <a:prstClr val="white"/>
                </a:solidFill>
                <a:latin typeface="Univers for KPMG" panose="020B0603020202020204" pitchFamily="34" charset="0"/>
              </a:rPr>
              <a:t>Microsoft Certified: Azure Developer Associate(AZ 204)</a:t>
            </a:r>
          </a:p>
          <a:p>
            <a:pPr marL="171450" lvl="1" indent="-171450">
              <a:buFont typeface="Univers for KPMG" panose="020B0603020202020204" pitchFamily="34" charset="0"/>
              <a:buChar char="—"/>
              <a:tabLst>
                <a:tab pos="175265" algn="l"/>
              </a:tabLst>
              <a:defRPr/>
            </a:pPr>
            <a:r>
              <a:rPr lang="en-US" sz="900" dirty="0">
                <a:solidFill>
                  <a:prstClr val="white"/>
                </a:solidFill>
                <a:latin typeface="Univers for KPMG" panose="020B0603020202020204" pitchFamily="34" charset="0"/>
              </a:rPr>
              <a:t>Microsoft Certified: Azure Fundamentals(AZ 900)</a:t>
            </a:r>
          </a:p>
          <a:p>
            <a:pPr marL="171450" lvl="1" indent="-171450">
              <a:buFont typeface="Univers for KPMG" panose="020B0603020202020204" pitchFamily="34" charset="0"/>
              <a:buChar char="—"/>
              <a:tabLst>
                <a:tab pos="175265" algn="l"/>
              </a:tabLst>
              <a:defRPr/>
            </a:pPr>
            <a:r>
              <a:rPr lang="en-US" sz="900" dirty="0">
                <a:solidFill>
                  <a:prstClr val="white"/>
                </a:solidFill>
                <a:latin typeface="Univers for KPMG" panose="020B0603020202020204" pitchFamily="34" charset="0"/>
              </a:rPr>
              <a:t>Microsoft Certified: Azure Devops Expert(AZ 400)</a:t>
            </a:r>
          </a:p>
          <a:p>
            <a:pPr marL="171450" lvl="1" indent="-171450">
              <a:buFont typeface="Univers for KPMG" panose="020B0603020202020204" pitchFamily="34" charset="0"/>
              <a:buChar char="—"/>
              <a:tabLst>
                <a:tab pos="175265" algn="l"/>
              </a:tabLst>
              <a:defRPr/>
            </a:pPr>
            <a:r>
              <a:rPr lang="en-US" sz="900" dirty="0">
                <a:solidFill>
                  <a:prstClr val="white"/>
                </a:solidFill>
                <a:latin typeface="Univers for KPMG" panose="020B0603020202020204" pitchFamily="34" charset="0"/>
              </a:rPr>
              <a:t>Microsoft Certified: C# developer(70-483)</a:t>
            </a:r>
          </a:p>
          <a:p>
            <a:pPr marL="171450" lvl="1" indent="-171450">
              <a:buFont typeface="Univers for KPMG" panose="020B0603020202020204" pitchFamily="34" charset="0"/>
              <a:buChar char="—"/>
              <a:tabLst>
                <a:tab pos="175265" algn="l"/>
              </a:tabLst>
              <a:defRPr/>
            </a:pPr>
            <a:r>
              <a:rPr lang="en-US" sz="900" dirty="0">
                <a:solidFill>
                  <a:prstClr val="white"/>
                </a:solidFill>
                <a:latin typeface="Univers for KPMG" panose="020B0603020202020204" pitchFamily="34" charset="0"/>
              </a:rPr>
              <a:t>Certified Scrum master.</a:t>
            </a:r>
          </a:p>
        </p:txBody>
      </p:sp>
      <p:sp>
        <p:nvSpPr>
          <p:cNvPr id="10" name="Title 3"/>
          <p:cNvSpPr txBox="1">
            <a:spLocks/>
          </p:cNvSpPr>
          <p:nvPr/>
        </p:nvSpPr>
        <p:spPr>
          <a:xfrm>
            <a:off x="1774824" y="340669"/>
            <a:ext cx="2075816" cy="1253406"/>
          </a:xfrm>
          <a:prstGeom prst="rect">
            <a:avLst/>
          </a:prstGeom>
          <a:noFill/>
        </p:spPr>
        <p:txBody>
          <a:bodyPr vert="horz" lIns="0" tIns="0" rIns="0" bIns="0" rtlCol="0" anchor="t" anchorCtr="0">
            <a:noAutofit/>
          </a:bodyPr>
          <a:lstStyle>
            <a:lvl1pPr eaLnBrk="1" hangingPunct="1">
              <a:lnSpc>
                <a:spcPct val="70000"/>
              </a:lnSpc>
              <a:defRPr sz="5400" b="0" i="0">
                <a:solidFill>
                  <a:schemeClr val="bg1"/>
                </a:solidFill>
                <a:latin typeface="KPMG Extralight"/>
                <a:cs typeface="KPMG Extralight"/>
              </a:defRPr>
            </a:lvl1pPr>
          </a:lstStyle>
          <a:p>
            <a:pPr defTabSz="914400"/>
            <a:r>
              <a:rPr lang="en-US" sz="2000" kern="0" dirty="0"/>
              <a:t>Uday Bhaskar Reddy    Thatiparthi</a:t>
            </a:r>
          </a:p>
        </p:txBody>
      </p:sp>
      <p:sp>
        <p:nvSpPr>
          <p:cNvPr id="11" name="TextBox 10"/>
          <p:cNvSpPr txBox="1"/>
          <p:nvPr/>
        </p:nvSpPr>
        <p:spPr>
          <a:xfrm>
            <a:off x="4114800" y="309880"/>
            <a:ext cx="5638800" cy="7025000"/>
          </a:xfrm>
          <a:prstGeom prst="rect">
            <a:avLst/>
          </a:prstGeom>
          <a:noFill/>
        </p:spPr>
        <p:txBody>
          <a:bodyPr wrap="square" lIns="0" tIns="0" rIns="0" bIns="0" rtlCol="0">
            <a:spAutoFit/>
          </a:bodyPr>
          <a:lstStyle/>
          <a:p>
            <a:pPr marL="0" lvl="1" defTabSz="914400">
              <a:spcAft>
                <a:spcPts val="600"/>
              </a:spcAft>
              <a:buSzPts val="1500"/>
              <a:defRPr/>
            </a:pPr>
            <a:r>
              <a:rPr lang="en-GB" sz="1200" b="1" dirty="0">
                <a:solidFill>
                  <a:srgbClr val="00338D"/>
                </a:solidFill>
                <a:latin typeface="Univers for KPMG" panose="020B0603020202020204" pitchFamily="34" charset="0"/>
              </a:rPr>
              <a:t>Professional Background:-</a:t>
            </a:r>
          </a:p>
          <a:p>
            <a:pPr marL="0" lvl="1" defTabSz="914400">
              <a:spcAft>
                <a:spcPts val="600"/>
              </a:spcAft>
              <a:buSzPts val="1500"/>
              <a:defRPr/>
            </a:pPr>
            <a:r>
              <a:rPr lang="en-GB" sz="900" dirty="0">
                <a:solidFill>
                  <a:srgbClr val="003087"/>
                </a:solidFill>
                <a:latin typeface="Univers for KPMG" panose="020B0603020202020204" pitchFamily="34" charset="0"/>
              </a:rPr>
              <a:t>         Uday is a Full Stack developer having expertise in </a:t>
            </a:r>
            <a:r>
              <a:rPr lang="en-US" sz="900" dirty="0">
                <a:solidFill>
                  <a:srgbClr val="003087"/>
                </a:solidFill>
                <a:latin typeface="Univers for KPMG" panose="020B0603020202020204" pitchFamily="34" charset="0"/>
              </a:rPr>
              <a:t>end-to-end </a:t>
            </a:r>
            <a:r>
              <a:rPr lang="en-GB" sz="900" dirty="0">
                <a:solidFill>
                  <a:srgbClr val="003087"/>
                </a:solidFill>
                <a:latin typeface="Univers for KPMG" panose="020B0603020202020204" pitchFamily="34" charset="0"/>
              </a:rPr>
              <a:t>product development using Microsoft technology stack such as </a:t>
            </a:r>
            <a:r>
              <a:rPr lang="en-GB" sz="900" b="1" dirty="0">
                <a:solidFill>
                  <a:srgbClr val="003087"/>
                </a:solidFill>
                <a:latin typeface="Univers for KPMG" panose="020B0603020202020204" pitchFamily="34" charset="0"/>
              </a:rPr>
              <a:t>.NET Core, C# ,Node js, React js, Angular, Python </a:t>
            </a:r>
            <a:r>
              <a:rPr lang="en-GB" sz="900" dirty="0">
                <a:solidFill>
                  <a:srgbClr val="003087"/>
                </a:solidFill>
                <a:latin typeface="Univers for KPMG" panose="020B0603020202020204" pitchFamily="34" charset="0"/>
              </a:rPr>
              <a:t>and </a:t>
            </a:r>
            <a:r>
              <a:rPr lang="en-GB" sz="900" b="1" dirty="0">
                <a:solidFill>
                  <a:srgbClr val="003087"/>
                </a:solidFill>
                <a:latin typeface="Univers for KPMG" panose="020B0603020202020204" pitchFamily="34" charset="0"/>
              </a:rPr>
              <a:t>Azure Devops</a:t>
            </a:r>
            <a:r>
              <a:rPr lang="en-GB" sz="900" dirty="0">
                <a:solidFill>
                  <a:srgbClr val="003087"/>
                </a:solidFill>
                <a:latin typeface="Univers for KPMG" panose="020B0603020202020204" pitchFamily="34" charset="0"/>
              </a:rPr>
              <a:t>, among others. He </a:t>
            </a:r>
            <a:r>
              <a:rPr lang="en-US" sz="900" dirty="0">
                <a:solidFill>
                  <a:srgbClr val="00338D"/>
                </a:solidFill>
                <a:latin typeface="Univers for KPMG" panose="020B0603020202020204"/>
                <a:cs typeface="Arial" panose="020B0604020202020204" pitchFamily="34" charset="0"/>
              </a:rPr>
              <a:t>has an excellent record of</a:t>
            </a:r>
            <a:r>
              <a:rPr lang="en-GB" sz="900" dirty="0">
                <a:solidFill>
                  <a:srgbClr val="003087"/>
                </a:solidFill>
                <a:latin typeface="Univers for KPMG" panose="020B0603020202020204" pitchFamily="34" charset="0"/>
              </a:rPr>
              <a:t> supporting different businesses such as Banking, Insurance, Tax across the globe by building world class products using Microsoft Technologies. </a:t>
            </a:r>
            <a:endParaRPr lang="en-US" sz="900" dirty="0">
              <a:solidFill>
                <a:srgbClr val="003087"/>
              </a:solidFill>
              <a:latin typeface="Univers for KPMG" panose="020B0603020202020204" pitchFamily="34" charset="0"/>
            </a:endParaRPr>
          </a:p>
          <a:p>
            <a:pPr marL="0" lvl="1" defTabSz="914400">
              <a:spcAft>
                <a:spcPts val="600"/>
              </a:spcAft>
              <a:buSzPts val="1500"/>
              <a:defRPr/>
            </a:pPr>
            <a:r>
              <a:rPr lang="en-GB" sz="1200" b="1" dirty="0">
                <a:solidFill>
                  <a:srgbClr val="00338D"/>
                </a:solidFill>
                <a:latin typeface="Univers for KPMG" panose="020B0603020202020204" pitchFamily="34" charset="0"/>
              </a:rPr>
              <a:t>Professional and Industry Experience:-</a:t>
            </a:r>
          </a:p>
          <a:p>
            <a:pPr marL="171450" lvl="1" indent="-171450">
              <a:buFont typeface="Univers for KPMG" panose="020B0603020202020204" pitchFamily="34" charset="0"/>
              <a:buChar char="—"/>
              <a:tabLst>
                <a:tab pos="175265" algn="l"/>
              </a:tabLst>
              <a:defRPr/>
            </a:pPr>
            <a:endParaRPr lang="en-GB" sz="900" dirty="0">
              <a:solidFill>
                <a:srgbClr val="003087"/>
              </a:solidFill>
              <a:latin typeface="Univers for KPMG" panose="020B0603020202020204" pitchFamily="34" charset="0"/>
            </a:endParaRPr>
          </a:p>
          <a:p>
            <a:pPr marL="171450" lvl="1" indent="-171450">
              <a:spcAft>
                <a:spcPts val="600"/>
              </a:spcAft>
              <a:buSzPts val="1500"/>
              <a:buFont typeface="Univers for KPMG" panose="020B0603020202020204" pitchFamily="34" charset="0"/>
              <a:buChar char="—"/>
              <a:tabLst>
                <a:tab pos="175265" algn="l"/>
              </a:tabLst>
              <a:defRPr/>
            </a:pPr>
            <a:r>
              <a:rPr lang="en-GB" sz="900" dirty="0">
                <a:solidFill>
                  <a:srgbClr val="003087"/>
                </a:solidFill>
                <a:latin typeface="Univers for KPMG" panose="020B0603020202020204" pitchFamily="34" charset="0"/>
              </a:rPr>
              <a:t>  As part of RBC Auth libraries project, Uday involved in the development of </a:t>
            </a:r>
            <a:r>
              <a:rPr lang="en-US" sz="900" dirty="0">
                <a:solidFill>
                  <a:srgbClr val="003087"/>
                </a:solidFill>
                <a:latin typeface="Univers for KPMG" panose="020B0603020202020204" pitchFamily="34" charset="0"/>
              </a:rPr>
              <a:t>identity and access management libraries build on top of Oauth2.0 and OpenID connect protocol for the </a:t>
            </a:r>
            <a:r>
              <a:rPr lang="en-US" sz="900" b="1" dirty="0">
                <a:solidFill>
                  <a:srgbClr val="003087"/>
                </a:solidFill>
                <a:latin typeface="Univers for KPMG" panose="020B0603020202020204" pitchFamily="34" charset="0"/>
              </a:rPr>
              <a:t>Client Credential</a:t>
            </a:r>
            <a:r>
              <a:rPr lang="en-US" sz="900" dirty="0">
                <a:solidFill>
                  <a:srgbClr val="003087"/>
                </a:solidFill>
                <a:latin typeface="Univers for KPMG" panose="020B0603020202020204" pitchFamily="34" charset="0"/>
              </a:rPr>
              <a:t> and </a:t>
            </a:r>
            <a:r>
              <a:rPr lang="en-US" sz="900" b="1" dirty="0">
                <a:solidFill>
                  <a:srgbClr val="003087"/>
                </a:solidFill>
                <a:latin typeface="Univers for KPMG" panose="020B0603020202020204" pitchFamily="34" charset="0"/>
              </a:rPr>
              <a:t>Authorization Code Flow + PKCE </a:t>
            </a:r>
            <a:r>
              <a:rPr lang="en-US" sz="900" dirty="0">
                <a:solidFill>
                  <a:srgbClr val="003087"/>
                </a:solidFill>
                <a:latin typeface="Univers for KPMG" panose="020B0603020202020204" pitchFamily="34" charset="0"/>
              </a:rPr>
              <a:t>patterns supported by different identity providers such as </a:t>
            </a:r>
            <a:r>
              <a:rPr lang="en-US" sz="900" b="1" dirty="0">
                <a:solidFill>
                  <a:srgbClr val="003087"/>
                </a:solidFill>
                <a:latin typeface="Univers for KPMG" panose="020B0603020202020204" pitchFamily="34" charset="0"/>
              </a:rPr>
              <a:t>Azure, Okta, AWS</a:t>
            </a:r>
            <a:r>
              <a:rPr lang="en-US" sz="900" dirty="0">
                <a:solidFill>
                  <a:srgbClr val="003087"/>
                </a:solidFill>
                <a:latin typeface="Univers for KPMG" panose="020B0603020202020204" pitchFamily="34" charset="0"/>
              </a:rPr>
              <a:t>. Developed libraries, stub applications, Unit tests and worked on documentation.</a:t>
            </a:r>
          </a:p>
          <a:p>
            <a:pPr marL="171450" lvl="1" indent="-171450">
              <a:spcAft>
                <a:spcPts val="600"/>
              </a:spcAft>
              <a:buSzPts val="1500"/>
              <a:buFont typeface="Univers for KPMG" panose="020B0603020202020204" pitchFamily="34" charset="0"/>
              <a:buChar char="—"/>
              <a:tabLst>
                <a:tab pos="175265" algn="l"/>
              </a:tabLst>
              <a:defRPr/>
            </a:pPr>
            <a:r>
              <a:rPr lang="en-US" sz="900" dirty="0">
                <a:solidFill>
                  <a:srgbClr val="003087"/>
                </a:solidFill>
                <a:latin typeface="Univers for KPMG" panose="020B0603020202020204" pitchFamily="34" charset="0"/>
              </a:rPr>
              <a:t> Uday has Designed and developed functionalities for some complex issues using </a:t>
            </a:r>
            <a:r>
              <a:rPr lang="en-US" sz="900" b="1" dirty="0">
                <a:solidFill>
                  <a:srgbClr val="003087"/>
                </a:solidFill>
                <a:latin typeface="Univers for KPMG" panose="020B0603020202020204" pitchFamily="34" charset="0"/>
              </a:rPr>
              <a:t>C#, .NET Core </a:t>
            </a:r>
            <a:r>
              <a:rPr lang="en-US" sz="900" dirty="0">
                <a:solidFill>
                  <a:srgbClr val="003087"/>
                </a:solidFill>
                <a:latin typeface="Univers for KPMG" panose="020B0603020202020204" pitchFamily="34" charset="0"/>
              </a:rPr>
              <a:t>technologies. He is experienced in end-to-end development of software products from requirement analysis to system study, designing, coding, testing, de-bugging, documentation, implementation and maintenance.</a:t>
            </a:r>
          </a:p>
          <a:p>
            <a:pPr marL="171450" lvl="1" indent="-171450">
              <a:spcAft>
                <a:spcPts val="600"/>
              </a:spcAft>
              <a:buSzPts val="1500"/>
              <a:buFont typeface="Univers for KPMG" panose="020B0603020202020204" pitchFamily="34" charset="0"/>
              <a:buChar char="—"/>
              <a:tabLst>
                <a:tab pos="175265" algn="l"/>
              </a:tabLst>
              <a:defRPr/>
            </a:pPr>
            <a:r>
              <a:rPr lang="en-US" sz="900" dirty="0">
                <a:solidFill>
                  <a:srgbClr val="003087"/>
                </a:solidFill>
                <a:latin typeface="Univers for KPMG" panose="020B0603020202020204" pitchFamily="34" charset="0"/>
              </a:rPr>
              <a:t> Uday is Proficient in providing effective resolution to customer queries; improving relationships with the customer by anticipating customer future requirements, thereby ensuring a positive customer experience. He is an excellent team player with strong problem-solving and trouble-shooting capabilities, ability to work efficiently in both independent and teamwork environments.</a:t>
            </a:r>
          </a:p>
          <a:p>
            <a:pPr marL="171450" lvl="1" indent="-171450">
              <a:spcAft>
                <a:spcPts val="600"/>
              </a:spcAft>
              <a:buSzPts val="1500"/>
              <a:buFont typeface="Univers for KPMG" panose="020B0603020202020204" pitchFamily="34" charset="0"/>
              <a:buChar char="—"/>
              <a:tabLst>
                <a:tab pos="175265" algn="l"/>
              </a:tabLst>
              <a:defRPr/>
            </a:pPr>
            <a:r>
              <a:rPr lang="en-US" sz="900" dirty="0">
                <a:solidFill>
                  <a:srgbClr val="003087"/>
                </a:solidFill>
                <a:latin typeface="Univers for KPMG" panose="020B0603020202020204" pitchFamily="34" charset="0"/>
              </a:rPr>
              <a:t> As a Full stack Product developer, Uday took active role in feature enhancement of Microsoft products using agile CI/CD frameworks and involved in all scrum ceremonies starting from requirement gathering to the production deployment stage. He worked closely with business stakeholders and participated in requirement gathering sessions to understand the business needs, review, validate and document the business requirements.</a:t>
            </a:r>
          </a:p>
          <a:p>
            <a:pPr marL="171450" lvl="1" indent="-171450">
              <a:spcAft>
                <a:spcPts val="600"/>
              </a:spcAft>
              <a:buSzPts val="1500"/>
              <a:buFont typeface="Univers for KPMG" panose="020B0603020202020204" pitchFamily="34" charset="0"/>
              <a:buChar char="—"/>
              <a:tabLst>
                <a:tab pos="175265" algn="l"/>
              </a:tabLst>
              <a:defRPr/>
            </a:pPr>
            <a:r>
              <a:rPr lang="en-US" sz="900" dirty="0">
                <a:solidFill>
                  <a:srgbClr val="003087"/>
                </a:solidFill>
                <a:latin typeface="Univers for KPMG" panose="020B0603020202020204" pitchFamily="34" charset="0"/>
              </a:rPr>
              <a:t> Uday has been a mentor for new resources and introducing good work relationship, conducted knowledge transfer session. He has good Experience with Object Oriented Programming Concepts Experience Working in Divergent Technologies Including </a:t>
            </a:r>
            <a:r>
              <a:rPr lang="en-US" sz="900" b="1" dirty="0">
                <a:solidFill>
                  <a:srgbClr val="003087"/>
                </a:solidFill>
                <a:latin typeface="Univers for KPMG" panose="020B0603020202020204" pitchFamily="34" charset="0"/>
              </a:rPr>
              <a:t>ASP.NET Core, ASP.NET, ADO.NET, MVC, Entity Framework Core</a:t>
            </a:r>
            <a:r>
              <a:rPr lang="en-US" sz="900" dirty="0">
                <a:solidFill>
                  <a:srgbClr val="003087"/>
                </a:solidFill>
                <a:latin typeface="Univers for KPMG" panose="020B0603020202020204" pitchFamily="34" charset="0"/>
              </a:rPr>
              <a:t>.</a:t>
            </a:r>
          </a:p>
          <a:p>
            <a:pPr marL="171450" lvl="1" indent="-171450">
              <a:spcAft>
                <a:spcPts val="600"/>
              </a:spcAft>
              <a:buSzPts val="1500"/>
              <a:buFont typeface="Univers for KPMG" panose="020B0603020202020204" pitchFamily="34" charset="0"/>
              <a:buChar char="—"/>
              <a:tabLst>
                <a:tab pos="175265" algn="l"/>
              </a:tabLst>
              <a:defRPr/>
            </a:pPr>
            <a:r>
              <a:rPr lang="en-US" sz="900" dirty="0">
                <a:solidFill>
                  <a:srgbClr val="003087"/>
                </a:solidFill>
                <a:latin typeface="Univers for KPMG" panose="020B0603020202020204" pitchFamily="34" charset="0"/>
              </a:rPr>
              <a:t> Uday is proficient in providing effective resolution to customer queries by improving relationships with the customer by anticipating customer future requirements, thereby ensuring a positive customer experience.</a:t>
            </a:r>
          </a:p>
          <a:p>
            <a:pPr marL="171450" lvl="1" indent="-171450">
              <a:spcAft>
                <a:spcPts val="600"/>
              </a:spcAft>
              <a:buSzPts val="1500"/>
              <a:buFont typeface="Univers for KPMG" panose="020B0603020202020204" pitchFamily="34" charset="0"/>
              <a:buChar char="—"/>
              <a:tabLst>
                <a:tab pos="175265" algn="l"/>
              </a:tabLst>
              <a:defRPr/>
            </a:pPr>
            <a:r>
              <a:rPr lang="en-US" sz="900" dirty="0">
                <a:solidFill>
                  <a:srgbClr val="003087"/>
                </a:solidFill>
                <a:latin typeface="Univers for KPMG" panose="020B0603020202020204" pitchFamily="34" charset="0"/>
              </a:rPr>
              <a:t> Uday has an ability to learn process, new topics and expertise in those areas . He has </a:t>
            </a:r>
            <a:r>
              <a:rPr lang="en-GB" sz="900" dirty="0">
                <a:solidFill>
                  <a:srgbClr val="003087"/>
                </a:solidFill>
                <a:latin typeface="Univers for KPMG" panose="020B0603020202020204" pitchFamily="34" charset="0"/>
              </a:rPr>
              <a:t>successfully  installed, configured and managed high availability and clustered environment software.</a:t>
            </a:r>
          </a:p>
          <a:p>
            <a:pPr marL="171450" lvl="1" indent="-171450">
              <a:spcAft>
                <a:spcPts val="600"/>
              </a:spcAft>
              <a:buSzPts val="1500"/>
              <a:buFont typeface="Univers for KPMG" panose="020B0603020202020204" pitchFamily="34" charset="0"/>
              <a:buChar char="—"/>
              <a:tabLst>
                <a:tab pos="175265" algn="l"/>
              </a:tabLst>
              <a:defRPr/>
            </a:pPr>
            <a:r>
              <a:rPr lang="en-GB" sz="900" dirty="0">
                <a:solidFill>
                  <a:srgbClr val="003087"/>
                </a:solidFill>
                <a:latin typeface="Univers for KPMG" panose="020B0603020202020204" pitchFamily="34" charset="0"/>
              </a:rPr>
              <a:t> Uday is experienced in</a:t>
            </a:r>
            <a:r>
              <a:rPr lang="en-US" sz="900" dirty="0">
                <a:solidFill>
                  <a:srgbClr val="003087"/>
                </a:solidFill>
                <a:latin typeface="Univers for KPMG" panose="020B0603020202020204" pitchFamily="34" charset="0"/>
              </a:rPr>
              <a:t> </a:t>
            </a:r>
            <a:r>
              <a:rPr lang="en-US" sz="900" b="1" dirty="0">
                <a:solidFill>
                  <a:srgbClr val="003087"/>
                </a:solidFill>
                <a:latin typeface="Univers for KPMG" panose="020B0603020202020204" pitchFamily="34" charset="0"/>
              </a:rPr>
              <a:t>Agile</a:t>
            </a:r>
            <a:r>
              <a:rPr lang="en-US" sz="900" dirty="0">
                <a:solidFill>
                  <a:srgbClr val="003087"/>
                </a:solidFill>
                <a:latin typeface="Univers for KPMG" panose="020B0603020202020204" pitchFamily="34" charset="0"/>
              </a:rPr>
              <a:t> methodology and participating in daily Scrums for requirement Analysis with team</a:t>
            </a:r>
            <a:r>
              <a:rPr lang="en-GB" sz="900" dirty="0">
                <a:solidFill>
                  <a:srgbClr val="003087"/>
                </a:solidFill>
                <a:latin typeface="Univers for KPMG" panose="020B0603020202020204" pitchFamily="34" charset="0"/>
              </a:rPr>
              <a:t>. He is experienced in planning, grooming and executing a project.</a:t>
            </a:r>
          </a:p>
          <a:p>
            <a:pPr marL="171450" lvl="1" indent="-171450">
              <a:spcAft>
                <a:spcPts val="600"/>
              </a:spcAft>
              <a:buSzPts val="1500"/>
              <a:buFont typeface="Univers for KPMG" panose="020B0603020202020204" pitchFamily="34" charset="0"/>
              <a:buChar char="—"/>
              <a:tabLst>
                <a:tab pos="175265" algn="l"/>
              </a:tabLst>
              <a:defRPr/>
            </a:pPr>
            <a:r>
              <a:rPr lang="en-GB" sz="900" dirty="0">
                <a:solidFill>
                  <a:srgbClr val="003087"/>
                </a:solidFill>
                <a:latin typeface="Univers for KPMG" panose="020B0603020202020204" pitchFamily="34" charset="0"/>
              </a:rPr>
              <a:t> Uday is experienced in interacting with customers regarding the requirements and work status. He has Fair understanding on </a:t>
            </a:r>
            <a:r>
              <a:rPr lang="en-GB" sz="900" b="1" dirty="0">
                <a:solidFill>
                  <a:srgbClr val="003087"/>
                </a:solidFill>
                <a:latin typeface="Univers for KPMG" panose="020B0603020202020204" pitchFamily="34" charset="0"/>
              </a:rPr>
              <a:t>Azure Devops </a:t>
            </a:r>
            <a:r>
              <a:rPr lang="en-GB" sz="900" dirty="0">
                <a:solidFill>
                  <a:srgbClr val="003087"/>
                </a:solidFill>
                <a:latin typeface="Univers for KPMG" panose="020B0603020202020204" pitchFamily="34" charset="0"/>
              </a:rPr>
              <a:t>and </a:t>
            </a:r>
            <a:r>
              <a:rPr lang="en-GB" sz="900" b="1" dirty="0">
                <a:solidFill>
                  <a:srgbClr val="003087"/>
                </a:solidFill>
                <a:latin typeface="Univers for KPMG" panose="020B0603020202020204" pitchFamily="34" charset="0"/>
              </a:rPr>
              <a:t>CI/CD pipelines</a:t>
            </a:r>
            <a:r>
              <a:rPr lang="en-GB" sz="900" dirty="0">
                <a:solidFill>
                  <a:srgbClr val="003087"/>
                </a:solidFill>
                <a:latin typeface="Univers for KPMG" panose="020B0603020202020204" pitchFamily="34" charset="0"/>
              </a:rPr>
              <a:t>.</a:t>
            </a:r>
          </a:p>
          <a:p>
            <a:pPr marL="171450" lvl="1" indent="-171450">
              <a:spcAft>
                <a:spcPts val="600"/>
              </a:spcAft>
              <a:buSzPts val="1500"/>
              <a:buFont typeface="Univers for KPMG" panose="020B0603020202020204" pitchFamily="34" charset="0"/>
              <a:buChar char="—"/>
              <a:tabLst>
                <a:tab pos="175265" algn="l"/>
              </a:tabLst>
              <a:defRPr/>
            </a:pPr>
            <a:r>
              <a:rPr lang="en-GB" sz="900" dirty="0">
                <a:solidFill>
                  <a:srgbClr val="003087"/>
                </a:solidFill>
                <a:latin typeface="Univers for KPMG" panose="020B0603020202020204" pitchFamily="34" charset="0"/>
              </a:rPr>
              <a:t> Uday  is experienced in implementing best practices and coding standards of the project.</a:t>
            </a:r>
            <a:r>
              <a:rPr lang="en-US" sz="900" dirty="0">
                <a:solidFill>
                  <a:srgbClr val="003087"/>
                </a:solidFill>
                <a:latin typeface="Univers for KPMG" panose="020B0603020202020204" pitchFamily="34" charset="0"/>
              </a:rPr>
              <a:t>He is </a:t>
            </a:r>
            <a:r>
              <a:rPr lang="en-GB" sz="900" dirty="0">
                <a:solidFill>
                  <a:srgbClr val="003087"/>
                </a:solidFill>
                <a:latin typeface="Univers for KPMG" panose="020B0603020202020204" pitchFamily="34" charset="0"/>
              </a:rPr>
              <a:t>experienced in tools like </a:t>
            </a:r>
            <a:r>
              <a:rPr lang="en-GB" sz="900" b="1" dirty="0">
                <a:solidFill>
                  <a:srgbClr val="003087"/>
                </a:solidFill>
                <a:latin typeface="Univers for KPMG" panose="020B0603020202020204" pitchFamily="34" charset="0"/>
              </a:rPr>
              <a:t>MS Visual Studio, VS Code, SQL Server, Azure Devops</a:t>
            </a:r>
            <a:r>
              <a:rPr lang="en-GB" sz="900" dirty="0">
                <a:solidFill>
                  <a:srgbClr val="003087"/>
                </a:solidFill>
                <a:latin typeface="Univers for KPMG" panose="020B0603020202020204" pitchFamily="34" charset="0"/>
              </a:rPr>
              <a:t>.</a:t>
            </a:r>
          </a:p>
          <a:p>
            <a:pPr marL="171450" lvl="1" indent="-171450">
              <a:spcAft>
                <a:spcPts val="600"/>
              </a:spcAft>
              <a:buSzPts val="1500"/>
              <a:buFont typeface="Univers for KPMG" panose="020B0603020202020204" pitchFamily="34" charset="0"/>
              <a:buChar char="—"/>
              <a:tabLst>
                <a:tab pos="175265" algn="l"/>
              </a:tabLst>
              <a:defRPr/>
            </a:pPr>
            <a:endParaRPr lang="en-GB" sz="900" dirty="0">
              <a:solidFill>
                <a:srgbClr val="003087"/>
              </a:solidFill>
              <a:latin typeface="Univers for KPMG" panose="020B0603020202020204" pitchFamily="34" charset="0"/>
            </a:endParaRPr>
          </a:p>
          <a:p>
            <a:pPr marL="171450" lvl="1" indent="-171450">
              <a:buFont typeface="Univers for KPMG" panose="020B0603020202020204" pitchFamily="34" charset="0"/>
              <a:buChar char="—"/>
              <a:tabLst>
                <a:tab pos="175265" algn="l"/>
              </a:tabLst>
              <a:defRPr/>
            </a:pPr>
            <a:endParaRPr lang="en-GB" sz="900" dirty="0">
              <a:solidFill>
                <a:srgbClr val="003087"/>
              </a:solidFill>
              <a:latin typeface="Univers for KPMG" panose="020B0603020202020204" pitchFamily="34" charset="0"/>
            </a:endParaRPr>
          </a:p>
          <a:p>
            <a:pPr marL="0" lvl="1">
              <a:tabLst>
                <a:tab pos="175265" algn="l"/>
              </a:tabLst>
              <a:defRPr/>
            </a:pPr>
            <a:endParaRPr lang="en-US" sz="900" b="1" dirty="0">
              <a:solidFill>
                <a:srgbClr val="003087"/>
              </a:solidFill>
              <a:latin typeface="Univers for KPMG" panose="020B0603020202020204" pitchFamily="34" charset="0"/>
            </a:endParaRPr>
          </a:p>
          <a:p>
            <a:pPr marL="0" lvl="1">
              <a:tabLst>
                <a:tab pos="175265" algn="l"/>
              </a:tabLst>
              <a:defRPr/>
            </a:pPr>
            <a:endParaRPr lang="en-GB" sz="900" dirty="0">
              <a:solidFill>
                <a:srgbClr val="003087"/>
              </a:solidFill>
              <a:latin typeface="Univers for KPMG" panose="020B0603020202020204" pitchFamily="34" charset="0"/>
            </a:endParaRPr>
          </a:p>
          <a:p>
            <a:pPr marL="0" lvl="1">
              <a:tabLst>
                <a:tab pos="175265" algn="l"/>
              </a:tabLst>
              <a:defRPr/>
            </a:pPr>
            <a:endParaRPr lang="en-GB" sz="900" b="1" dirty="0">
              <a:solidFill>
                <a:srgbClr val="003087"/>
              </a:solidFill>
              <a:latin typeface="Univers for KPMG" panose="020B0603020202020204" pitchFamily="34" charset="0"/>
            </a:endParaRPr>
          </a:p>
          <a:p>
            <a:pPr marL="0" lvl="1">
              <a:tabLst>
                <a:tab pos="175265" algn="l"/>
              </a:tabLst>
              <a:defRPr/>
            </a:pPr>
            <a:endParaRPr lang="en-GB" sz="900" b="1" dirty="0">
              <a:solidFill>
                <a:srgbClr val="003087"/>
              </a:solidFill>
              <a:latin typeface="Univers for KPMG" panose="020B0603020202020204" pitchFamily="34" charset="0"/>
            </a:endParaRPr>
          </a:p>
        </p:txBody>
      </p:sp>
      <p:pic>
        <p:nvPicPr>
          <p:cNvPr id="3" name="Picture 2">
            <a:extLst>
              <a:ext uri="{FF2B5EF4-FFF2-40B4-BE49-F238E27FC236}">
                <a16:creationId xmlns:a16="http://schemas.microsoft.com/office/drawing/2014/main" id="{502223EF-63AC-4E50-9199-B3E311DBDD9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551649" y="340669"/>
            <a:ext cx="1072584" cy="1166446"/>
          </a:xfrm>
          <a:prstGeom prst="rect">
            <a:avLst/>
          </a:prstGeom>
        </p:spPr>
      </p:pic>
    </p:spTree>
    <p:extLst>
      <p:ext uri="{BB962C8B-B14F-4D97-AF65-F5344CB8AC3E}">
        <p14:creationId xmlns:p14="http://schemas.microsoft.com/office/powerpoint/2010/main" val="8656334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REATEDBY" val="Global PowerPoint Toolbar"/>
  <p:tag name="TOOLBARVERSION" val="5.0"/>
  <p:tag name="TYPE" val="FullPage"/>
  <p:tag name="KEYWORD" val="FULL-PAGE"/>
  <p:tag name="TEMPLATEVERSION" val="08/12/2015 10:31:0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ADV_TOP" val="497.6471"/>
  <p:tag name="ADV_LEFT" val="147.7273"/>
  <p:tag name="ADV_HEIGHT" val="27.49055"/>
  <p:tag name="ADV_WIDTH" val="496.3637"/>
  <p:tag name="ADV_COPYRIGHT" val="TRUE"/>
</p:tagLst>
</file>

<file path=ppt/tags/tag4.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5.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6.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7.xml><?xml version="1.0" encoding="utf-8"?>
<p:tagLst xmlns:a="http://schemas.openxmlformats.org/drawingml/2006/main" xmlns:r="http://schemas.openxmlformats.org/officeDocument/2006/relationships" xmlns:p="http://schemas.openxmlformats.org/presentationml/2006/main">
  <p:tag name="COPYRIGHT1" val="TRUE"/>
</p:tagLst>
</file>

<file path=ppt/theme/theme1.xml><?xml version="1.0" encoding="utf-8"?>
<a:theme xmlns:a="http://schemas.openxmlformats.org/drawingml/2006/main" name="KPMG_Talkbook_4x3_1021_2015">
  <a:themeElements>
    <a:clrScheme name="Custom 4">
      <a:dk1>
        <a:sysClr val="windowText" lastClr="000000"/>
      </a:dk1>
      <a:lt1>
        <a:sysClr val="window" lastClr="FFFFFF"/>
      </a:lt1>
      <a:dk2>
        <a:srgbClr val="1F497D"/>
      </a:dk2>
      <a:lt2>
        <a:srgbClr val="0091DA"/>
      </a:lt2>
      <a:accent1>
        <a:srgbClr val="005EB8"/>
      </a:accent1>
      <a:accent2>
        <a:srgbClr val="0091DA"/>
      </a:accent2>
      <a:accent3>
        <a:srgbClr val="483698"/>
      </a:accent3>
      <a:accent4>
        <a:srgbClr val="470A68"/>
      </a:accent4>
      <a:accent5>
        <a:srgbClr val="6D2077"/>
      </a:accent5>
      <a:accent6>
        <a:srgbClr val="00A3A1"/>
      </a:accent6>
      <a:hlink>
        <a:srgbClr val="C6007E"/>
      </a:hlink>
      <a:folHlink>
        <a:srgbClr val="BC204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Univers for KPMG"/>
        <a:font script="Hebr" typeface="Univers for KPMG"/>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Univers for KPMG"/>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rgbClr val="003087"/>
            </a:solidFill>
            <a:latin typeface="Univers for KPMG"/>
            <a:cs typeface="Univers for KPMG"/>
          </a:defRPr>
        </a:defPPr>
      </a:lstStyle>
    </a:txDef>
  </a:objectDefaults>
  <a:extraClrSchemeLst/>
  <a:extLst>
    <a:ext uri="{05A4C25C-085E-4340-85A3-A5531E510DB2}">
      <thm15:themeFamily xmlns:thm15="http://schemas.microsoft.com/office/thememl/2012/main" name="KPMG Talkbook Full-page Template.potx" id="{76836B9C-5869-400B-A031-DC441C96DB56}" vid="{A1DC28B2-706C-4ADB-A97A-0D6352D1B6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Univers for KPMG"/>
        <a:font script="Hebr" typeface="Univers for KPMG"/>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Univers for KPMG"/>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Univers for KPMG"/>
        <a:font script="Hebr" typeface="Univers for KPMG"/>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Univers for KPMG"/>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KPMG Talkbook Full-page Template</Template>
  <TotalTime>1620</TotalTime>
  <Words>653</Words>
  <Application>Microsoft Office PowerPoint</Application>
  <PresentationFormat>A4 Paper (210x297 mm)</PresentationFormat>
  <Paragraphs>41</Paragraphs>
  <Slides>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KPMG Extralight</vt:lpstr>
      <vt:lpstr>Univers for KPMG</vt:lpstr>
      <vt:lpstr>Univers for KPMG Light</vt:lpstr>
      <vt:lpstr>KPMG_Talkbook_4x3_1021_2015</vt:lpstr>
      <vt:lpstr>think-cell Slide</vt:lpstr>
      <vt:lpstr>PowerPoint Presentation</vt:lpstr>
    </vt:vector>
  </TitlesOfParts>
  <Company>KPMG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Talkbook  template</dc:title>
  <dc:creator>Mulam, Sai R</dc:creator>
  <cp:lastModifiedBy>Uday Bhaskar Reddy,  Thatiparthi</cp:lastModifiedBy>
  <cp:revision>496</cp:revision>
  <cp:lastPrinted>2015-10-21T15:49:50Z</cp:lastPrinted>
  <dcterms:created xsi:type="dcterms:W3CDTF">2016-03-09T11:54:07Z</dcterms:created>
  <dcterms:modified xsi:type="dcterms:W3CDTF">2023-02-08T12:44:22Z</dcterms:modified>
  <cp:category>KPMG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2015-08-11T00:00:00Z</vt:filetime>
  </property>
  <property fmtid="{D5CDD505-2E9C-101B-9397-08002B2CF9AE}" pid="3" name="LastSaved">
    <vt:filetime>2015-08-11T00:00:00Z</vt:filetime>
  </property>
</Properties>
</file>