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5"/>
  </p:handoutMasterIdLst>
  <p:sldIdLst>
    <p:sldId id="261" r:id="rId3"/>
    <p:sldId id="264" r:id="rId5"/>
    <p:sldId id="267" r:id="rId6"/>
    <p:sldId id="293" r:id="rId7"/>
    <p:sldId id="299" r:id="rId8"/>
    <p:sldId id="266" r:id="rId9"/>
    <p:sldId id="322" r:id="rId10"/>
    <p:sldId id="307" r:id="rId11"/>
    <p:sldId id="324" r:id="rId12"/>
    <p:sldId id="323" r:id="rId13"/>
    <p:sldId id="294" r:id="rId14"/>
  </p:sldIdLst>
  <p:sldSz cx="12192000" cy="6858000"/>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A6CC0F15-0675-4A42-BD91-DA112202ED77}">
          <p14:sldIdLst>
            <p14:sldId id="261"/>
            <p14:sldId id="264"/>
            <p14:sldId id="267"/>
            <p14:sldId id="293"/>
            <p14:sldId id="299"/>
            <p14:sldId id="266"/>
            <p14:sldId id="322"/>
            <p14:sldId id="307"/>
            <p14:sldId id="324"/>
            <p14:sldId id="323"/>
            <p14:sldId id="294"/>
          </p14:sldIdLst>
        </p14:section>
      </p14:sectionLst>
    </p:ext>
    <p:ext uri="{EFAFB233-063F-42B5-8137-9DF3F51BA10A}">
      <p15:sldGuideLst xmlns:p15="http://schemas.microsoft.com/office/powerpoint/2012/main">
        <p15:guide id="1" pos="557" userDrawn="1">
          <p15:clr>
            <a:srgbClr val="A4A3A4"/>
          </p15:clr>
        </p15:guide>
        <p15:guide id="2" orient="horz" pos="12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147"/>
    <a:srgbClr val="FF4D2F"/>
    <a:srgbClr val="D23920"/>
    <a:srgbClr val="B64D3C"/>
    <a:srgbClr val="01E1F9"/>
    <a:srgbClr val="53A2F8"/>
    <a:srgbClr val="4EA3FD"/>
    <a:srgbClr val="F7F7F7"/>
    <a:srgbClr val="0D2237"/>
    <a:srgbClr val="1A45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3441" autoAdjust="0"/>
    <p:restoredTop sz="86372"/>
  </p:normalViewPr>
  <p:slideViewPr>
    <p:cSldViewPr snapToGrid="0" snapToObjects="1" showGuides="1">
      <p:cViewPr>
        <p:scale>
          <a:sx n="66" d="100"/>
          <a:sy n="66" d="100"/>
        </p:scale>
        <p:origin x="332" y="600"/>
      </p:cViewPr>
      <p:guideLst>
        <p:guide pos="557"/>
        <p:guide orient="horz" pos="1289"/>
      </p:guideLst>
    </p:cSldViewPr>
  </p:slideViewPr>
  <p:outlineViewPr>
    <p:cViewPr>
      <p:scale>
        <a:sx n="33" d="100"/>
        <a:sy n="33" d="100"/>
      </p:scale>
      <p:origin x="0" y="0"/>
    </p:cViewPr>
  </p:outlineViewPr>
  <p:notesTextViewPr>
    <p:cViewPr>
      <p:scale>
        <a:sx n="1" d="1"/>
        <a:sy n="1" d="1"/>
      </p:scale>
      <p:origin x="0" y="0"/>
    </p:cViewPr>
  </p:notesTextViewPr>
  <p:sorterViewPr>
    <p:cViewPr>
      <p:scale>
        <a:sx n="102" d="100"/>
        <a:sy n="102" d="100"/>
      </p:scale>
      <p:origin x="0" y="-7320"/>
    </p:cViewPr>
  </p:sorterViewPr>
  <p:notesViewPr>
    <p:cSldViewPr snapToGrid="0" snapToObjects="1">
      <p:cViewPr varScale="1">
        <p:scale>
          <a:sx n="69" d="100"/>
          <a:sy n="69" d="100"/>
        </p:scale>
        <p:origin x="3456"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latin typeface="Inter" panose="02000503000000020004" charset="0"/>
              <a:ea typeface="Inter" panose="02000503000000020004" charset="0"/>
              <a:cs typeface="Inter" panose="020005030000000200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D2DF6A-CAEC-BC44-AA67-806316C294AD}" type="datetimeFigureOut">
              <a:rPr kumimoji="1" lang="zh-CN" altLang="en-US" smtClean="0">
                <a:latin typeface="Inter" panose="02000503000000020004" charset="0"/>
                <a:ea typeface="Inter" panose="02000503000000020004" charset="0"/>
                <a:cs typeface="Inter" panose="02000503000000020004" charset="0"/>
              </a:rPr>
            </a:fld>
            <a:endParaRPr kumimoji="1" lang="zh-CN" altLang="en-US">
              <a:latin typeface="Inter" panose="02000503000000020004" charset="0"/>
              <a:ea typeface="Inter" panose="02000503000000020004" charset="0"/>
              <a:cs typeface="Inter" panose="020005030000000200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latin typeface="Inter" panose="02000503000000020004" charset="0"/>
              <a:ea typeface="Inter" panose="02000503000000020004" charset="0"/>
              <a:cs typeface="Inter" panose="02000503000000020004" charset="0"/>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C7818F-93EC-4D44-B590-FCFD097ECD18}" type="slidenum">
              <a:rPr kumimoji="1" lang="zh-CN" altLang="en-US" smtClean="0">
                <a:latin typeface="Inter" panose="02000503000000020004" charset="0"/>
                <a:ea typeface="Inter" panose="02000503000000020004" charset="0"/>
                <a:cs typeface="Inter" panose="02000503000000020004" charset="0"/>
              </a:rPr>
            </a:fld>
            <a:endParaRPr kumimoji="1" lang="zh-CN" altLang="en-US">
              <a:latin typeface="Inter" panose="02000503000000020004" charset="0"/>
              <a:ea typeface="Inter" panose="02000503000000020004" charset="0"/>
              <a:cs typeface="Inter" panose="020005030000000200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Inter" panose="02000503000000020004" charset="0"/>
                <a:ea typeface="Inter" panose="02000503000000020004" charset="0"/>
                <a:cs typeface="Inter" panose="020005030000000200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Inter" panose="02000503000000020004" charset="0"/>
                <a:ea typeface="Inter" panose="02000503000000020004" charset="0"/>
                <a:cs typeface="Inter" panose="02000503000000020004" charset="0"/>
              </a:defRPr>
            </a:lvl1pPr>
          </a:lstStyle>
          <a:p>
            <a:fld id="{7BFEF4A5-89D2-4C04-924D-03571E601AA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Inter" panose="02000503000000020004" charset="0"/>
                <a:ea typeface="Inter" panose="02000503000000020004" charset="0"/>
                <a:cs typeface="Inter" panose="020005030000000200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Inter" panose="02000503000000020004" charset="0"/>
                <a:ea typeface="Inter" panose="02000503000000020004" charset="0"/>
                <a:cs typeface="Inter" panose="02000503000000020004" charset="0"/>
              </a:defRPr>
            </a:lvl1pPr>
          </a:lstStyle>
          <a:p>
            <a:fld id="{5F0A5159-E94A-481E-A5B5-090A36566B2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23570" rtl="0" eaLnBrk="1" latinLnBrk="0" hangingPunct="1">
      <a:defRPr sz="820" kern="1200">
        <a:solidFill>
          <a:schemeClr val="tx1"/>
        </a:solidFill>
        <a:latin typeface="Inter" panose="02000503000000020004" charset="0"/>
        <a:ea typeface="Inter" panose="02000503000000020004" charset="0"/>
        <a:cs typeface="Inter" panose="02000503000000020004" charset="0"/>
      </a:defRPr>
    </a:lvl1pPr>
    <a:lvl2pPr marL="311785" algn="l" defTabSz="623570" rtl="0" eaLnBrk="1" latinLnBrk="0" hangingPunct="1">
      <a:defRPr sz="820" kern="1200">
        <a:solidFill>
          <a:schemeClr val="tx1"/>
        </a:solidFill>
        <a:latin typeface="Inter" panose="02000503000000020004" charset="0"/>
        <a:ea typeface="Inter" panose="02000503000000020004" charset="0"/>
        <a:cs typeface="Inter" panose="02000503000000020004" charset="0"/>
      </a:defRPr>
    </a:lvl2pPr>
    <a:lvl3pPr marL="623570" algn="l" defTabSz="623570" rtl="0" eaLnBrk="1" latinLnBrk="0" hangingPunct="1">
      <a:defRPr sz="820" kern="1200">
        <a:solidFill>
          <a:schemeClr val="tx1"/>
        </a:solidFill>
        <a:latin typeface="Inter" panose="02000503000000020004" charset="0"/>
        <a:ea typeface="Inter" panose="02000503000000020004" charset="0"/>
        <a:cs typeface="Inter" panose="02000503000000020004" charset="0"/>
      </a:defRPr>
    </a:lvl3pPr>
    <a:lvl4pPr marL="935355" algn="l" defTabSz="623570" rtl="0" eaLnBrk="1" latinLnBrk="0" hangingPunct="1">
      <a:defRPr sz="820" kern="1200">
        <a:solidFill>
          <a:schemeClr val="tx1"/>
        </a:solidFill>
        <a:latin typeface="Inter" panose="02000503000000020004" charset="0"/>
        <a:ea typeface="Inter" panose="02000503000000020004" charset="0"/>
        <a:cs typeface="Inter" panose="02000503000000020004" charset="0"/>
      </a:defRPr>
    </a:lvl4pPr>
    <a:lvl5pPr marL="1246505" algn="l" defTabSz="623570" rtl="0" eaLnBrk="1" latinLnBrk="0" hangingPunct="1">
      <a:defRPr sz="820" kern="1200">
        <a:solidFill>
          <a:schemeClr val="tx1"/>
        </a:solidFill>
        <a:latin typeface="Inter" panose="02000503000000020004" charset="0"/>
        <a:ea typeface="Inter" panose="02000503000000020004" charset="0"/>
        <a:cs typeface="Inter" panose="02000503000000020004" charset="0"/>
      </a:defRPr>
    </a:lvl5pPr>
    <a:lvl6pPr marL="1558290" algn="l" defTabSz="623570" rtl="0" eaLnBrk="1" latinLnBrk="0" hangingPunct="1">
      <a:defRPr sz="820" kern="1200">
        <a:solidFill>
          <a:schemeClr val="tx1"/>
        </a:solidFill>
        <a:latin typeface="+mn-lt"/>
        <a:ea typeface="+mn-ea"/>
        <a:cs typeface="+mn-cs"/>
      </a:defRPr>
    </a:lvl6pPr>
    <a:lvl7pPr marL="1870075" algn="l" defTabSz="623570" rtl="0" eaLnBrk="1" latinLnBrk="0" hangingPunct="1">
      <a:defRPr sz="820" kern="1200">
        <a:solidFill>
          <a:schemeClr val="tx1"/>
        </a:solidFill>
        <a:latin typeface="+mn-lt"/>
        <a:ea typeface="+mn-ea"/>
        <a:cs typeface="+mn-cs"/>
      </a:defRPr>
    </a:lvl7pPr>
    <a:lvl8pPr marL="2181860" algn="l" defTabSz="623570" rtl="0" eaLnBrk="1" latinLnBrk="0" hangingPunct="1">
      <a:defRPr sz="820" kern="1200">
        <a:solidFill>
          <a:schemeClr val="tx1"/>
        </a:solidFill>
        <a:latin typeface="+mn-lt"/>
        <a:ea typeface="+mn-ea"/>
        <a:cs typeface="+mn-cs"/>
      </a:defRPr>
    </a:lvl8pPr>
    <a:lvl9pPr marL="2493645" algn="l" defTabSz="623570" rtl="0" eaLnBrk="1" latinLnBrk="0" hangingPunct="1">
      <a:defRPr sz="8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cs typeface="Inter" panose="02000503000000020004" charset="0"/>
              </a:defRPr>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cs typeface="Inter" panose="0200050300000002000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BDE734B8-645F-1148-BD1A-6D32A1418225}"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29545C54-9644-5C4F-8F3D-601E5C2C735B}"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604113" y="0"/>
            <a:ext cx="7587887" cy="6858000"/>
          </a:xfrm>
          <a:custGeom>
            <a:avLst/>
            <a:gdLst>
              <a:gd name="connsiteX0" fmla="*/ 208864 w 7587887"/>
              <a:gd name="connsiteY0" fmla="*/ 0 h 6858000"/>
              <a:gd name="connsiteX1" fmla="*/ 7587887 w 7587887"/>
              <a:gd name="connsiteY1" fmla="*/ 0 h 6858000"/>
              <a:gd name="connsiteX2" fmla="*/ 7587887 w 7587887"/>
              <a:gd name="connsiteY2" fmla="*/ 6858000 h 6858000"/>
              <a:gd name="connsiteX3" fmla="*/ 4098321 w 7587887"/>
              <a:gd name="connsiteY3" fmla="*/ 6858000 h 6858000"/>
              <a:gd name="connsiteX4" fmla="*/ 4527676 w 7587887"/>
              <a:gd name="connsiteY4" fmla="*/ 6204458 h 6858000"/>
              <a:gd name="connsiteX5" fmla="*/ 5020172 w 7587887"/>
              <a:gd name="connsiteY5" fmla="*/ 5655651 h 6858000"/>
              <a:gd name="connsiteX6" fmla="*/ 4885473 w 7587887"/>
              <a:gd name="connsiteY6" fmla="*/ 4759125 h 6858000"/>
              <a:gd name="connsiteX7" fmla="*/ 4081483 w 7587887"/>
              <a:gd name="connsiteY7" fmla="*/ 4277348 h 6858000"/>
              <a:gd name="connsiteX8" fmla="*/ 3412194 w 7587887"/>
              <a:gd name="connsiteY8" fmla="*/ 4105584 h 6858000"/>
              <a:gd name="connsiteX9" fmla="*/ 2595576 w 7587887"/>
              <a:gd name="connsiteY9" fmla="*/ 3171354 h 6858000"/>
              <a:gd name="connsiteX10" fmla="*/ 2241989 w 7587887"/>
              <a:gd name="connsiteY10" fmla="*/ 2446593 h 6858000"/>
              <a:gd name="connsiteX11" fmla="*/ 1113878 w 7587887"/>
              <a:gd name="connsiteY11" fmla="*/ 1834945 h 6858000"/>
              <a:gd name="connsiteX12" fmla="*/ 82583 w 7587887"/>
              <a:gd name="connsiteY12" fmla="*/ 1101805 h 6858000"/>
              <a:gd name="connsiteX13" fmla="*/ 166771 w 7587887"/>
              <a:gd name="connsiteY13" fmla="*/ 75409 h 6858000"/>
              <a:gd name="connsiteX14" fmla="*/ 208864 w 7587887"/>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87887" h="6858000">
                <a:moveTo>
                  <a:pt x="208864" y="0"/>
                </a:moveTo>
                <a:cubicBezTo>
                  <a:pt x="208864" y="0"/>
                  <a:pt x="208864" y="0"/>
                  <a:pt x="7587887" y="0"/>
                </a:cubicBezTo>
                <a:lnTo>
                  <a:pt x="7587887" y="6858000"/>
                </a:lnTo>
                <a:cubicBezTo>
                  <a:pt x="7587887" y="6858000"/>
                  <a:pt x="7587887" y="6858000"/>
                  <a:pt x="4098321" y="6858000"/>
                </a:cubicBezTo>
                <a:cubicBezTo>
                  <a:pt x="4182508" y="6610827"/>
                  <a:pt x="4338255" y="6388791"/>
                  <a:pt x="4527676" y="6204458"/>
                </a:cubicBezTo>
                <a:cubicBezTo>
                  <a:pt x="4704469" y="6032694"/>
                  <a:pt x="4914938" y="5877687"/>
                  <a:pt x="5020172" y="5655651"/>
                </a:cubicBezTo>
                <a:cubicBezTo>
                  <a:pt x="5154872" y="5370774"/>
                  <a:pt x="5083313" y="5010488"/>
                  <a:pt x="4885473" y="4759125"/>
                </a:cubicBezTo>
                <a:cubicBezTo>
                  <a:pt x="4687632" y="4511953"/>
                  <a:pt x="4388767" y="4356946"/>
                  <a:pt x="4081483" y="4277348"/>
                </a:cubicBezTo>
                <a:cubicBezTo>
                  <a:pt x="3858387" y="4218697"/>
                  <a:pt x="3622662" y="4197750"/>
                  <a:pt x="3412194" y="4105584"/>
                </a:cubicBezTo>
                <a:cubicBezTo>
                  <a:pt x="3020722" y="3938009"/>
                  <a:pt x="2763951" y="3560965"/>
                  <a:pt x="2595576" y="3171354"/>
                </a:cubicBezTo>
                <a:cubicBezTo>
                  <a:pt x="2490342" y="2919992"/>
                  <a:pt x="2410364" y="2656061"/>
                  <a:pt x="2241989" y="2446593"/>
                </a:cubicBezTo>
                <a:cubicBezTo>
                  <a:pt x="1972590" y="2107254"/>
                  <a:pt x="1526396" y="1973194"/>
                  <a:pt x="1113878" y="1834945"/>
                </a:cubicBezTo>
                <a:cubicBezTo>
                  <a:pt x="705570" y="1692506"/>
                  <a:pt x="267795" y="1495606"/>
                  <a:pt x="82583" y="1101805"/>
                </a:cubicBezTo>
                <a:cubicBezTo>
                  <a:pt x="-64745" y="779223"/>
                  <a:pt x="-1604" y="389612"/>
                  <a:pt x="166771" y="75409"/>
                </a:cubicBezTo>
                <a:cubicBezTo>
                  <a:pt x="183608" y="50273"/>
                  <a:pt x="196236" y="25136"/>
                  <a:pt x="208864" y="0"/>
                </a:cubicBezTo>
                <a:close/>
              </a:path>
            </a:pathLst>
          </a:custGeom>
          <a:solidFill>
            <a:schemeClr val="bg2">
              <a:lumMod val="95000"/>
            </a:schemeClr>
          </a:solidFill>
        </p:spPr>
        <p:txBody>
          <a:bodyPr wrap="square">
            <a:noAutofit/>
          </a:bodyPr>
          <a:lstStyle>
            <a:lvl1pPr>
              <a:defRPr sz="800"/>
            </a:lvl1pPr>
          </a:lstStyle>
          <a:p>
            <a:endParaRPr lang="en-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 y="1"/>
            <a:ext cx="12192001" cy="2512952"/>
          </a:xfrm>
          <a:custGeom>
            <a:avLst/>
            <a:gdLst>
              <a:gd name="connsiteX0" fmla="*/ 0 w 12192001"/>
              <a:gd name="connsiteY0" fmla="*/ 0 h 2512952"/>
              <a:gd name="connsiteX1" fmla="*/ 12192001 w 12192001"/>
              <a:gd name="connsiteY1" fmla="*/ 0 h 2512952"/>
              <a:gd name="connsiteX2" fmla="*/ 12192001 w 12192001"/>
              <a:gd name="connsiteY2" fmla="*/ 1399768 h 2512952"/>
              <a:gd name="connsiteX3" fmla="*/ 11551101 w 12192001"/>
              <a:gd name="connsiteY3" fmla="*/ 1763961 h 2512952"/>
              <a:gd name="connsiteX4" fmla="*/ 10328920 w 12192001"/>
              <a:gd name="connsiteY4" fmla="*/ 2226328 h 2512952"/>
              <a:gd name="connsiteX5" fmla="*/ 5410387 w 12192001"/>
              <a:gd name="connsiteY5" fmla="*/ 2238996 h 2512952"/>
              <a:gd name="connsiteX6" fmla="*/ 812303 w 12192001"/>
              <a:gd name="connsiteY6" fmla="*/ 902565 h 2512952"/>
              <a:gd name="connsiteX7" fmla="*/ 156499 w 12192001"/>
              <a:gd name="connsiteY7" fmla="*/ 817059 h 2512952"/>
              <a:gd name="connsiteX8" fmla="*/ 0 w 12192001"/>
              <a:gd name="connsiteY8" fmla="*/ 779056 h 2512952"/>
              <a:gd name="connsiteX9" fmla="*/ 0 w 12192001"/>
              <a:gd name="connsiteY9" fmla="*/ 0 h 251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2512952">
                <a:moveTo>
                  <a:pt x="0" y="0"/>
                </a:moveTo>
                <a:cubicBezTo>
                  <a:pt x="0" y="0"/>
                  <a:pt x="0" y="0"/>
                  <a:pt x="12192001" y="0"/>
                </a:cubicBezTo>
                <a:cubicBezTo>
                  <a:pt x="12192001" y="0"/>
                  <a:pt x="12192001" y="0"/>
                  <a:pt x="12192001" y="1399768"/>
                </a:cubicBezTo>
                <a:cubicBezTo>
                  <a:pt x="12005692" y="1529611"/>
                  <a:pt x="11789575" y="1649953"/>
                  <a:pt x="11551101" y="1763961"/>
                </a:cubicBezTo>
                <a:cubicBezTo>
                  <a:pt x="11193389" y="1941308"/>
                  <a:pt x="10790964" y="2102819"/>
                  <a:pt x="10328920" y="2226328"/>
                </a:cubicBezTo>
                <a:cubicBezTo>
                  <a:pt x="8875717" y="2619024"/>
                  <a:pt x="6915756" y="2593688"/>
                  <a:pt x="5410387" y="2238996"/>
                </a:cubicBezTo>
                <a:cubicBezTo>
                  <a:pt x="3778328" y="1852634"/>
                  <a:pt x="2615765" y="1111580"/>
                  <a:pt x="812303" y="902565"/>
                </a:cubicBezTo>
                <a:cubicBezTo>
                  <a:pt x="588734" y="877230"/>
                  <a:pt x="357712" y="861396"/>
                  <a:pt x="156499" y="817059"/>
                </a:cubicBezTo>
                <a:cubicBezTo>
                  <a:pt x="96880" y="807558"/>
                  <a:pt x="44714" y="794891"/>
                  <a:pt x="0" y="779056"/>
                </a:cubicBezTo>
                <a:cubicBezTo>
                  <a:pt x="0" y="779056"/>
                  <a:pt x="0" y="779056"/>
                  <a:pt x="0" y="0"/>
                </a:cubicBezTo>
                <a:close/>
              </a:path>
            </a:pathLst>
          </a:custGeom>
          <a:solidFill>
            <a:schemeClr val="bg2">
              <a:lumMod val="95000"/>
            </a:schemeClr>
          </a:solidFill>
        </p:spPr>
        <p:txBody>
          <a:bodyPr wrap="square">
            <a:noAutofit/>
          </a:bodyPr>
          <a:lstStyle>
            <a:lvl1pPr>
              <a:defRPr sz="800"/>
            </a:lvl1pPr>
          </a:lstStyle>
          <a:p>
            <a:endParaRPr lang="en-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292395" y="1964770"/>
            <a:ext cx="5130032" cy="3698615"/>
          </a:xfrm>
          <a:custGeom>
            <a:avLst/>
            <a:gdLst>
              <a:gd name="connsiteX0" fmla="*/ 0 w 5130032"/>
              <a:gd name="connsiteY0" fmla="*/ 0 h 3698615"/>
              <a:gd name="connsiteX1" fmla="*/ 5130032 w 5130032"/>
              <a:gd name="connsiteY1" fmla="*/ 0 h 3698615"/>
              <a:gd name="connsiteX2" fmla="*/ 5130032 w 5130032"/>
              <a:gd name="connsiteY2" fmla="*/ 3698615 h 3698615"/>
              <a:gd name="connsiteX3" fmla="*/ 0 w 5130032"/>
              <a:gd name="connsiteY3" fmla="*/ 3698615 h 3698615"/>
            </a:gdLst>
            <a:ahLst/>
            <a:cxnLst>
              <a:cxn ang="0">
                <a:pos x="connsiteX0" y="connsiteY0"/>
              </a:cxn>
              <a:cxn ang="0">
                <a:pos x="connsiteX1" y="connsiteY1"/>
              </a:cxn>
              <a:cxn ang="0">
                <a:pos x="connsiteX2" y="connsiteY2"/>
              </a:cxn>
              <a:cxn ang="0">
                <a:pos x="connsiteX3" y="connsiteY3"/>
              </a:cxn>
            </a:cxnLst>
            <a:rect l="l" t="t" r="r" b="b"/>
            <a:pathLst>
              <a:path w="5130032" h="3698615">
                <a:moveTo>
                  <a:pt x="0" y="0"/>
                </a:moveTo>
                <a:lnTo>
                  <a:pt x="5130032" y="0"/>
                </a:lnTo>
                <a:lnTo>
                  <a:pt x="5130032" y="3698615"/>
                </a:lnTo>
                <a:lnTo>
                  <a:pt x="0" y="3698615"/>
                </a:lnTo>
                <a:close/>
              </a:path>
            </a:pathLst>
          </a:custGeom>
          <a:solidFill>
            <a:schemeClr val="bg2">
              <a:lumMod val="95000"/>
            </a:schemeClr>
          </a:solidFill>
        </p:spPr>
        <p:txBody>
          <a:bodyPr wrap="square">
            <a:noAutofit/>
          </a:bodyPr>
          <a:lstStyle>
            <a:lvl1pPr>
              <a:defRPr sz="800"/>
            </a:lvl1pPr>
          </a:lstStyle>
          <a:p>
            <a:endParaRPr lang="en-ID"/>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Inter" panose="02000503000000020004" charset="0"/>
                <a:ea typeface="Inter" panose="02000503000000020004" charset="0"/>
                <a:cs typeface="Inter" panose="02000503000000020004" charset="0"/>
              </a:defRPr>
            </a:lvl1pPr>
          </a:lstStyle>
          <a:p>
            <a:fld id="{BDE734B8-645F-1148-BD1A-6D32A1418225}" type="datetimeFigureOut">
              <a:rPr kumimoji="1" lang="zh-CN" altLang="en-US" smtClean="0"/>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Inter" panose="02000503000000020004" charset="0"/>
                <a:ea typeface="Inter" panose="02000503000000020004" charset="0"/>
                <a:cs typeface="Inter" panose="02000503000000020004" charset="0"/>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Inter" panose="02000503000000020004" charset="0"/>
                <a:ea typeface="Inter" panose="02000503000000020004" charset="0"/>
                <a:cs typeface="Inter" panose="02000503000000020004" charset="0"/>
              </a:defRPr>
            </a:lvl1pPr>
          </a:lstStyle>
          <a:p>
            <a:fld id="{29545C54-9644-5C4F-8F3D-601E5C2C735B}" type="slidenum">
              <a:rPr kumimoji="1" lang="zh-CN" altLang="en-US" smtClean="0"/>
            </a:fld>
            <a:endParaRPr kumimoji="1" lang="zh-CN" altLang="en-US"/>
          </a:p>
        </p:txBody>
      </p:sp>
      <p:pic>
        <p:nvPicPr>
          <p:cNvPr id="8" name="图片 7"/>
          <p:cNvPicPr>
            <a:picLocks noChangeAspect="1"/>
          </p:cNvPicPr>
          <p:nvPr userDrawn="1"/>
        </p:nvPicPr>
        <p:blipFill>
          <a:blip r:embed="rId6"/>
          <a:stretch>
            <a:fillRect/>
          </a:stretch>
        </p:blipFill>
        <p:spPr>
          <a:xfrm>
            <a:off x="6350" y="0"/>
            <a:ext cx="121793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1"/>
          <a:srcRect/>
          <a:stretch>
            <a:fillRect/>
          </a:stretch>
        </p:blipFill>
        <p:spPr/>
      </p:pic>
      <p:sp>
        <p:nvSpPr>
          <p:cNvPr id="40" name="Rectangle 39"/>
          <p:cNvSpPr/>
          <p:nvPr/>
        </p:nvSpPr>
        <p:spPr>
          <a:xfrm>
            <a:off x="319522" y="5723031"/>
            <a:ext cx="317565" cy="317565"/>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28" name="Freeform 5"/>
          <p:cNvSpPr/>
          <p:nvPr/>
        </p:nvSpPr>
        <p:spPr bwMode="auto">
          <a:xfrm>
            <a:off x="4539368" y="0"/>
            <a:ext cx="7652632" cy="6858000"/>
          </a:xfrm>
          <a:custGeom>
            <a:avLst/>
            <a:gdLst>
              <a:gd name="T0" fmla="*/ 1818 w 1818"/>
              <a:gd name="T1" fmla="*/ 0 h 1637"/>
              <a:gd name="T2" fmla="*/ 65 w 1818"/>
              <a:gd name="T3" fmla="*/ 0 h 1637"/>
              <a:gd name="T4" fmla="*/ 55 w 1818"/>
              <a:gd name="T5" fmla="*/ 18 h 1637"/>
              <a:gd name="T6" fmla="*/ 35 w 1818"/>
              <a:gd name="T7" fmla="*/ 263 h 1637"/>
              <a:gd name="T8" fmla="*/ 280 w 1818"/>
              <a:gd name="T9" fmla="*/ 438 h 1637"/>
              <a:gd name="T10" fmla="*/ 548 w 1818"/>
              <a:gd name="T11" fmla="*/ 584 h 1637"/>
              <a:gd name="T12" fmla="*/ 632 w 1818"/>
              <a:gd name="T13" fmla="*/ 757 h 1637"/>
              <a:gd name="T14" fmla="*/ 826 w 1818"/>
              <a:gd name="T15" fmla="*/ 980 h 1637"/>
              <a:gd name="T16" fmla="*/ 985 w 1818"/>
              <a:gd name="T17" fmla="*/ 1021 h 1637"/>
              <a:gd name="T18" fmla="*/ 1176 w 1818"/>
              <a:gd name="T19" fmla="*/ 1136 h 1637"/>
              <a:gd name="T20" fmla="*/ 1208 w 1818"/>
              <a:gd name="T21" fmla="*/ 1350 h 1637"/>
              <a:gd name="T22" fmla="*/ 1091 w 1818"/>
              <a:gd name="T23" fmla="*/ 1481 h 1637"/>
              <a:gd name="T24" fmla="*/ 989 w 1818"/>
              <a:gd name="T25" fmla="*/ 1637 h 1637"/>
              <a:gd name="T26" fmla="*/ 1818 w 1818"/>
              <a:gd name="T27" fmla="*/ 1637 h 1637"/>
              <a:gd name="T28" fmla="*/ 1818 w 1818"/>
              <a:gd name="T29" fmla="*/ 0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8" h="1637">
                <a:moveTo>
                  <a:pt x="1818" y="0"/>
                </a:moveTo>
                <a:cubicBezTo>
                  <a:pt x="65" y="0"/>
                  <a:pt x="65" y="0"/>
                  <a:pt x="65" y="0"/>
                </a:cubicBezTo>
                <a:cubicBezTo>
                  <a:pt x="62" y="6"/>
                  <a:pt x="59" y="12"/>
                  <a:pt x="55" y="18"/>
                </a:cubicBezTo>
                <a:cubicBezTo>
                  <a:pt x="15" y="93"/>
                  <a:pt x="0" y="186"/>
                  <a:pt x="35" y="263"/>
                </a:cubicBezTo>
                <a:cubicBezTo>
                  <a:pt x="79" y="357"/>
                  <a:pt x="183" y="404"/>
                  <a:pt x="280" y="438"/>
                </a:cubicBezTo>
                <a:cubicBezTo>
                  <a:pt x="378" y="471"/>
                  <a:pt x="484" y="503"/>
                  <a:pt x="548" y="584"/>
                </a:cubicBezTo>
                <a:cubicBezTo>
                  <a:pt x="588" y="634"/>
                  <a:pt x="607" y="697"/>
                  <a:pt x="632" y="757"/>
                </a:cubicBezTo>
                <a:cubicBezTo>
                  <a:pt x="672" y="850"/>
                  <a:pt x="733" y="940"/>
                  <a:pt x="826" y="980"/>
                </a:cubicBezTo>
                <a:cubicBezTo>
                  <a:pt x="876" y="1002"/>
                  <a:pt x="932" y="1007"/>
                  <a:pt x="985" y="1021"/>
                </a:cubicBezTo>
                <a:cubicBezTo>
                  <a:pt x="1058" y="1040"/>
                  <a:pt x="1129" y="1077"/>
                  <a:pt x="1176" y="1136"/>
                </a:cubicBezTo>
                <a:cubicBezTo>
                  <a:pt x="1223" y="1196"/>
                  <a:pt x="1240" y="1282"/>
                  <a:pt x="1208" y="1350"/>
                </a:cubicBezTo>
                <a:cubicBezTo>
                  <a:pt x="1183" y="1403"/>
                  <a:pt x="1133" y="1440"/>
                  <a:pt x="1091" y="1481"/>
                </a:cubicBezTo>
                <a:cubicBezTo>
                  <a:pt x="1046" y="1525"/>
                  <a:pt x="1009" y="1578"/>
                  <a:pt x="989" y="1637"/>
                </a:cubicBezTo>
                <a:cubicBezTo>
                  <a:pt x="1818" y="1637"/>
                  <a:pt x="1818" y="1637"/>
                  <a:pt x="1818" y="1637"/>
                </a:cubicBezTo>
                <a:lnTo>
                  <a:pt x="1818" y="0"/>
                </a:lnTo>
                <a:close/>
              </a:path>
            </a:pathLst>
          </a:custGeom>
          <a:gradFill>
            <a:gsLst>
              <a:gs pos="0">
                <a:schemeClr val="accent1">
                  <a:alpha val="70000"/>
                </a:schemeClr>
              </a:gs>
              <a:gs pos="100000">
                <a:schemeClr val="accent1">
                  <a:lumMod val="75000"/>
                  <a:alpha val="90000"/>
                </a:schemeClr>
              </a:gs>
            </a:gsLst>
            <a:lin ang="5400000" scaled="1"/>
          </a:gradFill>
          <a:ln>
            <a:noFill/>
          </a:ln>
        </p:spPr>
        <p:txBody>
          <a:bodyPr vert="horz" wrap="square" lIns="91440" tIns="45720" rIns="91440" bIns="45720" numCol="1" anchor="t" anchorCtr="0" compatLnSpc="1"/>
          <a:lstStyle/>
          <a:p>
            <a:endParaRPr lang="en-ID">
              <a:cs typeface="Inter" panose="02000503000000020004" charset="0"/>
            </a:endParaRPr>
          </a:p>
        </p:txBody>
      </p:sp>
      <p:sp>
        <p:nvSpPr>
          <p:cNvPr id="32" name="Freeform: Shape 31"/>
          <p:cNvSpPr/>
          <p:nvPr/>
        </p:nvSpPr>
        <p:spPr>
          <a:xfrm>
            <a:off x="6568068" y="2877015"/>
            <a:ext cx="3010830" cy="2497873"/>
          </a:xfrm>
          <a:custGeom>
            <a:avLst/>
            <a:gdLst>
              <a:gd name="connsiteX0" fmla="*/ 1973766 w 3010830"/>
              <a:gd name="connsiteY0" fmla="*/ 0 h 2497873"/>
              <a:gd name="connsiteX1" fmla="*/ 0 w 3010830"/>
              <a:gd name="connsiteY1" fmla="*/ 2497873 h 2497873"/>
              <a:gd name="connsiteX2" fmla="*/ 3010830 w 3010830"/>
              <a:gd name="connsiteY2" fmla="*/ 1761892 h 2497873"/>
              <a:gd name="connsiteX3" fmla="*/ 1973766 w 3010830"/>
              <a:gd name="connsiteY3" fmla="*/ 0 h 2497873"/>
            </a:gdLst>
            <a:ahLst/>
            <a:cxnLst>
              <a:cxn ang="0">
                <a:pos x="connsiteX0" y="connsiteY0"/>
              </a:cxn>
              <a:cxn ang="0">
                <a:pos x="connsiteX1" y="connsiteY1"/>
              </a:cxn>
              <a:cxn ang="0">
                <a:pos x="connsiteX2" y="connsiteY2"/>
              </a:cxn>
              <a:cxn ang="0">
                <a:pos x="connsiteX3" y="connsiteY3"/>
              </a:cxn>
            </a:cxnLst>
            <a:rect l="l" t="t" r="r" b="b"/>
            <a:pathLst>
              <a:path w="3010830" h="2497873">
                <a:moveTo>
                  <a:pt x="1973766" y="0"/>
                </a:moveTo>
                <a:lnTo>
                  <a:pt x="0" y="2497873"/>
                </a:lnTo>
                <a:lnTo>
                  <a:pt x="3010830" y="1761892"/>
                </a:lnTo>
                <a:lnTo>
                  <a:pt x="1973766" y="0"/>
                </a:lnTo>
                <a:close/>
              </a:path>
            </a:pathLst>
          </a:cu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33" name="Oval 32"/>
          <p:cNvSpPr/>
          <p:nvPr/>
        </p:nvSpPr>
        <p:spPr>
          <a:xfrm>
            <a:off x="8398056" y="2754352"/>
            <a:ext cx="245326" cy="245326"/>
          </a:xfrm>
          <a:prstGeom prst="ellipse">
            <a:avLst/>
          </a:prstGeom>
          <a:solidFill>
            <a:schemeClr val="accent1"/>
          </a:solidFill>
          <a:ln w="57150">
            <a:solidFill>
              <a:schemeClr val="bg1"/>
            </a:solidFill>
          </a:ln>
          <a:effectLst>
            <a:outerShdw blurRad="101600" dist="50800" dir="5400000" algn="c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34" name="Oval 33"/>
          <p:cNvSpPr/>
          <p:nvPr/>
        </p:nvSpPr>
        <p:spPr>
          <a:xfrm>
            <a:off x="6445405" y="5252225"/>
            <a:ext cx="245326" cy="245326"/>
          </a:xfrm>
          <a:prstGeom prst="ellipse">
            <a:avLst/>
          </a:prstGeom>
          <a:solidFill>
            <a:schemeClr val="accent1"/>
          </a:solidFill>
          <a:ln w="57150">
            <a:solidFill>
              <a:schemeClr val="bg1"/>
            </a:solidFill>
          </a:ln>
          <a:effectLst>
            <a:outerShdw blurRad="101600" dist="50800" dir="5400000" algn="c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35" name="Oval 34"/>
          <p:cNvSpPr/>
          <p:nvPr/>
        </p:nvSpPr>
        <p:spPr>
          <a:xfrm>
            <a:off x="9482217" y="4580777"/>
            <a:ext cx="245326" cy="245326"/>
          </a:xfrm>
          <a:prstGeom prst="ellipse">
            <a:avLst/>
          </a:prstGeom>
          <a:solidFill>
            <a:schemeClr val="accent1"/>
          </a:solidFill>
          <a:ln w="57150">
            <a:solidFill>
              <a:schemeClr val="bg1"/>
            </a:solidFill>
          </a:ln>
          <a:effectLst>
            <a:outerShdw blurRad="101600" dist="50800" dir="5400000" algn="c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36" name="TextBox 35"/>
          <p:cNvSpPr txBox="1"/>
          <p:nvPr/>
        </p:nvSpPr>
        <p:spPr>
          <a:xfrm>
            <a:off x="5325110" y="5252720"/>
            <a:ext cx="1117600" cy="275590"/>
          </a:xfrm>
          <a:prstGeom prst="rect">
            <a:avLst/>
          </a:prstGeom>
          <a:noFill/>
        </p:spPr>
        <p:txBody>
          <a:bodyPr wrap="square" rtlCol="0">
            <a:spAutoFit/>
          </a:bodyPr>
          <a:lstStyle/>
          <a:p>
            <a:pPr algn="r"/>
            <a:r>
              <a:rPr lang="en-IN" altLang="zh-CN" sz="1200" dirty="0">
                <a:solidFill>
                  <a:schemeClr val="tx2">
                    <a:lumMod val="40000"/>
                    <a:lumOff val="60000"/>
                  </a:schemeClr>
                </a:solidFill>
                <a:cs typeface="Inter" panose="02000503000000020004" charset="0"/>
              </a:rPr>
              <a:t>Mangement</a:t>
            </a:r>
            <a:endParaRPr lang="en-IN" altLang="zh-CN" sz="1200" dirty="0">
              <a:solidFill>
                <a:schemeClr val="tx2">
                  <a:lumMod val="40000"/>
                  <a:lumOff val="60000"/>
                </a:schemeClr>
              </a:solidFill>
              <a:cs typeface="Inter" panose="02000503000000020004" charset="0"/>
            </a:endParaRPr>
          </a:p>
        </p:txBody>
      </p:sp>
      <p:sp>
        <p:nvSpPr>
          <p:cNvPr id="37" name="TextBox 36"/>
          <p:cNvSpPr txBox="1"/>
          <p:nvPr/>
        </p:nvSpPr>
        <p:spPr>
          <a:xfrm>
            <a:off x="7960859" y="2416021"/>
            <a:ext cx="1119720" cy="275590"/>
          </a:xfrm>
          <a:prstGeom prst="rect">
            <a:avLst/>
          </a:prstGeom>
          <a:noFill/>
        </p:spPr>
        <p:txBody>
          <a:bodyPr wrap="square" rtlCol="0">
            <a:spAutoFit/>
          </a:bodyPr>
          <a:lstStyle/>
          <a:p>
            <a:pPr algn="ctr"/>
            <a:r>
              <a:rPr lang="en-IN" altLang="zh-CN" sz="1200" dirty="0">
                <a:solidFill>
                  <a:schemeClr val="bg2"/>
                </a:solidFill>
                <a:latin typeface="+mn-ea"/>
                <a:cs typeface="Inter" panose="02000503000000020004" charset="0"/>
              </a:rPr>
              <a:t>Customer</a:t>
            </a:r>
            <a:endParaRPr lang="en-IN" altLang="zh-CN" sz="1200" dirty="0">
              <a:solidFill>
                <a:schemeClr val="bg2"/>
              </a:solidFill>
              <a:latin typeface="+mn-ea"/>
              <a:cs typeface="Inter" panose="02000503000000020004" charset="0"/>
            </a:endParaRPr>
          </a:p>
        </p:txBody>
      </p:sp>
      <p:sp>
        <p:nvSpPr>
          <p:cNvPr id="38" name="TextBox 37"/>
          <p:cNvSpPr txBox="1"/>
          <p:nvPr/>
        </p:nvSpPr>
        <p:spPr>
          <a:xfrm>
            <a:off x="9765729" y="4549104"/>
            <a:ext cx="1119720" cy="275590"/>
          </a:xfrm>
          <a:prstGeom prst="rect">
            <a:avLst/>
          </a:prstGeom>
          <a:noFill/>
        </p:spPr>
        <p:txBody>
          <a:bodyPr wrap="square" rtlCol="0">
            <a:spAutoFit/>
          </a:bodyPr>
          <a:lstStyle/>
          <a:p>
            <a:r>
              <a:rPr lang="en-IN" altLang="zh-CN" sz="1200" dirty="0">
                <a:solidFill>
                  <a:schemeClr val="bg2"/>
                </a:solidFill>
                <a:cs typeface="Inter" panose="02000503000000020004" charset="0"/>
              </a:rPr>
              <a:t>Clients</a:t>
            </a:r>
            <a:endParaRPr lang="en-IN" altLang="zh-CN" sz="1200" dirty="0">
              <a:solidFill>
                <a:schemeClr val="bg2"/>
              </a:solidFill>
              <a:cs typeface="Inter" panose="02000503000000020004" charset="0"/>
            </a:endParaRPr>
          </a:p>
        </p:txBody>
      </p:sp>
      <p:sp>
        <p:nvSpPr>
          <p:cNvPr id="39" name="Rectangle 38"/>
          <p:cNvSpPr/>
          <p:nvPr/>
        </p:nvSpPr>
        <p:spPr>
          <a:xfrm>
            <a:off x="384591" y="5788101"/>
            <a:ext cx="187426" cy="187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cxnSp>
        <p:nvCxnSpPr>
          <p:cNvPr id="42" name="Straight Connector 41"/>
          <p:cNvCxnSpPr/>
          <p:nvPr/>
        </p:nvCxnSpPr>
        <p:spPr>
          <a:xfrm>
            <a:off x="459254" y="5866279"/>
            <a:ext cx="1" cy="991721"/>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35000" y="1674495"/>
            <a:ext cx="7811135" cy="3353435"/>
          </a:xfrm>
          <a:prstGeom prst="rect">
            <a:avLst/>
          </a:prstGeom>
          <a:noFill/>
          <a:effectLst/>
        </p:spPr>
        <p:txBody>
          <a:bodyPr wrap="square" rtlCol="0">
            <a:spAutoFit/>
          </a:bodyPr>
          <a:lstStyle/>
          <a:p>
            <a:pPr>
              <a:lnSpc>
                <a:spcPct val="100000"/>
              </a:lnSpc>
            </a:pPr>
            <a:r>
              <a:rPr kumimoji="1" lang="en-IN" altLang="zh-CN" sz="8000" b="1" dirty="0">
                <a:solidFill>
                  <a:schemeClr val="accent1"/>
                </a:solidFill>
                <a:latin typeface="Inter Black" panose="02000503000000020004" charset="0"/>
                <a:ea typeface="+mj-ea"/>
                <a:cs typeface="Inter Black" panose="02000503000000020004" charset="0"/>
              </a:rPr>
              <a:t>CRM</a:t>
            </a:r>
            <a:r>
              <a:rPr kumimoji="1" lang="en-US" altLang="zh-CN" sz="8000" b="1" dirty="0">
                <a:solidFill>
                  <a:schemeClr val="accent1"/>
                </a:solidFill>
                <a:latin typeface="Inter Black" panose="02000503000000020004" charset="0"/>
                <a:ea typeface="+mj-ea"/>
                <a:cs typeface="Inter Black" panose="02000503000000020004" charset="0"/>
              </a:rPr>
              <a:t> </a:t>
            </a:r>
            <a:endParaRPr kumimoji="1" lang="en-US" altLang="zh-CN" sz="8000" b="1" dirty="0">
              <a:solidFill>
                <a:schemeClr val="accent1"/>
              </a:solidFill>
              <a:latin typeface="Inter Black" panose="02000503000000020004" charset="0"/>
              <a:ea typeface="+mj-ea"/>
              <a:cs typeface="Inter Black" panose="02000503000000020004" charset="0"/>
            </a:endParaRPr>
          </a:p>
          <a:p>
            <a:pPr>
              <a:lnSpc>
                <a:spcPct val="100000"/>
              </a:lnSpc>
            </a:pPr>
            <a:r>
              <a:rPr lang="en-US" sz="4400" dirty="0">
                <a:ln w="0"/>
                <a:effectLst>
                  <a:outerShdw blurRad="38100" dist="19050" dir="2700000" algn="tl" rotWithShape="0">
                    <a:schemeClr val="dk1">
                      <a:alpha val="40000"/>
                    </a:schemeClr>
                  </a:outerShdw>
                </a:effectLst>
                <a:sym typeface="+mn-ea"/>
              </a:rPr>
              <a:t>Customer</a:t>
            </a:r>
            <a:r>
              <a:rPr lang="en-IN" altLang="en-US" sz="4400" dirty="0">
                <a:ln w="0"/>
                <a:effectLst>
                  <a:outerShdw blurRad="38100" dist="19050" dir="2700000" algn="tl" rotWithShape="0">
                    <a:schemeClr val="dk1">
                      <a:alpha val="40000"/>
                    </a:schemeClr>
                  </a:outerShdw>
                </a:effectLst>
                <a:sym typeface="+mn-ea"/>
              </a:rPr>
              <a:t> </a:t>
            </a:r>
            <a:r>
              <a:rPr lang="en-US" sz="4400" dirty="0">
                <a:ln w="0"/>
                <a:effectLst>
                  <a:outerShdw blurRad="38100" dist="19050" dir="2700000" algn="tl" rotWithShape="0">
                    <a:schemeClr val="dk1">
                      <a:alpha val="40000"/>
                    </a:schemeClr>
                  </a:outerShdw>
                </a:effectLst>
                <a:sym typeface="+mn-ea"/>
              </a:rPr>
              <a:t>Relation</a:t>
            </a:r>
            <a:r>
              <a:rPr lang="en-IN" altLang="en-US" sz="4400" dirty="0">
                <a:ln w="0"/>
                <a:effectLst>
                  <a:outerShdw blurRad="38100" dist="19050" dir="2700000" algn="tl" rotWithShape="0">
                    <a:schemeClr val="dk1">
                      <a:alpha val="40000"/>
                    </a:schemeClr>
                  </a:outerShdw>
                </a:effectLst>
                <a:sym typeface="+mn-ea"/>
              </a:rPr>
              <a:t>s</a:t>
            </a:r>
            <a:r>
              <a:rPr lang="en-US" sz="4400" dirty="0">
                <a:ln w="0"/>
                <a:effectLst>
                  <a:outerShdw blurRad="38100" dist="19050" dir="2700000" algn="tl" rotWithShape="0">
                    <a:schemeClr val="dk1">
                      <a:alpha val="40000"/>
                    </a:schemeClr>
                  </a:outerShdw>
                </a:effectLst>
                <a:sym typeface="+mn-ea"/>
              </a:rPr>
              <a:t>hip</a:t>
            </a:r>
            <a:r>
              <a:rPr lang="en-IN" altLang="en-US" sz="4400" dirty="0">
                <a:ln w="0"/>
                <a:effectLst>
                  <a:outerShdw blurRad="38100" dist="19050" dir="2700000" algn="tl" rotWithShape="0">
                    <a:schemeClr val="dk1">
                      <a:alpha val="40000"/>
                    </a:schemeClr>
                  </a:outerShdw>
                </a:effectLst>
                <a:sym typeface="+mn-ea"/>
              </a:rPr>
              <a:t> </a:t>
            </a:r>
            <a:r>
              <a:rPr lang="en-US" sz="4400" dirty="0">
                <a:ln w="0"/>
                <a:effectLst>
                  <a:outerShdw blurRad="38100" dist="19050" dir="2700000" algn="tl" rotWithShape="0">
                    <a:schemeClr val="dk1">
                      <a:alpha val="40000"/>
                    </a:schemeClr>
                  </a:outerShdw>
                </a:effectLst>
                <a:sym typeface="+mn-ea"/>
              </a:rPr>
              <a:t>Management</a:t>
            </a:r>
            <a:endParaRPr lang="en-US" sz="4400" b="0" cap="none" spc="0" dirty="0">
              <a:ln w="0"/>
              <a:solidFill>
                <a:schemeClr val="tx1"/>
              </a:solidFill>
              <a:effectLst>
                <a:outerShdw blurRad="38100" dist="19050" dir="2700000" algn="tl" rotWithShape="0">
                  <a:schemeClr val="dk1">
                    <a:alpha val="40000"/>
                  </a:schemeClr>
                </a:outerShdw>
              </a:effectLst>
            </a:endParaRPr>
          </a:p>
          <a:p>
            <a:pPr>
              <a:lnSpc>
                <a:spcPct val="100000"/>
              </a:lnSpc>
            </a:pPr>
            <a:endParaRPr kumimoji="1" lang="en-US" altLang="en-US" sz="4400" b="0" cap="none" spc="0" dirty="0">
              <a:ln w="0"/>
              <a:solidFill>
                <a:schemeClr val="tx1"/>
              </a:solidFill>
              <a:effectLst>
                <a:outerShdw blurRad="38100" dist="19050" dir="2700000" algn="tl" rotWithShape="0">
                  <a:schemeClr val="dk1">
                    <a:alpha val="40000"/>
                  </a:schemeClr>
                </a:outerShdw>
              </a:effectLst>
              <a:latin typeface="Inter Black" panose="02000503000000020004" charset="0"/>
              <a:ea typeface="+mj-ea"/>
              <a:cs typeface="Inter Black" panose="02000503000000020004" charset="0"/>
            </a:endParaRPr>
          </a:p>
        </p:txBody>
      </p:sp>
      <p:sp>
        <p:nvSpPr>
          <p:cNvPr id="22" name="文本框 21"/>
          <p:cNvSpPr txBox="1"/>
          <p:nvPr/>
        </p:nvSpPr>
        <p:spPr>
          <a:xfrm>
            <a:off x="828040" y="4457700"/>
            <a:ext cx="2903220" cy="1834515"/>
          </a:xfrm>
          <a:prstGeom prst="rect">
            <a:avLst/>
          </a:prstGeom>
          <a:noFill/>
        </p:spPr>
        <p:txBody>
          <a:bodyPr wrap="square" rtlCol="0">
            <a:noAutofit/>
          </a:bodyPr>
          <a:lstStyle/>
          <a:p>
            <a:pPr>
              <a:lnSpc>
                <a:spcPct val="120000"/>
              </a:lnSpc>
            </a:pPr>
            <a:endParaRPr kumimoji="1" lang="en-IN" altLang="en-US" dirty="0">
              <a:cs typeface="Inter" panose="020005030000000200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5"/>
          <p:cNvSpPr txBox="1"/>
          <p:nvPr/>
        </p:nvSpPr>
        <p:spPr>
          <a:xfrm>
            <a:off x="3495752" y="404646"/>
            <a:ext cx="5219960" cy="583565"/>
          </a:xfrm>
          <a:prstGeom prst="rect">
            <a:avLst/>
          </a:prstGeom>
          <a:noFill/>
        </p:spPr>
        <p:txBody>
          <a:bodyPr wrap="square" rtlCol="0">
            <a:spAutoFit/>
          </a:bodyPr>
          <a:lstStyle>
            <a:defPPr>
              <a:defRPr lang="en-US"/>
            </a:defPPr>
            <a:lvl1pPr algn="ctr">
              <a:defRPr sz="3200" b="1">
                <a:latin typeface="+mj-ea"/>
                <a:ea typeface="+mj-ea"/>
              </a:defRPr>
            </a:lvl1pPr>
          </a:lstStyle>
          <a:p>
            <a:r>
              <a:rPr lang="zh-CN" altLang="en-US" dirty="0">
                <a:cs typeface="Inter" panose="02000503000000020004" charset="0"/>
              </a:rPr>
              <a:t>Conclusion</a:t>
            </a:r>
            <a:endParaRPr lang="zh-CN" altLang="en-US" dirty="0">
              <a:cs typeface="Inter" panose="02000503000000020004" charset="0"/>
            </a:endParaRPr>
          </a:p>
        </p:txBody>
      </p:sp>
      <p:sp>
        <p:nvSpPr>
          <p:cNvPr id="6" name="矩形 5"/>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
        <p:nvSpPr>
          <p:cNvPr id="3" name="Text Box 2"/>
          <p:cNvSpPr txBox="1"/>
          <p:nvPr/>
        </p:nvSpPr>
        <p:spPr>
          <a:xfrm>
            <a:off x="346075" y="1329055"/>
            <a:ext cx="6826250" cy="4199255"/>
          </a:xfrm>
          <a:prstGeom prst="rect">
            <a:avLst/>
          </a:prstGeom>
          <a:noFill/>
        </p:spPr>
        <p:txBody>
          <a:bodyPr wrap="square" rtlCol="0">
            <a:noAutofit/>
          </a:bodyPr>
          <a:p>
            <a:r>
              <a:rPr lang="en-US" sz="2800">
                <a:solidFill>
                  <a:schemeClr val="tx2">
                    <a:lumMod val="50000"/>
                    <a:lumOff val="50000"/>
                  </a:schemeClr>
                </a:solidFill>
              </a:rPr>
              <a:t>Impact:</a:t>
            </a:r>
            <a:endParaRPr lang="en-US" sz="2800">
              <a:solidFill>
                <a:schemeClr val="tx2">
                  <a:lumMod val="25000"/>
                  <a:lumOff val="75000"/>
                </a:schemeClr>
              </a:solidFill>
            </a:endParaRPr>
          </a:p>
          <a:p>
            <a:r>
              <a:rPr lang="en-US" sz="2400"/>
              <a:t>Improved efficiency in customer management and invoicing.</a:t>
            </a:r>
            <a:endParaRPr lang="en-US" sz="2400"/>
          </a:p>
          <a:p>
            <a:r>
              <a:rPr lang="en-US" sz="2400"/>
              <a:t>Enhanced ability to make data-driven decisions.</a:t>
            </a:r>
            <a:endParaRPr lang="en-US" sz="2400"/>
          </a:p>
          <a:p>
            <a:r>
              <a:rPr lang="en-US" sz="2400"/>
              <a:t>Streamlined workflow, reducing the time spent on manual processes.</a:t>
            </a:r>
            <a:endParaRPr lang="en-US" sz="2400"/>
          </a:p>
          <a:p>
            <a:r>
              <a:rPr lang="en-US" sz="2400">
                <a:solidFill>
                  <a:schemeClr val="tx2">
                    <a:lumMod val="50000"/>
                    <a:lumOff val="50000"/>
                  </a:schemeClr>
                </a:solidFill>
              </a:rPr>
              <a:t>Future Enhancements:</a:t>
            </a:r>
            <a:endParaRPr lang="en-US" sz="2400">
              <a:solidFill>
                <a:schemeClr val="tx2">
                  <a:lumMod val="50000"/>
                  <a:lumOff val="50000"/>
                </a:schemeClr>
              </a:solidFill>
            </a:endParaRPr>
          </a:p>
          <a:p>
            <a:r>
              <a:rPr lang="en-US" sz="2400"/>
              <a:t>Potential integration with AI for predictive analytics.</a:t>
            </a:r>
            <a:endParaRPr lang="en-US" sz="2400"/>
          </a:p>
          <a:p>
            <a:r>
              <a:rPr lang="en-US" sz="2400"/>
              <a:t>Expansion of features to include more modules like Inventory Management, HRM, etc.</a:t>
            </a:r>
            <a:endParaRPr lang="en-US" sz="2400"/>
          </a:p>
        </p:txBody>
      </p:sp>
      <p:pic>
        <p:nvPicPr>
          <p:cNvPr id="38" name="Picture Placeholder 37" descr="p3"/>
          <p:cNvPicPr>
            <a:picLocks noChangeAspect="1"/>
          </p:cNvPicPr>
          <p:nvPr>
            <p:ph type="pic" sz="quarter" idx="10"/>
          </p:nvPr>
        </p:nvPicPr>
        <p:blipFill>
          <a:blip r:embed="rId1"/>
          <a:stretch>
            <a:fillRect/>
          </a:stretch>
        </p:blipFill>
        <p:spPr>
          <a:xfrm>
            <a:off x="7152640" y="1645285"/>
            <a:ext cx="4652645" cy="3883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1"/>
          <a:srcRect/>
          <a:stretch>
            <a:fillRect/>
          </a:stretch>
        </p:blipFill>
        <p:spPr/>
      </p:pic>
      <p:sp>
        <p:nvSpPr>
          <p:cNvPr id="40" name="Rectangle 39"/>
          <p:cNvSpPr/>
          <p:nvPr/>
        </p:nvSpPr>
        <p:spPr>
          <a:xfrm>
            <a:off x="686552" y="5657626"/>
            <a:ext cx="317565" cy="317565"/>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28" name="Freeform 5"/>
          <p:cNvSpPr/>
          <p:nvPr/>
        </p:nvSpPr>
        <p:spPr bwMode="auto">
          <a:xfrm>
            <a:off x="4539368" y="0"/>
            <a:ext cx="7652632" cy="6858000"/>
          </a:xfrm>
          <a:custGeom>
            <a:avLst/>
            <a:gdLst>
              <a:gd name="T0" fmla="*/ 1818 w 1818"/>
              <a:gd name="T1" fmla="*/ 0 h 1637"/>
              <a:gd name="T2" fmla="*/ 65 w 1818"/>
              <a:gd name="T3" fmla="*/ 0 h 1637"/>
              <a:gd name="T4" fmla="*/ 55 w 1818"/>
              <a:gd name="T5" fmla="*/ 18 h 1637"/>
              <a:gd name="T6" fmla="*/ 35 w 1818"/>
              <a:gd name="T7" fmla="*/ 263 h 1637"/>
              <a:gd name="T8" fmla="*/ 280 w 1818"/>
              <a:gd name="T9" fmla="*/ 438 h 1637"/>
              <a:gd name="T10" fmla="*/ 548 w 1818"/>
              <a:gd name="T11" fmla="*/ 584 h 1637"/>
              <a:gd name="T12" fmla="*/ 632 w 1818"/>
              <a:gd name="T13" fmla="*/ 757 h 1637"/>
              <a:gd name="T14" fmla="*/ 826 w 1818"/>
              <a:gd name="T15" fmla="*/ 980 h 1637"/>
              <a:gd name="T16" fmla="*/ 985 w 1818"/>
              <a:gd name="T17" fmla="*/ 1021 h 1637"/>
              <a:gd name="T18" fmla="*/ 1176 w 1818"/>
              <a:gd name="T19" fmla="*/ 1136 h 1637"/>
              <a:gd name="T20" fmla="*/ 1208 w 1818"/>
              <a:gd name="T21" fmla="*/ 1350 h 1637"/>
              <a:gd name="T22" fmla="*/ 1091 w 1818"/>
              <a:gd name="T23" fmla="*/ 1481 h 1637"/>
              <a:gd name="T24" fmla="*/ 989 w 1818"/>
              <a:gd name="T25" fmla="*/ 1637 h 1637"/>
              <a:gd name="T26" fmla="*/ 1818 w 1818"/>
              <a:gd name="T27" fmla="*/ 1637 h 1637"/>
              <a:gd name="T28" fmla="*/ 1818 w 1818"/>
              <a:gd name="T29" fmla="*/ 0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8" h="1637">
                <a:moveTo>
                  <a:pt x="1818" y="0"/>
                </a:moveTo>
                <a:cubicBezTo>
                  <a:pt x="65" y="0"/>
                  <a:pt x="65" y="0"/>
                  <a:pt x="65" y="0"/>
                </a:cubicBezTo>
                <a:cubicBezTo>
                  <a:pt x="62" y="6"/>
                  <a:pt x="59" y="12"/>
                  <a:pt x="55" y="18"/>
                </a:cubicBezTo>
                <a:cubicBezTo>
                  <a:pt x="15" y="93"/>
                  <a:pt x="0" y="186"/>
                  <a:pt x="35" y="263"/>
                </a:cubicBezTo>
                <a:cubicBezTo>
                  <a:pt x="79" y="357"/>
                  <a:pt x="183" y="404"/>
                  <a:pt x="280" y="438"/>
                </a:cubicBezTo>
                <a:cubicBezTo>
                  <a:pt x="378" y="471"/>
                  <a:pt x="484" y="503"/>
                  <a:pt x="548" y="584"/>
                </a:cubicBezTo>
                <a:cubicBezTo>
                  <a:pt x="588" y="634"/>
                  <a:pt x="607" y="697"/>
                  <a:pt x="632" y="757"/>
                </a:cubicBezTo>
                <a:cubicBezTo>
                  <a:pt x="672" y="850"/>
                  <a:pt x="733" y="940"/>
                  <a:pt x="826" y="980"/>
                </a:cubicBezTo>
                <a:cubicBezTo>
                  <a:pt x="876" y="1002"/>
                  <a:pt x="932" y="1007"/>
                  <a:pt x="985" y="1021"/>
                </a:cubicBezTo>
                <a:cubicBezTo>
                  <a:pt x="1058" y="1040"/>
                  <a:pt x="1129" y="1077"/>
                  <a:pt x="1176" y="1136"/>
                </a:cubicBezTo>
                <a:cubicBezTo>
                  <a:pt x="1223" y="1196"/>
                  <a:pt x="1240" y="1282"/>
                  <a:pt x="1208" y="1350"/>
                </a:cubicBezTo>
                <a:cubicBezTo>
                  <a:pt x="1183" y="1403"/>
                  <a:pt x="1133" y="1440"/>
                  <a:pt x="1091" y="1481"/>
                </a:cubicBezTo>
                <a:cubicBezTo>
                  <a:pt x="1046" y="1525"/>
                  <a:pt x="1009" y="1578"/>
                  <a:pt x="989" y="1637"/>
                </a:cubicBezTo>
                <a:cubicBezTo>
                  <a:pt x="1818" y="1637"/>
                  <a:pt x="1818" y="1637"/>
                  <a:pt x="1818" y="1637"/>
                </a:cubicBezTo>
                <a:lnTo>
                  <a:pt x="1818" y="0"/>
                </a:lnTo>
                <a:close/>
              </a:path>
            </a:pathLst>
          </a:custGeom>
          <a:gradFill>
            <a:gsLst>
              <a:gs pos="0">
                <a:schemeClr val="accent1">
                  <a:alpha val="70000"/>
                </a:schemeClr>
              </a:gs>
              <a:gs pos="100000">
                <a:schemeClr val="accent1">
                  <a:lumMod val="75000"/>
                  <a:alpha val="90000"/>
                </a:schemeClr>
              </a:gs>
            </a:gsLst>
            <a:lin ang="5400000" scaled="1"/>
          </a:gradFill>
          <a:ln>
            <a:noFill/>
          </a:ln>
        </p:spPr>
        <p:txBody>
          <a:bodyPr vert="horz" wrap="square" lIns="91440" tIns="45720" rIns="91440" bIns="45720" numCol="1" anchor="t" anchorCtr="0" compatLnSpc="1"/>
          <a:lstStyle/>
          <a:p>
            <a:endParaRPr lang="en-ID">
              <a:cs typeface="Inter" panose="02000503000000020004" charset="0"/>
            </a:endParaRPr>
          </a:p>
        </p:txBody>
      </p:sp>
      <p:sp>
        <p:nvSpPr>
          <p:cNvPr id="32" name="Freeform: Shape 31"/>
          <p:cNvSpPr/>
          <p:nvPr/>
        </p:nvSpPr>
        <p:spPr>
          <a:xfrm>
            <a:off x="6568068" y="2877015"/>
            <a:ext cx="3010830" cy="2497873"/>
          </a:xfrm>
          <a:custGeom>
            <a:avLst/>
            <a:gdLst>
              <a:gd name="connsiteX0" fmla="*/ 1973766 w 3010830"/>
              <a:gd name="connsiteY0" fmla="*/ 0 h 2497873"/>
              <a:gd name="connsiteX1" fmla="*/ 0 w 3010830"/>
              <a:gd name="connsiteY1" fmla="*/ 2497873 h 2497873"/>
              <a:gd name="connsiteX2" fmla="*/ 3010830 w 3010830"/>
              <a:gd name="connsiteY2" fmla="*/ 1761892 h 2497873"/>
              <a:gd name="connsiteX3" fmla="*/ 1973766 w 3010830"/>
              <a:gd name="connsiteY3" fmla="*/ 0 h 2497873"/>
            </a:gdLst>
            <a:ahLst/>
            <a:cxnLst>
              <a:cxn ang="0">
                <a:pos x="connsiteX0" y="connsiteY0"/>
              </a:cxn>
              <a:cxn ang="0">
                <a:pos x="connsiteX1" y="connsiteY1"/>
              </a:cxn>
              <a:cxn ang="0">
                <a:pos x="connsiteX2" y="connsiteY2"/>
              </a:cxn>
              <a:cxn ang="0">
                <a:pos x="connsiteX3" y="connsiteY3"/>
              </a:cxn>
            </a:cxnLst>
            <a:rect l="l" t="t" r="r" b="b"/>
            <a:pathLst>
              <a:path w="3010830" h="2497873">
                <a:moveTo>
                  <a:pt x="1973766" y="0"/>
                </a:moveTo>
                <a:lnTo>
                  <a:pt x="0" y="2497873"/>
                </a:lnTo>
                <a:lnTo>
                  <a:pt x="3010830" y="1761892"/>
                </a:lnTo>
                <a:lnTo>
                  <a:pt x="1973766" y="0"/>
                </a:lnTo>
                <a:close/>
              </a:path>
            </a:pathLst>
          </a:cu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33" name="Oval 32"/>
          <p:cNvSpPr/>
          <p:nvPr/>
        </p:nvSpPr>
        <p:spPr>
          <a:xfrm>
            <a:off x="8398056" y="2754352"/>
            <a:ext cx="245326" cy="245326"/>
          </a:xfrm>
          <a:prstGeom prst="ellipse">
            <a:avLst/>
          </a:prstGeom>
          <a:solidFill>
            <a:schemeClr val="accent1"/>
          </a:solidFill>
          <a:ln w="57150">
            <a:solidFill>
              <a:schemeClr val="bg1"/>
            </a:solidFill>
          </a:ln>
          <a:effectLst>
            <a:outerShdw blurRad="101600" dist="50800" dir="5400000" algn="c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34" name="Oval 33"/>
          <p:cNvSpPr/>
          <p:nvPr/>
        </p:nvSpPr>
        <p:spPr>
          <a:xfrm>
            <a:off x="6445405" y="5252225"/>
            <a:ext cx="245326" cy="245326"/>
          </a:xfrm>
          <a:prstGeom prst="ellipse">
            <a:avLst/>
          </a:prstGeom>
          <a:solidFill>
            <a:schemeClr val="accent1"/>
          </a:solidFill>
          <a:ln w="57150">
            <a:solidFill>
              <a:schemeClr val="bg1"/>
            </a:solidFill>
          </a:ln>
          <a:effectLst>
            <a:outerShdw blurRad="101600" dist="50800" dir="5400000" algn="c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35" name="Oval 34"/>
          <p:cNvSpPr/>
          <p:nvPr/>
        </p:nvSpPr>
        <p:spPr>
          <a:xfrm>
            <a:off x="9482217" y="4580777"/>
            <a:ext cx="245326" cy="245326"/>
          </a:xfrm>
          <a:prstGeom prst="ellipse">
            <a:avLst/>
          </a:prstGeom>
          <a:solidFill>
            <a:schemeClr val="accent1"/>
          </a:solidFill>
          <a:ln w="57150">
            <a:solidFill>
              <a:schemeClr val="bg1"/>
            </a:solidFill>
          </a:ln>
          <a:effectLst>
            <a:outerShdw blurRad="101600" dist="50800" dir="5400000" algn="c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39" name="Rectangle 38"/>
          <p:cNvSpPr/>
          <p:nvPr/>
        </p:nvSpPr>
        <p:spPr>
          <a:xfrm>
            <a:off x="751621" y="5722696"/>
            <a:ext cx="187426" cy="187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cxnSp>
        <p:nvCxnSpPr>
          <p:cNvPr id="42" name="Straight Connector 41"/>
          <p:cNvCxnSpPr/>
          <p:nvPr/>
        </p:nvCxnSpPr>
        <p:spPr>
          <a:xfrm>
            <a:off x="845334" y="5866279"/>
            <a:ext cx="1" cy="991721"/>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83914" y="1615023"/>
            <a:ext cx="5976282" cy="3046095"/>
          </a:xfrm>
          <a:prstGeom prst="rect">
            <a:avLst/>
          </a:prstGeom>
          <a:noFill/>
          <a:effectLst/>
        </p:spPr>
        <p:txBody>
          <a:bodyPr wrap="square" rtlCol="0">
            <a:spAutoFit/>
          </a:bodyPr>
          <a:lstStyle/>
          <a:p>
            <a:pPr>
              <a:lnSpc>
                <a:spcPct val="100000"/>
              </a:lnSpc>
            </a:pPr>
            <a:r>
              <a:rPr kumimoji="1" lang="zh-CN" altLang="en-US" sz="9600" b="1" dirty="0">
                <a:latin typeface="Inter Black" panose="02000503000000020004" charset="0"/>
                <a:ea typeface="+mj-ea"/>
                <a:cs typeface="Inter Black" panose="02000503000000020004" charset="0"/>
              </a:rPr>
              <a:t>THANK </a:t>
            </a:r>
            <a:endParaRPr kumimoji="1" lang="zh-CN" altLang="en-US" sz="9600" b="1" dirty="0">
              <a:latin typeface="Inter Black" panose="02000503000000020004" charset="0"/>
              <a:ea typeface="+mj-ea"/>
              <a:cs typeface="Inter Black" panose="02000503000000020004" charset="0"/>
            </a:endParaRPr>
          </a:p>
          <a:p>
            <a:pPr>
              <a:lnSpc>
                <a:spcPct val="100000"/>
              </a:lnSpc>
            </a:pPr>
            <a:r>
              <a:rPr kumimoji="1" lang="zh-CN" altLang="en-US" sz="9600" b="1" dirty="0">
                <a:solidFill>
                  <a:schemeClr val="accent1"/>
                </a:solidFill>
                <a:latin typeface="Inter Black" panose="02000503000000020004" charset="0"/>
                <a:ea typeface="+mj-ea"/>
                <a:cs typeface="Inter Black" panose="02000503000000020004" charset="0"/>
              </a:rPr>
              <a:t>YOU</a:t>
            </a:r>
            <a:endParaRPr kumimoji="1" lang="zh-CN" altLang="en-US" sz="9600" b="1" dirty="0">
              <a:solidFill>
                <a:schemeClr val="accent1"/>
              </a:solidFill>
              <a:latin typeface="Inter Black" panose="02000503000000020004" charset="0"/>
              <a:ea typeface="+mj-ea"/>
              <a:cs typeface="Inter Black" panose="020005030000000200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5"/>
          <p:cNvSpPr txBox="1"/>
          <p:nvPr/>
        </p:nvSpPr>
        <p:spPr>
          <a:xfrm>
            <a:off x="3486020" y="667078"/>
            <a:ext cx="5219960" cy="583565"/>
          </a:xfrm>
          <a:prstGeom prst="rect">
            <a:avLst/>
          </a:prstGeom>
          <a:noFill/>
        </p:spPr>
        <p:txBody>
          <a:bodyPr wrap="square" rtlCol="0">
            <a:spAutoFit/>
          </a:bodyPr>
          <a:lstStyle/>
          <a:p>
            <a:pPr algn="ctr"/>
            <a:r>
              <a:rPr lang="zh-CN" altLang="en-US" sz="3200" b="1" dirty="0">
                <a:latin typeface="+mj-ea"/>
                <a:ea typeface="+mj-ea"/>
                <a:cs typeface="Inter" panose="02000503000000020004" charset="0"/>
              </a:rPr>
              <a:t>CONTENTS</a:t>
            </a:r>
            <a:endParaRPr lang="zh-CN" altLang="en-US" sz="3200" b="1" dirty="0">
              <a:latin typeface="+mj-ea"/>
              <a:ea typeface="+mj-ea"/>
              <a:cs typeface="Inter" panose="02000503000000020004" charset="0"/>
            </a:endParaRPr>
          </a:p>
        </p:txBody>
      </p:sp>
      <p:sp>
        <p:nvSpPr>
          <p:cNvPr id="6" name="矩形 5"/>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
        <p:nvSpPr>
          <p:cNvPr id="32" name="文本框 31"/>
          <p:cNvSpPr txBox="1"/>
          <p:nvPr/>
        </p:nvSpPr>
        <p:spPr>
          <a:xfrm>
            <a:off x="1293797" y="2296045"/>
            <a:ext cx="765353" cy="603504"/>
          </a:xfrm>
          <a:custGeom>
            <a:avLst/>
            <a:gdLst/>
            <a:ahLst/>
            <a:cxnLst/>
            <a:rect l="l" t="t" r="r" b="b"/>
            <a:pathLst>
              <a:path w="765353" h="603504">
                <a:moveTo>
                  <a:pt x="238887" y="93878"/>
                </a:moveTo>
                <a:cubicBezTo>
                  <a:pt x="137465" y="93878"/>
                  <a:pt x="104775" y="200330"/>
                  <a:pt x="104775" y="301752"/>
                </a:cubicBezTo>
                <a:cubicBezTo>
                  <a:pt x="104775" y="404013"/>
                  <a:pt x="137465" y="508788"/>
                  <a:pt x="238887" y="508788"/>
                </a:cubicBezTo>
                <a:cubicBezTo>
                  <a:pt x="340309" y="508788"/>
                  <a:pt x="373837" y="404013"/>
                  <a:pt x="373837" y="301752"/>
                </a:cubicBezTo>
                <a:cubicBezTo>
                  <a:pt x="373837" y="200330"/>
                  <a:pt x="340309" y="93878"/>
                  <a:pt x="238887" y="93878"/>
                </a:cubicBezTo>
                <a:close/>
                <a:moveTo>
                  <a:pt x="559156" y="8382"/>
                </a:moveTo>
                <a:lnTo>
                  <a:pt x="765353" y="8382"/>
                </a:lnTo>
                <a:lnTo>
                  <a:pt x="765353" y="595122"/>
                </a:lnTo>
                <a:lnTo>
                  <a:pt x="655549" y="595122"/>
                </a:lnTo>
                <a:lnTo>
                  <a:pt x="655549" y="102260"/>
                </a:lnTo>
                <a:lnTo>
                  <a:pt x="559156" y="102260"/>
                </a:lnTo>
                <a:close/>
                <a:moveTo>
                  <a:pt x="238887" y="0"/>
                </a:moveTo>
                <a:cubicBezTo>
                  <a:pt x="370485" y="0"/>
                  <a:pt x="477774" y="102260"/>
                  <a:pt x="477774" y="301752"/>
                </a:cubicBezTo>
                <a:cubicBezTo>
                  <a:pt x="477774" y="502082"/>
                  <a:pt x="370485" y="603504"/>
                  <a:pt x="238887" y="603504"/>
                </a:cubicBezTo>
                <a:cubicBezTo>
                  <a:pt x="108966" y="603504"/>
                  <a:pt x="0" y="502082"/>
                  <a:pt x="0" y="301752"/>
                </a:cubicBezTo>
                <a:cubicBezTo>
                  <a:pt x="0" y="102260"/>
                  <a:pt x="108966" y="0"/>
                  <a:pt x="238887" y="0"/>
                </a:cubicBezTo>
                <a:close/>
              </a:path>
            </a:pathLst>
          </a:custGeom>
          <a:solidFill>
            <a:schemeClr val="bg1"/>
          </a:solidFill>
          <a:ln w="19050">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80000"/>
              </a:lnSpc>
            </a:pPr>
            <a:endParaRPr lang="en-IN" altLang="en-US" sz="7200" b="1" dirty="0">
              <a:solidFill>
                <a:schemeClr val="bg1">
                  <a:lumMod val="50000"/>
                  <a:alpha val="20000"/>
                </a:schemeClr>
              </a:solidFill>
              <a:latin typeface="+mj-lt"/>
              <a:ea typeface="Inter" panose="02000503000000020004" charset="0"/>
              <a:cs typeface="Inter" panose="02000503000000020004" charset="0"/>
            </a:endParaRPr>
          </a:p>
        </p:txBody>
      </p:sp>
      <p:cxnSp>
        <p:nvCxnSpPr>
          <p:cNvPr id="37" name="Straight Connector 4"/>
          <p:cNvCxnSpPr/>
          <p:nvPr/>
        </p:nvCxnSpPr>
        <p:spPr>
          <a:xfrm>
            <a:off x="2561374" y="2197747"/>
            <a:ext cx="34399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293797" y="3717370"/>
            <a:ext cx="948919" cy="603504"/>
          </a:xfrm>
          <a:custGeom>
            <a:avLst/>
            <a:gdLst/>
            <a:ahLst/>
            <a:cxnLst/>
            <a:rect l="l" t="t" r="r" b="b"/>
            <a:pathLst>
              <a:path w="948919" h="603504">
                <a:moveTo>
                  <a:pt x="238887" y="93879"/>
                </a:moveTo>
                <a:cubicBezTo>
                  <a:pt x="137465" y="93879"/>
                  <a:pt x="104775" y="200330"/>
                  <a:pt x="104775" y="301752"/>
                </a:cubicBezTo>
                <a:cubicBezTo>
                  <a:pt x="104775" y="404013"/>
                  <a:pt x="137465" y="508788"/>
                  <a:pt x="238887" y="508788"/>
                </a:cubicBezTo>
                <a:cubicBezTo>
                  <a:pt x="340309" y="508788"/>
                  <a:pt x="373837" y="404013"/>
                  <a:pt x="373837" y="301752"/>
                </a:cubicBezTo>
                <a:cubicBezTo>
                  <a:pt x="373837" y="200330"/>
                  <a:pt x="340309" y="93879"/>
                  <a:pt x="238887" y="93879"/>
                </a:cubicBezTo>
                <a:close/>
                <a:moveTo>
                  <a:pt x="751104" y="2515"/>
                </a:moveTo>
                <a:cubicBezTo>
                  <a:pt x="874319" y="2515"/>
                  <a:pt x="948919" y="87173"/>
                  <a:pt x="948919" y="181890"/>
                </a:cubicBezTo>
                <a:cubicBezTo>
                  <a:pt x="948919" y="264033"/>
                  <a:pt x="906170" y="305105"/>
                  <a:pt x="800557" y="431673"/>
                </a:cubicBezTo>
                <a:lnTo>
                  <a:pt x="743560" y="499567"/>
                </a:lnTo>
                <a:lnTo>
                  <a:pt x="948919" y="499567"/>
                </a:lnTo>
                <a:lnTo>
                  <a:pt x="948919" y="595122"/>
                </a:lnTo>
                <a:lnTo>
                  <a:pt x="551612" y="595122"/>
                </a:lnTo>
                <a:lnTo>
                  <a:pt x="551612" y="579196"/>
                </a:lnTo>
                <a:lnTo>
                  <a:pt x="701650" y="399822"/>
                </a:lnTo>
                <a:cubicBezTo>
                  <a:pt x="811454" y="269062"/>
                  <a:pt x="836600" y="238049"/>
                  <a:pt x="836600" y="186919"/>
                </a:cubicBezTo>
                <a:cubicBezTo>
                  <a:pt x="836600" y="119025"/>
                  <a:pt x="786308" y="99746"/>
                  <a:pt x="751104" y="99746"/>
                </a:cubicBezTo>
                <a:cubicBezTo>
                  <a:pt x="712546" y="99746"/>
                  <a:pt x="665607" y="122377"/>
                  <a:pt x="665607" y="194463"/>
                </a:cubicBezTo>
                <a:lnTo>
                  <a:pt x="665607" y="209550"/>
                </a:lnTo>
                <a:lnTo>
                  <a:pt x="553288" y="209550"/>
                </a:lnTo>
                <a:lnTo>
                  <a:pt x="553288" y="194463"/>
                </a:lnTo>
                <a:cubicBezTo>
                  <a:pt x="553288" y="90526"/>
                  <a:pt x="623697" y="2515"/>
                  <a:pt x="751104" y="2515"/>
                </a:cubicBezTo>
                <a:close/>
                <a:moveTo>
                  <a:pt x="238887" y="0"/>
                </a:moveTo>
                <a:cubicBezTo>
                  <a:pt x="370485" y="0"/>
                  <a:pt x="477774" y="102261"/>
                  <a:pt x="477774" y="301752"/>
                </a:cubicBezTo>
                <a:cubicBezTo>
                  <a:pt x="477774" y="502082"/>
                  <a:pt x="370485" y="603504"/>
                  <a:pt x="238887" y="603504"/>
                </a:cubicBezTo>
                <a:cubicBezTo>
                  <a:pt x="108966" y="603504"/>
                  <a:pt x="0" y="502082"/>
                  <a:pt x="0" y="301752"/>
                </a:cubicBezTo>
                <a:cubicBezTo>
                  <a:pt x="0" y="102261"/>
                  <a:pt x="108966" y="0"/>
                  <a:pt x="238887" y="0"/>
                </a:cubicBezTo>
                <a:close/>
              </a:path>
            </a:pathLst>
          </a:custGeom>
          <a:solidFill>
            <a:schemeClr val="bg1"/>
          </a:solidFill>
          <a:ln w="19050">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en-US"/>
            </a:defPPr>
            <a:lvl1pPr>
              <a:lnSpc>
                <a:spcPct val="80000"/>
              </a:lnSpc>
              <a:defRPr sz="6600" b="1">
                <a:solidFill>
                  <a:schemeClr val="bg1">
                    <a:lumMod val="50000"/>
                    <a:alpha val="20000"/>
                  </a:schemeClr>
                </a:solidFill>
                <a:latin typeface="+mj-lt"/>
                <a:ea typeface="Bebas Neue" charset="0"/>
                <a:cs typeface="Bebas Neue" charset="0"/>
              </a:defRPr>
            </a:lvl1pPr>
          </a:lstStyle>
          <a:p>
            <a:endParaRPr lang="en-US" sz="7200" dirty="0">
              <a:ea typeface="Inter" panose="02000503000000020004" charset="0"/>
              <a:cs typeface="Inter" panose="02000503000000020004" charset="0"/>
            </a:endParaRPr>
          </a:p>
        </p:txBody>
      </p:sp>
      <p:cxnSp>
        <p:nvCxnSpPr>
          <p:cNvPr id="41" name="Straight Connector 10"/>
          <p:cNvCxnSpPr/>
          <p:nvPr/>
        </p:nvCxnSpPr>
        <p:spPr>
          <a:xfrm>
            <a:off x="2576614" y="3619072"/>
            <a:ext cx="34399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6659545" y="2279801"/>
            <a:ext cx="972388" cy="603504"/>
          </a:xfrm>
          <a:custGeom>
            <a:avLst/>
            <a:gdLst/>
            <a:ahLst/>
            <a:cxnLst/>
            <a:rect l="l" t="t" r="r" b="b"/>
            <a:pathLst>
              <a:path w="972388" h="603504">
                <a:moveTo>
                  <a:pt x="238887" y="93879"/>
                </a:moveTo>
                <a:cubicBezTo>
                  <a:pt x="137465" y="93879"/>
                  <a:pt x="104775" y="200330"/>
                  <a:pt x="104775" y="301752"/>
                </a:cubicBezTo>
                <a:cubicBezTo>
                  <a:pt x="104775" y="404013"/>
                  <a:pt x="137465" y="508788"/>
                  <a:pt x="238887" y="508788"/>
                </a:cubicBezTo>
                <a:cubicBezTo>
                  <a:pt x="340309" y="508788"/>
                  <a:pt x="373837" y="404013"/>
                  <a:pt x="373837" y="301752"/>
                </a:cubicBezTo>
                <a:cubicBezTo>
                  <a:pt x="373837" y="200330"/>
                  <a:pt x="340309" y="93879"/>
                  <a:pt x="238887" y="93879"/>
                </a:cubicBezTo>
                <a:close/>
                <a:moveTo>
                  <a:pt x="575082" y="8382"/>
                </a:moveTo>
                <a:lnTo>
                  <a:pt x="955624" y="8382"/>
                </a:lnTo>
                <a:lnTo>
                  <a:pt x="819836" y="227991"/>
                </a:lnTo>
                <a:cubicBezTo>
                  <a:pt x="901979" y="237211"/>
                  <a:pt x="972388" y="307620"/>
                  <a:pt x="972388" y="402336"/>
                </a:cubicBezTo>
                <a:cubicBezTo>
                  <a:pt x="972388" y="529743"/>
                  <a:pt x="872642" y="603504"/>
                  <a:pt x="751942" y="603504"/>
                </a:cubicBezTo>
                <a:cubicBezTo>
                  <a:pt x="653034" y="603504"/>
                  <a:pt x="580111" y="549859"/>
                  <a:pt x="548259" y="476936"/>
                </a:cubicBezTo>
                <a:lnTo>
                  <a:pt x="632079" y="426644"/>
                </a:lnTo>
                <a:cubicBezTo>
                  <a:pt x="658901" y="481965"/>
                  <a:pt x="703326" y="508788"/>
                  <a:pt x="752780" y="508788"/>
                </a:cubicBezTo>
                <a:cubicBezTo>
                  <a:pt x="793852" y="508788"/>
                  <a:pt x="862584" y="488671"/>
                  <a:pt x="862584" y="402336"/>
                </a:cubicBezTo>
                <a:cubicBezTo>
                  <a:pt x="862584" y="324384"/>
                  <a:pt x="790499" y="274930"/>
                  <a:pt x="678180" y="303429"/>
                </a:cubicBezTo>
                <a:lnTo>
                  <a:pt x="798881" y="102261"/>
                </a:lnTo>
                <a:lnTo>
                  <a:pt x="575082" y="102261"/>
                </a:lnTo>
                <a:close/>
                <a:moveTo>
                  <a:pt x="238887" y="0"/>
                </a:moveTo>
                <a:cubicBezTo>
                  <a:pt x="370485" y="0"/>
                  <a:pt x="477774" y="102261"/>
                  <a:pt x="477774" y="301752"/>
                </a:cubicBezTo>
                <a:cubicBezTo>
                  <a:pt x="477774" y="502082"/>
                  <a:pt x="370485" y="603504"/>
                  <a:pt x="238887" y="603504"/>
                </a:cubicBezTo>
                <a:cubicBezTo>
                  <a:pt x="108966" y="603504"/>
                  <a:pt x="0" y="502082"/>
                  <a:pt x="0" y="301752"/>
                </a:cubicBezTo>
                <a:cubicBezTo>
                  <a:pt x="0" y="102261"/>
                  <a:pt x="108966" y="0"/>
                  <a:pt x="238887" y="0"/>
                </a:cubicBezTo>
                <a:close/>
              </a:path>
            </a:pathLst>
          </a:custGeom>
          <a:solidFill>
            <a:schemeClr val="bg1"/>
          </a:solidFill>
          <a:ln w="19050">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en-US"/>
            </a:defPPr>
            <a:lvl1pPr>
              <a:lnSpc>
                <a:spcPct val="80000"/>
              </a:lnSpc>
              <a:defRPr sz="6600" b="1">
                <a:solidFill>
                  <a:schemeClr val="bg1">
                    <a:lumMod val="50000"/>
                    <a:alpha val="20000"/>
                  </a:schemeClr>
                </a:solidFill>
                <a:latin typeface="+mj-lt"/>
                <a:ea typeface="Bebas Neue" charset="0"/>
                <a:cs typeface="Bebas Neue" charset="0"/>
              </a:defRPr>
            </a:lvl1pPr>
          </a:lstStyle>
          <a:p>
            <a:endParaRPr lang="en-US" sz="7200" dirty="0">
              <a:ea typeface="Inter" panose="02000503000000020004" charset="0"/>
              <a:cs typeface="Inter" panose="02000503000000020004" charset="0"/>
            </a:endParaRPr>
          </a:p>
        </p:txBody>
      </p:sp>
      <p:cxnSp>
        <p:nvCxnSpPr>
          <p:cNvPr id="47" name="Straight Connector 16"/>
          <p:cNvCxnSpPr/>
          <p:nvPr/>
        </p:nvCxnSpPr>
        <p:spPr>
          <a:xfrm>
            <a:off x="7942362" y="2181503"/>
            <a:ext cx="34399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457876" y="2217118"/>
            <a:ext cx="3816985" cy="521970"/>
          </a:xfrm>
          <a:prstGeom prst="rect">
            <a:avLst/>
          </a:prstGeom>
          <a:noFill/>
        </p:spPr>
        <p:txBody>
          <a:bodyPr wrap="none" rtlCol="0">
            <a:spAutoFit/>
          </a:bodyPr>
          <a:lstStyle/>
          <a:p>
            <a:pPr algn="l"/>
            <a:r>
              <a:rPr lang="en-IN" altLang="zh-CN" sz="2800" b="1" dirty="0">
                <a:latin typeface="+mj-ea"/>
                <a:ea typeface="+mj-ea"/>
                <a:cs typeface="Inter" panose="02000503000000020004" charset="0"/>
              </a:rPr>
              <a:t>PROBLEM STATEMENT</a:t>
            </a:r>
            <a:endParaRPr lang="en-IN" altLang="zh-CN" sz="2800" b="1" dirty="0">
              <a:latin typeface="+mj-ea"/>
              <a:ea typeface="+mj-ea"/>
              <a:cs typeface="Inter" panose="02000503000000020004" charset="0"/>
            </a:endParaRPr>
          </a:p>
        </p:txBody>
      </p:sp>
      <p:sp>
        <p:nvSpPr>
          <p:cNvPr id="56" name="文本框 55"/>
          <p:cNvSpPr txBox="1"/>
          <p:nvPr/>
        </p:nvSpPr>
        <p:spPr>
          <a:xfrm>
            <a:off x="2473116" y="3624610"/>
            <a:ext cx="3315335" cy="521970"/>
          </a:xfrm>
          <a:prstGeom prst="rect">
            <a:avLst/>
          </a:prstGeom>
          <a:noFill/>
        </p:spPr>
        <p:txBody>
          <a:bodyPr wrap="none" rtlCol="0">
            <a:spAutoFit/>
          </a:bodyPr>
          <a:lstStyle/>
          <a:p>
            <a:pPr algn="l"/>
            <a:r>
              <a:rPr lang="en-IN" altLang="zh-CN" sz="2800" b="1" dirty="0">
                <a:latin typeface="+mj-ea"/>
                <a:ea typeface="+mj-ea"/>
                <a:cs typeface="Inter" panose="02000503000000020004" charset="0"/>
              </a:rPr>
              <a:t>EXISTING SYSTEMS</a:t>
            </a:r>
            <a:endParaRPr lang="en-IN" altLang="zh-CN" sz="2800" b="1" dirty="0">
              <a:latin typeface="+mj-ea"/>
              <a:ea typeface="+mj-ea"/>
              <a:cs typeface="Inter" panose="02000503000000020004" charset="0"/>
            </a:endParaRPr>
          </a:p>
        </p:txBody>
      </p:sp>
      <p:sp>
        <p:nvSpPr>
          <p:cNvPr id="58" name="文本框 57"/>
          <p:cNvSpPr txBox="1"/>
          <p:nvPr/>
        </p:nvSpPr>
        <p:spPr>
          <a:xfrm>
            <a:off x="7842562" y="2186341"/>
            <a:ext cx="3444240" cy="521970"/>
          </a:xfrm>
          <a:prstGeom prst="rect">
            <a:avLst/>
          </a:prstGeom>
          <a:noFill/>
        </p:spPr>
        <p:txBody>
          <a:bodyPr wrap="none" rtlCol="0">
            <a:spAutoFit/>
          </a:bodyPr>
          <a:lstStyle/>
          <a:p>
            <a:pPr algn="l"/>
            <a:r>
              <a:rPr lang="en-IN" altLang="zh-CN" sz="2800" b="1" dirty="0">
                <a:latin typeface="+mj-ea"/>
                <a:ea typeface="+mj-ea"/>
                <a:cs typeface="Inter" panose="02000503000000020004" charset="0"/>
              </a:rPr>
              <a:t>PROJECT OVERVIEW</a:t>
            </a:r>
            <a:endParaRPr lang="en-IN" altLang="zh-CN" sz="2800" b="1" dirty="0">
              <a:latin typeface="+mj-ea"/>
              <a:ea typeface="+mj-ea"/>
              <a:cs typeface="Inter" panose="02000503000000020004" charset="0"/>
            </a:endParaRPr>
          </a:p>
        </p:txBody>
      </p:sp>
      <p:cxnSp>
        <p:nvCxnSpPr>
          <p:cNvPr id="60" name="Straight Connector 4"/>
          <p:cNvCxnSpPr/>
          <p:nvPr/>
        </p:nvCxnSpPr>
        <p:spPr>
          <a:xfrm>
            <a:off x="7954603" y="3579376"/>
            <a:ext cx="34399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7851105" y="3598747"/>
            <a:ext cx="3405505" cy="521970"/>
          </a:xfrm>
          <a:prstGeom prst="rect">
            <a:avLst/>
          </a:prstGeom>
          <a:noFill/>
        </p:spPr>
        <p:txBody>
          <a:bodyPr wrap="none" rtlCol="0">
            <a:spAutoFit/>
          </a:bodyPr>
          <a:lstStyle/>
          <a:p>
            <a:pPr algn="l"/>
            <a:r>
              <a:rPr lang="en-IN" altLang="zh-CN" sz="2800" b="1" dirty="0">
                <a:latin typeface="+mj-ea"/>
                <a:ea typeface="+mj-ea"/>
                <a:cs typeface="Inter" panose="02000503000000020004" charset="0"/>
              </a:rPr>
              <a:t>PROPOSED SYSTEM</a:t>
            </a:r>
            <a:endParaRPr lang="en-IN" altLang="zh-CN" sz="2800" b="1" dirty="0">
              <a:latin typeface="+mj-ea"/>
              <a:ea typeface="+mj-ea"/>
              <a:cs typeface="Inter" panose="02000503000000020004" charset="0"/>
            </a:endParaRPr>
          </a:p>
        </p:txBody>
      </p:sp>
      <p:sp>
        <p:nvSpPr>
          <p:cNvPr id="63" name="文本框 62"/>
          <p:cNvSpPr txBox="1"/>
          <p:nvPr/>
        </p:nvSpPr>
        <p:spPr>
          <a:xfrm>
            <a:off x="6674785" y="3677674"/>
            <a:ext cx="974065" cy="603504"/>
          </a:xfrm>
          <a:custGeom>
            <a:avLst/>
            <a:gdLst/>
            <a:ahLst/>
            <a:cxnLst/>
            <a:rect l="l" t="t" r="r" b="b"/>
            <a:pathLst>
              <a:path w="974065" h="603504">
                <a:moveTo>
                  <a:pt x="801396" y="156743"/>
                </a:moveTo>
                <a:lnTo>
                  <a:pt x="660578" y="365455"/>
                </a:lnTo>
                <a:lnTo>
                  <a:pt x="801396" y="365455"/>
                </a:lnTo>
                <a:close/>
                <a:moveTo>
                  <a:pt x="238887" y="93878"/>
                </a:moveTo>
                <a:cubicBezTo>
                  <a:pt x="137465" y="93878"/>
                  <a:pt x="104775" y="200330"/>
                  <a:pt x="104775" y="301752"/>
                </a:cubicBezTo>
                <a:cubicBezTo>
                  <a:pt x="104775" y="404013"/>
                  <a:pt x="137465" y="508788"/>
                  <a:pt x="238887" y="508788"/>
                </a:cubicBezTo>
                <a:cubicBezTo>
                  <a:pt x="340309" y="508788"/>
                  <a:pt x="373837" y="404013"/>
                  <a:pt x="373837" y="301752"/>
                </a:cubicBezTo>
                <a:cubicBezTo>
                  <a:pt x="373837" y="200330"/>
                  <a:pt x="340309" y="93878"/>
                  <a:pt x="238887" y="93878"/>
                </a:cubicBezTo>
                <a:close/>
                <a:moveTo>
                  <a:pt x="801396" y="8382"/>
                </a:moveTo>
                <a:lnTo>
                  <a:pt x="911200" y="8382"/>
                </a:lnTo>
                <a:lnTo>
                  <a:pt x="911200" y="365455"/>
                </a:lnTo>
                <a:lnTo>
                  <a:pt x="974065" y="365455"/>
                </a:lnTo>
                <a:lnTo>
                  <a:pt x="974065" y="459334"/>
                </a:lnTo>
                <a:lnTo>
                  <a:pt x="911200" y="459334"/>
                </a:lnTo>
                <a:lnTo>
                  <a:pt x="911200" y="595122"/>
                </a:lnTo>
                <a:lnTo>
                  <a:pt x="801396" y="595122"/>
                </a:lnTo>
                <a:lnTo>
                  <a:pt x="801396" y="459334"/>
                </a:lnTo>
                <a:lnTo>
                  <a:pt x="548259" y="459334"/>
                </a:lnTo>
                <a:lnTo>
                  <a:pt x="548259" y="365455"/>
                </a:lnTo>
                <a:close/>
                <a:moveTo>
                  <a:pt x="238887" y="0"/>
                </a:moveTo>
                <a:cubicBezTo>
                  <a:pt x="370485" y="0"/>
                  <a:pt x="477774" y="102260"/>
                  <a:pt x="477774" y="301752"/>
                </a:cubicBezTo>
                <a:cubicBezTo>
                  <a:pt x="477774" y="502082"/>
                  <a:pt x="370485" y="603504"/>
                  <a:pt x="238887" y="603504"/>
                </a:cubicBezTo>
                <a:cubicBezTo>
                  <a:pt x="108966" y="603504"/>
                  <a:pt x="0" y="502082"/>
                  <a:pt x="0" y="301752"/>
                </a:cubicBezTo>
                <a:cubicBezTo>
                  <a:pt x="0" y="102260"/>
                  <a:pt x="108966" y="0"/>
                  <a:pt x="238887" y="0"/>
                </a:cubicBezTo>
                <a:close/>
              </a:path>
            </a:pathLst>
          </a:custGeom>
          <a:solidFill>
            <a:schemeClr val="bg1"/>
          </a:solidFill>
          <a:ln w="19050">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en-US"/>
            </a:defPPr>
            <a:lvl1pPr>
              <a:lnSpc>
                <a:spcPct val="80000"/>
              </a:lnSpc>
              <a:defRPr sz="6600" b="1">
                <a:solidFill>
                  <a:schemeClr val="bg1">
                    <a:lumMod val="50000"/>
                    <a:alpha val="20000"/>
                  </a:schemeClr>
                </a:solidFill>
                <a:latin typeface="+mj-lt"/>
                <a:ea typeface="Bebas Neue" charset="0"/>
                <a:cs typeface="Bebas Neue" charset="0"/>
              </a:defRPr>
            </a:lvl1pPr>
          </a:lstStyle>
          <a:p>
            <a:endParaRPr lang="en-US" sz="7200" dirty="0">
              <a:ea typeface="Inter" panose="02000503000000020004" charset="0"/>
              <a:cs typeface="Inter" panose="02000503000000020004" charset="0"/>
            </a:endParaRPr>
          </a:p>
        </p:txBody>
      </p:sp>
      <p:sp>
        <p:nvSpPr>
          <p:cNvPr id="64" name="Freeform 5"/>
          <p:cNvSpPr/>
          <p:nvPr/>
        </p:nvSpPr>
        <p:spPr bwMode="auto">
          <a:xfrm flipH="1">
            <a:off x="0" y="5348453"/>
            <a:ext cx="2344060" cy="1509546"/>
          </a:xfrm>
          <a:custGeom>
            <a:avLst/>
            <a:gdLst>
              <a:gd name="T0" fmla="*/ 981 w 999"/>
              <a:gd name="T1" fmla="*/ 56 h 886"/>
              <a:gd name="T2" fmla="*/ 736 w 999"/>
              <a:gd name="T3" fmla="*/ 36 h 886"/>
              <a:gd name="T4" fmla="*/ 561 w 999"/>
              <a:gd name="T5" fmla="*/ 281 h 886"/>
              <a:gd name="T6" fmla="*/ 415 w 999"/>
              <a:gd name="T7" fmla="*/ 549 h 886"/>
              <a:gd name="T8" fmla="*/ 243 w 999"/>
              <a:gd name="T9" fmla="*/ 633 h 886"/>
              <a:gd name="T10" fmla="*/ 19 w 999"/>
              <a:gd name="T11" fmla="*/ 827 h 886"/>
              <a:gd name="T12" fmla="*/ 0 w 999"/>
              <a:gd name="T13" fmla="*/ 886 h 886"/>
              <a:gd name="T14" fmla="*/ 999 w 999"/>
              <a:gd name="T15" fmla="*/ 886 h 886"/>
              <a:gd name="T16" fmla="*/ 999 w 999"/>
              <a:gd name="T17" fmla="*/ 66 h 886"/>
              <a:gd name="T18" fmla="*/ 981 w 999"/>
              <a:gd name="T19" fmla="*/ 5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9" h="886">
                <a:moveTo>
                  <a:pt x="981" y="56"/>
                </a:moveTo>
                <a:cubicBezTo>
                  <a:pt x="906" y="16"/>
                  <a:pt x="813" y="0"/>
                  <a:pt x="736" y="36"/>
                </a:cubicBezTo>
                <a:cubicBezTo>
                  <a:pt x="642" y="79"/>
                  <a:pt x="595" y="183"/>
                  <a:pt x="561" y="281"/>
                </a:cubicBezTo>
                <a:cubicBezTo>
                  <a:pt x="528" y="379"/>
                  <a:pt x="496" y="484"/>
                  <a:pt x="415" y="549"/>
                </a:cubicBezTo>
                <a:cubicBezTo>
                  <a:pt x="365" y="589"/>
                  <a:pt x="302" y="608"/>
                  <a:pt x="243" y="633"/>
                </a:cubicBezTo>
                <a:cubicBezTo>
                  <a:pt x="150" y="672"/>
                  <a:pt x="59" y="734"/>
                  <a:pt x="19" y="827"/>
                </a:cubicBezTo>
                <a:cubicBezTo>
                  <a:pt x="11" y="846"/>
                  <a:pt x="5" y="866"/>
                  <a:pt x="0" y="886"/>
                </a:cubicBezTo>
                <a:cubicBezTo>
                  <a:pt x="999" y="886"/>
                  <a:pt x="999" y="886"/>
                  <a:pt x="999" y="886"/>
                </a:cubicBezTo>
                <a:cubicBezTo>
                  <a:pt x="999" y="66"/>
                  <a:pt x="999" y="66"/>
                  <a:pt x="999" y="66"/>
                </a:cubicBezTo>
                <a:cubicBezTo>
                  <a:pt x="993" y="62"/>
                  <a:pt x="987" y="59"/>
                  <a:pt x="981" y="56"/>
                </a:cubicBezTo>
                <a:close/>
              </a:path>
            </a:pathLst>
          </a:custGeom>
          <a:gradFill>
            <a:gsLst>
              <a:gs pos="0">
                <a:schemeClr val="accent1"/>
              </a:gs>
              <a:gs pos="100000">
                <a:schemeClr val="accent1">
                  <a:lumMod val="75000"/>
                </a:schemeClr>
              </a:gs>
            </a:gsLst>
            <a:lin ang="5400000" scaled="1"/>
          </a:gradFill>
          <a:ln>
            <a:noFill/>
          </a:ln>
        </p:spPr>
        <p:txBody>
          <a:bodyPr vert="horz" wrap="square" lIns="91440" tIns="45720" rIns="91440" bIns="45720" numCol="1" anchor="t" anchorCtr="0" compatLnSpc="1"/>
          <a:lstStyle/>
          <a:p>
            <a:endParaRPr lang="en-ID">
              <a:cs typeface="Inter" panose="02000503000000020004" charset="0"/>
            </a:endParaRPr>
          </a:p>
        </p:txBody>
      </p:sp>
      <p:sp>
        <p:nvSpPr>
          <p:cNvPr id="65" name="Freeform 5"/>
          <p:cNvSpPr/>
          <p:nvPr/>
        </p:nvSpPr>
        <p:spPr bwMode="auto">
          <a:xfrm>
            <a:off x="9847940" y="5348454"/>
            <a:ext cx="2344060" cy="1509546"/>
          </a:xfrm>
          <a:custGeom>
            <a:avLst/>
            <a:gdLst>
              <a:gd name="T0" fmla="*/ 981 w 999"/>
              <a:gd name="T1" fmla="*/ 56 h 886"/>
              <a:gd name="T2" fmla="*/ 736 w 999"/>
              <a:gd name="T3" fmla="*/ 36 h 886"/>
              <a:gd name="T4" fmla="*/ 561 w 999"/>
              <a:gd name="T5" fmla="*/ 281 h 886"/>
              <a:gd name="T6" fmla="*/ 415 w 999"/>
              <a:gd name="T7" fmla="*/ 549 h 886"/>
              <a:gd name="T8" fmla="*/ 243 w 999"/>
              <a:gd name="T9" fmla="*/ 633 h 886"/>
              <a:gd name="T10" fmla="*/ 19 w 999"/>
              <a:gd name="T11" fmla="*/ 827 h 886"/>
              <a:gd name="T12" fmla="*/ 0 w 999"/>
              <a:gd name="T13" fmla="*/ 886 h 886"/>
              <a:gd name="T14" fmla="*/ 999 w 999"/>
              <a:gd name="T15" fmla="*/ 886 h 886"/>
              <a:gd name="T16" fmla="*/ 999 w 999"/>
              <a:gd name="T17" fmla="*/ 66 h 886"/>
              <a:gd name="T18" fmla="*/ 981 w 999"/>
              <a:gd name="T19" fmla="*/ 5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9" h="886">
                <a:moveTo>
                  <a:pt x="981" y="56"/>
                </a:moveTo>
                <a:cubicBezTo>
                  <a:pt x="906" y="16"/>
                  <a:pt x="813" y="0"/>
                  <a:pt x="736" y="36"/>
                </a:cubicBezTo>
                <a:cubicBezTo>
                  <a:pt x="642" y="79"/>
                  <a:pt x="595" y="183"/>
                  <a:pt x="561" y="281"/>
                </a:cubicBezTo>
                <a:cubicBezTo>
                  <a:pt x="528" y="379"/>
                  <a:pt x="496" y="484"/>
                  <a:pt x="415" y="549"/>
                </a:cubicBezTo>
                <a:cubicBezTo>
                  <a:pt x="365" y="589"/>
                  <a:pt x="302" y="608"/>
                  <a:pt x="243" y="633"/>
                </a:cubicBezTo>
                <a:cubicBezTo>
                  <a:pt x="150" y="672"/>
                  <a:pt x="59" y="734"/>
                  <a:pt x="19" y="827"/>
                </a:cubicBezTo>
                <a:cubicBezTo>
                  <a:pt x="11" y="846"/>
                  <a:pt x="5" y="866"/>
                  <a:pt x="0" y="886"/>
                </a:cubicBezTo>
                <a:cubicBezTo>
                  <a:pt x="999" y="886"/>
                  <a:pt x="999" y="886"/>
                  <a:pt x="999" y="886"/>
                </a:cubicBezTo>
                <a:cubicBezTo>
                  <a:pt x="999" y="66"/>
                  <a:pt x="999" y="66"/>
                  <a:pt x="999" y="66"/>
                </a:cubicBezTo>
                <a:cubicBezTo>
                  <a:pt x="993" y="62"/>
                  <a:pt x="987" y="59"/>
                  <a:pt x="981" y="56"/>
                </a:cubicBezTo>
                <a:close/>
              </a:path>
            </a:pathLst>
          </a:custGeom>
          <a:gradFill>
            <a:gsLst>
              <a:gs pos="0">
                <a:schemeClr val="accent1"/>
              </a:gs>
              <a:gs pos="100000">
                <a:schemeClr val="accent1">
                  <a:lumMod val="75000"/>
                </a:schemeClr>
              </a:gs>
            </a:gsLst>
            <a:lin ang="5400000" scaled="1"/>
          </a:gradFill>
          <a:ln>
            <a:noFill/>
          </a:ln>
        </p:spPr>
        <p:txBody>
          <a:bodyPr vert="horz" wrap="square" lIns="91440" tIns="45720" rIns="91440" bIns="45720" numCol="1" anchor="t" anchorCtr="0" compatLnSpc="1"/>
          <a:lstStyle/>
          <a:p>
            <a:endParaRPr lang="en-ID">
              <a:cs typeface="Inter" panose="02000503000000020004" charset="0"/>
            </a:endParaRPr>
          </a:p>
        </p:txBody>
      </p:sp>
      <p:cxnSp>
        <p:nvCxnSpPr>
          <p:cNvPr id="22" name="Straight Connector 10"/>
          <p:cNvCxnSpPr/>
          <p:nvPr/>
        </p:nvCxnSpPr>
        <p:spPr>
          <a:xfrm>
            <a:off x="1641894" y="4960827"/>
            <a:ext cx="34399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文本框 55"/>
          <p:cNvSpPr txBox="1"/>
          <p:nvPr/>
        </p:nvSpPr>
        <p:spPr>
          <a:xfrm>
            <a:off x="1538396" y="4966365"/>
            <a:ext cx="3207385" cy="460375"/>
          </a:xfrm>
          <a:prstGeom prst="rect">
            <a:avLst/>
          </a:prstGeom>
          <a:noFill/>
        </p:spPr>
        <p:txBody>
          <a:bodyPr wrap="none" rtlCol="0">
            <a:spAutoFit/>
          </a:bodyPr>
          <a:lstStyle/>
          <a:p>
            <a:pPr algn="l"/>
            <a:r>
              <a:rPr lang="en-IN" altLang="zh-CN" sz="2400" b="1" dirty="0">
                <a:latin typeface="+mj-ea"/>
                <a:ea typeface="+mj-ea"/>
                <a:cs typeface="Inter" panose="02000503000000020004" charset="0"/>
              </a:rPr>
              <a:t>TECHNOLOGIES USED</a:t>
            </a:r>
            <a:endParaRPr lang="en-IN" altLang="zh-CN" sz="2400" b="1" dirty="0">
              <a:latin typeface="+mj-ea"/>
              <a:ea typeface="+mj-ea"/>
              <a:cs typeface="Inter" panose="02000503000000020004" charset="0"/>
            </a:endParaRPr>
          </a:p>
        </p:txBody>
      </p:sp>
      <p:cxnSp>
        <p:nvCxnSpPr>
          <p:cNvPr id="25" name="Straight Connector 4"/>
          <p:cNvCxnSpPr/>
          <p:nvPr/>
        </p:nvCxnSpPr>
        <p:spPr>
          <a:xfrm>
            <a:off x="5572083" y="4966851"/>
            <a:ext cx="34399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文本框 60"/>
          <p:cNvSpPr txBox="1"/>
          <p:nvPr/>
        </p:nvSpPr>
        <p:spPr>
          <a:xfrm>
            <a:off x="5438105" y="4986222"/>
            <a:ext cx="1626235" cy="460375"/>
          </a:xfrm>
          <a:prstGeom prst="rect">
            <a:avLst/>
          </a:prstGeom>
          <a:noFill/>
        </p:spPr>
        <p:txBody>
          <a:bodyPr wrap="none" rtlCol="0">
            <a:spAutoFit/>
          </a:bodyPr>
          <a:lstStyle/>
          <a:p>
            <a:pPr algn="l"/>
            <a:r>
              <a:rPr lang="en-IN" altLang="zh-CN" sz="2400" b="1" dirty="0">
                <a:latin typeface="+mj-ea"/>
                <a:ea typeface="+mj-ea"/>
                <a:cs typeface="Inter" panose="02000503000000020004" charset="0"/>
              </a:rPr>
              <a:t>FEATURES</a:t>
            </a:r>
            <a:endParaRPr lang="en-IN" altLang="zh-CN" sz="2400" b="1" dirty="0">
              <a:latin typeface="+mj-ea"/>
              <a:ea typeface="+mj-ea"/>
              <a:cs typeface="Inter" panose="02000503000000020004" charset="0"/>
            </a:endParaRPr>
          </a:p>
        </p:txBody>
      </p:sp>
      <p:sp>
        <p:nvSpPr>
          <p:cNvPr id="29" name="Text Box 28"/>
          <p:cNvSpPr txBox="1"/>
          <p:nvPr/>
        </p:nvSpPr>
        <p:spPr>
          <a:xfrm>
            <a:off x="6096000" y="2404110"/>
            <a:ext cx="4064000" cy="398780"/>
          </a:xfrm>
          <a:prstGeom prst="rect">
            <a:avLst/>
          </a:prstGeom>
          <a:noFill/>
        </p:spPr>
        <p:txBody>
          <a:bodyPr wrap="square" rtlCol="0">
            <a:spAutoFit/>
          </a:bodyPr>
          <a:p>
            <a:endParaRPr lang="en-US" sz="2000"/>
          </a:p>
        </p:txBody>
      </p:sp>
      <p:cxnSp>
        <p:nvCxnSpPr>
          <p:cNvPr id="30" name="Straight Connector 4"/>
          <p:cNvCxnSpPr/>
          <p:nvPr/>
        </p:nvCxnSpPr>
        <p:spPr>
          <a:xfrm>
            <a:off x="8107003" y="4991616"/>
            <a:ext cx="34399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3" name="文本框 60"/>
          <p:cNvSpPr txBox="1"/>
          <p:nvPr/>
        </p:nvSpPr>
        <p:spPr>
          <a:xfrm>
            <a:off x="8003505" y="5010987"/>
            <a:ext cx="2068195" cy="460375"/>
          </a:xfrm>
          <a:prstGeom prst="rect">
            <a:avLst/>
          </a:prstGeom>
          <a:noFill/>
        </p:spPr>
        <p:txBody>
          <a:bodyPr wrap="none" rtlCol="0">
            <a:spAutoFit/>
          </a:bodyPr>
          <a:p>
            <a:pPr algn="l"/>
            <a:r>
              <a:rPr lang="en-IN" altLang="zh-CN" sz="2400" b="1" dirty="0">
                <a:latin typeface="+mj-ea"/>
                <a:ea typeface="+mj-ea"/>
                <a:cs typeface="Inter" panose="02000503000000020004" charset="0"/>
              </a:rPr>
              <a:t>CONCLUSION</a:t>
            </a:r>
            <a:endParaRPr lang="en-IN" altLang="zh-CN" sz="2400" b="1" dirty="0">
              <a:latin typeface="+mj-ea"/>
              <a:ea typeface="+mj-ea"/>
              <a:cs typeface="Inter" panose="020005030000000200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695325" y="1439913"/>
            <a:ext cx="0" cy="5461748"/>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40695" y="1964770"/>
            <a:ext cx="109260" cy="10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33" name="TextBox 32"/>
          <p:cNvSpPr txBox="1"/>
          <p:nvPr/>
        </p:nvSpPr>
        <p:spPr>
          <a:xfrm>
            <a:off x="1012261" y="1741069"/>
            <a:ext cx="1102616" cy="1014730"/>
          </a:xfrm>
          <a:prstGeom prst="rect">
            <a:avLst/>
          </a:prstGeom>
          <a:noFill/>
        </p:spPr>
        <p:txBody>
          <a:bodyPr wrap="square" rtlCol="0" anchor="ctr">
            <a:spAutoFit/>
          </a:bodyPr>
          <a:lstStyle/>
          <a:p>
            <a:r>
              <a:rPr lang="en-US" sz="6000" b="1" dirty="0">
                <a:solidFill>
                  <a:schemeClr val="tx2">
                    <a:lumMod val="20000"/>
                    <a:lumOff val="80000"/>
                  </a:schemeClr>
                </a:solidFill>
                <a:latin typeface="+mj-lt"/>
                <a:cs typeface="Inter" panose="02000503000000020004" charset="0"/>
              </a:rPr>
              <a:t>01</a:t>
            </a:r>
            <a:endParaRPr lang="en-US" sz="6000" b="1" dirty="0">
              <a:solidFill>
                <a:schemeClr val="tx2">
                  <a:lumMod val="20000"/>
                  <a:lumOff val="80000"/>
                </a:schemeClr>
              </a:solidFill>
              <a:latin typeface="+mj-lt"/>
              <a:cs typeface="Inter" panose="02000503000000020004" charset="0"/>
            </a:endParaRPr>
          </a:p>
        </p:txBody>
      </p:sp>
      <p:pic>
        <p:nvPicPr>
          <p:cNvPr id="7" name="图片占位符 6" descr="C:\Users\uday4\OneDrive\Desktop\p2.jpgp2"/>
          <p:cNvPicPr>
            <a:picLocks noGrp="1" noChangeAspect="1"/>
          </p:cNvPicPr>
          <p:nvPr>
            <p:ph type="pic" sz="quarter" idx="10"/>
          </p:nvPr>
        </p:nvPicPr>
        <p:blipFill>
          <a:blip r:embed="rId1"/>
          <a:srcRect t="3477" b="3477"/>
          <a:stretch>
            <a:fillRect/>
          </a:stretch>
        </p:blipFill>
        <p:spPr>
          <a:xfrm>
            <a:off x="6292395" y="1964770"/>
            <a:ext cx="5130032" cy="3698615"/>
          </a:xfrm>
        </p:spPr>
      </p:pic>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
        <p:nvSpPr>
          <p:cNvPr id="4" name="矩形 3"/>
          <p:cNvSpPr/>
          <p:nvPr/>
        </p:nvSpPr>
        <p:spPr>
          <a:xfrm>
            <a:off x="1040314" y="2592619"/>
            <a:ext cx="2726690" cy="460375"/>
          </a:xfrm>
          <a:prstGeom prst="rect">
            <a:avLst/>
          </a:prstGeom>
        </p:spPr>
        <p:txBody>
          <a:bodyPr wrap="none">
            <a:spAutoFit/>
          </a:bodyPr>
          <a:lstStyle/>
          <a:p>
            <a:pPr algn="l"/>
            <a:r>
              <a:rPr lang="en-IN" altLang="zh-CN" sz="2400" dirty="0">
                <a:solidFill>
                  <a:schemeClr val="accent1"/>
                </a:solidFill>
                <a:cs typeface="Inter" panose="02000503000000020004" charset="0"/>
              </a:rPr>
              <a:t>Problem Statement</a:t>
            </a:r>
            <a:r>
              <a:rPr lang="zh-CN" altLang="zh-CN" sz="2400" dirty="0">
                <a:solidFill>
                  <a:schemeClr val="accent1"/>
                </a:solidFill>
                <a:cs typeface="Inter" panose="02000503000000020004" charset="0"/>
              </a:rPr>
              <a:t> </a:t>
            </a:r>
            <a:endParaRPr lang="zh-CN" altLang="zh-CN" sz="2400" dirty="0">
              <a:solidFill>
                <a:schemeClr val="accent1"/>
              </a:solidFill>
              <a:cs typeface="Inter" panose="02000503000000020004" charset="0"/>
            </a:endParaRPr>
          </a:p>
        </p:txBody>
      </p:sp>
      <p:sp>
        <p:nvSpPr>
          <p:cNvPr id="5" name="矩形 4"/>
          <p:cNvSpPr/>
          <p:nvPr/>
        </p:nvSpPr>
        <p:spPr>
          <a:xfrm>
            <a:off x="1012190" y="3308350"/>
            <a:ext cx="4845050" cy="3328670"/>
          </a:xfrm>
          <a:prstGeom prst="rect">
            <a:avLst/>
          </a:prstGeom>
        </p:spPr>
        <p:txBody>
          <a:bodyPr wrap="square">
            <a:spAutoFit/>
          </a:bodyPr>
          <a:lstStyle/>
          <a:p>
            <a:pPr lvl="0" indent="0" algn="just">
              <a:lnSpc>
                <a:spcPct val="130000"/>
              </a:lnSpc>
              <a:spcAft>
                <a:spcPts val="0"/>
              </a:spcAft>
              <a:buFont typeface="+mj-lt"/>
              <a:buNone/>
            </a:pPr>
            <a:r>
              <a:rPr lang="en-US" dirty="0">
                <a:latin typeface="Arial" panose="020B0604020202020204" pitchFamily="34" charset="0"/>
                <a:cs typeface="Arial" panose="020B0604020202020204" pitchFamily="34" charset="0"/>
                <a:sym typeface="+mn-ea"/>
              </a:rPr>
              <a:t>The project addresses inefficiencies in fragmented CRM systems where customer data is scattered across multiple platforms, leading to missed opportunities and poor customer experiences. Existing tools are ineffective, resulting in lost sales and weakened loyalty. A unified, scalable, and user-friendly CRM solution is crucial to resolve these issues.</a:t>
            </a:r>
            <a:endParaRPr lang="en-US" altLang="zh-CN" dirty="0">
              <a:solidFill>
                <a:schemeClr val="tx1">
                  <a:lumMod val="75000"/>
                  <a:lumOff val="25000"/>
                </a:schemeClr>
              </a:solidFill>
              <a:latin typeface="Arial" panose="020B0604020202020204" pitchFamily="34" charset="0"/>
              <a:cs typeface="Arial" panose="020B0604020202020204" pitchFamily="34" charset="0"/>
              <a:sym typeface="+mn-ea"/>
            </a:endParaRPr>
          </a:p>
        </p:txBody>
      </p:sp>
      <p:sp>
        <p:nvSpPr>
          <p:cNvPr id="13" name="矩形 12"/>
          <p:cNvSpPr/>
          <p:nvPr/>
        </p:nvSpPr>
        <p:spPr>
          <a:xfrm>
            <a:off x="6292395" y="5627385"/>
            <a:ext cx="5130032"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
        <p:nvSpPr>
          <p:cNvPr id="14" name="TextBox 5"/>
          <p:cNvSpPr txBox="1"/>
          <p:nvPr/>
        </p:nvSpPr>
        <p:spPr>
          <a:xfrm>
            <a:off x="3495752" y="404646"/>
            <a:ext cx="5219960" cy="1076325"/>
          </a:xfrm>
          <a:prstGeom prst="rect">
            <a:avLst/>
          </a:prstGeom>
          <a:noFill/>
        </p:spPr>
        <p:txBody>
          <a:bodyPr wrap="square" rtlCol="0">
            <a:spAutoFit/>
          </a:bodyPr>
          <a:lstStyle>
            <a:defPPr>
              <a:defRPr lang="en-US"/>
            </a:defPPr>
            <a:lvl1pPr algn="ctr">
              <a:defRPr sz="3200" b="1">
                <a:latin typeface="+mj-ea"/>
                <a:ea typeface="+mj-ea"/>
              </a:defRPr>
            </a:lvl1pPr>
          </a:lstStyle>
          <a:p>
            <a:pPr algn="ctr"/>
            <a:r>
              <a:rPr lang="en-US" b="0" dirty="0">
                <a:ln w="0"/>
                <a:effectLst>
                  <a:outerShdw blurRad="38100" dist="19050" dir="2700000" algn="tl" rotWithShape="0">
                    <a:schemeClr val="dk1">
                      <a:alpha val="40000"/>
                    </a:schemeClr>
                  </a:outerShdw>
                </a:effectLst>
                <a:sym typeface="+mn-ea"/>
              </a:rPr>
              <a:t>Customer Relationship Management</a:t>
            </a:r>
            <a:endParaRPr lang="zh-CN" altLang="en-US" dirty="0">
              <a:cs typeface="Inter" panose="020005030000000200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5"/>
          <p:cNvSpPr txBox="1"/>
          <p:nvPr/>
        </p:nvSpPr>
        <p:spPr>
          <a:xfrm>
            <a:off x="3571952" y="404646"/>
            <a:ext cx="5219960" cy="583565"/>
          </a:xfrm>
          <a:prstGeom prst="rect">
            <a:avLst/>
          </a:prstGeom>
          <a:noFill/>
        </p:spPr>
        <p:txBody>
          <a:bodyPr wrap="square" rtlCol="0">
            <a:spAutoFit/>
          </a:bodyPr>
          <a:lstStyle>
            <a:defPPr>
              <a:defRPr lang="en-US"/>
            </a:defPPr>
            <a:lvl1pPr algn="ctr">
              <a:defRPr sz="3200" b="1">
                <a:latin typeface="+mj-ea"/>
                <a:ea typeface="+mj-ea"/>
              </a:defRPr>
            </a:lvl1pPr>
          </a:lstStyle>
          <a:p>
            <a:r>
              <a:rPr lang="en-IN" altLang="zh-CN" dirty="0">
                <a:cs typeface="Inter" panose="02000503000000020004" charset="0"/>
              </a:rPr>
              <a:t>Project Overview</a:t>
            </a:r>
            <a:endParaRPr lang="en-IN" altLang="zh-CN" dirty="0">
              <a:cs typeface="Inter" panose="02000503000000020004" charset="0"/>
            </a:endParaRPr>
          </a:p>
        </p:txBody>
      </p:sp>
      <p:sp>
        <p:nvSpPr>
          <p:cNvPr id="6" name="矩形 5"/>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pic>
        <p:nvPicPr>
          <p:cNvPr id="97" name="图片占位符 5" descr="C:\Users\uday4\OneDrive\Desktop\p1.jpgp1"/>
          <p:cNvPicPr>
            <a:picLocks noChangeAspect="1"/>
          </p:cNvPicPr>
          <p:nvPr/>
        </p:nvPicPr>
        <p:blipFill>
          <a:blip r:embed="rId1"/>
          <a:srcRect l="8270" r="8270"/>
          <a:stretch>
            <a:fillRect/>
          </a:stretch>
        </p:blipFill>
        <p:spPr>
          <a:xfrm>
            <a:off x="7409885" y="1754841"/>
            <a:ext cx="4064001" cy="3810332"/>
          </a:xfrm>
          <a:prstGeom prst="rect">
            <a:avLst/>
          </a:prstGeom>
        </p:spPr>
      </p:pic>
      <p:sp>
        <p:nvSpPr>
          <p:cNvPr id="98" name="Rectangle"/>
          <p:cNvSpPr/>
          <p:nvPr/>
        </p:nvSpPr>
        <p:spPr>
          <a:xfrm>
            <a:off x="5375901" y="1754908"/>
            <a:ext cx="2033985" cy="3810331"/>
          </a:xfrm>
          <a:prstGeom prst="rect">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cs typeface="Inter" panose="02000503000000020004" charset="0"/>
              <a:sym typeface="Inter" panose="02000503000000020004" charset="0"/>
            </a:endParaRPr>
          </a:p>
        </p:txBody>
      </p:sp>
      <p:sp>
        <p:nvSpPr>
          <p:cNvPr id="99" name="TextBox 4"/>
          <p:cNvSpPr txBox="1"/>
          <p:nvPr/>
        </p:nvSpPr>
        <p:spPr>
          <a:xfrm flipH="1">
            <a:off x="5656087" y="3031586"/>
            <a:ext cx="1753798" cy="1291590"/>
          </a:xfrm>
          <a:prstGeom prst="rect">
            <a:avLst/>
          </a:prstGeom>
          <a:noFill/>
        </p:spPr>
        <p:txBody>
          <a:bodyPr wrap="square" rtlCol="0">
            <a:spAutoFit/>
          </a:bodyPr>
          <a:lstStyle/>
          <a:p>
            <a:pPr algn="l">
              <a:lnSpc>
                <a:spcPct val="130000"/>
              </a:lnSpc>
            </a:pPr>
            <a:r>
              <a:rPr lang="en-IN" altLang="zh-CN" sz="2000" dirty="0">
                <a:solidFill>
                  <a:schemeClr val="bg1"/>
                </a:solidFill>
                <a:cs typeface="Inter" panose="02000503000000020004" charset="0"/>
              </a:rPr>
              <a:t>Customer </a:t>
            </a:r>
            <a:endParaRPr lang="en-IN" altLang="zh-CN" sz="2000" dirty="0">
              <a:solidFill>
                <a:schemeClr val="bg1"/>
              </a:solidFill>
              <a:cs typeface="Inter" panose="02000503000000020004" charset="0"/>
            </a:endParaRPr>
          </a:p>
          <a:p>
            <a:pPr algn="l">
              <a:lnSpc>
                <a:spcPct val="130000"/>
              </a:lnSpc>
            </a:pPr>
            <a:r>
              <a:rPr lang="en-IN" altLang="zh-CN" sz="2000" dirty="0">
                <a:solidFill>
                  <a:schemeClr val="bg1"/>
                </a:solidFill>
                <a:cs typeface="Inter" panose="02000503000000020004" charset="0"/>
              </a:rPr>
              <a:t>Relationship</a:t>
            </a:r>
            <a:endParaRPr lang="en-IN" altLang="zh-CN" sz="2000" dirty="0">
              <a:solidFill>
                <a:schemeClr val="bg1"/>
              </a:solidFill>
              <a:cs typeface="Inter" panose="02000503000000020004" charset="0"/>
            </a:endParaRPr>
          </a:p>
          <a:p>
            <a:pPr algn="l">
              <a:lnSpc>
                <a:spcPct val="130000"/>
              </a:lnSpc>
            </a:pPr>
            <a:r>
              <a:rPr lang="en-IN" altLang="zh-CN" sz="2000" dirty="0">
                <a:solidFill>
                  <a:schemeClr val="bg1"/>
                </a:solidFill>
                <a:cs typeface="Inter" panose="02000503000000020004" charset="0"/>
              </a:rPr>
              <a:t>Management</a:t>
            </a:r>
            <a:endParaRPr lang="en-IN" altLang="zh-CN" sz="2000" dirty="0">
              <a:solidFill>
                <a:schemeClr val="bg1"/>
              </a:solidFill>
              <a:cs typeface="Inter" panose="02000503000000020004" charset="0"/>
            </a:endParaRPr>
          </a:p>
        </p:txBody>
      </p:sp>
      <p:sp>
        <p:nvSpPr>
          <p:cNvPr id="100" name="矩形 99"/>
          <p:cNvSpPr/>
          <p:nvPr/>
        </p:nvSpPr>
        <p:spPr>
          <a:xfrm>
            <a:off x="488315" y="1788795"/>
            <a:ext cx="4548505" cy="3806190"/>
          </a:xfrm>
          <a:prstGeom prst="rect">
            <a:avLst/>
          </a:prstGeom>
        </p:spPr>
        <p:txBody>
          <a:bodyPr wrap="square">
            <a:noAutofit/>
          </a:bodyPr>
          <a:lstStyle/>
          <a:p>
            <a:pPr marL="285750" indent="-285750" algn="just">
              <a:lnSpc>
                <a:spcPct val="130000"/>
              </a:lnSpc>
              <a:spcAft>
                <a:spcPts val="0"/>
              </a:spcAft>
              <a:buFont typeface="Arial" panose="020B0604020202020204" pitchFamily="34" charset="0"/>
              <a:buChar char="•"/>
            </a:pPr>
            <a:r>
              <a:rPr lang="en-IN" altLang="en-US" sz="2000" dirty="0">
                <a:sym typeface="+mn-ea"/>
              </a:rPr>
              <a:t>A</a:t>
            </a:r>
            <a:r>
              <a:rPr lang="en-US" sz="2000" dirty="0">
                <a:sym typeface="+mn-ea"/>
              </a:rPr>
              <a:t> comprehensive solution designed to streamline customer management and enhance business efficiency.</a:t>
            </a:r>
            <a:endParaRPr lang="en-US" sz="2000" dirty="0">
              <a:sym typeface="+mn-ea"/>
            </a:endParaRPr>
          </a:p>
          <a:p>
            <a:pPr marL="285750" indent="-285750" algn="just">
              <a:lnSpc>
                <a:spcPct val="130000"/>
              </a:lnSpc>
              <a:spcAft>
                <a:spcPts val="0"/>
              </a:spcAft>
              <a:buFont typeface="Arial" panose="020B0604020202020204" pitchFamily="34" charset="0"/>
              <a:buChar char="•"/>
            </a:pPr>
            <a:r>
              <a:rPr lang="en-US" sz="2000" dirty="0">
                <a:sym typeface="+mn-ea"/>
              </a:rPr>
              <a:t>Aimed at providing a unified platform for managing customer relationships, invoicing, and sales processes.</a:t>
            </a:r>
            <a:endParaRPr lang="en-US" sz="2000" dirty="0">
              <a:sym typeface="+mn-ea"/>
            </a:endParaRPr>
          </a:p>
          <a:p>
            <a:pPr marL="285750" indent="-285750" algn="just">
              <a:lnSpc>
                <a:spcPct val="130000"/>
              </a:lnSpc>
              <a:spcAft>
                <a:spcPts val="0"/>
              </a:spcAft>
              <a:buFont typeface="Arial" panose="020B0604020202020204" pitchFamily="34" charset="0"/>
              <a:buChar char="•"/>
            </a:pPr>
            <a:r>
              <a:rPr lang="en-US" sz="2000" dirty="0">
                <a:sym typeface="+mn-ea"/>
              </a:rPr>
              <a:t>Developed using modern web technologies for a responsive and user-friendly interface.</a:t>
            </a:r>
            <a:endParaRPr lang="en-US" sz="2000" dirty="0">
              <a:sym typeface="+mn-ea"/>
            </a:endParaRPr>
          </a:p>
        </p:txBody>
      </p:sp>
      <p:grpSp>
        <p:nvGrpSpPr>
          <p:cNvPr id="101" name="图形 8"/>
          <p:cNvGrpSpPr/>
          <p:nvPr/>
        </p:nvGrpSpPr>
        <p:grpSpPr>
          <a:xfrm>
            <a:off x="5756620" y="2477340"/>
            <a:ext cx="457200" cy="457200"/>
            <a:chOff x="5394871" y="2246333"/>
            <a:chExt cx="457200" cy="457200"/>
          </a:xfrm>
          <a:solidFill>
            <a:schemeClr val="bg1"/>
          </a:solidFill>
        </p:grpSpPr>
        <p:sp>
          <p:nvSpPr>
            <p:cNvPr id="102" name="任意多边形: 形状 101"/>
            <p:cNvSpPr/>
            <p:nvPr/>
          </p:nvSpPr>
          <p:spPr>
            <a:xfrm>
              <a:off x="5463927" y="2296339"/>
              <a:ext cx="104775" cy="28575"/>
            </a:xfrm>
            <a:custGeom>
              <a:avLst/>
              <a:gdLst>
                <a:gd name="connsiteX0" fmla="*/ 7144 w 104775"/>
                <a:gd name="connsiteY0" fmla="*/ 7144 h 28575"/>
                <a:gd name="connsiteX1" fmla="*/ 102394 w 104775"/>
                <a:gd name="connsiteY1" fmla="*/ 7144 h 28575"/>
                <a:gd name="connsiteX2" fmla="*/ 102394 w 104775"/>
                <a:gd name="connsiteY2" fmla="*/ 26194 h 28575"/>
                <a:gd name="connsiteX3" fmla="*/ 7144 w 104775"/>
                <a:gd name="connsiteY3" fmla="*/ 26194 h 28575"/>
              </a:gdLst>
              <a:ahLst/>
              <a:cxnLst>
                <a:cxn ang="0">
                  <a:pos x="connsiteX0" y="connsiteY0"/>
                </a:cxn>
                <a:cxn ang="0">
                  <a:pos x="connsiteX1" y="connsiteY1"/>
                </a:cxn>
                <a:cxn ang="0">
                  <a:pos x="connsiteX2" y="connsiteY2"/>
                </a:cxn>
                <a:cxn ang="0">
                  <a:pos x="connsiteX3" y="connsiteY3"/>
                </a:cxn>
              </a:cxnLst>
              <a:rect l="l" t="t" r="r" b="b"/>
              <a:pathLst>
                <a:path w="104775" h="28575">
                  <a:moveTo>
                    <a:pt x="7144" y="7144"/>
                  </a:moveTo>
                  <a:lnTo>
                    <a:pt x="102394" y="7144"/>
                  </a:lnTo>
                  <a:lnTo>
                    <a:pt x="102394" y="26194"/>
                  </a:lnTo>
                  <a:lnTo>
                    <a:pt x="7144" y="26194"/>
                  </a:ln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05" name="任意多边形: 形状 104"/>
            <p:cNvSpPr/>
            <p:nvPr/>
          </p:nvSpPr>
          <p:spPr>
            <a:xfrm>
              <a:off x="5463927" y="2334439"/>
              <a:ext cx="28575" cy="28575"/>
            </a:xfrm>
            <a:custGeom>
              <a:avLst/>
              <a:gdLst>
                <a:gd name="connsiteX0" fmla="*/ 7144 w 28575"/>
                <a:gd name="connsiteY0" fmla="*/ 7144 h 28575"/>
                <a:gd name="connsiteX1" fmla="*/ 26194 w 28575"/>
                <a:gd name="connsiteY1" fmla="*/ 7144 h 28575"/>
                <a:gd name="connsiteX2" fmla="*/ 26194 w 28575"/>
                <a:gd name="connsiteY2" fmla="*/ 26194 h 28575"/>
                <a:gd name="connsiteX3" fmla="*/ 7144 w 28575"/>
                <a:gd name="connsiteY3" fmla="*/ 26194 h 28575"/>
              </a:gdLst>
              <a:ahLst/>
              <a:cxnLst>
                <a:cxn ang="0">
                  <a:pos x="connsiteX0" y="connsiteY0"/>
                </a:cxn>
                <a:cxn ang="0">
                  <a:pos x="connsiteX1" y="connsiteY1"/>
                </a:cxn>
                <a:cxn ang="0">
                  <a:pos x="connsiteX2" y="connsiteY2"/>
                </a:cxn>
                <a:cxn ang="0">
                  <a:pos x="connsiteX3" y="connsiteY3"/>
                </a:cxn>
              </a:cxnLst>
              <a:rect l="l" t="t" r="r" b="b"/>
              <a:pathLst>
                <a:path w="28575" h="28575">
                  <a:moveTo>
                    <a:pt x="7144" y="7144"/>
                  </a:moveTo>
                  <a:lnTo>
                    <a:pt x="26194" y="7144"/>
                  </a:lnTo>
                  <a:lnTo>
                    <a:pt x="26194" y="26194"/>
                  </a:lnTo>
                  <a:lnTo>
                    <a:pt x="7144" y="26194"/>
                  </a:ln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10" name="任意多边形: 形状 109"/>
            <p:cNvSpPr/>
            <p:nvPr/>
          </p:nvSpPr>
          <p:spPr>
            <a:xfrm>
              <a:off x="5502027" y="2334439"/>
              <a:ext cx="28575" cy="28575"/>
            </a:xfrm>
            <a:custGeom>
              <a:avLst/>
              <a:gdLst>
                <a:gd name="connsiteX0" fmla="*/ 7144 w 28575"/>
                <a:gd name="connsiteY0" fmla="*/ 7144 h 28575"/>
                <a:gd name="connsiteX1" fmla="*/ 26194 w 28575"/>
                <a:gd name="connsiteY1" fmla="*/ 7144 h 28575"/>
                <a:gd name="connsiteX2" fmla="*/ 26194 w 28575"/>
                <a:gd name="connsiteY2" fmla="*/ 26194 h 28575"/>
                <a:gd name="connsiteX3" fmla="*/ 7144 w 28575"/>
                <a:gd name="connsiteY3" fmla="*/ 26194 h 28575"/>
              </a:gdLst>
              <a:ahLst/>
              <a:cxnLst>
                <a:cxn ang="0">
                  <a:pos x="connsiteX0" y="connsiteY0"/>
                </a:cxn>
                <a:cxn ang="0">
                  <a:pos x="connsiteX1" y="connsiteY1"/>
                </a:cxn>
                <a:cxn ang="0">
                  <a:pos x="connsiteX2" y="connsiteY2"/>
                </a:cxn>
                <a:cxn ang="0">
                  <a:pos x="connsiteX3" y="connsiteY3"/>
                </a:cxn>
              </a:cxnLst>
              <a:rect l="l" t="t" r="r" b="b"/>
              <a:pathLst>
                <a:path w="28575" h="28575">
                  <a:moveTo>
                    <a:pt x="7144" y="7144"/>
                  </a:moveTo>
                  <a:lnTo>
                    <a:pt x="26194" y="7144"/>
                  </a:lnTo>
                  <a:lnTo>
                    <a:pt x="26194" y="26194"/>
                  </a:lnTo>
                  <a:lnTo>
                    <a:pt x="7144" y="26194"/>
                  </a:ln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13" name="任意多边形: 形状 112"/>
            <p:cNvSpPr/>
            <p:nvPr/>
          </p:nvSpPr>
          <p:spPr>
            <a:xfrm>
              <a:off x="5406777" y="2239189"/>
              <a:ext cx="371475" cy="466725"/>
            </a:xfrm>
            <a:custGeom>
              <a:avLst/>
              <a:gdLst>
                <a:gd name="connsiteX0" fmla="*/ 159544 w 371475"/>
                <a:gd name="connsiteY0" fmla="*/ 464344 h 466725"/>
                <a:gd name="connsiteX1" fmla="*/ 35719 w 371475"/>
                <a:gd name="connsiteY1" fmla="*/ 464344 h 466725"/>
                <a:gd name="connsiteX2" fmla="*/ 7144 w 371475"/>
                <a:gd name="connsiteY2" fmla="*/ 435769 h 466725"/>
                <a:gd name="connsiteX3" fmla="*/ 7144 w 371475"/>
                <a:gd name="connsiteY3" fmla="*/ 35719 h 466725"/>
                <a:gd name="connsiteX4" fmla="*/ 35719 w 371475"/>
                <a:gd name="connsiteY4" fmla="*/ 7144 h 466725"/>
                <a:gd name="connsiteX5" fmla="*/ 283369 w 371475"/>
                <a:gd name="connsiteY5" fmla="*/ 7144 h 466725"/>
                <a:gd name="connsiteX6" fmla="*/ 290103 w 371475"/>
                <a:gd name="connsiteY6" fmla="*/ 9935 h 466725"/>
                <a:gd name="connsiteX7" fmla="*/ 366303 w 371475"/>
                <a:gd name="connsiteY7" fmla="*/ 86135 h 466725"/>
                <a:gd name="connsiteX8" fmla="*/ 369094 w 371475"/>
                <a:gd name="connsiteY8" fmla="*/ 92869 h 466725"/>
                <a:gd name="connsiteX9" fmla="*/ 369094 w 371475"/>
                <a:gd name="connsiteY9" fmla="*/ 150019 h 466725"/>
                <a:gd name="connsiteX10" fmla="*/ 350044 w 371475"/>
                <a:gd name="connsiteY10" fmla="*/ 150019 h 466725"/>
                <a:gd name="connsiteX11" fmla="*/ 350044 w 371475"/>
                <a:gd name="connsiteY11" fmla="*/ 96812 h 466725"/>
                <a:gd name="connsiteX12" fmla="*/ 279425 w 371475"/>
                <a:gd name="connsiteY12" fmla="*/ 26194 h 466725"/>
                <a:gd name="connsiteX13" fmla="*/ 35719 w 371475"/>
                <a:gd name="connsiteY13" fmla="*/ 26194 h 466725"/>
                <a:gd name="connsiteX14" fmla="*/ 26194 w 371475"/>
                <a:gd name="connsiteY14" fmla="*/ 35719 h 466725"/>
                <a:gd name="connsiteX15" fmla="*/ 26194 w 371475"/>
                <a:gd name="connsiteY15" fmla="*/ 435769 h 466725"/>
                <a:gd name="connsiteX16" fmla="*/ 35719 w 371475"/>
                <a:gd name="connsiteY16" fmla="*/ 445294 h 466725"/>
                <a:gd name="connsiteX17" fmla="*/ 159544 w 371475"/>
                <a:gd name="connsiteY17" fmla="*/ 44529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1475" h="466725">
                  <a:moveTo>
                    <a:pt x="159544" y="464344"/>
                  </a:moveTo>
                  <a:lnTo>
                    <a:pt x="35719" y="464344"/>
                  </a:lnTo>
                  <a:cubicBezTo>
                    <a:pt x="19937" y="464344"/>
                    <a:pt x="7144" y="451550"/>
                    <a:pt x="7144" y="435769"/>
                  </a:cubicBezTo>
                  <a:lnTo>
                    <a:pt x="7144" y="35719"/>
                  </a:lnTo>
                  <a:cubicBezTo>
                    <a:pt x="7144" y="19937"/>
                    <a:pt x="19937" y="7144"/>
                    <a:pt x="35719" y="7144"/>
                  </a:cubicBezTo>
                  <a:lnTo>
                    <a:pt x="283369" y="7144"/>
                  </a:lnTo>
                  <a:cubicBezTo>
                    <a:pt x="285895" y="7144"/>
                    <a:pt x="288317" y="8148"/>
                    <a:pt x="290103" y="9935"/>
                  </a:cubicBezTo>
                  <a:lnTo>
                    <a:pt x="366303" y="86135"/>
                  </a:lnTo>
                  <a:cubicBezTo>
                    <a:pt x="368089" y="87920"/>
                    <a:pt x="369093" y="90343"/>
                    <a:pt x="369094" y="92869"/>
                  </a:cubicBezTo>
                  <a:lnTo>
                    <a:pt x="369094" y="150019"/>
                  </a:lnTo>
                  <a:lnTo>
                    <a:pt x="350044" y="150019"/>
                  </a:lnTo>
                  <a:lnTo>
                    <a:pt x="350044" y="96812"/>
                  </a:lnTo>
                  <a:lnTo>
                    <a:pt x="279425" y="26194"/>
                  </a:lnTo>
                  <a:lnTo>
                    <a:pt x="35719" y="26194"/>
                  </a:lnTo>
                  <a:cubicBezTo>
                    <a:pt x="30458" y="26194"/>
                    <a:pt x="26194" y="30458"/>
                    <a:pt x="26194" y="35719"/>
                  </a:cubicBezTo>
                  <a:lnTo>
                    <a:pt x="26194" y="435769"/>
                  </a:lnTo>
                  <a:cubicBezTo>
                    <a:pt x="26194" y="441029"/>
                    <a:pt x="30458" y="445294"/>
                    <a:pt x="35719" y="445294"/>
                  </a:cubicBezTo>
                  <a:lnTo>
                    <a:pt x="159544" y="445294"/>
                  </a:ln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16" name="任意多边形: 形状 115"/>
            <p:cNvSpPr/>
            <p:nvPr/>
          </p:nvSpPr>
          <p:spPr>
            <a:xfrm>
              <a:off x="5673477" y="2248714"/>
              <a:ext cx="57150" cy="95250"/>
            </a:xfrm>
            <a:custGeom>
              <a:avLst/>
              <a:gdLst>
                <a:gd name="connsiteX0" fmla="*/ 54769 w 57150"/>
                <a:gd name="connsiteY0" fmla="*/ 92869 h 95250"/>
                <a:gd name="connsiteX1" fmla="*/ 35719 w 57150"/>
                <a:gd name="connsiteY1" fmla="*/ 92869 h 95250"/>
                <a:gd name="connsiteX2" fmla="*/ 7144 w 57150"/>
                <a:gd name="connsiteY2" fmla="*/ 64294 h 95250"/>
                <a:gd name="connsiteX3" fmla="*/ 7144 w 57150"/>
                <a:gd name="connsiteY3" fmla="*/ 7144 h 95250"/>
                <a:gd name="connsiteX4" fmla="*/ 26194 w 57150"/>
                <a:gd name="connsiteY4" fmla="*/ 7144 h 95250"/>
                <a:gd name="connsiteX5" fmla="*/ 26194 w 57150"/>
                <a:gd name="connsiteY5" fmla="*/ 64294 h 95250"/>
                <a:gd name="connsiteX6" fmla="*/ 35719 w 57150"/>
                <a:gd name="connsiteY6" fmla="*/ 73819 h 95250"/>
                <a:gd name="connsiteX7" fmla="*/ 54769 w 57150"/>
                <a:gd name="connsiteY7" fmla="*/ 7381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95250">
                  <a:moveTo>
                    <a:pt x="54769" y="92869"/>
                  </a:moveTo>
                  <a:lnTo>
                    <a:pt x="35719" y="92869"/>
                  </a:lnTo>
                  <a:cubicBezTo>
                    <a:pt x="19937" y="92869"/>
                    <a:pt x="7144" y="80075"/>
                    <a:pt x="7144" y="64294"/>
                  </a:cubicBezTo>
                  <a:lnTo>
                    <a:pt x="7144" y="7144"/>
                  </a:lnTo>
                  <a:lnTo>
                    <a:pt x="26194" y="7144"/>
                  </a:lnTo>
                  <a:lnTo>
                    <a:pt x="26194" y="64294"/>
                  </a:lnTo>
                  <a:cubicBezTo>
                    <a:pt x="26194" y="69554"/>
                    <a:pt x="30458" y="73819"/>
                    <a:pt x="35719" y="73819"/>
                  </a:cubicBezTo>
                  <a:lnTo>
                    <a:pt x="54769" y="73819"/>
                  </a:ln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17" name="任意多边形: 形状 116"/>
            <p:cNvSpPr/>
            <p:nvPr/>
          </p:nvSpPr>
          <p:spPr>
            <a:xfrm>
              <a:off x="5692511" y="2410623"/>
              <a:ext cx="66675" cy="85725"/>
            </a:xfrm>
            <a:custGeom>
              <a:avLst/>
              <a:gdLst>
                <a:gd name="connsiteX0" fmla="*/ 26210 w 66675"/>
                <a:gd name="connsiteY0" fmla="*/ 83360 h 85725"/>
                <a:gd name="connsiteX1" fmla="*/ 7160 w 66675"/>
                <a:gd name="connsiteY1" fmla="*/ 83360 h 85725"/>
                <a:gd name="connsiteX2" fmla="*/ 7160 w 66675"/>
                <a:gd name="connsiteY2" fmla="*/ 45260 h 85725"/>
                <a:gd name="connsiteX3" fmla="*/ 43075 w 66675"/>
                <a:gd name="connsiteY3" fmla="*/ 7160 h 85725"/>
                <a:gd name="connsiteX4" fmla="*/ 45260 w 66675"/>
                <a:gd name="connsiteY4" fmla="*/ 7160 h 85725"/>
                <a:gd name="connsiteX5" fmla="*/ 64310 w 66675"/>
                <a:gd name="connsiteY5" fmla="*/ 7160 h 85725"/>
                <a:gd name="connsiteX6" fmla="*/ 64310 w 66675"/>
                <a:gd name="connsiteY6" fmla="*/ 26210 h 85725"/>
                <a:gd name="connsiteX7" fmla="*/ 45260 w 66675"/>
                <a:gd name="connsiteY7" fmla="*/ 26210 h 85725"/>
                <a:gd name="connsiteX8" fmla="*/ 26210 w 66675"/>
                <a:gd name="connsiteY8" fmla="*/ 42937 h 85725"/>
                <a:gd name="connsiteX9" fmla="*/ 26210 w 66675"/>
                <a:gd name="connsiteY9" fmla="*/ 4526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85725">
                  <a:moveTo>
                    <a:pt x="26210" y="83360"/>
                  </a:moveTo>
                  <a:lnTo>
                    <a:pt x="7160" y="83360"/>
                  </a:lnTo>
                  <a:lnTo>
                    <a:pt x="7160" y="45260"/>
                  </a:lnTo>
                  <a:cubicBezTo>
                    <a:pt x="6557" y="24821"/>
                    <a:pt x="22637" y="7763"/>
                    <a:pt x="43075" y="7160"/>
                  </a:cubicBezTo>
                  <a:cubicBezTo>
                    <a:pt x="43803" y="7138"/>
                    <a:pt x="44532" y="7138"/>
                    <a:pt x="45260" y="7160"/>
                  </a:cubicBezTo>
                  <a:lnTo>
                    <a:pt x="64310" y="7160"/>
                  </a:lnTo>
                  <a:lnTo>
                    <a:pt x="64310" y="26210"/>
                  </a:lnTo>
                  <a:lnTo>
                    <a:pt x="45260" y="26210"/>
                  </a:lnTo>
                  <a:cubicBezTo>
                    <a:pt x="35381" y="25568"/>
                    <a:pt x="26852" y="33057"/>
                    <a:pt x="26210" y="42937"/>
                  </a:cubicBezTo>
                  <a:cubicBezTo>
                    <a:pt x="26160" y="43710"/>
                    <a:pt x="26160" y="44486"/>
                    <a:pt x="26210" y="45260"/>
                  </a:cubicBez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18" name="任意多边形: 形状 117"/>
            <p:cNvSpPr/>
            <p:nvPr/>
          </p:nvSpPr>
          <p:spPr>
            <a:xfrm>
              <a:off x="5578227" y="2467789"/>
              <a:ext cx="257175" cy="238125"/>
            </a:xfrm>
            <a:custGeom>
              <a:avLst/>
              <a:gdLst>
                <a:gd name="connsiteX0" fmla="*/ 188119 w 257175"/>
                <a:gd name="connsiteY0" fmla="*/ 235744 h 238125"/>
                <a:gd name="connsiteX1" fmla="*/ 150019 w 257175"/>
                <a:gd name="connsiteY1" fmla="*/ 235744 h 238125"/>
                <a:gd name="connsiteX2" fmla="*/ 132874 w 257175"/>
                <a:gd name="connsiteY2" fmla="*/ 228771 h 238125"/>
                <a:gd name="connsiteX3" fmla="*/ 130969 w 257175"/>
                <a:gd name="connsiteY3" fmla="*/ 227476 h 238125"/>
                <a:gd name="connsiteX4" fmla="*/ 129064 w 257175"/>
                <a:gd name="connsiteY4" fmla="*/ 228771 h 238125"/>
                <a:gd name="connsiteX5" fmla="*/ 111919 w 257175"/>
                <a:gd name="connsiteY5" fmla="*/ 235744 h 238125"/>
                <a:gd name="connsiteX6" fmla="*/ 73819 w 257175"/>
                <a:gd name="connsiteY6" fmla="*/ 235744 h 238125"/>
                <a:gd name="connsiteX7" fmla="*/ 7144 w 257175"/>
                <a:gd name="connsiteY7" fmla="*/ 169069 h 238125"/>
                <a:gd name="connsiteX8" fmla="*/ 7144 w 257175"/>
                <a:gd name="connsiteY8" fmla="*/ 73819 h 238125"/>
                <a:gd name="connsiteX9" fmla="*/ 73819 w 257175"/>
                <a:gd name="connsiteY9" fmla="*/ 7144 h 238125"/>
                <a:gd name="connsiteX10" fmla="*/ 111919 w 257175"/>
                <a:gd name="connsiteY10" fmla="*/ 7144 h 238125"/>
                <a:gd name="connsiteX11" fmla="*/ 129064 w 257175"/>
                <a:gd name="connsiteY11" fmla="*/ 14116 h 238125"/>
                <a:gd name="connsiteX12" fmla="*/ 130969 w 257175"/>
                <a:gd name="connsiteY12" fmla="*/ 15411 h 238125"/>
                <a:gd name="connsiteX13" fmla="*/ 132874 w 257175"/>
                <a:gd name="connsiteY13" fmla="*/ 14116 h 238125"/>
                <a:gd name="connsiteX14" fmla="*/ 150019 w 257175"/>
                <a:gd name="connsiteY14" fmla="*/ 7144 h 238125"/>
                <a:gd name="connsiteX15" fmla="*/ 188119 w 257175"/>
                <a:gd name="connsiteY15" fmla="*/ 7144 h 238125"/>
                <a:gd name="connsiteX16" fmla="*/ 254794 w 257175"/>
                <a:gd name="connsiteY16" fmla="*/ 73819 h 238125"/>
                <a:gd name="connsiteX17" fmla="*/ 254794 w 257175"/>
                <a:gd name="connsiteY17" fmla="*/ 169069 h 238125"/>
                <a:gd name="connsiteX18" fmla="*/ 188119 w 257175"/>
                <a:gd name="connsiteY18" fmla="*/ 235744 h 238125"/>
                <a:gd name="connsiteX19" fmla="*/ 130969 w 257175"/>
                <a:gd name="connsiteY19" fmla="*/ 207169 h 238125"/>
                <a:gd name="connsiteX20" fmla="*/ 134141 w 257175"/>
                <a:gd name="connsiteY20" fmla="*/ 207721 h 238125"/>
                <a:gd name="connsiteX21" fmla="*/ 143666 w 257175"/>
                <a:gd name="connsiteY21" fmla="*/ 213065 h 238125"/>
                <a:gd name="connsiteX22" fmla="*/ 150019 w 257175"/>
                <a:gd name="connsiteY22" fmla="*/ 216694 h 238125"/>
                <a:gd name="connsiteX23" fmla="*/ 188119 w 257175"/>
                <a:gd name="connsiteY23" fmla="*/ 216694 h 238125"/>
                <a:gd name="connsiteX24" fmla="*/ 235744 w 257175"/>
                <a:gd name="connsiteY24" fmla="*/ 169069 h 238125"/>
                <a:gd name="connsiteX25" fmla="*/ 235744 w 257175"/>
                <a:gd name="connsiteY25" fmla="*/ 73819 h 238125"/>
                <a:gd name="connsiteX26" fmla="*/ 188119 w 257175"/>
                <a:gd name="connsiteY26" fmla="*/ 26194 h 238125"/>
                <a:gd name="connsiteX27" fmla="*/ 150019 w 257175"/>
                <a:gd name="connsiteY27" fmla="*/ 26194 h 238125"/>
                <a:gd name="connsiteX28" fmla="*/ 143656 w 257175"/>
                <a:gd name="connsiteY28" fmla="*/ 29823 h 238125"/>
                <a:gd name="connsiteX29" fmla="*/ 134131 w 257175"/>
                <a:gd name="connsiteY29" fmla="*/ 35166 h 238125"/>
                <a:gd name="connsiteX30" fmla="*/ 127787 w 257175"/>
                <a:gd name="connsiteY30" fmla="*/ 35166 h 238125"/>
                <a:gd name="connsiteX31" fmla="*/ 118262 w 257175"/>
                <a:gd name="connsiteY31" fmla="*/ 29823 h 238125"/>
                <a:gd name="connsiteX32" fmla="*/ 111919 w 257175"/>
                <a:gd name="connsiteY32" fmla="*/ 26194 h 238125"/>
                <a:gd name="connsiteX33" fmla="*/ 73819 w 257175"/>
                <a:gd name="connsiteY33" fmla="*/ 26194 h 238125"/>
                <a:gd name="connsiteX34" fmla="*/ 26194 w 257175"/>
                <a:gd name="connsiteY34" fmla="*/ 73819 h 238125"/>
                <a:gd name="connsiteX35" fmla="*/ 26194 w 257175"/>
                <a:gd name="connsiteY35" fmla="*/ 169069 h 238125"/>
                <a:gd name="connsiteX36" fmla="*/ 73819 w 257175"/>
                <a:gd name="connsiteY36" fmla="*/ 216694 h 238125"/>
                <a:gd name="connsiteX37" fmla="*/ 111919 w 257175"/>
                <a:gd name="connsiteY37" fmla="*/ 216694 h 238125"/>
                <a:gd name="connsiteX38" fmla="*/ 118281 w 257175"/>
                <a:gd name="connsiteY38" fmla="*/ 213065 h 238125"/>
                <a:gd name="connsiteX39" fmla="*/ 127806 w 257175"/>
                <a:gd name="connsiteY39" fmla="*/ 207721 h 238125"/>
                <a:gd name="connsiteX40" fmla="*/ 130969 w 257175"/>
                <a:gd name="connsiteY40" fmla="*/ 207169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7175" h="238125">
                  <a:moveTo>
                    <a:pt x="188119" y="235744"/>
                  </a:moveTo>
                  <a:lnTo>
                    <a:pt x="150019" y="235744"/>
                  </a:lnTo>
                  <a:cubicBezTo>
                    <a:pt x="143722" y="235241"/>
                    <a:pt x="137734" y="232806"/>
                    <a:pt x="132874" y="228771"/>
                  </a:cubicBezTo>
                  <a:lnTo>
                    <a:pt x="130969" y="227476"/>
                  </a:lnTo>
                  <a:lnTo>
                    <a:pt x="129064" y="228771"/>
                  </a:lnTo>
                  <a:cubicBezTo>
                    <a:pt x="124203" y="232806"/>
                    <a:pt x="118216" y="235241"/>
                    <a:pt x="111919" y="235744"/>
                  </a:cubicBezTo>
                  <a:lnTo>
                    <a:pt x="73819" y="235744"/>
                  </a:lnTo>
                  <a:cubicBezTo>
                    <a:pt x="37013" y="235702"/>
                    <a:pt x="7186" y="205875"/>
                    <a:pt x="7144" y="169069"/>
                  </a:cubicBezTo>
                  <a:lnTo>
                    <a:pt x="7144" y="73819"/>
                  </a:lnTo>
                  <a:cubicBezTo>
                    <a:pt x="7186" y="37013"/>
                    <a:pt x="37013" y="7186"/>
                    <a:pt x="73819" y="7144"/>
                  </a:cubicBezTo>
                  <a:lnTo>
                    <a:pt x="111919" y="7144"/>
                  </a:lnTo>
                  <a:cubicBezTo>
                    <a:pt x="118216" y="7646"/>
                    <a:pt x="124203" y="10081"/>
                    <a:pt x="129064" y="14116"/>
                  </a:cubicBezTo>
                  <a:lnTo>
                    <a:pt x="130969" y="15411"/>
                  </a:lnTo>
                  <a:lnTo>
                    <a:pt x="132874" y="14116"/>
                  </a:lnTo>
                  <a:cubicBezTo>
                    <a:pt x="137734" y="10081"/>
                    <a:pt x="143722" y="7646"/>
                    <a:pt x="150019" y="7144"/>
                  </a:cubicBezTo>
                  <a:lnTo>
                    <a:pt x="188119" y="7144"/>
                  </a:lnTo>
                  <a:cubicBezTo>
                    <a:pt x="224925" y="7186"/>
                    <a:pt x="254752" y="37013"/>
                    <a:pt x="254794" y="73819"/>
                  </a:cubicBezTo>
                  <a:lnTo>
                    <a:pt x="254794" y="169069"/>
                  </a:lnTo>
                  <a:cubicBezTo>
                    <a:pt x="254752" y="205875"/>
                    <a:pt x="224925" y="235702"/>
                    <a:pt x="188119" y="235744"/>
                  </a:cubicBezTo>
                  <a:close/>
                  <a:moveTo>
                    <a:pt x="130969" y="207169"/>
                  </a:moveTo>
                  <a:cubicBezTo>
                    <a:pt x="132050" y="207172"/>
                    <a:pt x="133122" y="207358"/>
                    <a:pt x="134141" y="207721"/>
                  </a:cubicBezTo>
                  <a:cubicBezTo>
                    <a:pt x="137540" y="209068"/>
                    <a:pt x="140744" y="210865"/>
                    <a:pt x="143666" y="213065"/>
                  </a:cubicBezTo>
                  <a:cubicBezTo>
                    <a:pt x="145587" y="214590"/>
                    <a:pt x="147729" y="215813"/>
                    <a:pt x="150019" y="216694"/>
                  </a:cubicBezTo>
                  <a:lnTo>
                    <a:pt x="188119" y="216694"/>
                  </a:lnTo>
                  <a:cubicBezTo>
                    <a:pt x="214408" y="216662"/>
                    <a:pt x="235712" y="195358"/>
                    <a:pt x="235744" y="169069"/>
                  </a:cubicBezTo>
                  <a:lnTo>
                    <a:pt x="235744" y="73819"/>
                  </a:lnTo>
                  <a:cubicBezTo>
                    <a:pt x="235712" y="47529"/>
                    <a:pt x="214408" y="26225"/>
                    <a:pt x="188119" y="26194"/>
                  </a:cubicBezTo>
                  <a:lnTo>
                    <a:pt x="150019" y="26194"/>
                  </a:lnTo>
                  <a:cubicBezTo>
                    <a:pt x="147727" y="27077"/>
                    <a:pt x="145582" y="28300"/>
                    <a:pt x="143656" y="29823"/>
                  </a:cubicBezTo>
                  <a:cubicBezTo>
                    <a:pt x="140734" y="32022"/>
                    <a:pt x="137531" y="33819"/>
                    <a:pt x="134131" y="35166"/>
                  </a:cubicBezTo>
                  <a:cubicBezTo>
                    <a:pt x="132080" y="35900"/>
                    <a:pt x="129838" y="35900"/>
                    <a:pt x="127787" y="35166"/>
                  </a:cubicBezTo>
                  <a:cubicBezTo>
                    <a:pt x="124388" y="33819"/>
                    <a:pt x="121184" y="32022"/>
                    <a:pt x="118262" y="29823"/>
                  </a:cubicBezTo>
                  <a:cubicBezTo>
                    <a:pt x="116344" y="28299"/>
                    <a:pt x="114205" y="27075"/>
                    <a:pt x="111919" y="26194"/>
                  </a:cubicBezTo>
                  <a:lnTo>
                    <a:pt x="73819" y="26194"/>
                  </a:lnTo>
                  <a:cubicBezTo>
                    <a:pt x="47529" y="26225"/>
                    <a:pt x="26225" y="47529"/>
                    <a:pt x="26194" y="73819"/>
                  </a:cubicBezTo>
                  <a:lnTo>
                    <a:pt x="26194" y="169069"/>
                  </a:lnTo>
                  <a:cubicBezTo>
                    <a:pt x="26225" y="195358"/>
                    <a:pt x="47529" y="216662"/>
                    <a:pt x="73819" y="216694"/>
                  </a:cubicBezTo>
                  <a:lnTo>
                    <a:pt x="111919" y="216694"/>
                  </a:lnTo>
                  <a:cubicBezTo>
                    <a:pt x="114210" y="215811"/>
                    <a:pt x="116355" y="214587"/>
                    <a:pt x="118281" y="213065"/>
                  </a:cubicBezTo>
                  <a:cubicBezTo>
                    <a:pt x="121203" y="210865"/>
                    <a:pt x="124407" y="209068"/>
                    <a:pt x="127806" y="207721"/>
                  </a:cubicBezTo>
                  <a:cubicBezTo>
                    <a:pt x="128822" y="207359"/>
                    <a:pt x="129891" y="207173"/>
                    <a:pt x="130969" y="207169"/>
                  </a:cubicBez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19" name="任意多边形: 形状 118"/>
            <p:cNvSpPr/>
            <p:nvPr/>
          </p:nvSpPr>
          <p:spPr>
            <a:xfrm>
              <a:off x="5463927" y="2382064"/>
              <a:ext cx="85725" cy="85725"/>
            </a:xfrm>
            <a:custGeom>
              <a:avLst/>
              <a:gdLst>
                <a:gd name="connsiteX0" fmla="*/ 64294 w 85725"/>
                <a:gd name="connsiteY0" fmla="*/ 83344 h 85725"/>
                <a:gd name="connsiteX1" fmla="*/ 26194 w 85725"/>
                <a:gd name="connsiteY1" fmla="*/ 83344 h 85725"/>
                <a:gd name="connsiteX2" fmla="*/ 7144 w 85725"/>
                <a:gd name="connsiteY2" fmla="*/ 64294 h 85725"/>
                <a:gd name="connsiteX3" fmla="*/ 7144 w 85725"/>
                <a:gd name="connsiteY3" fmla="*/ 26194 h 85725"/>
                <a:gd name="connsiteX4" fmla="*/ 26194 w 85725"/>
                <a:gd name="connsiteY4" fmla="*/ 7144 h 85725"/>
                <a:gd name="connsiteX5" fmla="*/ 64294 w 85725"/>
                <a:gd name="connsiteY5" fmla="*/ 7144 h 85725"/>
                <a:gd name="connsiteX6" fmla="*/ 83344 w 85725"/>
                <a:gd name="connsiteY6" fmla="*/ 26194 h 85725"/>
                <a:gd name="connsiteX7" fmla="*/ 83344 w 85725"/>
                <a:gd name="connsiteY7" fmla="*/ 64294 h 85725"/>
                <a:gd name="connsiteX8" fmla="*/ 64294 w 85725"/>
                <a:gd name="connsiteY8" fmla="*/ 83344 h 85725"/>
                <a:gd name="connsiteX9" fmla="*/ 26194 w 85725"/>
                <a:gd name="connsiteY9" fmla="*/ 26194 h 85725"/>
                <a:gd name="connsiteX10" fmla="*/ 26194 w 85725"/>
                <a:gd name="connsiteY10" fmla="*/ 64294 h 85725"/>
                <a:gd name="connsiteX11" fmla="*/ 64294 w 85725"/>
                <a:gd name="connsiteY11" fmla="*/ 64294 h 85725"/>
                <a:gd name="connsiteX12" fmla="*/ 64294 w 85725"/>
                <a:gd name="connsiteY12" fmla="*/ 261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85725">
                  <a:moveTo>
                    <a:pt x="64294" y="83344"/>
                  </a:moveTo>
                  <a:lnTo>
                    <a:pt x="26194" y="83344"/>
                  </a:lnTo>
                  <a:cubicBezTo>
                    <a:pt x="15673" y="83344"/>
                    <a:pt x="7144" y="74815"/>
                    <a:pt x="7144" y="64294"/>
                  </a:cubicBezTo>
                  <a:lnTo>
                    <a:pt x="7144" y="26194"/>
                  </a:lnTo>
                  <a:cubicBezTo>
                    <a:pt x="7144" y="15673"/>
                    <a:pt x="15673" y="7144"/>
                    <a:pt x="26194" y="7144"/>
                  </a:cubicBezTo>
                  <a:lnTo>
                    <a:pt x="64294" y="7144"/>
                  </a:lnTo>
                  <a:cubicBezTo>
                    <a:pt x="74815" y="7144"/>
                    <a:pt x="83344" y="15673"/>
                    <a:pt x="83344" y="26194"/>
                  </a:cubicBezTo>
                  <a:lnTo>
                    <a:pt x="83344" y="64294"/>
                  </a:lnTo>
                  <a:cubicBezTo>
                    <a:pt x="83344" y="74815"/>
                    <a:pt x="74815" y="83344"/>
                    <a:pt x="64294" y="83344"/>
                  </a:cubicBezTo>
                  <a:close/>
                  <a:moveTo>
                    <a:pt x="26194" y="26194"/>
                  </a:moveTo>
                  <a:lnTo>
                    <a:pt x="26194" y="64294"/>
                  </a:lnTo>
                  <a:lnTo>
                    <a:pt x="64294" y="64294"/>
                  </a:lnTo>
                  <a:lnTo>
                    <a:pt x="64294" y="26194"/>
                  </a:ln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20" name="任意多边形: 形状 119"/>
            <p:cNvSpPr/>
            <p:nvPr/>
          </p:nvSpPr>
          <p:spPr>
            <a:xfrm>
              <a:off x="5463927" y="2477314"/>
              <a:ext cx="85725" cy="85725"/>
            </a:xfrm>
            <a:custGeom>
              <a:avLst/>
              <a:gdLst>
                <a:gd name="connsiteX0" fmla="*/ 64294 w 85725"/>
                <a:gd name="connsiteY0" fmla="*/ 83344 h 85725"/>
                <a:gd name="connsiteX1" fmla="*/ 26194 w 85725"/>
                <a:gd name="connsiteY1" fmla="*/ 83344 h 85725"/>
                <a:gd name="connsiteX2" fmla="*/ 7144 w 85725"/>
                <a:gd name="connsiteY2" fmla="*/ 64294 h 85725"/>
                <a:gd name="connsiteX3" fmla="*/ 7144 w 85725"/>
                <a:gd name="connsiteY3" fmla="*/ 26194 h 85725"/>
                <a:gd name="connsiteX4" fmla="*/ 26194 w 85725"/>
                <a:gd name="connsiteY4" fmla="*/ 7144 h 85725"/>
                <a:gd name="connsiteX5" fmla="*/ 64294 w 85725"/>
                <a:gd name="connsiteY5" fmla="*/ 7144 h 85725"/>
                <a:gd name="connsiteX6" fmla="*/ 83344 w 85725"/>
                <a:gd name="connsiteY6" fmla="*/ 26194 h 85725"/>
                <a:gd name="connsiteX7" fmla="*/ 83344 w 85725"/>
                <a:gd name="connsiteY7" fmla="*/ 64294 h 85725"/>
                <a:gd name="connsiteX8" fmla="*/ 64294 w 85725"/>
                <a:gd name="connsiteY8" fmla="*/ 83344 h 85725"/>
                <a:gd name="connsiteX9" fmla="*/ 26194 w 85725"/>
                <a:gd name="connsiteY9" fmla="*/ 26194 h 85725"/>
                <a:gd name="connsiteX10" fmla="*/ 26194 w 85725"/>
                <a:gd name="connsiteY10" fmla="*/ 64294 h 85725"/>
                <a:gd name="connsiteX11" fmla="*/ 64294 w 85725"/>
                <a:gd name="connsiteY11" fmla="*/ 64294 h 85725"/>
                <a:gd name="connsiteX12" fmla="*/ 64294 w 85725"/>
                <a:gd name="connsiteY12" fmla="*/ 261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85725">
                  <a:moveTo>
                    <a:pt x="64294" y="83344"/>
                  </a:moveTo>
                  <a:lnTo>
                    <a:pt x="26194" y="83344"/>
                  </a:lnTo>
                  <a:cubicBezTo>
                    <a:pt x="15673" y="83344"/>
                    <a:pt x="7144" y="74815"/>
                    <a:pt x="7144" y="64294"/>
                  </a:cubicBezTo>
                  <a:lnTo>
                    <a:pt x="7144" y="26194"/>
                  </a:lnTo>
                  <a:cubicBezTo>
                    <a:pt x="7144" y="15673"/>
                    <a:pt x="15673" y="7144"/>
                    <a:pt x="26194" y="7144"/>
                  </a:cubicBezTo>
                  <a:lnTo>
                    <a:pt x="64294" y="7144"/>
                  </a:lnTo>
                  <a:cubicBezTo>
                    <a:pt x="74815" y="7144"/>
                    <a:pt x="83344" y="15673"/>
                    <a:pt x="83344" y="26194"/>
                  </a:cubicBezTo>
                  <a:lnTo>
                    <a:pt x="83344" y="64294"/>
                  </a:lnTo>
                  <a:cubicBezTo>
                    <a:pt x="83344" y="74815"/>
                    <a:pt x="74815" y="83344"/>
                    <a:pt x="64294" y="83344"/>
                  </a:cubicBezTo>
                  <a:close/>
                  <a:moveTo>
                    <a:pt x="26194" y="26194"/>
                  </a:moveTo>
                  <a:lnTo>
                    <a:pt x="26194" y="64294"/>
                  </a:lnTo>
                  <a:lnTo>
                    <a:pt x="64294" y="64294"/>
                  </a:lnTo>
                  <a:lnTo>
                    <a:pt x="64294" y="26194"/>
                  </a:ln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21" name="任意多边形: 形状 120"/>
            <p:cNvSpPr/>
            <p:nvPr/>
          </p:nvSpPr>
          <p:spPr>
            <a:xfrm>
              <a:off x="5463927" y="2572564"/>
              <a:ext cx="85725" cy="85725"/>
            </a:xfrm>
            <a:custGeom>
              <a:avLst/>
              <a:gdLst>
                <a:gd name="connsiteX0" fmla="*/ 64294 w 85725"/>
                <a:gd name="connsiteY0" fmla="*/ 83344 h 85725"/>
                <a:gd name="connsiteX1" fmla="*/ 26194 w 85725"/>
                <a:gd name="connsiteY1" fmla="*/ 83344 h 85725"/>
                <a:gd name="connsiteX2" fmla="*/ 7144 w 85725"/>
                <a:gd name="connsiteY2" fmla="*/ 64294 h 85725"/>
                <a:gd name="connsiteX3" fmla="*/ 7144 w 85725"/>
                <a:gd name="connsiteY3" fmla="*/ 26194 h 85725"/>
                <a:gd name="connsiteX4" fmla="*/ 26194 w 85725"/>
                <a:gd name="connsiteY4" fmla="*/ 7144 h 85725"/>
                <a:gd name="connsiteX5" fmla="*/ 64294 w 85725"/>
                <a:gd name="connsiteY5" fmla="*/ 7144 h 85725"/>
                <a:gd name="connsiteX6" fmla="*/ 83344 w 85725"/>
                <a:gd name="connsiteY6" fmla="*/ 26194 h 85725"/>
                <a:gd name="connsiteX7" fmla="*/ 83344 w 85725"/>
                <a:gd name="connsiteY7" fmla="*/ 64294 h 85725"/>
                <a:gd name="connsiteX8" fmla="*/ 64294 w 85725"/>
                <a:gd name="connsiteY8" fmla="*/ 83344 h 85725"/>
                <a:gd name="connsiteX9" fmla="*/ 26194 w 85725"/>
                <a:gd name="connsiteY9" fmla="*/ 26194 h 85725"/>
                <a:gd name="connsiteX10" fmla="*/ 26194 w 85725"/>
                <a:gd name="connsiteY10" fmla="*/ 64294 h 85725"/>
                <a:gd name="connsiteX11" fmla="*/ 64294 w 85725"/>
                <a:gd name="connsiteY11" fmla="*/ 64294 h 85725"/>
                <a:gd name="connsiteX12" fmla="*/ 64294 w 85725"/>
                <a:gd name="connsiteY12" fmla="*/ 261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85725">
                  <a:moveTo>
                    <a:pt x="64294" y="83344"/>
                  </a:moveTo>
                  <a:lnTo>
                    <a:pt x="26194" y="83344"/>
                  </a:lnTo>
                  <a:cubicBezTo>
                    <a:pt x="15673" y="83344"/>
                    <a:pt x="7144" y="74815"/>
                    <a:pt x="7144" y="64294"/>
                  </a:cubicBezTo>
                  <a:lnTo>
                    <a:pt x="7144" y="26194"/>
                  </a:lnTo>
                  <a:cubicBezTo>
                    <a:pt x="7144" y="15673"/>
                    <a:pt x="15673" y="7144"/>
                    <a:pt x="26194" y="7144"/>
                  </a:cubicBezTo>
                  <a:lnTo>
                    <a:pt x="64294" y="7144"/>
                  </a:lnTo>
                  <a:cubicBezTo>
                    <a:pt x="74815" y="7144"/>
                    <a:pt x="83344" y="15673"/>
                    <a:pt x="83344" y="26194"/>
                  </a:cubicBezTo>
                  <a:lnTo>
                    <a:pt x="83344" y="64294"/>
                  </a:lnTo>
                  <a:cubicBezTo>
                    <a:pt x="83344" y="74815"/>
                    <a:pt x="74815" y="83344"/>
                    <a:pt x="64294" y="83344"/>
                  </a:cubicBezTo>
                  <a:close/>
                  <a:moveTo>
                    <a:pt x="26194" y="26194"/>
                  </a:moveTo>
                  <a:lnTo>
                    <a:pt x="26194" y="64294"/>
                  </a:lnTo>
                  <a:lnTo>
                    <a:pt x="64294" y="64294"/>
                  </a:lnTo>
                  <a:lnTo>
                    <a:pt x="64294" y="26194"/>
                  </a:ln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22" name="任意多边形: 形状 121"/>
            <p:cNvSpPr/>
            <p:nvPr/>
          </p:nvSpPr>
          <p:spPr>
            <a:xfrm>
              <a:off x="5568702" y="2391589"/>
              <a:ext cx="47625" cy="28575"/>
            </a:xfrm>
            <a:custGeom>
              <a:avLst/>
              <a:gdLst>
                <a:gd name="connsiteX0" fmla="*/ 7144 w 47625"/>
                <a:gd name="connsiteY0" fmla="*/ 7144 h 28575"/>
                <a:gd name="connsiteX1" fmla="*/ 45244 w 47625"/>
                <a:gd name="connsiteY1" fmla="*/ 7144 h 28575"/>
                <a:gd name="connsiteX2" fmla="*/ 45244 w 47625"/>
                <a:gd name="connsiteY2" fmla="*/ 26194 h 28575"/>
                <a:gd name="connsiteX3" fmla="*/ 7144 w 47625"/>
                <a:gd name="connsiteY3" fmla="*/ 26194 h 28575"/>
              </a:gdLst>
              <a:ahLst/>
              <a:cxnLst>
                <a:cxn ang="0">
                  <a:pos x="connsiteX0" y="connsiteY0"/>
                </a:cxn>
                <a:cxn ang="0">
                  <a:pos x="connsiteX1" y="connsiteY1"/>
                </a:cxn>
                <a:cxn ang="0">
                  <a:pos x="connsiteX2" y="connsiteY2"/>
                </a:cxn>
                <a:cxn ang="0">
                  <a:pos x="connsiteX3" y="connsiteY3"/>
                </a:cxn>
              </a:cxnLst>
              <a:rect l="l" t="t" r="r" b="b"/>
              <a:pathLst>
                <a:path w="47625" h="28575">
                  <a:moveTo>
                    <a:pt x="7144" y="7144"/>
                  </a:moveTo>
                  <a:lnTo>
                    <a:pt x="45244" y="7144"/>
                  </a:lnTo>
                  <a:lnTo>
                    <a:pt x="45244" y="26194"/>
                  </a:lnTo>
                  <a:lnTo>
                    <a:pt x="7144" y="26194"/>
                  </a:ln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23" name="任意多边形: 形状 122"/>
            <p:cNvSpPr/>
            <p:nvPr/>
          </p:nvSpPr>
          <p:spPr>
            <a:xfrm>
              <a:off x="5568702" y="2429689"/>
              <a:ext cx="57150" cy="28575"/>
            </a:xfrm>
            <a:custGeom>
              <a:avLst/>
              <a:gdLst>
                <a:gd name="connsiteX0" fmla="*/ 7144 w 57150"/>
                <a:gd name="connsiteY0" fmla="*/ 7144 h 28575"/>
                <a:gd name="connsiteX1" fmla="*/ 54769 w 57150"/>
                <a:gd name="connsiteY1" fmla="*/ 7144 h 28575"/>
                <a:gd name="connsiteX2" fmla="*/ 54769 w 57150"/>
                <a:gd name="connsiteY2" fmla="*/ 26194 h 28575"/>
                <a:gd name="connsiteX3" fmla="*/ 7144 w 57150"/>
                <a:gd name="connsiteY3" fmla="*/ 26194 h 28575"/>
              </a:gdLst>
              <a:ahLst/>
              <a:cxnLst>
                <a:cxn ang="0">
                  <a:pos x="connsiteX0" y="connsiteY0"/>
                </a:cxn>
                <a:cxn ang="0">
                  <a:pos x="connsiteX1" y="connsiteY1"/>
                </a:cxn>
                <a:cxn ang="0">
                  <a:pos x="connsiteX2" y="connsiteY2"/>
                </a:cxn>
                <a:cxn ang="0">
                  <a:pos x="connsiteX3" y="connsiteY3"/>
                </a:cxn>
              </a:cxnLst>
              <a:rect l="l" t="t" r="r" b="b"/>
              <a:pathLst>
                <a:path w="57150" h="28575">
                  <a:moveTo>
                    <a:pt x="7144" y="7144"/>
                  </a:moveTo>
                  <a:lnTo>
                    <a:pt x="54769" y="7144"/>
                  </a:lnTo>
                  <a:lnTo>
                    <a:pt x="54769" y="26194"/>
                  </a:lnTo>
                  <a:lnTo>
                    <a:pt x="7144" y="26194"/>
                  </a:lnTo>
                  <a:close/>
                </a:path>
              </a:pathLst>
            </a:custGeom>
            <a:grpFill/>
            <a:ln w="9525" cap="flat">
              <a:noFill/>
              <a:prstDash val="solid"/>
              <a:miter/>
            </a:ln>
          </p:spPr>
          <p:txBody>
            <a:bodyPr rtlCol="0" anchor="ctr"/>
            <a:lstStyle/>
            <a:p>
              <a:endParaRPr lang="zh-CN" altLang="en-US">
                <a:cs typeface="Inter" panose="0200050300000002000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5"/>
          <p:cNvSpPr txBox="1"/>
          <p:nvPr/>
        </p:nvSpPr>
        <p:spPr>
          <a:xfrm>
            <a:off x="2796540" y="404495"/>
            <a:ext cx="6599555" cy="583565"/>
          </a:xfrm>
          <a:prstGeom prst="rect">
            <a:avLst/>
          </a:prstGeom>
          <a:noFill/>
        </p:spPr>
        <p:txBody>
          <a:bodyPr wrap="square" rtlCol="0">
            <a:spAutoFit/>
          </a:bodyPr>
          <a:lstStyle>
            <a:defPPr>
              <a:defRPr lang="en-US"/>
            </a:defPPr>
            <a:lvl1pPr algn="ctr">
              <a:defRPr sz="3200" b="1">
                <a:latin typeface="+mj-ea"/>
                <a:ea typeface="+mj-ea"/>
              </a:defRPr>
            </a:lvl1pPr>
          </a:lstStyle>
          <a:p>
            <a:r>
              <a:rPr lang="zh-CN" altLang="en-US" dirty="0">
                <a:cs typeface="Inter" panose="02000503000000020004" charset="0"/>
              </a:rPr>
              <a:t>Existing System</a:t>
            </a:r>
            <a:r>
              <a:rPr lang="en-IN" altLang="zh-CN" dirty="0">
                <a:cs typeface="Inter" panose="02000503000000020004" charset="0"/>
              </a:rPr>
              <a:t> &amp; Proposed System</a:t>
            </a:r>
            <a:endParaRPr lang="en-IN" altLang="zh-CN" dirty="0">
              <a:cs typeface="Inter" panose="02000503000000020004" charset="0"/>
            </a:endParaRPr>
          </a:p>
        </p:txBody>
      </p:sp>
      <p:sp>
        <p:nvSpPr>
          <p:cNvPr id="6" name="矩形 5"/>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
        <p:nvSpPr>
          <p:cNvPr id="5" name="矩形 4"/>
          <p:cNvSpPr/>
          <p:nvPr/>
        </p:nvSpPr>
        <p:spPr>
          <a:xfrm>
            <a:off x="6334180" y="1736230"/>
            <a:ext cx="5075288" cy="41959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
        <p:nvSpPr>
          <p:cNvPr id="7" name="文本框 6"/>
          <p:cNvSpPr txBox="1"/>
          <p:nvPr/>
        </p:nvSpPr>
        <p:spPr>
          <a:xfrm>
            <a:off x="1108380" y="1655882"/>
            <a:ext cx="1816100" cy="368300"/>
          </a:xfrm>
          <a:prstGeom prst="rect">
            <a:avLst/>
          </a:prstGeom>
          <a:noFill/>
        </p:spPr>
        <p:txBody>
          <a:bodyPr wrap="none" rtlCol="0">
            <a:spAutoFit/>
          </a:bodyPr>
          <a:lstStyle/>
          <a:p>
            <a:pPr algn="l"/>
            <a:r>
              <a:rPr kumimoji="1" lang="en-IN" altLang="zh-CN" b="1" dirty="0">
                <a:solidFill>
                  <a:schemeClr val="accent1"/>
                </a:solidFill>
                <a:latin typeface="+mj-ea"/>
                <a:ea typeface="+mj-ea"/>
                <a:cs typeface="Inter" panose="02000503000000020004" charset="0"/>
              </a:rPr>
              <a:t>Existing System</a:t>
            </a:r>
            <a:r>
              <a:rPr kumimoji="1" lang="zh-CN" altLang="en-US" b="1" dirty="0">
                <a:solidFill>
                  <a:schemeClr val="accent1"/>
                </a:solidFill>
                <a:latin typeface="+mj-ea"/>
                <a:ea typeface="+mj-ea"/>
                <a:cs typeface="Inter" panose="02000503000000020004" charset="0"/>
              </a:rPr>
              <a:t> </a:t>
            </a:r>
            <a:endParaRPr kumimoji="1" lang="zh-CN" altLang="en-US" b="1" dirty="0">
              <a:solidFill>
                <a:schemeClr val="accent1"/>
              </a:solidFill>
              <a:latin typeface="+mj-ea"/>
              <a:ea typeface="+mj-ea"/>
              <a:cs typeface="Inter" panose="02000503000000020004" charset="0"/>
            </a:endParaRPr>
          </a:p>
        </p:txBody>
      </p:sp>
      <p:sp>
        <p:nvSpPr>
          <p:cNvPr id="9" name="文本框 8"/>
          <p:cNvSpPr txBox="1"/>
          <p:nvPr/>
        </p:nvSpPr>
        <p:spPr>
          <a:xfrm>
            <a:off x="1504511" y="2139226"/>
            <a:ext cx="4192903" cy="607695"/>
          </a:xfrm>
          <a:prstGeom prst="rect">
            <a:avLst/>
          </a:prstGeom>
          <a:noFill/>
        </p:spPr>
        <p:txBody>
          <a:bodyPr wrap="square" rtlCol="0">
            <a:spAutoFit/>
          </a:bodyPr>
          <a:lstStyle/>
          <a:p>
            <a:pPr>
              <a:lnSpc>
                <a:spcPct val="120000"/>
              </a:lnSpc>
            </a:pPr>
            <a:r>
              <a:rPr kumimoji="1" lang="zh-CN" altLang="en-US" sz="1400" b="1" dirty="0">
                <a:solidFill>
                  <a:schemeClr val="tx1">
                    <a:lumMod val="75000"/>
                    <a:lumOff val="25000"/>
                  </a:schemeClr>
                </a:solidFill>
                <a:latin typeface="+mn-ea"/>
                <a:cs typeface="Inter" panose="02000503000000020004" charset="0"/>
              </a:rPr>
              <a:t>Manual tracking of customer interactions and sales data.</a:t>
            </a:r>
            <a:endParaRPr kumimoji="1" lang="zh-CN" altLang="en-US" sz="1400" b="1" dirty="0">
              <a:solidFill>
                <a:schemeClr val="tx1">
                  <a:lumMod val="75000"/>
                  <a:lumOff val="25000"/>
                </a:schemeClr>
              </a:solidFill>
              <a:latin typeface="+mn-ea"/>
              <a:cs typeface="Inter" panose="02000503000000020004" charset="0"/>
            </a:endParaRPr>
          </a:p>
        </p:txBody>
      </p:sp>
      <p:sp>
        <p:nvSpPr>
          <p:cNvPr id="11" name="任意形状 11"/>
          <p:cNvSpPr>
            <a:spLocks noChangeAspect="1"/>
          </p:cNvSpPr>
          <p:nvPr/>
        </p:nvSpPr>
        <p:spPr>
          <a:xfrm>
            <a:off x="1244917" y="2306386"/>
            <a:ext cx="171938" cy="144000"/>
          </a:xfrm>
          <a:custGeom>
            <a:avLst/>
            <a:gdLst>
              <a:gd name="connsiteX0" fmla="*/ 387009 w 457200"/>
              <a:gd name="connsiteY0" fmla="*/ 0 h 381000"/>
              <a:gd name="connsiteX1" fmla="*/ 149768 w 457200"/>
              <a:gd name="connsiteY1" fmla="*/ 237762 h 381000"/>
              <a:gd name="connsiteX2" fmla="*/ 73856 w 457200"/>
              <a:gd name="connsiteY2" fmla="*/ 161851 h 381000"/>
              <a:gd name="connsiteX3" fmla="*/ 0 w 457200"/>
              <a:gd name="connsiteY3" fmla="*/ 235711 h 381000"/>
              <a:gd name="connsiteX4" fmla="*/ 148173 w 457200"/>
              <a:gd name="connsiteY4" fmla="*/ 383884 h 381000"/>
              <a:gd name="connsiteX5" fmla="*/ 222052 w 457200"/>
              <a:gd name="connsiteY5" fmla="*/ 310004 h 381000"/>
              <a:gd name="connsiteX6" fmla="*/ 221140 w 457200"/>
              <a:gd name="connsiteY6" fmla="*/ 309102 h 381000"/>
              <a:gd name="connsiteX7" fmla="*/ 458363 w 457200"/>
              <a:gd name="connsiteY7" fmla="*/ 71354 h 381000"/>
              <a:gd name="connsiteX8" fmla="*/ 387009 w 457200"/>
              <a:gd name="connsiteY8" fmla="*/ 0 h 381000"/>
              <a:gd name="connsiteX9" fmla="*/ 195077 w 457200"/>
              <a:gd name="connsiteY9" fmla="*/ 310042 h 381000"/>
              <a:gd name="connsiteX10" fmla="*/ 148172 w 457200"/>
              <a:gd name="connsiteY10" fmla="*/ 356946 h 381000"/>
              <a:gd name="connsiteX11" fmla="*/ 26938 w 457200"/>
              <a:gd name="connsiteY11" fmla="*/ 235712 h 381000"/>
              <a:gd name="connsiteX12" fmla="*/ 73856 w 457200"/>
              <a:gd name="connsiteY12" fmla="*/ 188789 h 381000"/>
              <a:gd name="connsiteX13" fmla="*/ 149786 w 457200"/>
              <a:gd name="connsiteY13" fmla="*/ 264719 h 381000"/>
              <a:gd name="connsiteX14" fmla="*/ 387028 w 457200"/>
              <a:gd name="connsiteY14" fmla="*/ 26957 h 381000"/>
              <a:gd name="connsiteX15" fmla="*/ 431444 w 457200"/>
              <a:gd name="connsiteY15" fmla="*/ 71372 h 381000"/>
              <a:gd name="connsiteX16" fmla="*/ 194184 w 457200"/>
              <a:gd name="connsiteY16" fmla="*/ 309149 h 381000"/>
              <a:gd name="connsiteX17" fmla="*/ 195077 w 457200"/>
              <a:gd name="connsiteY17" fmla="*/ 310042 h 381000"/>
              <a:gd name="connsiteX0-1" fmla="*/ 387009 w 458363"/>
              <a:gd name="connsiteY0-2" fmla="*/ 0 h 383884"/>
              <a:gd name="connsiteX1-3" fmla="*/ 149768 w 458363"/>
              <a:gd name="connsiteY1-4" fmla="*/ 237762 h 383884"/>
              <a:gd name="connsiteX2-5" fmla="*/ 73856 w 458363"/>
              <a:gd name="connsiteY2-6" fmla="*/ 161851 h 383884"/>
              <a:gd name="connsiteX3-7" fmla="*/ 0 w 458363"/>
              <a:gd name="connsiteY3-8" fmla="*/ 235711 h 383884"/>
              <a:gd name="connsiteX4-9" fmla="*/ 148173 w 458363"/>
              <a:gd name="connsiteY4-10" fmla="*/ 383884 h 383884"/>
              <a:gd name="connsiteX5-11" fmla="*/ 222052 w 458363"/>
              <a:gd name="connsiteY5-12" fmla="*/ 310004 h 383884"/>
              <a:gd name="connsiteX6-13" fmla="*/ 221140 w 458363"/>
              <a:gd name="connsiteY6-14" fmla="*/ 309102 h 383884"/>
              <a:gd name="connsiteX7-15" fmla="*/ 458363 w 458363"/>
              <a:gd name="connsiteY7-16" fmla="*/ 71354 h 383884"/>
              <a:gd name="connsiteX8-17" fmla="*/ 387009 w 458363"/>
              <a:gd name="connsiteY8-18" fmla="*/ 0 h 383884"/>
              <a:gd name="connsiteX9-19" fmla="*/ 195077 w 458363"/>
              <a:gd name="connsiteY9-20" fmla="*/ 310042 h 383884"/>
              <a:gd name="connsiteX10-21" fmla="*/ 148172 w 458363"/>
              <a:gd name="connsiteY10-22" fmla="*/ 356946 h 383884"/>
              <a:gd name="connsiteX11-23" fmla="*/ 26938 w 458363"/>
              <a:gd name="connsiteY11-24" fmla="*/ 235712 h 383884"/>
              <a:gd name="connsiteX12-25" fmla="*/ 73856 w 458363"/>
              <a:gd name="connsiteY12-26" fmla="*/ 188789 h 383884"/>
              <a:gd name="connsiteX13-27" fmla="*/ 149786 w 458363"/>
              <a:gd name="connsiteY13-28" fmla="*/ 264719 h 383884"/>
              <a:gd name="connsiteX14-29" fmla="*/ 431444 w 458363"/>
              <a:gd name="connsiteY14-30" fmla="*/ 71372 h 383884"/>
              <a:gd name="connsiteX15-31" fmla="*/ 194184 w 458363"/>
              <a:gd name="connsiteY15-32" fmla="*/ 309149 h 383884"/>
              <a:gd name="connsiteX16-33" fmla="*/ 195077 w 458363"/>
              <a:gd name="connsiteY16-34" fmla="*/ 310042 h 383884"/>
              <a:gd name="connsiteX0-35" fmla="*/ 387009 w 458363"/>
              <a:gd name="connsiteY0-36" fmla="*/ 0 h 383884"/>
              <a:gd name="connsiteX1-37" fmla="*/ 149768 w 458363"/>
              <a:gd name="connsiteY1-38" fmla="*/ 237762 h 383884"/>
              <a:gd name="connsiteX2-39" fmla="*/ 73856 w 458363"/>
              <a:gd name="connsiteY2-40" fmla="*/ 161851 h 383884"/>
              <a:gd name="connsiteX3-41" fmla="*/ 0 w 458363"/>
              <a:gd name="connsiteY3-42" fmla="*/ 235711 h 383884"/>
              <a:gd name="connsiteX4-43" fmla="*/ 148173 w 458363"/>
              <a:gd name="connsiteY4-44" fmla="*/ 383884 h 383884"/>
              <a:gd name="connsiteX5-45" fmla="*/ 222052 w 458363"/>
              <a:gd name="connsiteY5-46" fmla="*/ 310004 h 383884"/>
              <a:gd name="connsiteX6-47" fmla="*/ 221140 w 458363"/>
              <a:gd name="connsiteY6-48" fmla="*/ 309102 h 383884"/>
              <a:gd name="connsiteX7-49" fmla="*/ 458363 w 458363"/>
              <a:gd name="connsiteY7-50" fmla="*/ 71354 h 383884"/>
              <a:gd name="connsiteX8-51" fmla="*/ 387009 w 458363"/>
              <a:gd name="connsiteY8-52" fmla="*/ 0 h 383884"/>
              <a:gd name="connsiteX9-53" fmla="*/ 195077 w 458363"/>
              <a:gd name="connsiteY9-54" fmla="*/ 310042 h 383884"/>
              <a:gd name="connsiteX10-55" fmla="*/ 148172 w 458363"/>
              <a:gd name="connsiteY10-56" fmla="*/ 356946 h 383884"/>
              <a:gd name="connsiteX11-57" fmla="*/ 26938 w 458363"/>
              <a:gd name="connsiteY11-58" fmla="*/ 235712 h 383884"/>
              <a:gd name="connsiteX12-59" fmla="*/ 73856 w 458363"/>
              <a:gd name="connsiteY12-60" fmla="*/ 188789 h 383884"/>
              <a:gd name="connsiteX13-61" fmla="*/ 149786 w 458363"/>
              <a:gd name="connsiteY13-62" fmla="*/ 264719 h 383884"/>
              <a:gd name="connsiteX14-63" fmla="*/ 194184 w 458363"/>
              <a:gd name="connsiteY14-64" fmla="*/ 309149 h 383884"/>
              <a:gd name="connsiteX15-65" fmla="*/ 195077 w 458363"/>
              <a:gd name="connsiteY15-66" fmla="*/ 310042 h 383884"/>
              <a:gd name="connsiteX0-67" fmla="*/ 387009 w 458363"/>
              <a:gd name="connsiteY0-68" fmla="*/ 0 h 383884"/>
              <a:gd name="connsiteX1-69" fmla="*/ 149768 w 458363"/>
              <a:gd name="connsiteY1-70" fmla="*/ 237762 h 383884"/>
              <a:gd name="connsiteX2-71" fmla="*/ 73856 w 458363"/>
              <a:gd name="connsiteY2-72" fmla="*/ 161851 h 383884"/>
              <a:gd name="connsiteX3-73" fmla="*/ 0 w 458363"/>
              <a:gd name="connsiteY3-74" fmla="*/ 235711 h 383884"/>
              <a:gd name="connsiteX4-75" fmla="*/ 148173 w 458363"/>
              <a:gd name="connsiteY4-76" fmla="*/ 383884 h 383884"/>
              <a:gd name="connsiteX5-77" fmla="*/ 222052 w 458363"/>
              <a:gd name="connsiteY5-78" fmla="*/ 310004 h 383884"/>
              <a:gd name="connsiteX6-79" fmla="*/ 221140 w 458363"/>
              <a:gd name="connsiteY6-80" fmla="*/ 309102 h 383884"/>
              <a:gd name="connsiteX7-81" fmla="*/ 458363 w 458363"/>
              <a:gd name="connsiteY7-82" fmla="*/ 71354 h 383884"/>
              <a:gd name="connsiteX8-83" fmla="*/ 387009 w 458363"/>
              <a:gd name="connsiteY8-84" fmla="*/ 0 h 383884"/>
              <a:gd name="connsiteX9-85" fmla="*/ 194184 w 458363"/>
              <a:gd name="connsiteY9-86" fmla="*/ 309149 h 383884"/>
              <a:gd name="connsiteX10-87" fmla="*/ 148172 w 458363"/>
              <a:gd name="connsiteY10-88" fmla="*/ 356946 h 383884"/>
              <a:gd name="connsiteX11-89" fmla="*/ 26938 w 458363"/>
              <a:gd name="connsiteY11-90" fmla="*/ 235712 h 383884"/>
              <a:gd name="connsiteX12-91" fmla="*/ 73856 w 458363"/>
              <a:gd name="connsiteY12-92" fmla="*/ 188789 h 383884"/>
              <a:gd name="connsiteX13-93" fmla="*/ 149786 w 458363"/>
              <a:gd name="connsiteY13-94" fmla="*/ 264719 h 383884"/>
              <a:gd name="connsiteX14-95" fmla="*/ 194184 w 458363"/>
              <a:gd name="connsiteY14-96" fmla="*/ 309149 h 383884"/>
              <a:gd name="connsiteX0-97" fmla="*/ 387009 w 458363"/>
              <a:gd name="connsiteY0-98" fmla="*/ 0 h 383884"/>
              <a:gd name="connsiteX1-99" fmla="*/ 149768 w 458363"/>
              <a:gd name="connsiteY1-100" fmla="*/ 237762 h 383884"/>
              <a:gd name="connsiteX2-101" fmla="*/ 73856 w 458363"/>
              <a:gd name="connsiteY2-102" fmla="*/ 161851 h 383884"/>
              <a:gd name="connsiteX3-103" fmla="*/ 0 w 458363"/>
              <a:gd name="connsiteY3-104" fmla="*/ 235711 h 383884"/>
              <a:gd name="connsiteX4-105" fmla="*/ 148173 w 458363"/>
              <a:gd name="connsiteY4-106" fmla="*/ 383884 h 383884"/>
              <a:gd name="connsiteX5-107" fmla="*/ 222052 w 458363"/>
              <a:gd name="connsiteY5-108" fmla="*/ 310004 h 383884"/>
              <a:gd name="connsiteX6-109" fmla="*/ 221140 w 458363"/>
              <a:gd name="connsiteY6-110" fmla="*/ 309102 h 383884"/>
              <a:gd name="connsiteX7-111" fmla="*/ 458363 w 458363"/>
              <a:gd name="connsiteY7-112" fmla="*/ 71354 h 383884"/>
              <a:gd name="connsiteX8-113" fmla="*/ 387009 w 458363"/>
              <a:gd name="connsiteY8-114" fmla="*/ 0 h 383884"/>
              <a:gd name="connsiteX9-115" fmla="*/ 194184 w 458363"/>
              <a:gd name="connsiteY9-116" fmla="*/ 309149 h 383884"/>
              <a:gd name="connsiteX10-117" fmla="*/ 26938 w 458363"/>
              <a:gd name="connsiteY10-118" fmla="*/ 235712 h 383884"/>
              <a:gd name="connsiteX11-119" fmla="*/ 73856 w 458363"/>
              <a:gd name="connsiteY11-120" fmla="*/ 188789 h 383884"/>
              <a:gd name="connsiteX12-121" fmla="*/ 149786 w 458363"/>
              <a:gd name="connsiteY12-122" fmla="*/ 264719 h 383884"/>
              <a:gd name="connsiteX13-123" fmla="*/ 194184 w 458363"/>
              <a:gd name="connsiteY13-124" fmla="*/ 309149 h 383884"/>
              <a:gd name="connsiteX0-125" fmla="*/ 387009 w 458363"/>
              <a:gd name="connsiteY0-126" fmla="*/ 0 h 383884"/>
              <a:gd name="connsiteX1-127" fmla="*/ 149768 w 458363"/>
              <a:gd name="connsiteY1-128" fmla="*/ 237762 h 383884"/>
              <a:gd name="connsiteX2-129" fmla="*/ 73856 w 458363"/>
              <a:gd name="connsiteY2-130" fmla="*/ 161851 h 383884"/>
              <a:gd name="connsiteX3-131" fmla="*/ 0 w 458363"/>
              <a:gd name="connsiteY3-132" fmla="*/ 235711 h 383884"/>
              <a:gd name="connsiteX4-133" fmla="*/ 148173 w 458363"/>
              <a:gd name="connsiteY4-134" fmla="*/ 383884 h 383884"/>
              <a:gd name="connsiteX5-135" fmla="*/ 222052 w 458363"/>
              <a:gd name="connsiteY5-136" fmla="*/ 310004 h 383884"/>
              <a:gd name="connsiteX6-137" fmla="*/ 221140 w 458363"/>
              <a:gd name="connsiteY6-138" fmla="*/ 309102 h 383884"/>
              <a:gd name="connsiteX7-139" fmla="*/ 458363 w 458363"/>
              <a:gd name="connsiteY7-140" fmla="*/ 71354 h 383884"/>
              <a:gd name="connsiteX8-141" fmla="*/ 387009 w 458363"/>
              <a:gd name="connsiteY8-142" fmla="*/ 0 h 383884"/>
              <a:gd name="connsiteX9-143" fmla="*/ 149786 w 458363"/>
              <a:gd name="connsiteY9-144" fmla="*/ 264719 h 383884"/>
              <a:gd name="connsiteX10-145" fmla="*/ 26938 w 458363"/>
              <a:gd name="connsiteY10-146" fmla="*/ 235712 h 383884"/>
              <a:gd name="connsiteX11-147" fmla="*/ 73856 w 458363"/>
              <a:gd name="connsiteY11-148" fmla="*/ 188789 h 383884"/>
              <a:gd name="connsiteX12-149" fmla="*/ 149786 w 458363"/>
              <a:gd name="connsiteY12-150" fmla="*/ 264719 h 383884"/>
              <a:gd name="connsiteX0-151" fmla="*/ 387009 w 458363"/>
              <a:gd name="connsiteY0-152" fmla="*/ 0 h 383884"/>
              <a:gd name="connsiteX1-153" fmla="*/ 149768 w 458363"/>
              <a:gd name="connsiteY1-154" fmla="*/ 237762 h 383884"/>
              <a:gd name="connsiteX2-155" fmla="*/ 73856 w 458363"/>
              <a:gd name="connsiteY2-156" fmla="*/ 161851 h 383884"/>
              <a:gd name="connsiteX3-157" fmla="*/ 0 w 458363"/>
              <a:gd name="connsiteY3-158" fmla="*/ 235711 h 383884"/>
              <a:gd name="connsiteX4-159" fmla="*/ 148173 w 458363"/>
              <a:gd name="connsiteY4-160" fmla="*/ 383884 h 383884"/>
              <a:gd name="connsiteX5-161" fmla="*/ 222052 w 458363"/>
              <a:gd name="connsiteY5-162" fmla="*/ 310004 h 383884"/>
              <a:gd name="connsiteX6-163" fmla="*/ 221140 w 458363"/>
              <a:gd name="connsiteY6-164" fmla="*/ 309102 h 383884"/>
              <a:gd name="connsiteX7-165" fmla="*/ 458363 w 458363"/>
              <a:gd name="connsiteY7-166" fmla="*/ 71354 h 383884"/>
              <a:gd name="connsiteX8-167" fmla="*/ 387009 w 458363"/>
              <a:gd name="connsiteY8-168" fmla="*/ 0 h 383884"/>
              <a:gd name="connsiteX9-169" fmla="*/ 73856 w 458363"/>
              <a:gd name="connsiteY9-170" fmla="*/ 188789 h 383884"/>
              <a:gd name="connsiteX10-171" fmla="*/ 26938 w 458363"/>
              <a:gd name="connsiteY10-172" fmla="*/ 235712 h 383884"/>
              <a:gd name="connsiteX11-173" fmla="*/ 73856 w 458363"/>
              <a:gd name="connsiteY11-174" fmla="*/ 188789 h 383884"/>
              <a:gd name="connsiteX0-175" fmla="*/ 387009 w 458363"/>
              <a:gd name="connsiteY0-176" fmla="*/ 0 h 383884"/>
              <a:gd name="connsiteX1-177" fmla="*/ 149768 w 458363"/>
              <a:gd name="connsiteY1-178" fmla="*/ 237762 h 383884"/>
              <a:gd name="connsiteX2-179" fmla="*/ 73856 w 458363"/>
              <a:gd name="connsiteY2-180" fmla="*/ 161851 h 383884"/>
              <a:gd name="connsiteX3-181" fmla="*/ 0 w 458363"/>
              <a:gd name="connsiteY3-182" fmla="*/ 235711 h 383884"/>
              <a:gd name="connsiteX4-183" fmla="*/ 148173 w 458363"/>
              <a:gd name="connsiteY4-184" fmla="*/ 383884 h 383884"/>
              <a:gd name="connsiteX5-185" fmla="*/ 222052 w 458363"/>
              <a:gd name="connsiteY5-186" fmla="*/ 310004 h 383884"/>
              <a:gd name="connsiteX6-187" fmla="*/ 221140 w 458363"/>
              <a:gd name="connsiteY6-188" fmla="*/ 309102 h 383884"/>
              <a:gd name="connsiteX7-189" fmla="*/ 458363 w 458363"/>
              <a:gd name="connsiteY7-190" fmla="*/ 71354 h 383884"/>
              <a:gd name="connsiteX8-191" fmla="*/ 387009 w 458363"/>
              <a:gd name="connsiteY8-192" fmla="*/ 0 h 3838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58363" h="383884">
                <a:moveTo>
                  <a:pt x="387009" y="0"/>
                </a:moveTo>
                <a:lnTo>
                  <a:pt x="149768" y="237762"/>
                </a:lnTo>
                <a:lnTo>
                  <a:pt x="73856" y="161851"/>
                </a:lnTo>
                <a:lnTo>
                  <a:pt x="0" y="235711"/>
                </a:lnTo>
                <a:lnTo>
                  <a:pt x="148173" y="383884"/>
                </a:lnTo>
                <a:lnTo>
                  <a:pt x="222052" y="310004"/>
                </a:lnTo>
                <a:lnTo>
                  <a:pt x="221140" y="309102"/>
                </a:lnTo>
                <a:lnTo>
                  <a:pt x="458363" y="71354"/>
                </a:lnTo>
                <a:lnTo>
                  <a:pt x="387009" y="0"/>
                </a:lnTo>
                <a:close/>
              </a:path>
            </a:pathLst>
          </a:custGeom>
          <a:solidFill>
            <a:schemeClr val="bg1"/>
          </a:solidFill>
          <a:ln w="9525" cap="flat">
            <a:noFill/>
            <a:prstDash val="solid"/>
            <a:miter/>
          </a:ln>
        </p:spPr>
        <p:txBody>
          <a:bodyPr rtlCol="0" anchor="ctr"/>
          <a:lstStyle/>
          <a:p>
            <a:endParaRPr lang="zh-CN" altLang="en-US" b="1">
              <a:cs typeface="Inter" panose="02000503000000020004" charset="0"/>
            </a:endParaRPr>
          </a:p>
        </p:txBody>
      </p:sp>
      <p:sp>
        <p:nvSpPr>
          <p:cNvPr id="17" name="文本框 16"/>
          <p:cNvSpPr txBox="1"/>
          <p:nvPr/>
        </p:nvSpPr>
        <p:spPr>
          <a:xfrm>
            <a:off x="1488807" y="3100098"/>
            <a:ext cx="4192903" cy="349250"/>
          </a:xfrm>
          <a:prstGeom prst="rect">
            <a:avLst/>
          </a:prstGeom>
          <a:noFill/>
        </p:spPr>
        <p:txBody>
          <a:bodyPr wrap="square" rtlCol="0">
            <a:spAutoFit/>
          </a:bodyPr>
          <a:lstStyle/>
          <a:p>
            <a:pPr>
              <a:lnSpc>
                <a:spcPct val="120000"/>
              </a:lnSpc>
            </a:pPr>
            <a:r>
              <a:rPr kumimoji="1" lang="zh-CN" altLang="en-US" sz="1400" b="1" dirty="0">
                <a:solidFill>
                  <a:schemeClr val="tx1">
                    <a:lumMod val="75000"/>
                    <a:lumOff val="25000"/>
                  </a:schemeClr>
                </a:solidFill>
                <a:latin typeface="+mn-ea"/>
                <a:cs typeface="Inter" panose="02000503000000020004" charset="0"/>
              </a:rPr>
              <a:t>Disconnected systems leading to data </a:t>
            </a:r>
            <a:r>
              <a:rPr kumimoji="1" lang="en-IN" altLang="zh-CN" sz="1400" b="1" dirty="0">
                <a:solidFill>
                  <a:schemeClr val="tx1">
                    <a:lumMod val="75000"/>
                    <a:lumOff val="25000"/>
                  </a:schemeClr>
                </a:solidFill>
                <a:latin typeface="+mn-ea"/>
                <a:cs typeface="Inter" panose="02000503000000020004" charset="0"/>
              </a:rPr>
              <a:t>loss</a:t>
            </a:r>
            <a:r>
              <a:rPr kumimoji="1" lang="zh-CN" altLang="en-US" sz="1400" b="1" dirty="0">
                <a:solidFill>
                  <a:schemeClr val="tx1">
                    <a:lumMod val="75000"/>
                    <a:lumOff val="25000"/>
                  </a:schemeClr>
                </a:solidFill>
                <a:latin typeface="+mn-ea"/>
                <a:cs typeface="Inter" panose="02000503000000020004" charset="0"/>
              </a:rPr>
              <a:t>.</a:t>
            </a:r>
            <a:endParaRPr kumimoji="1" lang="zh-CN" altLang="en-US" sz="1400" b="1" dirty="0">
              <a:solidFill>
                <a:schemeClr val="tx1">
                  <a:lumMod val="75000"/>
                  <a:lumOff val="25000"/>
                </a:schemeClr>
              </a:solidFill>
              <a:latin typeface="+mn-ea"/>
              <a:cs typeface="Inter" panose="02000503000000020004" charset="0"/>
            </a:endParaRPr>
          </a:p>
        </p:txBody>
      </p:sp>
      <p:sp>
        <p:nvSpPr>
          <p:cNvPr id="18" name="任意形状 66"/>
          <p:cNvSpPr>
            <a:spLocks noChangeAspect="1"/>
          </p:cNvSpPr>
          <p:nvPr/>
        </p:nvSpPr>
        <p:spPr>
          <a:xfrm>
            <a:off x="1245711" y="3256943"/>
            <a:ext cx="171938" cy="144000"/>
          </a:xfrm>
          <a:custGeom>
            <a:avLst/>
            <a:gdLst>
              <a:gd name="connsiteX0" fmla="*/ 387009 w 457200"/>
              <a:gd name="connsiteY0" fmla="*/ 0 h 381000"/>
              <a:gd name="connsiteX1" fmla="*/ 149768 w 457200"/>
              <a:gd name="connsiteY1" fmla="*/ 237762 h 381000"/>
              <a:gd name="connsiteX2" fmla="*/ 73856 w 457200"/>
              <a:gd name="connsiteY2" fmla="*/ 161851 h 381000"/>
              <a:gd name="connsiteX3" fmla="*/ 0 w 457200"/>
              <a:gd name="connsiteY3" fmla="*/ 235711 h 381000"/>
              <a:gd name="connsiteX4" fmla="*/ 148173 w 457200"/>
              <a:gd name="connsiteY4" fmla="*/ 383884 h 381000"/>
              <a:gd name="connsiteX5" fmla="*/ 222052 w 457200"/>
              <a:gd name="connsiteY5" fmla="*/ 310004 h 381000"/>
              <a:gd name="connsiteX6" fmla="*/ 221140 w 457200"/>
              <a:gd name="connsiteY6" fmla="*/ 309102 h 381000"/>
              <a:gd name="connsiteX7" fmla="*/ 458363 w 457200"/>
              <a:gd name="connsiteY7" fmla="*/ 71354 h 381000"/>
              <a:gd name="connsiteX8" fmla="*/ 387009 w 457200"/>
              <a:gd name="connsiteY8" fmla="*/ 0 h 381000"/>
              <a:gd name="connsiteX9" fmla="*/ 195077 w 457200"/>
              <a:gd name="connsiteY9" fmla="*/ 310042 h 381000"/>
              <a:gd name="connsiteX10" fmla="*/ 148172 w 457200"/>
              <a:gd name="connsiteY10" fmla="*/ 356946 h 381000"/>
              <a:gd name="connsiteX11" fmla="*/ 26938 w 457200"/>
              <a:gd name="connsiteY11" fmla="*/ 235712 h 381000"/>
              <a:gd name="connsiteX12" fmla="*/ 73856 w 457200"/>
              <a:gd name="connsiteY12" fmla="*/ 188789 h 381000"/>
              <a:gd name="connsiteX13" fmla="*/ 149786 w 457200"/>
              <a:gd name="connsiteY13" fmla="*/ 264719 h 381000"/>
              <a:gd name="connsiteX14" fmla="*/ 387028 w 457200"/>
              <a:gd name="connsiteY14" fmla="*/ 26957 h 381000"/>
              <a:gd name="connsiteX15" fmla="*/ 431444 w 457200"/>
              <a:gd name="connsiteY15" fmla="*/ 71372 h 381000"/>
              <a:gd name="connsiteX16" fmla="*/ 194184 w 457200"/>
              <a:gd name="connsiteY16" fmla="*/ 309149 h 381000"/>
              <a:gd name="connsiteX17" fmla="*/ 195077 w 457200"/>
              <a:gd name="connsiteY17" fmla="*/ 310042 h 381000"/>
              <a:gd name="connsiteX0-1" fmla="*/ 387009 w 458363"/>
              <a:gd name="connsiteY0-2" fmla="*/ 0 h 383884"/>
              <a:gd name="connsiteX1-3" fmla="*/ 149768 w 458363"/>
              <a:gd name="connsiteY1-4" fmla="*/ 237762 h 383884"/>
              <a:gd name="connsiteX2-5" fmla="*/ 73856 w 458363"/>
              <a:gd name="connsiteY2-6" fmla="*/ 161851 h 383884"/>
              <a:gd name="connsiteX3-7" fmla="*/ 0 w 458363"/>
              <a:gd name="connsiteY3-8" fmla="*/ 235711 h 383884"/>
              <a:gd name="connsiteX4-9" fmla="*/ 148173 w 458363"/>
              <a:gd name="connsiteY4-10" fmla="*/ 383884 h 383884"/>
              <a:gd name="connsiteX5-11" fmla="*/ 222052 w 458363"/>
              <a:gd name="connsiteY5-12" fmla="*/ 310004 h 383884"/>
              <a:gd name="connsiteX6-13" fmla="*/ 221140 w 458363"/>
              <a:gd name="connsiteY6-14" fmla="*/ 309102 h 383884"/>
              <a:gd name="connsiteX7-15" fmla="*/ 458363 w 458363"/>
              <a:gd name="connsiteY7-16" fmla="*/ 71354 h 383884"/>
              <a:gd name="connsiteX8-17" fmla="*/ 387009 w 458363"/>
              <a:gd name="connsiteY8-18" fmla="*/ 0 h 383884"/>
              <a:gd name="connsiteX9-19" fmla="*/ 195077 w 458363"/>
              <a:gd name="connsiteY9-20" fmla="*/ 310042 h 383884"/>
              <a:gd name="connsiteX10-21" fmla="*/ 148172 w 458363"/>
              <a:gd name="connsiteY10-22" fmla="*/ 356946 h 383884"/>
              <a:gd name="connsiteX11-23" fmla="*/ 26938 w 458363"/>
              <a:gd name="connsiteY11-24" fmla="*/ 235712 h 383884"/>
              <a:gd name="connsiteX12-25" fmla="*/ 73856 w 458363"/>
              <a:gd name="connsiteY12-26" fmla="*/ 188789 h 383884"/>
              <a:gd name="connsiteX13-27" fmla="*/ 149786 w 458363"/>
              <a:gd name="connsiteY13-28" fmla="*/ 264719 h 383884"/>
              <a:gd name="connsiteX14-29" fmla="*/ 431444 w 458363"/>
              <a:gd name="connsiteY14-30" fmla="*/ 71372 h 383884"/>
              <a:gd name="connsiteX15-31" fmla="*/ 194184 w 458363"/>
              <a:gd name="connsiteY15-32" fmla="*/ 309149 h 383884"/>
              <a:gd name="connsiteX16-33" fmla="*/ 195077 w 458363"/>
              <a:gd name="connsiteY16-34" fmla="*/ 310042 h 383884"/>
              <a:gd name="connsiteX0-35" fmla="*/ 387009 w 458363"/>
              <a:gd name="connsiteY0-36" fmla="*/ 0 h 383884"/>
              <a:gd name="connsiteX1-37" fmla="*/ 149768 w 458363"/>
              <a:gd name="connsiteY1-38" fmla="*/ 237762 h 383884"/>
              <a:gd name="connsiteX2-39" fmla="*/ 73856 w 458363"/>
              <a:gd name="connsiteY2-40" fmla="*/ 161851 h 383884"/>
              <a:gd name="connsiteX3-41" fmla="*/ 0 w 458363"/>
              <a:gd name="connsiteY3-42" fmla="*/ 235711 h 383884"/>
              <a:gd name="connsiteX4-43" fmla="*/ 148173 w 458363"/>
              <a:gd name="connsiteY4-44" fmla="*/ 383884 h 383884"/>
              <a:gd name="connsiteX5-45" fmla="*/ 222052 w 458363"/>
              <a:gd name="connsiteY5-46" fmla="*/ 310004 h 383884"/>
              <a:gd name="connsiteX6-47" fmla="*/ 221140 w 458363"/>
              <a:gd name="connsiteY6-48" fmla="*/ 309102 h 383884"/>
              <a:gd name="connsiteX7-49" fmla="*/ 458363 w 458363"/>
              <a:gd name="connsiteY7-50" fmla="*/ 71354 h 383884"/>
              <a:gd name="connsiteX8-51" fmla="*/ 387009 w 458363"/>
              <a:gd name="connsiteY8-52" fmla="*/ 0 h 383884"/>
              <a:gd name="connsiteX9-53" fmla="*/ 195077 w 458363"/>
              <a:gd name="connsiteY9-54" fmla="*/ 310042 h 383884"/>
              <a:gd name="connsiteX10-55" fmla="*/ 148172 w 458363"/>
              <a:gd name="connsiteY10-56" fmla="*/ 356946 h 383884"/>
              <a:gd name="connsiteX11-57" fmla="*/ 26938 w 458363"/>
              <a:gd name="connsiteY11-58" fmla="*/ 235712 h 383884"/>
              <a:gd name="connsiteX12-59" fmla="*/ 73856 w 458363"/>
              <a:gd name="connsiteY12-60" fmla="*/ 188789 h 383884"/>
              <a:gd name="connsiteX13-61" fmla="*/ 149786 w 458363"/>
              <a:gd name="connsiteY13-62" fmla="*/ 264719 h 383884"/>
              <a:gd name="connsiteX14-63" fmla="*/ 194184 w 458363"/>
              <a:gd name="connsiteY14-64" fmla="*/ 309149 h 383884"/>
              <a:gd name="connsiteX15-65" fmla="*/ 195077 w 458363"/>
              <a:gd name="connsiteY15-66" fmla="*/ 310042 h 383884"/>
              <a:gd name="connsiteX0-67" fmla="*/ 387009 w 458363"/>
              <a:gd name="connsiteY0-68" fmla="*/ 0 h 383884"/>
              <a:gd name="connsiteX1-69" fmla="*/ 149768 w 458363"/>
              <a:gd name="connsiteY1-70" fmla="*/ 237762 h 383884"/>
              <a:gd name="connsiteX2-71" fmla="*/ 73856 w 458363"/>
              <a:gd name="connsiteY2-72" fmla="*/ 161851 h 383884"/>
              <a:gd name="connsiteX3-73" fmla="*/ 0 w 458363"/>
              <a:gd name="connsiteY3-74" fmla="*/ 235711 h 383884"/>
              <a:gd name="connsiteX4-75" fmla="*/ 148173 w 458363"/>
              <a:gd name="connsiteY4-76" fmla="*/ 383884 h 383884"/>
              <a:gd name="connsiteX5-77" fmla="*/ 222052 w 458363"/>
              <a:gd name="connsiteY5-78" fmla="*/ 310004 h 383884"/>
              <a:gd name="connsiteX6-79" fmla="*/ 221140 w 458363"/>
              <a:gd name="connsiteY6-80" fmla="*/ 309102 h 383884"/>
              <a:gd name="connsiteX7-81" fmla="*/ 458363 w 458363"/>
              <a:gd name="connsiteY7-82" fmla="*/ 71354 h 383884"/>
              <a:gd name="connsiteX8-83" fmla="*/ 387009 w 458363"/>
              <a:gd name="connsiteY8-84" fmla="*/ 0 h 383884"/>
              <a:gd name="connsiteX9-85" fmla="*/ 194184 w 458363"/>
              <a:gd name="connsiteY9-86" fmla="*/ 309149 h 383884"/>
              <a:gd name="connsiteX10-87" fmla="*/ 148172 w 458363"/>
              <a:gd name="connsiteY10-88" fmla="*/ 356946 h 383884"/>
              <a:gd name="connsiteX11-89" fmla="*/ 26938 w 458363"/>
              <a:gd name="connsiteY11-90" fmla="*/ 235712 h 383884"/>
              <a:gd name="connsiteX12-91" fmla="*/ 73856 w 458363"/>
              <a:gd name="connsiteY12-92" fmla="*/ 188789 h 383884"/>
              <a:gd name="connsiteX13-93" fmla="*/ 149786 w 458363"/>
              <a:gd name="connsiteY13-94" fmla="*/ 264719 h 383884"/>
              <a:gd name="connsiteX14-95" fmla="*/ 194184 w 458363"/>
              <a:gd name="connsiteY14-96" fmla="*/ 309149 h 383884"/>
              <a:gd name="connsiteX0-97" fmla="*/ 387009 w 458363"/>
              <a:gd name="connsiteY0-98" fmla="*/ 0 h 383884"/>
              <a:gd name="connsiteX1-99" fmla="*/ 149768 w 458363"/>
              <a:gd name="connsiteY1-100" fmla="*/ 237762 h 383884"/>
              <a:gd name="connsiteX2-101" fmla="*/ 73856 w 458363"/>
              <a:gd name="connsiteY2-102" fmla="*/ 161851 h 383884"/>
              <a:gd name="connsiteX3-103" fmla="*/ 0 w 458363"/>
              <a:gd name="connsiteY3-104" fmla="*/ 235711 h 383884"/>
              <a:gd name="connsiteX4-105" fmla="*/ 148173 w 458363"/>
              <a:gd name="connsiteY4-106" fmla="*/ 383884 h 383884"/>
              <a:gd name="connsiteX5-107" fmla="*/ 222052 w 458363"/>
              <a:gd name="connsiteY5-108" fmla="*/ 310004 h 383884"/>
              <a:gd name="connsiteX6-109" fmla="*/ 221140 w 458363"/>
              <a:gd name="connsiteY6-110" fmla="*/ 309102 h 383884"/>
              <a:gd name="connsiteX7-111" fmla="*/ 458363 w 458363"/>
              <a:gd name="connsiteY7-112" fmla="*/ 71354 h 383884"/>
              <a:gd name="connsiteX8-113" fmla="*/ 387009 w 458363"/>
              <a:gd name="connsiteY8-114" fmla="*/ 0 h 383884"/>
              <a:gd name="connsiteX9-115" fmla="*/ 194184 w 458363"/>
              <a:gd name="connsiteY9-116" fmla="*/ 309149 h 383884"/>
              <a:gd name="connsiteX10-117" fmla="*/ 26938 w 458363"/>
              <a:gd name="connsiteY10-118" fmla="*/ 235712 h 383884"/>
              <a:gd name="connsiteX11-119" fmla="*/ 73856 w 458363"/>
              <a:gd name="connsiteY11-120" fmla="*/ 188789 h 383884"/>
              <a:gd name="connsiteX12-121" fmla="*/ 149786 w 458363"/>
              <a:gd name="connsiteY12-122" fmla="*/ 264719 h 383884"/>
              <a:gd name="connsiteX13-123" fmla="*/ 194184 w 458363"/>
              <a:gd name="connsiteY13-124" fmla="*/ 309149 h 383884"/>
              <a:gd name="connsiteX0-125" fmla="*/ 387009 w 458363"/>
              <a:gd name="connsiteY0-126" fmla="*/ 0 h 383884"/>
              <a:gd name="connsiteX1-127" fmla="*/ 149768 w 458363"/>
              <a:gd name="connsiteY1-128" fmla="*/ 237762 h 383884"/>
              <a:gd name="connsiteX2-129" fmla="*/ 73856 w 458363"/>
              <a:gd name="connsiteY2-130" fmla="*/ 161851 h 383884"/>
              <a:gd name="connsiteX3-131" fmla="*/ 0 w 458363"/>
              <a:gd name="connsiteY3-132" fmla="*/ 235711 h 383884"/>
              <a:gd name="connsiteX4-133" fmla="*/ 148173 w 458363"/>
              <a:gd name="connsiteY4-134" fmla="*/ 383884 h 383884"/>
              <a:gd name="connsiteX5-135" fmla="*/ 222052 w 458363"/>
              <a:gd name="connsiteY5-136" fmla="*/ 310004 h 383884"/>
              <a:gd name="connsiteX6-137" fmla="*/ 221140 w 458363"/>
              <a:gd name="connsiteY6-138" fmla="*/ 309102 h 383884"/>
              <a:gd name="connsiteX7-139" fmla="*/ 458363 w 458363"/>
              <a:gd name="connsiteY7-140" fmla="*/ 71354 h 383884"/>
              <a:gd name="connsiteX8-141" fmla="*/ 387009 w 458363"/>
              <a:gd name="connsiteY8-142" fmla="*/ 0 h 383884"/>
              <a:gd name="connsiteX9-143" fmla="*/ 149786 w 458363"/>
              <a:gd name="connsiteY9-144" fmla="*/ 264719 h 383884"/>
              <a:gd name="connsiteX10-145" fmla="*/ 26938 w 458363"/>
              <a:gd name="connsiteY10-146" fmla="*/ 235712 h 383884"/>
              <a:gd name="connsiteX11-147" fmla="*/ 73856 w 458363"/>
              <a:gd name="connsiteY11-148" fmla="*/ 188789 h 383884"/>
              <a:gd name="connsiteX12-149" fmla="*/ 149786 w 458363"/>
              <a:gd name="connsiteY12-150" fmla="*/ 264719 h 383884"/>
              <a:gd name="connsiteX0-151" fmla="*/ 387009 w 458363"/>
              <a:gd name="connsiteY0-152" fmla="*/ 0 h 383884"/>
              <a:gd name="connsiteX1-153" fmla="*/ 149768 w 458363"/>
              <a:gd name="connsiteY1-154" fmla="*/ 237762 h 383884"/>
              <a:gd name="connsiteX2-155" fmla="*/ 73856 w 458363"/>
              <a:gd name="connsiteY2-156" fmla="*/ 161851 h 383884"/>
              <a:gd name="connsiteX3-157" fmla="*/ 0 w 458363"/>
              <a:gd name="connsiteY3-158" fmla="*/ 235711 h 383884"/>
              <a:gd name="connsiteX4-159" fmla="*/ 148173 w 458363"/>
              <a:gd name="connsiteY4-160" fmla="*/ 383884 h 383884"/>
              <a:gd name="connsiteX5-161" fmla="*/ 222052 w 458363"/>
              <a:gd name="connsiteY5-162" fmla="*/ 310004 h 383884"/>
              <a:gd name="connsiteX6-163" fmla="*/ 221140 w 458363"/>
              <a:gd name="connsiteY6-164" fmla="*/ 309102 h 383884"/>
              <a:gd name="connsiteX7-165" fmla="*/ 458363 w 458363"/>
              <a:gd name="connsiteY7-166" fmla="*/ 71354 h 383884"/>
              <a:gd name="connsiteX8-167" fmla="*/ 387009 w 458363"/>
              <a:gd name="connsiteY8-168" fmla="*/ 0 h 383884"/>
              <a:gd name="connsiteX9-169" fmla="*/ 73856 w 458363"/>
              <a:gd name="connsiteY9-170" fmla="*/ 188789 h 383884"/>
              <a:gd name="connsiteX10-171" fmla="*/ 26938 w 458363"/>
              <a:gd name="connsiteY10-172" fmla="*/ 235712 h 383884"/>
              <a:gd name="connsiteX11-173" fmla="*/ 73856 w 458363"/>
              <a:gd name="connsiteY11-174" fmla="*/ 188789 h 383884"/>
              <a:gd name="connsiteX0-175" fmla="*/ 387009 w 458363"/>
              <a:gd name="connsiteY0-176" fmla="*/ 0 h 383884"/>
              <a:gd name="connsiteX1-177" fmla="*/ 149768 w 458363"/>
              <a:gd name="connsiteY1-178" fmla="*/ 237762 h 383884"/>
              <a:gd name="connsiteX2-179" fmla="*/ 73856 w 458363"/>
              <a:gd name="connsiteY2-180" fmla="*/ 161851 h 383884"/>
              <a:gd name="connsiteX3-181" fmla="*/ 0 w 458363"/>
              <a:gd name="connsiteY3-182" fmla="*/ 235711 h 383884"/>
              <a:gd name="connsiteX4-183" fmla="*/ 148173 w 458363"/>
              <a:gd name="connsiteY4-184" fmla="*/ 383884 h 383884"/>
              <a:gd name="connsiteX5-185" fmla="*/ 222052 w 458363"/>
              <a:gd name="connsiteY5-186" fmla="*/ 310004 h 383884"/>
              <a:gd name="connsiteX6-187" fmla="*/ 221140 w 458363"/>
              <a:gd name="connsiteY6-188" fmla="*/ 309102 h 383884"/>
              <a:gd name="connsiteX7-189" fmla="*/ 458363 w 458363"/>
              <a:gd name="connsiteY7-190" fmla="*/ 71354 h 383884"/>
              <a:gd name="connsiteX8-191" fmla="*/ 387009 w 458363"/>
              <a:gd name="connsiteY8-192" fmla="*/ 0 h 3838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58363" h="383884">
                <a:moveTo>
                  <a:pt x="387009" y="0"/>
                </a:moveTo>
                <a:lnTo>
                  <a:pt x="149768" y="237762"/>
                </a:lnTo>
                <a:lnTo>
                  <a:pt x="73856" y="161851"/>
                </a:lnTo>
                <a:lnTo>
                  <a:pt x="0" y="235711"/>
                </a:lnTo>
                <a:lnTo>
                  <a:pt x="148173" y="383884"/>
                </a:lnTo>
                <a:lnTo>
                  <a:pt x="222052" y="310004"/>
                </a:lnTo>
                <a:lnTo>
                  <a:pt x="221140" y="309102"/>
                </a:lnTo>
                <a:lnTo>
                  <a:pt x="458363" y="71354"/>
                </a:lnTo>
                <a:lnTo>
                  <a:pt x="387009" y="0"/>
                </a:lnTo>
                <a:close/>
              </a:path>
            </a:pathLst>
          </a:custGeom>
          <a:solidFill>
            <a:schemeClr val="bg1"/>
          </a:solidFill>
          <a:ln w="9525" cap="flat">
            <a:noFill/>
            <a:prstDash val="solid"/>
            <a:miter/>
          </a:ln>
        </p:spPr>
        <p:txBody>
          <a:bodyPr rtlCol="0" anchor="ctr"/>
          <a:lstStyle/>
          <a:p>
            <a:endParaRPr lang="zh-CN" altLang="en-US" b="1">
              <a:cs typeface="Inter" panose="02000503000000020004" charset="0"/>
            </a:endParaRPr>
          </a:p>
        </p:txBody>
      </p:sp>
      <p:sp>
        <p:nvSpPr>
          <p:cNvPr id="24" name="文本框 23"/>
          <p:cNvSpPr txBox="1"/>
          <p:nvPr/>
        </p:nvSpPr>
        <p:spPr>
          <a:xfrm>
            <a:off x="1488806" y="4060970"/>
            <a:ext cx="4192903" cy="607695"/>
          </a:xfrm>
          <a:prstGeom prst="rect">
            <a:avLst/>
          </a:prstGeom>
          <a:noFill/>
        </p:spPr>
        <p:txBody>
          <a:bodyPr wrap="square" rtlCol="0">
            <a:spAutoFit/>
          </a:bodyPr>
          <a:lstStyle/>
          <a:p>
            <a:pPr>
              <a:lnSpc>
                <a:spcPct val="120000"/>
              </a:lnSpc>
            </a:pPr>
            <a:r>
              <a:rPr kumimoji="1" lang="zh-CN" altLang="en-US" sz="1400" b="1" dirty="0">
                <a:solidFill>
                  <a:schemeClr val="tx1">
                    <a:lumMod val="75000"/>
                    <a:lumOff val="25000"/>
                  </a:schemeClr>
                </a:solidFill>
                <a:latin typeface="+mn-ea"/>
                <a:cs typeface="Inter" panose="02000503000000020004" charset="0"/>
              </a:rPr>
              <a:t>High potential for human error in invoice processing and payment tracking.</a:t>
            </a:r>
            <a:endParaRPr kumimoji="1" lang="zh-CN" altLang="en-US" sz="1400" b="1" dirty="0">
              <a:solidFill>
                <a:schemeClr val="tx1">
                  <a:lumMod val="75000"/>
                  <a:lumOff val="25000"/>
                </a:schemeClr>
              </a:solidFill>
              <a:latin typeface="+mn-ea"/>
              <a:cs typeface="Inter" panose="02000503000000020004" charset="0"/>
            </a:endParaRPr>
          </a:p>
        </p:txBody>
      </p:sp>
      <p:sp>
        <p:nvSpPr>
          <p:cNvPr id="32" name="文本框 31"/>
          <p:cNvSpPr txBox="1"/>
          <p:nvPr/>
        </p:nvSpPr>
        <p:spPr>
          <a:xfrm>
            <a:off x="1487254" y="5021843"/>
            <a:ext cx="4192903" cy="607695"/>
          </a:xfrm>
          <a:prstGeom prst="rect">
            <a:avLst/>
          </a:prstGeom>
          <a:noFill/>
        </p:spPr>
        <p:txBody>
          <a:bodyPr wrap="square" rtlCol="0">
            <a:spAutoFit/>
          </a:bodyPr>
          <a:lstStyle/>
          <a:p>
            <a:pPr>
              <a:lnSpc>
                <a:spcPct val="120000"/>
              </a:lnSpc>
            </a:pPr>
            <a:r>
              <a:rPr kumimoji="1" lang="zh-CN" altLang="en-US" sz="1400" b="1" dirty="0">
                <a:solidFill>
                  <a:schemeClr val="tx1">
                    <a:lumMod val="75000"/>
                    <a:lumOff val="25000"/>
                  </a:schemeClr>
                </a:solidFill>
                <a:latin typeface="+mn-ea"/>
                <a:cs typeface="Inter" panose="02000503000000020004" charset="0"/>
              </a:rPr>
              <a:t>Limited insights into customer engagement and sales performance.</a:t>
            </a:r>
            <a:endParaRPr kumimoji="1" lang="zh-CN" altLang="en-US" sz="1400" b="1" dirty="0">
              <a:solidFill>
                <a:schemeClr val="tx1">
                  <a:lumMod val="75000"/>
                  <a:lumOff val="25000"/>
                </a:schemeClr>
              </a:solidFill>
              <a:latin typeface="+mn-ea"/>
              <a:cs typeface="Inter" panose="02000503000000020004" charset="0"/>
            </a:endParaRPr>
          </a:p>
        </p:txBody>
      </p:sp>
      <p:sp>
        <p:nvSpPr>
          <p:cNvPr id="2" name="文本框 6"/>
          <p:cNvSpPr txBox="1"/>
          <p:nvPr/>
        </p:nvSpPr>
        <p:spPr>
          <a:xfrm>
            <a:off x="6461430" y="1735892"/>
            <a:ext cx="1908175" cy="368300"/>
          </a:xfrm>
          <a:prstGeom prst="rect">
            <a:avLst/>
          </a:prstGeom>
          <a:noFill/>
        </p:spPr>
        <p:txBody>
          <a:bodyPr wrap="none" rtlCol="0">
            <a:spAutoFit/>
          </a:bodyPr>
          <a:p>
            <a:pPr algn="l"/>
            <a:r>
              <a:rPr kumimoji="1" lang="zh-CN" altLang="en-US" b="1" dirty="0">
                <a:solidFill>
                  <a:schemeClr val="accent1"/>
                </a:solidFill>
                <a:latin typeface="+mj-ea"/>
                <a:ea typeface="+mj-ea"/>
                <a:cs typeface="Inter" panose="02000503000000020004" charset="0"/>
              </a:rPr>
              <a:t>Proposed System</a:t>
            </a:r>
            <a:endParaRPr kumimoji="1" lang="zh-CN" altLang="en-US" b="1" dirty="0">
              <a:solidFill>
                <a:schemeClr val="accent1"/>
              </a:solidFill>
              <a:latin typeface="+mj-ea"/>
              <a:ea typeface="+mj-ea"/>
              <a:cs typeface="Inter" panose="02000503000000020004" charset="0"/>
            </a:endParaRPr>
          </a:p>
        </p:txBody>
      </p:sp>
      <p:sp>
        <p:nvSpPr>
          <p:cNvPr id="3" name="文本框 8"/>
          <p:cNvSpPr txBox="1"/>
          <p:nvPr/>
        </p:nvSpPr>
        <p:spPr>
          <a:xfrm>
            <a:off x="6792791" y="2266226"/>
            <a:ext cx="4192903" cy="607695"/>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A fully integrated CRM system that centralizes customer data, invoicing, and sales management.</a:t>
            </a:r>
            <a:endParaRPr kumimoji="1" lang="zh-CN" altLang="en-US" sz="1400" dirty="0">
              <a:solidFill>
                <a:schemeClr val="tx1">
                  <a:lumMod val="75000"/>
                  <a:lumOff val="25000"/>
                </a:schemeClr>
              </a:solidFill>
              <a:latin typeface="+mn-ea"/>
              <a:cs typeface="Inter" panose="02000503000000020004" charset="0"/>
            </a:endParaRPr>
          </a:p>
        </p:txBody>
      </p:sp>
      <p:sp>
        <p:nvSpPr>
          <p:cNvPr id="12" name="Oval 8"/>
          <p:cNvSpPr>
            <a:spLocks noChangeArrowheads="1"/>
          </p:cNvSpPr>
          <p:nvPr/>
        </p:nvSpPr>
        <p:spPr bwMode="auto">
          <a:xfrm>
            <a:off x="6461210" y="2346636"/>
            <a:ext cx="315913" cy="317500"/>
          </a:xfrm>
          <a:prstGeom prst="ellipse">
            <a:avLst/>
          </a:prstGeom>
          <a:solidFill>
            <a:schemeClr val="accent1"/>
          </a:solidFill>
          <a:ln w="6350" cap="flat">
            <a:noFill/>
            <a:prstDash val="solid"/>
            <a:miter lim="800000"/>
          </a:ln>
        </p:spPr>
        <p:txBody>
          <a:bodyPr vert="horz" wrap="square" lIns="91440" tIns="45720" rIns="91440" bIns="45720" numCol="1" anchor="t" anchorCtr="0" compatLnSpc="1"/>
          <a:p>
            <a:endParaRPr lang="en-US" dirty="0">
              <a:solidFill>
                <a:schemeClr val="accent1"/>
              </a:solidFill>
              <a:cs typeface="Inter" panose="02000503000000020004" charset="0"/>
            </a:endParaRPr>
          </a:p>
        </p:txBody>
      </p:sp>
      <p:sp>
        <p:nvSpPr>
          <p:cNvPr id="19" name="任意形状 11"/>
          <p:cNvSpPr>
            <a:spLocks noChangeAspect="1"/>
          </p:cNvSpPr>
          <p:nvPr/>
        </p:nvSpPr>
        <p:spPr>
          <a:xfrm>
            <a:off x="6533197" y="2433386"/>
            <a:ext cx="171938" cy="144000"/>
          </a:xfrm>
          <a:custGeom>
            <a:avLst/>
            <a:gdLst>
              <a:gd name="connsiteX0" fmla="*/ 387009 w 457200"/>
              <a:gd name="connsiteY0" fmla="*/ 0 h 381000"/>
              <a:gd name="connsiteX1" fmla="*/ 149768 w 457200"/>
              <a:gd name="connsiteY1" fmla="*/ 237762 h 381000"/>
              <a:gd name="connsiteX2" fmla="*/ 73856 w 457200"/>
              <a:gd name="connsiteY2" fmla="*/ 161851 h 381000"/>
              <a:gd name="connsiteX3" fmla="*/ 0 w 457200"/>
              <a:gd name="connsiteY3" fmla="*/ 235711 h 381000"/>
              <a:gd name="connsiteX4" fmla="*/ 148173 w 457200"/>
              <a:gd name="connsiteY4" fmla="*/ 383884 h 381000"/>
              <a:gd name="connsiteX5" fmla="*/ 222052 w 457200"/>
              <a:gd name="connsiteY5" fmla="*/ 310004 h 381000"/>
              <a:gd name="connsiteX6" fmla="*/ 221140 w 457200"/>
              <a:gd name="connsiteY6" fmla="*/ 309102 h 381000"/>
              <a:gd name="connsiteX7" fmla="*/ 458363 w 457200"/>
              <a:gd name="connsiteY7" fmla="*/ 71354 h 381000"/>
              <a:gd name="connsiteX8" fmla="*/ 387009 w 457200"/>
              <a:gd name="connsiteY8" fmla="*/ 0 h 381000"/>
              <a:gd name="connsiteX9" fmla="*/ 195077 w 457200"/>
              <a:gd name="connsiteY9" fmla="*/ 310042 h 381000"/>
              <a:gd name="connsiteX10" fmla="*/ 148172 w 457200"/>
              <a:gd name="connsiteY10" fmla="*/ 356946 h 381000"/>
              <a:gd name="connsiteX11" fmla="*/ 26938 w 457200"/>
              <a:gd name="connsiteY11" fmla="*/ 235712 h 381000"/>
              <a:gd name="connsiteX12" fmla="*/ 73856 w 457200"/>
              <a:gd name="connsiteY12" fmla="*/ 188789 h 381000"/>
              <a:gd name="connsiteX13" fmla="*/ 149786 w 457200"/>
              <a:gd name="connsiteY13" fmla="*/ 264719 h 381000"/>
              <a:gd name="connsiteX14" fmla="*/ 387028 w 457200"/>
              <a:gd name="connsiteY14" fmla="*/ 26957 h 381000"/>
              <a:gd name="connsiteX15" fmla="*/ 431444 w 457200"/>
              <a:gd name="connsiteY15" fmla="*/ 71372 h 381000"/>
              <a:gd name="connsiteX16" fmla="*/ 194184 w 457200"/>
              <a:gd name="connsiteY16" fmla="*/ 309149 h 381000"/>
              <a:gd name="connsiteX17" fmla="*/ 195077 w 457200"/>
              <a:gd name="connsiteY17" fmla="*/ 310042 h 381000"/>
              <a:gd name="connsiteX0-1" fmla="*/ 387009 w 458363"/>
              <a:gd name="connsiteY0-2" fmla="*/ 0 h 383884"/>
              <a:gd name="connsiteX1-3" fmla="*/ 149768 w 458363"/>
              <a:gd name="connsiteY1-4" fmla="*/ 237762 h 383884"/>
              <a:gd name="connsiteX2-5" fmla="*/ 73856 w 458363"/>
              <a:gd name="connsiteY2-6" fmla="*/ 161851 h 383884"/>
              <a:gd name="connsiteX3-7" fmla="*/ 0 w 458363"/>
              <a:gd name="connsiteY3-8" fmla="*/ 235711 h 383884"/>
              <a:gd name="connsiteX4-9" fmla="*/ 148173 w 458363"/>
              <a:gd name="connsiteY4-10" fmla="*/ 383884 h 383884"/>
              <a:gd name="connsiteX5-11" fmla="*/ 222052 w 458363"/>
              <a:gd name="connsiteY5-12" fmla="*/ 310004 h 383884"/>
              <a:gd name="connsiteX6-13" fmla="*/ 221140 w 458363"/>
              <a:gd name="connsiteY6-14" fmla="*/ 309102 h 383884"/>
              <a:gd name="connsiteX7-15" fmla="*/ 458363 w 458363"/>
              <a:gd name="connsiteY7-16" fmla="*/ 71354 h 383884"/>
              <a:gd name="connsiteX8-17" fmla="*/ 387009 w 458363"/>
              <a:gd name="connsiteY8-18" fmla="*/ 0 h 383884"/>
              <a:gd name="connsiteX9-19" fmla="*/ 195077 w 458363"/>
              <a:gd name="connsiteY9-20" fmla="*/ 310042 h 383884"/>
              <a:gd name="connsiteX10-21" fmla="*/ 148172 w 458363"/>
              <a:gd name="connsiteY10-22" fmla="*/ 356946 h 383884"/>
              <a:gd name="connsiteX11-23" fmla="*/ 26938 w 458363"/>
              <a:gd name="connsiteY11-24" fmla="*/ 235712 h 383884"/>
              <a:gd name="connsiteX12-25" fmla="*/ 73856 w 458363"/>
              <a:gd name="connsiteY12-26" fmla="*/ 188789 h 383884"/>
              <a:gd name="connsiteX13-27" fmla="*/ 149786 w 458363"/>
              <a:gd name="connsiteY13-28" fmla="*/ 264719 h 383884"/>
              <a:gd name="connsiteX14-29" fmla="*/ 431444 w 458363"/>
              <a:gd name="connsiteY14-30" fmla="*/ 71372 h 383884"/>
              <a:gd name="connsiteX15-31" fmla="*/ 194184 w 458363"/>
              <a:gd name="connsiteY15-32" fmla="*/ 309149 h 383884"/>
              <a:gd name="connsiteX16-33" fmla="*/ 195077 w 458363"/>
              <a:gd name="connsiteY16-34" fmla="*/ 310042 h 383884"/>
              <a:gd name="connsiteX0-35" fmla="*/ 387009 w 458363"/>
              <a:gd name="connsiteY0-36" fmla="*/ 0 h 383884"/>
              <a:gd name="connsiteX1-37" fmla="*/ 149768 w 458363"/>
              <a:gd name="connsiteY1-38" fmla="*/ 237762 h 383884"/>
              <a:gd name="connsiteX2-39" fmla="*/ 73856 w 458363"/>
              <a:gd name="connsiteY2-40" fmla="*/ 161851 h 383884"/>
              <a:gd name="connsiteX3-41" fmla="*/ 0 w 458363"/>
              <a:gd name="connsiteY3-42" fmla="*/ 235711 h 383884"/>
              <a:gd name="connsiteX4-43" fmla="*/ 148173 w 458363"/>
              <a:gd name="connsiteY4-44" fmla="*/ 383884 h 383884"/>
              <a:gd name="connsiteX5-45" fmla="*/ 222052 w 458363"/>
              <a:gd name="connsiteY5-46" fmla="*/ 310004 h 383884"/>
              <a:gd name="connsiteX6-47" fmla="*/ 221140 w 458363"/>
              <a:gd name="connsiteY6-48" fmla="*/ 309102 h 383884"/>
              <a:gd name="connsiteX7-49" fmla="*/ 458363 w 458363"/>
              <a:gd name="connsiteY7-50" fmla="*/ 71354 h 383884"/>
              <a:gd name="connsiteX8-51" fmla="*/ 387009 w 458363"/>
              <a:gd name="connsiteY8-52" fmla="*/ 0 h 383884"/>
              <a:gd name="connsiteX9-53" fmla="*/ 195077 w 458363"/>
              <a:gd name="connsiteY9-54" fmla="*/ 310042 h 383884"/>
              <a:gd name="connsiteX10-55" fmla="*/ 148172 w 458363"/>
              <a:gd name="connsiteY10-56" fmla="*/ 356946 h 383884"/>
              <a:gd name="connsiteX11-57" fmla="*/ 26938 w 458363"/>
              <a:gd name="connsiteY11-58" fmla="*/ 235712 h 383884"/>
              <a:gd name="connsiteX12-59" fmla="*/ 73856 w 458363"/>
              <a:gd name="connsiteY12-60" fmla="*/ 188789 h 383884"/>
              <a:gd name="connsiteX13-61" fmla="*/ 149786 w 458363"/>
              <a:gd name="connsiteY13-62" fmla="*/ 264719 h 383884"/>
              <a:gd name="connsiteX14-63" fmla="*/ 194184 w 458363"/>
              <a:gd name="connsiteY14-64" fmla="*/ 309149 h 383884"/>
              <a:gd name="connsiteX15-65" fmla="*/ 195077 w 458363"/>
              <a:gd name="connsiteY15-66" fmla="*/ 310042 h 383884"/>
              <a:gd name="connsiteX0-67" fmla="*/ 387009 w 458363"/>
              <a:gd name="connsiteY0-68" fmla="*/ 0 h 383884"/>
              <a:gd name="connsiteX1-69" fmla="*/ 149768 w 458363"/>
              <a:gd name="connsiteY1-70" fmla="*/ 237762 h 383884"/>
              <a:gd name="connsiteX2-71" fmla="*/ 73856 w 458363"/>
              <a:gd name="connsiteY2-72" fmla="*/ 161851 h 383884"/>
              <a:gd name="connsiteX3-73" fmla="*/ 0 w 458363"/>
              <a:gd name="connsiteY3-74" fmla="*/ 235711 h 383884"/>
              <a:gd name="connsiteX4-75" fmla="*/ 148173 w 458363"/>
              <a:gd name="connsiteY4-76" fmla="*/ 383884 h 383884"/>
              <a:gd name="connsiteX5-77" fmla="*/ 222052 w 458363"/>
              <a:gd name="connsiteY5-78" fmla="*/ 310004 h 383884"/>
              <a:gd name="connsiteX6-79" fmla="*/ 221140 w 458363"/>
              <a:gd name="connsiteY6-80" fmla="*/ 309102 h 383884"/>
              <a:gd name="connsiteX7-81" fmla="*/ 458363 w 458363"/>
              <a:gd name="connsiteY7-82" fmla="*/ 71354 h 383884"/>
              <a:gd name="connsiteX8-83" fmla="*/ 387009 w 458363"/>
              <a:gd name="connsiteY8-84" fmla="*/ 0 h 383884"/>
              <a:gd name="connsiteX9-85" fmla="*/ 194184 w 458363"/>
              <a:gd name="connsiteY9-86" fmla="*/ 309149 h 383884"/>
              <a:gd name="connsiteX10-87" fmla="*/ 148172 w 458363"/>
              <a:gd name="connsiteY10-88" fmla="*/ 356946 h 383884"/>
              <a:gd name="connsiteX11-89" fmla="*/ 26938 w 458363"/>
              <a:gd name="connsiteY11-90" fmla="*/ 235712 h 383884"/>
              <a:gd name="connsiteX12-91" fmla="*/ 73856 w 458363"/>
              <a:gd name="connsiteY12-92" fmla="*/ 188789 h 383884"/>
              <a:gd name="connsiteX13-93" fmla="*/ 149786 w 458363"/>
              <a:gd name="connsiteY13-94" fmla="*/ 264719 h 383884"/>
              <a:gd name="connsiteX14-95" fmla="*/ 194184 w 458363"/>
              <a:gd name="connsiteY14-96" fmla="*/ 309149 h 383884"/>
              <a:gd name="connsiteX0-97" fmla="*/ 387009 w 458363"/>
              <a:gd name="connsiteY0-98" fmla="*/ 0 h 383884"/>
              <a:gd name="connsiteX1-99" fmla="*/ 149768 w 458363"/>
              <a:gd name="connsiteY1-100" fmla="*/ 237762 h 383884"/>
              <a:gd name="connsiteX2-101" fmla="*/ 73856 w 458363"/>
              <a:gd name="connsiteY2-102" fmla="*/ 161851 h 383884"/>
              <a:gd name="connsiteX3-103" fmla="*/ 0 w 458363"/>
              <a:gd name="connsiteY3-104" fmla="*/ 235711 h 383884"/>
              <a:gd name="connsiteX4-105" fmla="*/ 148173 w 458363"/>
              <a:gd name="connsiteY4-106" fmla="*/ 383884 h 383884"/>
              <a:gd name="connsiteX5-107" fmla="*/ 222052 w 458363"/>
              <a:gd name="connsiteY5-108" fmla="*/ 310004 h 383884"/>
              <a:gd name="connsiteX6-109" fmla="*/ 221140 w 458363"/>
              <a:gd name="connsiteY6-110" fmla="*/ 309102 h 383884"/>
              <a:gd name="connsiteX7-111" fmla="*/ 458363 w 458363"/>
              <a:gd name="connsiteY7-112" fmla="*/ 71354 h 383884"/>
              <a:gd name="connsiteX8-113" fmla="*/ 387009 w 458363"/>
              <a:gd name="connsiteY8-114" fmla="*/ 0 h 383884"/>
              <a:gd name="connsiteX9-115" fmla="*/ 194184 w 458363"/>
              <a:gd name="connsiteY9-116" fmla="*/ 309149 h 383884"/>
              <a:gd name="connsiteX10-117" fmla="*/ 26938 w 458363"/>
              <a:gd name="connsiteY10-118" fmla="*/ 235712 h 383884"/>
              <a:gd name="connsiteX11-119" fmla="*/ 73856 w 458363"/>
              <a:gd name="connsiteY11-120" fmla="*/ 188789 h 383884"/>
              <a:gd name="connsiteX12-121" fmla="*/ 149786 w 458363"/>
              <a:gd name="connsiteY12-122" fmla="*/ 264719 h 383884"/>
              <a:gd name="connsiteX13-123" fmla="*/ 194184 w 458363"/>
              <a:gd name="connsiteY13-124" fmla="*/ 309149 h 383884"/>
              <a:gd name="connsiteX0-125" fmla="*/ 387009 w 458363"/>
              <a:gd name="connsiteY0-126" fmla="*/ 0 h 383884"/>
              <a:gd name="connsiteX1-127" fmla="*/ 149768 w 458363"/>
              <a:gd name="connsiteY1-128" fmla="*/ 237762 h 383884"/>
              <a:gd name="connsiteX2-129" fmla="*/ 73856 w 458363"/>
              <a:gd name="connsiteY2-130" fmla="*/ 161851 h 383884"/>
              <a:gd name="connsiteX3-131" fmla="*/ 0 w 458363"/>
              <a:gd name="connsiteY3-132" fmla="*/ 235711 h 383884"/>
              <a:gd name="connsiteX4-133" fmla="*/ 148173 w 458363"/>
              <a:gd name="connsiteY4-134" fmla="*/ 383884 h 383884"/>
              <a:gd name="connsiteX5-135" fmla="*/ 222052 w 458363"/>
              <a:gd name="connsiteY5-136" fmla="*/ 310004 h 383884"/>
              <a:gd name="connsiteX6-137" fmla="*/ 221140 w 458363"/>
              <a:gd name="connsiteY6-138" fmla="*/ 309102 h 383884"/>
              <a:gd name="connsiteX7-139" fmla="*/ 458363 w 458363"/>
              <a:gd name="connsiteY7-140" fmla="*/ 71354 h 383884"/>
              <a:gd name="connsiteX8-141" fmla="*/ 387009 w 458363"/>
              <a:gd name="connsiteY8-142" fmla="*/ 0 h 383884"/>
              <a:gd name="connsiteX9-143" fmla="*/ 149786 w 458363"/>
              <a:gd name="connsiteY9-144" fmla="*/ 264719 h 383884"/>
              <a:gd name="connsiteX10-145" fmla="*/ 26938 w 458363"/>
              <a:gd name="connsiteY10-146" fmla="*/ 235712 h 383884"/>
              <a:gd name="connsiteX11-147" fmla="*/ 73856 w 458363"/>
              <a:gd name="connsiteY11-148" fmla="*/ 188789 h 383884"/>
              <a:gd name="connsiteX12-149" fmla="*/ 149786 w 458363"/>
              <a:gd name="connsiteY12-150" fmla="*/ 264719 h 383884"/>
              <a:gd name="connsiteX0-151" fmla="*/ 387009 w 458363"/>
              <a:gd name="connsiteY0-152" fmla="*/ 0 h 383884"/>
              <a:gd name="connsiteX1-153" fmla="*/ 149768 w 458363"/>
              <a:gd name="connsiteY1-154" fmla="*/ 237762 h 383884"/>
              <a:gd name="connsiteX2-155" fmla="*/ 73856 w 458363"/>
              <a:gd name="connsiteY2-156" fmla="*/ 161851 h 383884"/>
              <a:gd name="connsiteX3-157" fmla="*/ 0 w 458363"/>
              <a:gd name="connsiteY3-158" fmla="*/ 235711 h 383884"/>
              <a:gd name="connsiteX4-159" fmla="*/ 148173 w 458363"/>
              <a:gd name="connsiteY4-160" fmla="*/ 383884 h 383884"/>
              <a:gd name="connsiteX5-161" fmla="*/ 222052 w 458363"/>
              <a:gd name="connsiteY5-162" fmla="*/ 310004 h 383884"/>
              <a:gd name="connsiteX6-163" fmla="*/ 221140 w 458363"/>
              <a:gd name="connsiteY6-164" fmla="*/ 309102 h 383884"/>
              <a:gd name="connsiteX7-165" fmla="*/ 458363 w 458363"/>
              <a:gd name="connsiteY7-166" fmla="*/ 71354 h 383884"/>
              <a:gd name="connsiteX8-167" fmla="*/ 387009 w 458363"/>
              <a:gd name="connsiteY8-168" fmla="*/ 0 h 383884"/>
              <a:gd name="connsiteX9-169" fmla="*/ 73856 w 458363"/>
              <a:gd name="connsiteY9-170" fmla="*/ 188789 h 383884"/>
              <a:gd name="connsiteX10-171" fmla="*/ 26938 w 458363"/>
              <a:gd name="connsiteY10-172" fmla="*/ 235712 h 383884"/>
              <a:gd name="connsiteX11-173" fmla="*/ 73856 w 458363"/>
              <a:gd name="connsiteY11-174" fmla="*/ 188789 h 383884"/>
              <a:gd name="connsiteX0-175" fmla="*/ 387009 w 458363"/>
              <a:gd name="connsiteY0-176" fmla="*/ 0 h 383884"/>
              <a:gd name="connsiteX1-177" fmla="*/ 149768 w 458363"/>
              <a:gd name="connsiteY1-178" fmla="*/ 237762 h 383884"/>
              <a:gd name="connsiteX2-179" fmla="*/ 73856 w 458363"/>
              <a:gd name="connsiteY2-180" fmla="*/ 161851 h 383884"/>
              <a:gd name="connsiteX3-181" fmla="*/ 0 w 458363"/>
              <a:gd name="connsiteY3-182" fmla="*/ 235711 h 383884"/>
              <a:gd name="connsiteX4-183" fmla="*/ 148173 w 458363"/>
              <a:gd name="connsiteY4-184" fmla="*/ 383884 h 383884"/>
              <a:gd name="connsiteX5-185" fmla="*/ 222052 w 458363"/>
              <a:gd name="connsiteY5-186" fmla="*/ 310004 h 383884"/>
              <a:gd name="connsiteX6-187" fmla="*/ 221140 w 458363"/>
              <a:gd name="connsiteY6-188" fmla="*/ 309102 h 383884"/>
              <a:gd name="connsiteX7-189" fmla="*/ 458363 w 458363"/>
              <a:gd name="connsiteY7-190" fmla="*/ 71354 h 383884"/>
              <a:gd name="connsiteX8-191" fmla="*/ 387009 w 458363"/>
              <a:gd name="connsiteY8-192" fmla="*/ 0 h 3838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58363" h="383884">
                <a:moveTo>
                  <a:pt x="387009" y="0"/>
                </a:moveTo>
                <a:lnTo>
                  <a:pt x="149768" y="237762"/>
                </a:lnTo>
                <a:lnTo>
                  <a:pt x="73856" y="161851"/>
                </a:lnTo>
                <a:lnTo>
                  <a:pt x="0" y="235711"/>
                </a:lnTo>
                <a:lnTo>
                  <a:pt x="148173" y="383884"/>
                </a:lnTo>
                <a:lnTo>
                  <a:pt x="222052" y="310004"/>
                </a:lnTo>
                <a:lnTo>
                  <a:pt x="221140" y="309102"/>
                </a:lnTo>
                <a:lnTo>
                  <a:pt x="458363" y="71354"/>
                </a:lnTo>
                <a:lnTo>
                  <a:pt x="387009" y="0"/>
                </a:lnTo>
                <a:close/>
              </a:path>
            </a:pathLst>
          </a:custGeom>
          <a:solidFill>
            <a:schemeClr val="bg1"/>
          </a:solidFill>
          <a:ln w="9525" cap="flat">
            <a:noFill/>
            <a:prstDash val="solid"/>
            <a:miter/>
          </a:ln>
        </p:spPr>
        <p:txBody>
          <a:bodyPr rtlCol="0" anchor="ctr"/>
          <a:p>
            <a:endParaRPr lang="zh-CN" altLang="en-US">
              <a:cs typeface="Inter" panose="02000503000000020004" charset="0"/>
            </a:endParaRPr>
          </a:p>
        </p:txBody>
      </p:sp>
      <p:sp>
        <p:nvSpPr>
          <p:cNvPr id="26" name="Oval 7"/>
          <p:cNvSpPr>
            <a:spLocks noChangeArrowheads="1"/>
          </p:cNvSpPr>
          <p:nvPr/>
        </p:nvSpPr>
        <p:spPr bwMode="auto">
          <a:xfrm>
            <a:off x="6462798" y="3297193"/>
            <a:ext cx="314325" cy="317500"/>
          </a:xfrm>
          <a:prstGeom prst="ellipse">
            <a:avLst/>
          </a:prstGeom>
          <a:solidFill>
            <a:schemeClr val="accent1"/>
          </a:solidFill>
          <a:ln w="6350" cap="flat">
            <a:noFill/>
            <a:prstDash val="solid"/>
            <a:miter lim="800000"/>
          </a:ln>
        </p:spPr>
        <p:txBody>
          <a:bodyPr vert="horz" wrap="square" lIns="91440" tIns="45720" rIns="91440" bIns="45720" numCol="1" anchor="t" anchorCtr="0" compatLnSpc="1"/>
          <a:p>
            <a:endParaRPr lang="en-US">
              <a:solidFill>
                <a:schemeClr val="accent1"/>
              </a:solidFill>
              <a:cs typeface="Inter" panose="02000503000000020004" charset="0"/>
            </a:endParaRPr>
          </a:p>
        </p:txBody>
      </p:sp>
      <p:sp>
        <p:nvSpPr>
          <p:cNvPr id="34" name="文本框 16"/>
          <p:cNvSpPr txBox="1"/>
          <p:nvPr/>
        </p:nvSpPr>
        <p:spPr>
          <a:xfrm>
            <a:off x="6777087" y="3227098"/>
            <a:ext cx="4192903" cy="607695"/>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Real-time data updates and notifications for improved decision-making.</a:t>
            </a:r>
            <a:endParaRPr kumimoji="1" lang="zh-CN" altLang="en-US" sz="1400" dirty="0">
              <a:solidFill>
                <a:schemeClr val="tx1">
                  <a:lumMod val="75000"/>
                  <a:lumOff val="25000"/>
                </a:schemeClr>
              </a:solidFill>
              <a:latin typeface="+mn-ea"/>
              <a:cs typeface="Inter" panose="02000503000000020004" charset="0"/>
            </a:endParaRPr>
          </a:p>
        </p:txBody>
      </p:sp>
      <p:sp>
        <p:nvSpPr>
          <p:cNvPr id="38" name="任意形状 66"/>
          <p:cNvSpPr>
            <a:spLocks noChangeAspect="1"/>
          </p:cNvSpPr>
          <p:nvPr/>
        </p:nvSpPr>
        <p:spPr>
          <a:xfrm>
            <a:off x="6533991" y="3383943"/>
            <a:ext cx="171938" cy="144000"/>
          </a:xfrm>
          <a:custGeom>
            <a:avLst/>
            <a:gdLst>
              <a:gd name="connsiteX0" fmla="*/ 387009 w 457200"/>
              <a:gd name="connsiteY0" fmla="*/ 0 h 381000"/>
              <a:gd name="connsiteX1" fmla="*/ 149768 w 457200"/>
              <a:gd name="connsiteY1" fmla="*/ 237762 h 381000"/>
              <a:gd name="connsiteX2" fmla="*/ 73856 w 457200"/>
              <a:gd name="connsiteY2" fmla="*/ 161851 h 381000"/>
              <a:gd name="connsiteX3" fmla="*/ 0 w 457200"/>
              <a:gd name="connsiteY3" fmla="*/ 235711 h 381000"/>
              <a:gd name="connsiteX4" fmla="*/ 148173 w 457200"/>
              <a:gd name="connsiteY4" fmla="*/ 383884 h 381000"/>
              <a:gd name="connsiteX5" fmla="*/ 222052 w 457200"/>
              <a:gd name="connsiteY5" fmla="*/ 310004 h 381000"/>
              <a:gd name="connsiteX6" fmla="*/ 221140 w 457200"/>
              <a:gd name="connsiteY6" fmla="*/ 309102 h 381000"/>
              <a:gd name="connsiteX7" fmla="*/ 458363 w 457200"/>
              <a:gd name="connsiteY7" fmla="*/ 71354 h 381000"/>
              <a:gd name="connsiteX8" fmla="*/ 387009 w 457200"/>
              <a:gd name="connsiteY8" fmla="*/ 0 h 381000"/>
              <a:gd name="connsiteX9" fmla="*/ 195077 w 457200"/>
              <a:gd name="connsiteY9" fmla="*/ 310042 h 381000"/>
              <a:gd name="connsiteX10" fmla="*/ 148172 w 457200"/>
              <a:gd name="connsiteY10" fmla="*/ 356946 h 381000"/>
              <a:gd name="connsiteX11" fmla="*/ 26938 w 457200"/>
              <a:gd name="connsiteY11" fmla="*/ 235712 h 381000"/>
              <a:gd name="connsiteX12" fmla="*/ 73856 w 457200"/>
              <a:gd name="connsiteY12" fmla="*/ 188789 h 381000"/>
              <a:gd name="connsiteX13" fmla="*/ 149786 w 457200"/>
              <a:gd name="connsiteY13" fmla="*/ 264719 h 381000"/>
              <a:gd name="connsiteX14" fmla="*/ 387028 w 457200"/>
              <a:gd name="connsiteY14" fmla="*/ 26957 h 381000"/>
              <a:gd name="connsiteX15" fmla="*/ 431444 w 457200"/>
              <a:gd name="connsiteY15" fmla="*/ 71372 h 381000"/>
              <a:gd name="connsiteX16" fmla="*/ 194184 w 457200"/>
              <a:gd name="connsiteY16" fmla="*/ 309149 h 381000"/>
              <a:gd name="connsiteX17" fmla="*/ 195077 w 457200"/>
              <a:gd name="connsiteY17" fmla="*/ 310042 h 381000"/>
              <a:gd name="connsiteX0-1" fmla="*/ 387009 w 458363"/>
              <a:gd name="connsiteY0-2" fmla="*/ 0 h 383884"/>
              <a:gd name="connsiteX1-3" fmla="*/ 149768 w 458363"/>
              <a:gd name="connsiteY1-4" fmla="*/ 237762 h 383884"/>
              <a:gd name="connsiteX2-5" fmla="*/ 73856 w 458363"/>
              <a:gd name="connsiteY2-6" fmla="*/ 161851 h 383884"/>
              <a:gd name="connsiteX3-7" fmla="*/ 0 w 458363"/>
              <a:gd name="connsiteY3-8" fmla="*/ 235711 h 383884"/>
              <a:gd name="connsiteX4-9" fmla="*/ 148173 w 458363"/>
              <a:gd name="connsiteY4-10" fmla="*/ 383884 h 383884"/>
              <a:gd name="connsiteX5-11" fmla="*/ 222052 w 458363"/>
              <a:gd name="connsiteY5-12" fmla="*/ 310004 h 383884"/>
              <a:gd name="connsiteX6-13" fmla="*/ 221140 w 458363"/>
              <a:gd name="connsiteY6-14" fmla="*/ 309102 h 383884"/>
              <a:gd name="connsiteX7-15" fmla="*/ 458363 w 458363"/>
              <a:gd name="connsiteY7-16" fmla="*/ 71354 h 383884"/>
              <a:gd name="connsiteX8-17" fmla="*/ 387009 w 458363"/>
              <a:gd name="connsiteY8-18" fmla="*/ 0 h 383884"/>
              <a:gd name="connsiteX9-19" fmla="*/ 195077 w 458363"/>
              <a:gd name="connsiteY9-20" fmla="*/ 310042 h 383884"/>
              <a:gd name="connsiteX10-21" fmla="*/ 148172 w 458363"/>
              <a:gd name="connsiteY10-22" fmla="*/ 356946 h 383884"/>
              <a:gd name="connsiteX11-23" fmla="*/ 26938 w 458363"/>
              <a:gd name="connsiteY11-24" fmla="*/ 235712 h 383884"/>
              <a:gd name="connsiteX12-25" fmla="*/ 73856 w 458363"/>
              <a:gd name="connsiteY12-26" fmla="*/ 188789 h 383884"/>
              <a:gd name="connsiteX13-27" fmla="*/ 149786 w 458363"/>
              <a:gd name="connsiteY13-28" fmla="*/ 264719 h 383884"/>
              <a:gd name="connsiteX14-29" fmla="*/ 431444 w 458363"/>
              <a:gd name="connsiteY14-30" fmla="*/ 71372 h 383884"/>
              <a:gd name="connsiteX15-31" fmla="*/ 194184 w 458363"/>
              <a:gd name="connsiteY15-32" fmla="*/ 309149 h 383884"/>
              <a:gd name="connsiteX16-33" fmla="*/ 195077 w 458363"/>
              <a:gd name="connsiteY16-34" fmla="*/ 310042 h 383884"/>
              <a:gd name="connsiteX0-35" fmla="*/ 387009 w 458363"/>
              <a:gd name="connsiteY0-36" fmla="*/ 0 h 383884"/>
              <a:gd name="connsiteX1-37" fmla="*/ 149768 w 458363"/>
              <a:gd name="connsiteY1-38" fmla="*/ 237762 h 383884"/>
              <a:gd name="connsiteX2-39" fmla="*/ 73856 w 458363"/>
              <a:gd name="connsiteY2-40" fmla="*/ 161851 h 383884"/>
              <a:gd name="connsiteX3-41" fmla="*/ 0 w 458363"/>
              <a:gd name="connsiteY3-42" fmla="*/ 235711 h 383884"/>
              <a:gd name="connsiteX4-43" fmla="*/ 148173 w 458363"/>
              <a:gd name="connsiteY4-44" fmla="*/ 383884 h 383884"/>
              <a:gd name="connsiteX5-45" fmla="*/ 222052 w 458363"/>
              <a:gd name="connsiteY5-46" fmla="*/ 310004 h 383884"/>
              <a:gd name="connsiteX6-47" fmla="*/ 221140 w 458363"/>
              <a:gd name="connsiteY6-48" fmla="*/ 309102 h 383884"/>
              <a:gd name="connsiteX7-49" fmla="*/ 458363 w 458363"/>
              <a:gd name="connsiteY7-50" fmla="*/ 71354 h 383884"/>
              <a:gd name="connsiteX8-51" fmla="*/ 387009 w 458363"/>
              <a:gd name="connsiteY8-52" fmla="*/ 0 h 383884"/>
              <a:gd name="connsiteX9-53" fmla="*/ 195077 w 458363"/>
              <a:gd name="connsiteY9-54" fmla="*/ 310042 h 383884"/>
              <a:gd name="connsiteX10-55" fmla="*/ 148172 w 458363"/>
              <a:gd name="connsiteY10-56" fmla="*/ 356946 h 383884"/>
              <a:gd name="connsiteX11-57" fmla="*/ 26938 w 458363"/>
              <a:gd name="connsiteY11-58" fmla="*/ 235712 h 383884"/>
              <a:gd name="connsiteX12-59" fmla="*/ 73856 w 458363"/>
              <a:gd name="connsiteY12-60" fmla="*/ 188789 h 383884"/>
              <a:gd name="connsiteX13-61" fmla="*/ 149786 w 458363"/>
              <a:gd name="connsiteY13-62" fmla="*/ 264719 h 383884"/>
              <a:gd name="connsiteX14-63" fmla="*/ 194184 w 458363"/>
              <a:gd name="connsiteY14-64" fmla="*/ 309149 h 383884"/>
              <a:gd name="connsiteX15-65" fmla="*/ 195077 w 458363"/>
              <a:gd name="connsiteY15-66" fmla="*/ 310042 h 383884"/>
              <a:gd name="connsiteX0-67" fmla="*/ 387009 w 458363"/>
              <a:gd name="connsiteY0-68" fmla="*/ 0 h 383884"/>
              <a:gd name="connsiteX1-69" fmla="*/ 149768 w 458363"/>
              <a:gd name="connsiteY1-70" fmla="*/ 237762 h 383884"/>
              <a:gd name="connsiteX2-71" fmla="*/ 73856 w 458363"/>
              <a:gd name="connsiteY2-72" fmla="*/ 161851 h 383884"/>
              <a:gd name="connsiteX3-73" fmla="*/ 0 w 458363"/>
              <a:gd name="connsiteY3-74" fmla="*/ 235711 h 383884"/>
              <a:gd name="connsiteX4-75" fmla="*/ 148173 w 458363"/>
              <a:gd name="connsiteY4-76" fmla="*/ 383884 h 383884"/>
              <a:gd name="connsiteX5-77" fmla="*/ 222052 w 458363"/>
              <a:gd name="connsiteY5-78" fmla="*/ 310004 h 383884"/>
              <a:gd name="connsiteX6-79" fmla="*/ 221140 w 458363"/>
              <a:gd name="connsiteY6-80" fmla="*/ 309102 h 383884"/>
              <a:gd name="connsiteX7-81" fmla="*/ 458363 w 458363"/>
              <a:gd name="connsiteY7-82" fmla="*/ 71354 h 383884"/>
              <a:gd name="connsiteX8-83" fmla="*/ 387009 w 458363"/>
              <a:gd name="connsiteY8-84" fmla="*/ 0 h 383884"/>
              <a:gd name="connsiteX9-85" fmla="*/ 194184 w 458363"/>
              <a:gd name="connsiteY9-86" fmla="*/ 309149 h 383884"/>
              <a:gd name="connsiteX10-87" fmla="*/ 148172 w 458363"/>
              <a:gd name="connsiteY10-88" fmla="*/ 356946 h 383884"/>
              <a:gd name="connsiteX11-89" fmla="*/ 26938 w 458363"/>
              <a:gd name="connsiteY11-90" fmla="*/ 235712 h 383884"/>
              <a:gd name="connsiteX12-91" fmla="*/ 73856 w 458363"/>
              <a:gd name="connsiteY12-92" fmla="*/ 188789 h 383884"/>
              <a:gd name="connsiteX13-93" fmla="*/ 149786 w 458363"/>
              <a:gd name="connsiteY13-94" fmla="*/ 264719 h 383884"/>
              <a:gd name="connsiteX14-95" fmla="*/ 194184 w 458363"/>
              <a:gd name="connsiteY14-96" fmla="*/ 309149 h 383884"/>
              <a:gd name="connsiteX0-97" fmla="*/ 387009 w 458363"/>
              <a:gd name="connsiteY0-98" fmla="*/ 0 h 383884"/>
              <a:gd name="connsiteX1-99" fmla="*/ 149768 w 458363"/>
              <a:gd name="connsiteY1-100" fmla="*/ 237762 h 383884"/>
              <a:gd name="connsiteX2-101" fmla="*/ 73856 w 458363"/>
              <a:gd name="connsiteY2-102" fmla="*/ 161851 h 383884"/>
              <a:gd name="connsiteX3-103" fmla="*/ 0 w 458363"/>
              <a:gd name="connsiteY3-104" fmla="*/ 235711 h 383884"/>
              <a:gd name="connsiteX4-105" fmla="*/ 148173 w 458363"/>
              <a:gd name="connsiteY4-106" fmla="*/ 383884 h 383884"/>
              <a:gd name="connsiteX5-107" fmla="*/ 222052 w 458363"/>
              <a:gd name="connsiteY5-108" fmla="*/ 310004 h 383884"/>
              <a:gd name="connsiteX6-109" fmla="*/ 221140 w 458363"/>
              <a:gd name="connsiteY6-110" fmla="*/ 309102 h 383884"/>
              <a:gd name="connsiteX7-111" fmla="*/ 458363 w 458363"/>
              <a:gd name="connsiteY7-112" fmla="*/ 71354 h 383884"/>
              <a:gd name="connsiteX8-113" fmla="*/ 387009 w 458363"/>
              <a:gd name="connsiteY8-114" fmla="*/ 0 h 383884"/>
              <a:gd name="connsiteX9-115" fmla="*/ 194184 w 458363"/>
              <a:gd name="connsiteY9-116" fmla="*/ 309149 h 383884"/>
              <a:gd name="connsiteX10-117" fmla="*/ 26938 w 458363"/>
              <a:gd name="connsiteY10-118" fmla="*/ 235712 h 383884"/>
              <a:gd name="connsiteX11-119" fmla="*/ 73856 w 458363"/>
              <a:gd name="connsiteY11-120" fmla="*/ 188789 h 383884"/>
              <a:gd name="connsiteX12-121" fmla="*/ 149786 w 458363"/>
              <a:gd name="connsiteY12-122" fmla="*/ 264719 h 383884"/>
              <a:gd name="connsiteX13-123" fmla="*/ 194184 w 458363"/>
              <a:gd name="connsiteY13-124" fmla="*/ 309149 h 383884"/>
              <a:gd name="connsiteX0-125" fmla="*/ 387009 w 458363"/>
              <a:gd name="connsiteY0-126" fmla="*/ 0 h 383884"/>
              <a:gd name="connsiteX1-127" fmla="*/ 149768 w 458363"/>
              <a:gd name="connsiteY1-128" fmla="*/ 237762 h 383884"/>
              <a:gd name="connsiteX2-129" fmla="*/ 73856 w 458363"/>
              <a:gd name="connsiteY2-130" fmla="*/ 161851 h 383884"/>
              <a:gd name="connsiteX3-131" fmla="*/ 0 w 458363"/>
              <a:gd name="connsiteY3-132" fmla="*/ 235711 h 383884"/>
              <a:gd name="connsiteX4-133" fmla="*/ 148173 w 458363"/>
              <a:gd name="connsiteY4-134" fmla="*/ 383884 h 383884"/>
              <a:gd name="connsiteX5-135" fmla="*/ 222052 w 458363"/>
              <a:gd name="connsiteY5-136" fmla="*/ 310004 h 383884"/>
              <a:gd name="connsiteX6-137" fmla="*/ 221140 w 458363"/>
              <a:gd name="connsiteY6-138" fmla="*/ 309102 h 383884"/>
              <a:gd name="connsiteX7-139" fmla="*/ 458363 w 458363"/>
              <a:gd name="connsiteY7-140" fmla="*/ 71354 h 383884"/>
              <a:gd name="connsiteX8-141" fmla="*/ 387009 w 458363"/>
              <a:gd name="connsiteY8-142" fmla="*/ 0 h 383884"/>
              <a:gd name="connsiteX9-143" fmla="*/ 149786 w 458363"/>
              <a:gd name="connsiteY9-144" fmla="*/ 264719 h 383884"/>
              <a:gd name="connsiteX10-145" fmla="*/ 26938 w 458363"/>
              <a:gd name="connsiteY10-146" fmla="*/ 235712 h 383884"/>
              <a:gd name="connsiteX11-147" fmla="*/ 73856 w 458363"/>
              <a:gd name="connsiteY11-148" fmla="*/ 188789 h 383884"/>
              <a:gd name="connsiteX12-149" fmla="*/ 149786 w 458363"/>
              <a:gd name="connsiteY12-150" fmla="*/ 264719 h 383884"/>
              <a:gd name="connsiteX0-151" fmla="*/ 387009 w 458363"/>
              <a:gd name="connsiteY0-152" fmla="*/ 0 h 383884"/>
              <a:gd name="connsiteX1-153" fmla="*/ 149768 w 458363"/>
              <a:gd name="connsiteY1-154" fmla="*/ 237762 h 383884"/>
              <a:gd name="connsiteX2-155" fmla="*/ 73856 w 458363"/>
              <a:gd name="connsiteY2-156" fmla="*/ 161851 h 383884"/>
              <a:gd name="connsiteX3-157" fmla="*/ 0 w 458363"/>
              <a:gd name="connsiteY3-158" fmla="*/ 235711 h 383884"/>
              <a:gd name="connsiteX4-159" fmla="*/ 148173 w 458363"/>
              <a:gd name="connsiteY4-160" fmla="*/ 383884 h 383884"/>
              <a:gd name="connsiteX5-161" fmla="*/ 222052 w 458363"/>
              <a:gd name="connsiteY5-162" fmla="*/ 310004 h 383884"/>
              <a:gd name="connsiteX6-163" fmla="*/ 221140 w 458363"/>
              <a:gd name="connsiteY6-164" fmla="*/ 309102 h 383884"/>
              <a:gd name="connsiteX7-165" fmla="*/ 458363 w 458363"/>
              <a:gd name="connsiteY7-166" fmla="*/ 71354 h 383884"/>
              <a:gd name="connsiteX8-167" fmla="*/ 387009 w 458363"/>
              <a:gd name="connsiteY8-168" fmla="*/ 0 h 383884"/>
              <a:gd name="connsiteX9-169" fmla="*/ 73856 w 458363"/>
              <a:gd name="connsiteY9-170" fmla="*/ 188789 h 383884"/>
              <a:gd name="connsiteX10-171" fmla="*/ 26938 w 458363"/>
              <a:gd name="connsiteY10-172" fmla="*/ 235712 h 383884"/>
              <a:gd name="connsiteX11-173" fmla="*/ 73856 w 458363"/>
              <a:gd name="connsiteY11-174" fmla="*/ 188789 h 383884"/>
              <a:gd name="connsiteX0-175" fmla="*/ 387009 w 458363"/>
              <a:gd name="connsiteY0-176" fmla="*/ 0 h 383884"/>
              <a:gd name="connsiteX1-177" fmla="*/ 149768 w 458363"/>
              <a:gd name="connsiteY1-178" fmla="*/ 237762 h 383884"/>
              <a:gd name="connsiteX2-179" fmla="*/ 73856 w 458363"/>
              <a:gd name="connsiteY2-180" fmla="*/ 161851 h 383884"/>
              <a:gd name="connsiteX3-181" fmla="*/ 0 w 458363"/>
              <a:gd name="connsiteY3-182" fmla="*/ 235711 h 383884"/>
              <a:gd name="connsiteX4-183" fmla="*/ 148173 w 458363"/>
              <a:gd name="connsiteY4-184" fmla="*/ 383884 h 383884"/>
              <a:gd name="connsiteX5-185" fmla="*/ 222052 w 458363"/>
              <a:gd name="connsiteY5-186" fmla="*/ 310004 h 383884"/>
              <a:gd name="connsiteX6-187" fmla="*/ 221140 w 458363"/>
              <a:gd name="connsiteY6-188" fmla="*/ 309102 h 383884"/>
              <a:gd name="connsiteX7-189" fmla="*/ 458363 w 458363"/>
              <a:gd name="connsiteY7-190" fmla="*/ 71354 h 383884"/>
              <a:gd name="connsiteX8-191" fmla="*/ 387009 w 458363"/>
              <a:gd name="connsiteY8-192" fmla="*/ 0 h 3838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58363" h="383884">
                <a:moveTo>
                  <a:pt x="387009" y="0"/>
                </a:moveTo>
                <a:lnTo>
                  <a:pt x="149768" y="237762"/>
                </a:lnTo>
                <a:lnTo>
                  <a:pt x="73856" y="161851"/>
                </a:lnTo>
                <a:lnTo>
                  <a:pt x="0" y="235711"/>
                </a:lnTo>
                <a:lnTo>
                  <a:pt x="148173" y="383884"/>
                </a:lnTo>
                <a:lnTo>
                  <a:pt x="222052" y="310004"/>
                </a:lnTo>
                <a:lnTo>
                  <a:pt x="221140" y="309102"/>
                </a:lnTo>
                <a:lnTo>
                  <a:pt x="458363" y="71354"/>
                </a:lnTo>
                <a:lnTo>
                  <a:pt x="387009" y="0"/>
                </a:lnTo>
                <a:close/>
              </a:path>
            </a:pathLst>
          </a:custGeom>
          <a:solidFill>
            <a:schemeClr val="bg1"/>
          </a:solidFill>
          <a:ln w="9525" cap="flat">
            <a:noFill/>
            <a:prstDash val="solid"/>
            <a:miter/>
          </a:ln>
        </p:spPr>
        <p:txBody>
          <a:bodyPr rtlCol="0" anchor="ctr"/>
          <a:p>
            <a:endParaRPr lang="zh-CN" altLang="en-US">
              <a:cs typeface="Inter" panose="02000503000000020004" charset="0"/>
            </a:endParaRPr>
          </a:p>
        </p:txBody>
      </p:sp>
      <p:sp>
        <p:nvSpPr>
          <p:cNvPr id="39" name="Oval 6"/>
          <p:cNvSpPr>
            <a:spLocks noChangeArrowheads="1"/>
          </p:cNvSpPr>
          <p:nvPr/>
        </p:nvSpPr>
        <p:spPr bwMode="auto">
          <a:xfrm>
            <a:off x="6462762" y="4249693"/>
            <a:ext cx="314325" cy="317500"/>
          </a:xfrm>
          <a:prstGeom prst="ellipse">
            <a:avLst/>
          </a:prstGeom>
          <a:solidFill>
            <a:schemeClr val="accent1"/>
          </a:solidFill>
          <a:ln w="6350" cap="flat">
            <a:noFill/>
            <a:prstDash val="solid"/>
            <a:miter lim="800000"/>
          </a:ln>
        </p:spPr>
        <p:txBody>
          <a:bodyPr vert="horz" wrap="square" lIns="91440" tIns="45720" rIns="91440" bIns="45720" numCol="1" anchor="t" anchorCtr="0" compatLnSpc="1"/>
          <a:p>
            <a:endParaRPr lang="en-US">
              <a:solidFill>
                <a:schemeClr val="accent1"/>
              </a:solidFill>
              <a:cs typeface="Inter" panose="02000503000000020004" charset="0"/>
            </a:endParaRPr>
          </a:p>
        </p:txBody>
      </p:sp>
      <p:sp>
        <p:nvSpPr>
          <p:cNvPr id="40" name="文本框 23"/>
          <p:cNvSpPr txBox="1"/>
          <p:nvPr/>
        </p:nvSpPr>
        <p:spPr>
          <a:xfrm>
            <a:off x="6777086" y="4187970"/>
            <a:ext cx="4192903" cy="607695"/>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Automated invoice generation and tracking, reducing the likelihood of errors.</a:t>
            </a:r>
            <a:endParaRPr kumimoji="1" lang="zh-CN" altLang="en-US" sz="1400" dirty="0">
              <a:solidFill>
                <a:schemeClr val="tx1">
                  <a:lumMod val="75000"/>
                  <a:lumOff val="25000"/>
                </a:schemeClr>
              </a:solidFill>
              <a:latin typeface="+mn-ea"/>
              <a:cs typeface="Inter" panose="02000503000000020004" charset="0"/>
            </a:endParaRPr>
          </a:p>
        </p:txBody>
      </p:sp>
      <p:sp>
        <p:nvSpPr>
          <p:cNvPr id="41" name="任意形状 68"/>
          <p:cNvSpPr>
            <a:spLocks noChangeAspect="1"/>
          </p:cNvSpPr>
          <p:nvPr/>
        </p:nvSpPr>
        <p:spPr>
          <a:xfrm>
            <a:off x="6533955" y="4336443"/>
            <a:ext cx="171938" cy="144000"/>
          </a:xfrm>
          <a:custGeom>
            <a:avLst/>
            <a:gdLst>
              <a:gd name="connsiteX0" fmla="*/ 387009 w 457200"/>
              <a:gd name="connsiteY0" fmla="*/ 0 h 381000"/>
              <a:gd name="connsiteX1" fmla="*/ 149768 w 457200"/>
              <a:gd name="connsiteY1" fmla="*/ 237762 h 381000"/>
              <a:gd name="connsiteX2" fmla="*/ 73856 w 457200"/>
              <a:gd name="connsiteY2" fmla="*/ 161851 h 381000"/>
              <a:gd name="connsiteX3" fmla="*/ 0 w 457200"/>
              <a:gd name="connsiteY3" fmla="*/ 235711 h 381000"/>
              <a:gd name="connsiteX4" fmla="*/ 148173 w 457200"/>
              <a:gd name="connsiteY4" fmla="*/ 383884 h 381000"/>
              <a:gd name="connsiteX5" fmla="*/ 222052 w 457200"/>
              <a:gd name="connsiteY5" fmla="*/ 310004 h 381000"/>
              <a:gd name="connsiteX6" fmla="*/ 221140 w 457200"/>
              <a:gd name="connsiteY6" fmla="*/ 309102 h 381000"/>
              <a:gd name="connsiteX7" fmla="*/ 458363 w 457200"/>
              <a:gd name="connsiteY7" fmla="*/ 71354 h 381000"/>
              <a:gd name="connsiteX8" fmla="*/ 387009 w 457200"/>
              <a:gd name="connsiteY8" fmla="*/ 0 h 381000"/>
              <a:gd name="connsiteX9" fmla="*/ 195077 w 457200"/>
              <a:gd name="connsiteY9" fmla="*/ 310042 h 381000"/>
              <a:gd name="connsiteX10" fmla="*/ 148172 w 457200"/>
              <a:gd name="connsiteY10" fmla="*/ 356946 h 381000"/>
              <a:gd name="connsiteX11" fmla="*/ 26938 w 457200"/>
              <a:gd name="connsiteY11" fmla="*/ 235712 h 381000"/>
              <a:gd name="connsiteX12" fmla="*/ 73856 w 457200"/>
              <a:gd name="connsiteY12" fmla="*/ 188789 h 381000"/>
              <a:gd name="connsiteX13" fmla="*/ 149786 w 457200"/>
              <a:gd name="connsiteY13" fmla="*/ 264719 h 381000"/>
              <a:gd name="connsiteX14" fmla="*/ 387028 w 457200"/>
              <a:gd name="connsiteY14" fmla="*/ 26957 h 381000"/>
              <a:gd name="connsiteX15" fmla="*/ 431444 w 457200"/>
              <a:gd name="connsiteY15" fmla="*/ 71372 h 381000"/>
              <a:gd name="connsiteX16" fmla="*/ 194184 w 457200"/>
              <a:gd name="connsiteY16" fmla="*/ 309149 h 381000"/>
              <a:gd name="connsiteX17" fmla="*/ 195077 w 457200"/>
              <a:gd name="connsiteY17" fmla="*/ 310042 h 381000"/>
              <a:gd name="connsiteX0-1" fmla="*/ 387009 w 458363"/>
              <a:gd name="connsiteY0-2" fmla="*/ 0 h 383884"/>
              <a:gd name="connsiteX1-3" fmla="*/ 149768 w 458363"/>
              <a:gd name="connsiteY1-4" fmla="*/ 237762 h 383884"/>
              <a:gd name="connsiteX2-5" fmla="*/ 73856 w 458363"/>
              <a:gd name="connsiteY2-6" fmla="*/ 161851 h 383884"/>
              <a:gd name="connsiteX3-7" fmla="*/ 0 w 458363"/>
              <a:gd name="connsiteY3-8" fmla="*/ 235711 h 383884"/>
              <a:gd name="connsiteX4-9" fmla="*/ 148173 w 458363"/>
              <a:gd name="connsiteY4-10" fmla="*/ 383884 h 383884"/>
              <a:gd name="connsiteX5-11" fmla="*/ 222052 w 458363"/>
              <a:gd name="connsiteY5-12" fmla="*/ 310004 h 383884"/>
              <a:gd name="connsiteX6-13" fmla="*/ 221140 w 458363"/>
              <a:gd name="connsiteY6-14" fmla="*/ 309102 h 383884"/>
              <a:gd name="connsiteX7-15" fmla="*/ 458363 w 458363"/>
              <a:gd name="connsiteY7-16" fmla="*/ 71354 h 383884"/>
              <a:gd name="connsiteX8-17" fmla="*/ 387009 w 458363"/>
              <a:gd name="connsiteY8-18" fmla="*/ 0 h 383884"/>
              <a:gd name="connsiteX9-19" fmla="*/ 195077 w 458363"/>
              <a:gd name="connsiteY9-20" fmla="*/ 310042 h 383884"/>
              <a:gd name="connsiteX10-21" fmla="*/ 148172 w 458363"/>
              <a:gd name="connsiteY10-22" fmla="*/ 356946 h 383884"/>
              <a:gd name="connsiteX11-23" fmla="*/ 26938 w 458363"/>
              <a:gd name="connsiteY11-24" fmla="*/ 235712 h 383884"/>
              <a:gd name="connsiteX12-25" fmla="*/ 73856 w 458363"/>
              <a:gd name="connsiteY12-26" fmla="*/ 188789 h 383884"/>
              <a:gd name="connsiteX13-27" fmla="*/ 149786 w 458363"/>
              <a:gd name="connsiteY13-28" fmla="*/ 264719 h 383884"/>
              <a:gd name="connsiteX14-29" fmla="*/ 431444 w 458363"/>
              <a:gd name="connsiteY14-30" fmla="*/ 71372 h 383884"/>
              <a:gd name="connsiteX15-31" fmla="*/ 194184 w 458363"/>
              <a:gd name="connsiteY15-32" fmla="*/ 309149 h 383884"/>
              <a:gd name="connsiteX16-33" fmla="*/ 195077 w 458363"/>
              <a:gd name="connsiteY16-34" fmla="*/ 310042 h 383884"/>
              <a:gd name="connsiteX0-35" fmla="*/ 387009 w 458363"/>
              <a:gd name="connsiteY0-36" fmla="*/ 0 h 383884"/>
              <a:gd name="connsiteX1-37" fmla="*/ 149768 w 458363"/>
              <a:gd name="connsiteY1-38" fmla="*/ 237762 h 383884"/>
              <a:gd name="connsiteX2-39" fmla="*/ 73856 w 458363"/>
              <a:gd name="connsiteY2-40" fmla="*/ 161851 h 383884"/>
              <a:gd name="connsiteX3-41" fmla="*/ 0 w 458363"/>
              <a:gd name="connsiteY3-42" fmla="*/ 235711 h 383884"/>
              <a:gd name="connsiteX4-43" fmla="*/ 148173 w 458363"/>
              <a:gd name="connsiteY4-44" fmla="*/ 383884 h 383884"/>
              <a:gd name="connsiteX5-45" fmla="*/ 222052 w 458363"/>
              <a:gd name="connsiteY5-46" fmla="*/ 310004 h 383884"/>
              <a:gd name="connsiteX6-47" fmla="*/ 221140 w 458363"/>
              <a:gd name="connsiteY6-48" fmla="*/ 309102 h 383884"/>
              <a:gd name="connsiteX7-49" fmla="*/ 458363 w 458363"/>
              <a:gd name="connsiteY7-50" fmla="*/ 71354 h 383884"/>
              <a:gd name="connsiteX8-51" fmla="*/ 387009 w 458363"/>
              <a:gd name="connsiteY8-52" fmla="*/ 0 h 383884"/>
              <a:gd name="connsiteX9-53" fmla="*/ 195077 w 458363"/>
              <a:gd name="connsiteY9-54" fmla="*/ 310042 h 383884"/>
              <a:gd name="connsiteX10-55" fmla="*/ 148172 w 458363"/>
              <a:gd name="connsiteY10-56" fmla="*/ 356946 h 383884"/>
              <a:gd name="connsiteX11-57" fmla="*/ 26938 w 458363"/>
              <a:gd name="connsiteY11-58" fmla="*/ 235712 h 383884"/>
              <a:gd name="connsiteX12-59" fmla="*/ 73856 w 458363"/>
              <a:gd name="connsiteY12-60" fmla="*/ 188789 h 383884"/>
              <a:gd name="connsiteX13-61" fmla="*/ 149786 w 458363"/>
              <a:gd name="connsiteY13-62" fmla="*/ 264719 h 383884"/>
              <a:gd name="connsiteX14-63" fmla="*/ 194184 w 458363"/>
              <a:gd name="connsiteY14-64" fmla="*/ 309149 h 383884"/>
              <a:gd name="connsiteX15-65" fmla="*/ 195077 w 458363"/>
              <a:gd name="connsiteY15-66" fmla="*/ 310042 h 383884"/>
              <a:gd name="connsiteX0-67" fmla="*/ 387009 w 458363"/>
              <a:gd name="connsiteY0-68" fmla="*/ 0 h 383884"/>
              <a:gd name="connsiteX1-69" fmla="*/ 149768 w 458363"/>
              <a:gd name="connsiteY1-70" fmla="*/ 237762 h 383884"/>
              <a:gd name="connsiteX2-71" fmla="*/ 73856 w 458363"/>
              <a:gd name="connsiteY2-72" fmla="*/ 161851 h 383884"/>
              <a:gd name="connsiteX3-73" fmla="*/ 0 w 458363"/>
              <a:gd name="connsiteY3-74" fmla="*/ 235711 h 383884"/>
              <a:gd name="connsiteX4-75" fmla="*/ 148173 w 458363"/>
              <a:gd name="connsiteY4-76" fmla="*/ 383884 h 383884"/>
              <a:gd name="connsiteX5-77" fmla="*/ 222052 w 458363"/>
              <a:gd name="connsiteY5-78" fmla="*/ 310004 h 383884"/>
              <a:gd name="connsiteX6-79" fmla="*/ 221140 w 458363"/>
              <a:gd name="connsiteY6-80" fmla="*/ 309102 h 383884"/>
              <a:gd name="connsiteX7-81" fmla="*/ 458363 w 458363"/>
              <a:gd name="connsiteY7-82" fmla="*/ 71354 h 383884"/>
              <a:gd name="connsiteX8-83" fmla="*/ 387009 w 458363"/>
              <a:gd name="connsiteY8-84" fmla="*/ 0 h 383884"/>
              <a:gd name="connsiteX9-85" fmla="*/ 194184 w 458363"/>
              <a:gd name="connsiteY9-86" fmla="*/ 309149 h 383884"/>
              <a:gd name="connsiteX10-87" fmla="*/ 148172 w 458363"/>
              <a:gd name="connsiteY10-88" fmla="*/ 356946 h 383884"/>
              <a:gd name="connsiteX11-89" fmla="*/ 26938 w 458363"/>
              <a:gd name="connsiteY11-90" fmla="*/ 235712 h 383884"/>
              <a:gd name="connsiteX12-91" fmla="*/ 73856 w 458363"/>
              <a:gd name="connsiteY12-92" fmla="*/ 188789 h 383884"/>
              <a:gd name="connsiteX13-93" fmla="*/ 149786 w 458363"/>
              <a:gd name="connsiteY13-94" fmla="*/ 264719 h 383884"/>
              <a:gd name="connsiteX14-95" fmla="*/ 194184 w 458363"/>
              <a:gd name="connsiteY14-96" fmla="*/ 309149 h 383884"/>
              <a:gd name="connsiteX0-97" fmla="*/ 387009 w 458363"/>
              <a:gd name="connsiteY0-98" fmla="*/ 0 h 383884"/>
              <a:gd name="connsiteX1-99" fmla="*/ 149768 w 458363"/>
              <a:gd name="connsiteY1-100" fmla="*/ 237762 h 383884"/>
              <a:gd name="connsiteX2-101" fmla="*/ 73856 w 458363"/>
              <a:gd name="connsiteY2-102" fmla="*/ 161851 h 383884"/>
              <a:gd name="connsiteX3-103" fmla="*/ 0 w 458363"/>
              <a:gd name="connsiteY3-104" fmla="*/ 235711 h 383884"/>
              <a:gd name="connsiteX4-105" fmla="*/ 148173 w 458363"/>
              <a:gd name="connsiteY4-106" fmla="*/ 383884 h 383884"/>
              <a:gd name="connsiteX5-107" fmla="*/ 222052 w 458363"/>
              <a:gd name="connsiteY5-108" fmla="*/ 310004 h 383884"/>
              <a:gd name="connsiteX6-109" fmla="*/ 221140 w 458363"/>
              <a:gd name="connsiteY6-110" fmla="*/ 309102 h 383884"/>
              <a:gd name="connsiteX7-111" fmla="*/ 458363 w 458363"/>
              <a:gd name="connsiteY7-112" fmla="*/ 71354 h 383884"/>
              <a:gd name="connsiteX8-113" fmla="*/ 387009 w 458363"/>
              <a:gd name="connsiteY8-114" fmla="*/ 0 h 383884"/>
              <a:gd name="connsiteX9-115" fmla="*/ 194184 w 458363"/>
              <a:gd name="connsiteY9-116" fmla="*/ 309149 h 383884"/>
              <a:gd name="connsiteX10-117" fmla="*/ 26938 w 458363"/>
              <a:gd name="connsiteY10-118" fmla="*/ 235712 h 383884"/>
              <a:gd name="connsiteX11-119" fmla="*/ 73856 w 458363"/>
              <a:gd name="connsiteY11-120" fmla="*/ 188789 h 383884"/>
              <a:gd name="connsiteX12-121" fmla="*/ 149786 w 458363"/>
              <a:gd name="connsiteY12-122" fmla="*/ 264719 h 383884"/>
              <a:gd name="connsiteX13-123" fmla="*/ 194184 w 458363"/>
              <a:gd name="connsiteY13-124" fmla="*/ 309149 h 383884"/>
              <a:gd name="connsiteX0-125" fmla="*/ 387009 w 458363"/>
              <a:gd name="connsiteY0-126" fmla="*/ 0 h 383884"/>
              <a:gd name="connsiteX1-127" fmla="*/ 149768 w 458363"/>
              <a:gd name="connsiteY1-128" fmla="*/ 237762 h 383884"/>
              <a:gd name="connsiteX2-129" fmla="*/ 73856 w 458363"/>
              <a:gd name="connsiteY2-130" fmla="*/ 161851 h 383884"/>
              <a:gd name="connsiteX3-131" fmla="*/ 0 w 458363"/>
              <a:gd name="connsiteY3-132" fmla="*/ 235711 h 383884"/>
              <a:gd name="connsiteX4-133" fmla="*/ 148173 w 458363"/>
              <a:gd name="connsiteY4-134" fmla="*/ 383884 h 383884"/>
              <a:gd name="connsiteX5-135" fmla="*/ 222052 w 458363"/>
              <a:gd name="connsiteY5-136" fmla="*/ 310004 h 383884"/>
              <a:gd name="connsiteX6-137" fmla="*/ 221140 w 458363"/>
              <a:gd name="connsiteY6-138" fmla="*/ 309102 h 383884"/>
              <a:gd name="connsiteX7-139" fmla="*/ 458363 w 458363"/>
              <a:gd name="connsiteY7-140" fmla="*/ 71354 h 383884"/>
              <a:gd name="connsiteX8-141" fmla="*/ 387009 w 458363"/>
              <a:gd name="connsiteY8-142" fmla="*/ 0 h 383884"/>
              <a:gd name="connsiteX9-143" fmla="*/ 149786 w 458363"/>
              <a:gd name="connsiteY9-144" fmla="*/ 264719 h 383884"/>
              <a:gd name="connsiteX10-145" fmla="*/ 26938 w 458363"/>
              <a:gd name="connsiteY10-146" fmla="*/ 235712 h 383884"/>
              <a:gd name="connsiteX11-147" fmla="*/ 73856 w 458363"/>
              <a:gd name="connsiteY11-148" fmla="*/ 188789 h 383884"/>
              <a:gd name="connsiteX12-149" fmla="*/ 149786 w 458363"/>
              <a:gd name="connsiteY12-150" fmla="*/ 264719 h 383884"/>
              <a:gd name="connsiteX0-151" fmla="*/ 387009 w 458363"/>
              <a:gd name="connsiteY0-152" fmla="*/ 0 h 383884"/>
              <a:gd name="connsiteX1-153" fmla="*/ 149768 w 458363"/>
              <a:gd name="connsiteY1-154" fmla="*/ 237762 h 383884"/>
              <a:gd name="connsiteX2-155" fmla="*/ 73856 w 458363"/>
              <a:gd name="connsiteY2-156" fmla="*/ 161851 h 383884"/>
              <a:gd name="connsiteX3-157" fmla="*/ 0 w 458363"/>
              <a:gd name="connsiteY3-158" fmla="*/ 235711 h 383884"/>
              <a:gd name="connsiteX4-159" fmla="*/ 148173 w 458363"/>
              <a:gd name="connsiteY4-160" fmla="*/ 383884 h 383884"/>
              <a:gd name="connsiteX5-161" fmla="*/ 222052 w 458363"/>
              <a:gd name="connsiteY5-162" fmla="*/ 310004 h 383884"/>
              <a:gd name="connsiteX6-163" fmla="*/ 221140 w 458363"/>
              <a:gd name="connsiteY6-164" fmla="*/ 309102 h 383884"/>
              <a:gd name="connsiteX7-165" fmla="*/ 458363 w 458363"/>
              <a:gd name="connsiteY7-166" fmla="*/ 71354 h 383884"/>
              <a:gd name="connsiteX8-167" fmla="*/ 387009 w 458363"/>
              <a:gd name="connsiteY8-168" fmla="*/ 0 h 383884"/>
              <a:gd name="connsiteX9-169" fmla="*/ 73856 w 458363"/>
              <a:gd name="connsiteY9-170" fmla="*/ 188789 h 383884"/>
              <a:gd name="connsiteX10-171" fmla="*/ 26938 w 458363"/>
              <a:gd name="connsiteY10-172" fmla="*/ 235712 h 383884"/>
              <a:gd name="connsiteX11-173" fmla="*/ 73856 w 458363"/>
              <a:gd name="connsiteY11-174" fmla="*/ 188789 h 383884"/>
              <a:gd name="connsiteX0-175" fmla="*/ 387009 w 458363"/>
              <a:gd name="connsiteY0-176" fmla="*/ 0 h 383884"/>
              <a:gd name="connsiteX1-177" fmla="*/ 149768 w 458363"/>
              <a:gd name="connsiteY1-178" fmla="*/ 237762 h 383884"/>
              <a:gd name="connsiteX2-179" fmla="*/ 73856 w 458363"/>
              <a:gd name="connsiteY2-180" fmla="*/ 161851 h 383884"/>
              <a:gd name="connsiteX3-181" fmla="*/ 0 w 458363"/>
              <a:gd name="connsiteY3-182" fmla="*/ 235711 h 383884"/>
              <a:gd name="connsiteX4-183" fmla="*/ 148173 w 458363"/>
              <a:gd name="connsiteY4-184" fmla="*/ 383884 h 383884"/>
              <a:gd name="connsiteX5-185" fmla="*/ 222052 w 458363"/>
              <a:gd name="connsiteY5-186" fmla="*/ 310004 h 383884"/>
              <a:gd name="connsiteX6-187" fmla="*/ 221140 w 458363"/>
              <a:gd name="connsiteY6-188" fmla="*/ 309102 h 383884"/>
              <a:gd name="connsiteX7-189" fmla="*/ 458363 w 458363"/>
              <a:gd name="connsiteY7-190" fmla="*/ 71354 h 383884"/>
              <a:gd name="connsiteX8-191" fmla="*/ 387009 w 458363"/>
              <a:gd name="connsiteY8-192" fmla="*/ 0 h 3838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58363" h="383884">
                <a:moveTo>
                  <a:pt x="387009" y="0"/>
                </a:moveTo>
                <a:lnTo>
                  <a:pt x="149768" y="237762"/>
                </a:lnTo>
                <a:lnTo>
                  <a:pt x="73856" y="161851"/>
                </a:lnTo>
                <a:lnTo>
                  <a:pt x="0" y="235711"/>
                </a:lnTo>
                <a:lnTo>
                  <a:pt x="148173" y="383884"/>
                </a:lnTo>
                <a:lnTo>
                  <a:pt x="222052" y="310004"/>
                </a:lnTo>
                <a:lnTo>
                  <a:pt x="221140" y="309102"/>
                </a:lnTo>
                <a:lnTo>
                  <a:pt x="458363" y="71354"/>
                </a:lnTo>
                <a:lnTo>
                  <a:pt x="387009" y="0"/>
                </a:lnTo>
                <a:close/>
              </a:path>
            </a:pathLst>
          </a:custGeom>
          <a:solidFill>
            <a:schemeClr val="bg1"/>
          </a:solidFill>
          <a:ln w="9525" cap="flat">
            <a:noFill/>
            <a:prstDash val="solid"/>
            <a:miter/>
          </a:ln>
        </p:spPr>
        <p:txBody>
          <a:bodyPr rtlCol="0" anchor="ctr"/>
          <a:p>
            <a:endParaRPr lang="zh-CN" altLang="en-US">
              <a:cs typeface="Inter" panose="02000503000000020004" charset="0"/>
            </a:endParaRPr>
          </a:p>
        </p:txBody>
      </p:sp>
      <p:sp>
        <p:nvSpPr>
          <p:cNvPr id="42" name="Oval 6"/>
          <p:cNvSpPr>
            <a:spLocks noChangeArrowheads="1"/>
          </p:cNvSpPr>
          <p:nvPr/>
        </p:nvSpPr>
        <p:spPr bwMode="auto">
          <a:xfrm>
            <a:off x="6461210" y="5210566"/>
            <a:ext cx="314325" cy="317500"/>
          </a:xfrm>
          <a:prstGeom prst="ellipse">
            <a:avLst/>
          </a:prstGeom>
          <a:solidFill>
            <a:schemeClr val="accent1"/>
          </a:solidFill>
          <a:ln w="6350" cap="flat">
            <a:noFill/>
            <a:prstDash val="solid"/>
            <a:miter lim="800000"/>
          </a:ln>
        </p:spPr>
        <p:txBody>
          <a:bodyPr vert="horz" wrap="square" lIns="91440" tIns="45720" rIns="91440" bIns="45720" numCol="1" anchor="t" anchorCtr="0" compatLnSpc="1"/>
          <a:p>
            <a:endParaRPr lang="en-US">
              <a:solidFill>
                <a:schemeClr val="accent1"/>
              </a:solidFill>
              <a:cs typeface="Inter" panose="02000503000000020004" charset="0"/>
            </a:endParaRPr>
          </a:p>
        </p:txBody>
      </p:sp>
      <p:sp>
        <p:nvSpPr>
          <p:cNvPr id="43" name="文本框 31"/>
          <p:cNvSpPr txBox="1"/>
          <p:nvPr/>
        </p:nvSpPr>
        <p:spPr>
          <a:xfrm>
            <a:off x="6775534" y="5148843"/>
            <a:ext cx="4192903" cy="607695"/>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Enhanced customer engagement tracking through detailed analytics and reporting.</a:t>
            </a:r>
            <a:endParaRPr kumimoji="1" lang="zh-CN" altLang="en-US" sz="1400" dirty="0">
              <a:solidFill>
                <a:schemeClr val="tx1">
                  <a:lumMod val="75000"/>
                  <a:lumOff val="25000"/>
                </a:schemeClr>
              </a:solidFill>
              <a:latin typeface="+mn-ea"/>
              <a:cs typeface="Inter" panose="02000503000000020004" charset="0"/>
            </a:endParaRPr>
          </a:p>
        </p:txBody>
      </p:sp>
      <p:sp>
        <p:nvSpPr>
          <p:cNvPr id="44" name="任意形状 36"/>
          <p:cNvSpPr>
            <a:spLocks noChangeAspect="1"/>
          </p:cNvSpPr>
          <p:nvPr/>
        </p:nvSpPr>
        <p:spPr>
          <a:xfrm>
            <a:off x="6532403" y="5297316"/>
            <a:ext cx="171938" cy="144000"/>
          </a:xfrm>
          <a:custGeom>
            <a:avLst/>
            <a:gdLst>
              <a:gd name="connsiteX0" fmla="*/ 387009 w 457200"/>
              <a:gd name="connsiteY0" fmla="*/ 0 h 381000"/>
              <a:gd name="connsiteX1" fmla="*/ 149768 w 457200"/>
              <a:gd name="connsiteY1" fmla="*/ 237762 h 381000"/>
              <a:gd name="connsiteX2" fmla="*/ 73856 w 457200"/>
              <a:gd name="connsiteY2" fmla="*/ 161851 h 381000"/>
              <a:gd name="connsiteX3" fmla="*/ 0 w 457200"/>
              <a:gd name="connsiteY3" fmla="*/ 235711 h 381000"/>
              <a:gd name="connsiteX4" fmla="*/ 148173 w 457200"/>
              <a:gd name="connsiteY4" fmla="*/ 383884 h 381000"/>
              <a:gd name="connsiteX5" fmla="*/ 222052 w 457200"/>
              <a:gd name="connsiteY5" fmla="*/ 310004 h 381000"/>
              <a:gd name="connsiteX6" fmla="*/ 221140 w 457200"/>
              <a:gd name="connsiteY6" fmla="*/ 309102 h 381000"/>
              <a:gd name="connsiteX7" fmla="*/ 458363 w 457200"/>
              <a:gd name="connsiteY7" fmla="*/ 71354 h 381000"/>
              <a:gd name="connsiteX8" fmla="*/ 387009 w 457200"/>
              <a:gd name="connsiteY8" fmla="*/ 0 h 381000"/>
              <a:gd name="connsiteX9" fmla="*/ 195077 w 457200"/>
              <a:gd name="connsiteY9" fmla="*/ 310042 h 381000"/>
              <a:gd name="connsiteX10" fmla="*/ 148172 w 457200"/>
              <a:gd name="connsiteY10" fmla="*/ 356946 h 381000"/>
              <a:gd name="connsiteX11" fmla="*/ 26938 w 457200"/>
              <a:gd name="connsiteY11" fmla="*/ 235712 h 381000"/>
              <a:gd name="connsiteX12" fmla="*/ 73856 w 457200"/>
              <a:gd name="connsiteY12" fmla="*/ 188789 h 381000"/>
              <a:gd name="connsiteX13" fmla="*/ 149786 w 457200"/>
              <a:gd name="connsiteY13" fmla="*/ 264719 h 381000"/>
              <a:gd name="connsiteX14" fmla="*/ 387028 w 457200"/>
              <a:gd name="connsiteY14" fmla="*/ 26957 h 381000"/>
              <a:gd name="connsiteX15" fmla="*/ 431444 w 457200"/>
              <a:gd name="connsiteY15" fmla="*/ 71372 h 381000"/>
              <a:gd name="connsiteX16" fmla="*/ 194184 w 457200"/>
              <a:gd name="connsiteY16" fmla="*/ 309149 h 381000"/>
              <a:gd name="connsiteX17" fmla="*/ 195077 w 457200"/>
              <a:gd name="connsiteY17" fmla="*/ 310042 h 381000"/>
              <a:gd name="connsiteX0-1" fmla="*/ 387009 w 458363"/>
              <a:gd name="connsiteY0-2" fmla="*/ 0 h 383884"/>
              <a:gd name="connsiteX1-3" fmla="*/ 149768 w 458363"/>
              <a:gd name="connsiteY1-4" fmla="*/ 237762 h 383884"/>
              <a:gd name="connsiteX2-5" fmla="*/ 73856 w 458363"/>
              <a:gd name="connsiteY2-6" fmla="*/ 161851 h 383884"/>
              <a:gd name="connsiteX3-7" fmla="*/ 0 w 458363"/>
              <a:gd name="connsiteY3-8" fmla="*/ 235711 h 383884"/>
              <a:gd name="connsiteX4-9" fmla="*/ 148173 w 458363"/>
              <a:gd name="connsiteY4-10" fmla="*/ 383884 h 383884"/>
              <a:gd name="connsiteX5-11" fmla="*/ 222052 w 458363"/>
              <a:gd name="connsiteY5-12" fmla="*/ 310004 h 383884"/>
              <a:gd name="connsiteX6-13" fmla="*/ 221140 w 458363"/>
              <a:gd name="connsiteY6-14" fmla="*/ 309102 h 383884"/>
              <a:gd name="connsiteX7-15" fmla="*/ 458363 w 458363"/>
              <a:gd name="connsiteY7-16" fmla="*/ 71354 h 383884"/>
              <a:gd name="connsiteX8-17" fmla="*/ 387009 w 458363"/>
              <a:gd name="connsiteY8-18" fmla="*/ 0 h 383884"/>
              <a:gd name="connsiteX9-19" fmla="*/ 195077 w 458363"/>
              <a:gd name="connsiteY9-20" fmla="*/ 310042 h 383884"/>
              <a:gd name="connsiteX10-21" fmla="*/ 148172 w 458363"/>
              <a:gd name="connsiteY10-22" fmla="*/ 356946 h 383884"/>
              <a:gd name="connsiteX11-23" fmla="*/ 26938 w 458363"/>
              <a:gd name="connsiteY11-24" fmla="*/ 235712 h 383884"/>
              <a:gd name="connsiteX12-25" fmla="*/ 73856 w 458363"/>
              <a:gd name="connsiteY12-26" fmla="*/ 188789 h 383884"/>
              <a:gd name="connsiteX13-27" fmla="*/ 149786 w 458363"/>
              <a:gd name="connsiteY13-28" fmla="*/ 264719 h 383884"/>
              <a:gd name="connsiteX14-29" fmla="*/ 431444 w 458363"/>
              <a:gd name="connsiteY14-30" fmla="*/ 71372 h 383884"/>
              <a:gd name="connsiteX15-31" fmla="*/ 194184 w 458363"/>
              <a:gd name="connsiteY15-32" fmla="*/ 309149 h 383884"/>
              <a:gd name="connsiteX16-33" fmla="*/ 195077 w 458363"/>
              <a:gd name="connsiteY16-34" fmla="*/ 310042 h 383884"/>
              <a:gd name="connsiteX0-35" fmla="*/ 387009 w 458363"/>
              <a:gd name="connsiteY0-36" fmla="*/ 0 h 383884"/>
              <a:gd name="connsiteX1-37" fmla="*/ 149768 w 458363"/>
              <a:gd name="connsiteY1-38" fmla="*/ 237762 h 383884"/>
              <a:gd name="connsiteX2-39" fmla="*/ 73856 w 458363"/>
              <a:gd name="connsiteY2-40" fmla="*/ 161851 h 383884"/>
              <a:gd name="connsiteX3-41" fmla="*/ 0 w 458363"/>
              <a:gd name="connsiteY3-42" fmla="*/ 235711 h 383884"/>
              <a:gd name="connsiteX4-43" fmla="*/ 148173 w 458363"/>
              <a:gd name="connsiteY4-44" fmla="*/ 383884 h 383884"/>
              <a:gd name="connsiteX5-45" fmla="*/ 222052 w 458363"/>
              <a:gd name="connsiteY5-46" fmla="*/ 310004 h 383884"/>
              <a:gd name="connsiteX6-47" fmla="*/ 221140 w 458363"/>
              <a:gd name="connsiteY6-48" fmla="*/ 309102 h 383884"/>
              <a:gd name="connsiteX7-49" fmla="*/ 458363 w 458363"/>
              <a:gd name="connsiteY7-50" fmla="*/ 71354 h 383884"/>
              <a:gd name="connsiteX8-51" fmla="*/ 387009 w 458363"/>
              <a:gd name="connsiteY8-52" fmla="*/ 0 h 383884"/>
              <a:gd name="connsiteX9-53" fmla="*/ 195077 w 458363"/>
              <a:gd name="connsiteY9-54" fmla="*/ 310042 h 383884"/>
              <a:gd name="connsiteX10-55" fmla="*/ 148172 w 458363"/>
              <a:gd name="connsiteY10-56" fmla="*/ 356946 h 383884"/>
              <a:gd name="connsiteX11-57" fmla="*/ 26938 w 458363"/>
              <a:gd name="connsiteY11-58" fmla="*/ 235712 h 383884"/>
              <a:gd name="connsiteX12-59" fmla="*/ 73856 w 458363"/>
              <a:gd name="connsiteY12-60" fmla="*/ 188789 h 383884"/>
              <a:gd name="connsiteX13-61" fmla="*/ 149786 w 458363"/>
              <a:gd name="connsiteY13-62" fmla="*/ 264719 h 383884"/>
              <a:gd name="connsiteX14-63" fmla="*/ 194184 w 458363"/>
              <a:gd name="connsiteY14-64" fmla="*/ 309149 h 383884"/>
              <a:gd name="connsiteX15-65" fmla="*/ 195077 w 458363"/>
              <a:gd name="connsiteY15-66" fmla="*/ 310042 h 383884"/>
              <a:gd name="connsiteX0-67" fmla="*/ 387009 w 458363"/>
              <a:gd name="connsiteY0-68" fmla="*/ 0 h 383884"/>
              <a:gd name="connsiteX1-69" fmla="*/ 149768 w 458363"/>
              <a:gd name="connsiteY1-70" fmla="*/ 237762 h 383884"/>
              <a:gd name="connsiteX2-71" fmla="*/ 73856 w 458363"/>
              <a:gd name="connsiteY2-72" fmla="*/ 161851 h 383884"/>
              <a:gd name="connsiteX3-73" fmla="*/ 0 w 458363"/>
              <a:gd name="connsiteY3-74" fmla="*/ 235711 h 383884"/>
              <a:gd name="connsiteX4-75" fmla="*/ 148173 w 458363"/>
              <a:gd name="connsiteY4-76" fmla="*/ 383884 h 383884"/>
              <a:gd name="connsiteX5-77" fmla="*/ 222052 w 458363"/>
              <a:gd name="connsiteY5-78" fmla="*/ 310004 h 383884"/>
              <a:gd name="connsiteX6-79" fmla="*/ 221140 w 458363"/>
              <a:gd name="connsiteY6-80" fmla="*/ 309102 h 383884"/>
              <a:gd name="connsiteX7-81" fmla="*/ 458363 w 458363"/>
              <a:gd name="connsiteY7-82" fmla="*/ 71354 h 383884"/>
              <a:gd name="connsiteX8-83" fmla="*/ 387009 w 458363"/>
              <a:gd name="connsiteY8-84" fmla="*/ 0 h 383884"/>
              <a:gd name="connsiteX9-85" fmla="*/ 194184 w 458363"/>
              <a:gd name="connsiteY9-86" fmla="*/ 309149 h 383884"/>
              <a:gd name="connsiteX10-87" fmla="*/ 148172 w 458363"/>
              <a:gd name="connsiteY10-88" fmla="*/ 356946 h 383884"/>
              <a:gd name="connsiteX11-89" fmla="*/ 26938 w 458363"/>
              <a:gd name="connsiteY11-90" fmla="*/ 235712 h 383884"/>
              <a:gd name="connsiteX12-91" fmla="*/ 73856 w 458363"/>
              <a:gd name="connsiteY12-92" fmla="*/ 188789 h 383884"/>
              <a:gd name="connsiteX13-93" fmla="*/ 149786 w 458363"/>
              <a:gd name="connsiteY13-94" fmla="*/ 264719 h 383884"/>
              <a:gd name="connsiteX14-95" fmla="*/ 194184 w 458363"/>
              <a:gd name="connsiteY14-96" fmla="*/ 309149 h 383884"/>
              <a:gd name="connsiteX0-97" fmla="*/ 387009 w 458363"/>
              <a:gd name="connsiteY0-98" fmla="*/ 0 h 383884"/>
              <a:gd name="connsiteX1-99" fmla="*/ 149768 w 458363"/>
              <a:gd name="connsiteY1-100" fmla="*/ 237762 h 383884"/>
              <a:gd name="connsiteX2-101" fmla="*/ 73856 w 458363"/>
              <a:gd name="connsiteY2-102" fmla="*/ 161851 h 383884"/>
              <a:gd name="connsiteX3-103" fmla="*/ 0 w 458363"/>
              <a:gd name="connsiteY3-104" fmla="*/ 235711 h 383884"/>
              <a:gd name="connsiteX4-105" fmla="*/ 148173 w 458363"/>
              <a:gd name="connsiteY4-106" fmla="*/ 383884 h 383884"/>
              <a:gd name="connsiteX5-107" fmla="*/ 222052 w 458363"/>
              <a:gd name="connsiteY5-108" fmla="*/ 310004 h 383884"/>
              <a:gd name="connsiteX6-109" fmla="*/ 221140 w 458363"/>
              <a:gd name="connsiteY6-110" fmla="*/ 309102 h 383884"/>
              <a:gd name="connsiteX7-111" fmla="*/ 458363 w 458363"/>
              <a:gd name="connsiteY7-112" fmla="*/ 71354 h 383884"/>
              <a:gd name="connsiteX8-113" fmla="*/ 387009 w 458363"/>
              <a:gd name="connsiteY8-114" fmla="*/ 0 h 383884"/>
              <a:gd name="connsiteX9-115" fmla="*/ 194184 w 458363"/>
              <a:gd name="connsiteY9-116" fmla="*/ 309149 h 383884"/>
              <a:gd name="connsiteX10-117" fmla="*/ 26938 w 458363"/>
              <a:gd name="connsiteY10-118" fmla="*/ 235712 h 383884"/>
              <a:gd name="connsiteX11-119" fmla="*/ 73856 w 458363"/>
              <a:gd name="connsiteY11-120" fmla="*/ 188789 h 383884"/>
              <a:gd name="connsiteX12-121" fmla="*/ 149786 w 458363"/>
              <a:gd name="connsiteY12-122" fmla="*/ 264719 h 383884"/>
              <a:gd name="connsiteX13-123" fmla="*/ 194184 w 458363"/>
              <a:gd name="connsiteY13-124" fmla="*/ 309149 h 383884"/>
              <a:gd name="connsiteX0-125" fmla="*/ 387009 w 458363"/>
              <a:gd name="connsiteY0-126" fmla="*/ 0 h 383884"/>
              <a:gd name="connsiteX1-127" fmla="*/ 149768 w 458363"/>
              <a:gd name="connsiteY1-128" fmla="*/ 237762 h 383884"/>
              <a:gd name="connsiteX2-129" fmla="*/ 73856 w 458363"/>
              <a:gd name="connsiteY2-130" fmla="*/ 161851 h 383884"/>
              <a:gd name="connsiteX3-131" fmla="*/ 0 w 458363"/>
              <a:gd name="connsiteY3-132" fmla="*/ 235711 h 383884"/>
              <a:gd name="connsiteX4-133" fmla="*/ 148173 w 458363"/>
              <a:gd name="connsiteY4-134" fmla="*/ 383884 h 383884"/>
              <a:gd name="connsiteX5-135" fmla="*/ 222052 w 458363"/>
              <a:gd name="connsiteY5-136" fmla="*/ 310004 h 383884"/>
              <a:gd name="connsiteX6-137" fmla="*/ 221140 w 458363"/>
              <a:gd name="connsiteY6-138" fmla="*/ 309102 h 383884"/>
              <a:gd name="connsiteX7-139" fmla="*/ 458363 w 458363"/>
              <a:gd name="connsiteY7-140" fmla="*/ 71354 h 383884"/>
              <a:gd name="connsiteX8-141" fmla="*/ 387009 w 458363"/>
              <a:gd name="connsiteY8-142" fmla="*/ 0 h 383884"/>
              <a:gd name="connsiteX9-143" fmla="*/ 149786 w 458363"/>
              <a:gd name="connsiteY9-144" fmla="*/ 264719 h 383884"/>
              <a:gd name="connsiteX10-145" fmla="*/ 26938 w 458363"/>
              <a:gd name="connsiteY10-146" fmla="*/ 235712 h 383884"/>
              <a:gd name="connsiteX11-147" fmla="*/ 73856 w 458363"/>
              <a:gd name="connsiteY11-148" fmla="*/ 188789 h 383884"/>
              <a:gd name="connsiteX12-149" fmla="*/ 149786 w 458363"/>
              <a:gd name="connsiteY12-150" fmla="*/ 264719 h 383884"/>
              <a:gd name="connsiteX0-151" fmla="*/ 387009 w 458363"/>
              <a:gd name="connsiteY0-152" fmla="*/ 0 h 383884"/>
              <a:gd name="connsiteX1-153" fmla="*/ 149768 w 458363"/>
              <a:gd name="connsiteY1-154" fmla="*/ 237762 h 383884"/>
              <a:gd name="connsiteX2-155" fmla="*/ 73856 w 458363"/>
              <a:gd name="connsiteY2-156" fmla="*/ 161851 h 383884"/>
              <a:gd name="connsiteX3-157" fmla="*/ 0 w 458363"/>
              <a:gd name="connsiteY3-158" fmla="*/ 235711 h 383884"/>
              <a:gd name="connsiteX4-159" fmla="*/ 148173 w 458363"/>
              <a:gd name="connsiteY4-160" fmla="*/ 383884 h 383884"/>
              <a:gd name="connsiteX5-161" fmla="*/ 222052 w 458363"/>
              <a:gd name="connsiteY5-162" fmla="*/ 310004 h 383884"/>
              <a:gd name="connsiteX6-163" fmla="*/ 221140 w 458363"/>
              <a:gd name="connsiteY6-164" fmla="*/ 309102 h 383884"/>
              <a:gd name="connsiteX7-165" fmla="*/ 458363 w 458363"/>
              <a:gd name="connsiteY7-166" fmla="*/ 71354 h 383884"/>
              <a:gd name="connsiteX8-167" fmla="*/ 387009 w 458363"/>
              <a:gd name="connsiteY8-168" fmla="*/ 0 h 383884"/>
              <a:gd name="connsiteX9-169" fmla="*/ 73856 w 458363"/>
              <a:gd name="connsiteY9-170" fmla="*/ 188789 h 383884"/>
              <a:gd name="connsiteX10-171" fmla="*/ 26938 w 458363"/>
              <a:gd name="connsiteY10-172" fmla="*/ 235712 h 383884"/>
              <a:gd name="connsiteX11-173" fmla="*/ 73856 w 458363"/>
              <a:gd name="connsiteY11-174" fmla="*/ 188789 h 383884"/>
              <a:gd name="connsiteX0-175" fmla="*/ 387009 w 458363"/>
              <a:gd name="connsiteY0-176" fmla="*/ 0 h 383884"/>
              <a:gd name="connsiteX1-177" fmla="*/ 149768 w 458363"/>
              <a:gd name="connsiteY1-178" fmla="*/ 237762 h 383884"/>
              <a:gd name="connsiteX2-179" fmla="*/ 73856 w 458363"/>
              <a:gd name="connsiteY2-180" fmla="*/ 161851 h 383884"/>
              <a:gd name="connsiteX3-181" fmla="*/ 0 w 458363"/>
              <a:gd name="connsiteY3-182" fmla="*/ 235711 h 383884"/>
              <a:gd name="connsiteX4-183" fmla="*/ 148173 w 458363"/>
              <a:gd name="connsiteY4-184" fmla="*/ 383884 h 383884"/>
              <a:gd name="connsiteX5-185" fmla="*/ 222052 w 458363"/>
              <a:gd name="connsiteY5-186" fmla="*/ 310004 h 383884"/>
              <a:gd name="connsiteX6-187" fmla="*/ 221140 w 458363"/>
              <a:gd name="connsiteY6-188" fmla="*/ 309102 h 383884"/>
              <a:gd name="connsiteX7-189" fmla="*/ 458363 w 458363"/>
              <a:gd name="connsiteY7-190" fmla="*/ 71354 h 383884"/>
              <a:gd name="connsiteX8-191" fmla="*/ 387009 w 458363"/>
              <a:gd name="connsiteY8-192" fmla="*/ 0 h 3838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58363" h="383884">
                <a:moveTo>
                  <a:pt x="387009" y="0"/>
                </a:moveTo>
                <a:lnTo>
                  <a:pt x="149768" y="237762"/>
                </a:lnTo>
                <a:lnTo>
                  <a:pt x="73856" y="161851"/>
                </a:lnTo>
                <a:lnTo>
                  <a:pt x="0" y="235711"/>
                </a:lnTo>
                <a:lnTo>
                  <a:pt x="148173" y="383884"/>
                </a:lnTo>
                <a:lnTo>
                  <a:pt x="222052" y="310004"/>
                </a:lnTo>
                <a:lnTo>
                  <a:pt x="221140" y="309102"/>
                </a:lnTo>
                <a:lnTo>
                  <a:pt x="458363" y="71354"/>
                </a:lnTo>
                <a:lnTo>
                  <a:pt x="387009" y="0"/>
                </a:lnTo>
                <a:close/>
              </a:path>
            </a:pathLst>
          </a:custGeom>
          <a:solidFill>
            <a:schemeClr val="bg1"/>
          </a:solidFill>
          <a:ln w="9525" cap="flat">
            <a:noFill/>
            <a:prstDash val="solid"/>
            <a:miter/>
          </a:ln>
        </p:spPr>
        <p:txBody>
          <a:bodyPr rtlCol="0" anchor="ctr"/>
          <a:p>
            <a:endParaRPr lang="zh-CN" altLang="en-US">
              <a:cs typeface="Inter" panose="020005030000000200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41"/>
          <p:cNvCxnSpPr/>
          <p:nvPr/>
        </p:nvCxnSpPr>
        <p:spPr>
          <a:xfrm>
            <a:off x="695325" y="405375"/>
            <a:ext cx="0" cy="2124156"/>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占位符 3"/>
          <p:cNvPicPr>
            <a:picLocks noGrp="1" noChangeAspect="1"/>
          </p:cNvPicPr>
          <p:nvPr>
            <p:ph type="pic" sz="quarter" idx="10"/>
          </p:nvPr>
        </p:nvPicPr>
        <p:blipFill>
          <a:blip r:embed="rId1"/>
          <a:srcRect/>
          <a:stretch>
            <a:fillRect/>
          </a:stretch>
        </p:blipFill>
        <p:spPr/>
      </p:pic>
      <p:sp>
        <p:nvSpPr>
          <p:cNvPr id="12" name="Freeform 9"/>
          <p:cNvSpPr/>
          <p:nvPr/>
        </p:nvSpPr>
        <p:spPr bwMode="auto">
          <a:xfrm rot="5400000">
            <a:off x="4786488" y="-4786488"/>
            <a:ext cx="2619024" cy="12192001"/>
          </a:xfrm>
          <a:custGeom>
            <a:avLst/>
            <a:gdLst>
              <a:gd name="T0" fmla="*/ 285 w 827"/>
              <a:gd name="T1" fmla="*/ 1527 h 1636"/>
              <a:gd name="T2" fmla="*/ 707 w 827"/>
              <a:gd name="T3" fmla="*/ 910 h 1636"/>
              <a:gd name="T4" fmla="*/ 703 w 827"/>
              <a:gd name="T5" fmla="*/ 250 h 1636"/>
              <a:gd name="T6" fmla="*/ 557 w 827"/>
              <a:gd name="T7" fmla="*/ 86 h 1636"/>
              <a:gd name="T8" fmla="*/ 442 w 827"/>
              <a:gd name="T9" fmla="*/ 0 h 1636"/>
              <a:gd name="T10" fmla="*/ 0 w 827"/>
              <a:gd name="T11" fmla="*/ 0 h 1636"/>
              <a:gd name="T12" fmla="*/ 0 w 827"/>
              <a:gd name="T13" fmla="*/ 1636 h 1636"/>
              <a:gd name="T14" fmla="*/ 246 w 827"/>
              <a:gd name="T15" fmla="*/ 1636 h 1636"/>
              <a:gd name="T16" fmla="*/ 258 w 827"/>
              <a:gd name="T17" fmla="*/ 1615 h 1636"/>
              <a:gd name="T18" fmla="*/ 285 w 827"/>
              <a:gd name="T19" fmla="*/ 1527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1636">
                <a:moveTo>
                  <a:pt x="285" y="1527"/>
                </a:moveTo>
                <a:cubicBezTo>
                  <a:pt x="351" y="1285"/>
                  <a:pt x="585" y="1129"/>
                  <a:pt x="707" y="910"/>
                </a:cubicBezTo>
                <a:cubicBezTo>
                  <a:pt x="819" y="708"/>
                  <a:pt x="827" y="445"/>
                  <a:pt x="703" y="250"/>
                </a:cubicBezTo>
                <a:cubicBezTo>
                  <a:pt x="664" y="188"/>
                  <a:pt x="613" y="134"/>
                  <a:pt x="557" y="86"/>
                </a:cubicBezTo>
                <a:cubicBezTo>
                  <a:pt x="521" y="54"/>
                  <a:pt x="483" y="25"/>
                  <a:pt x="442" y="0"/>
                </a:cubicBezTo>
                <a:cubicBezTo>
                  <a:pt x="0" y="0"/>
                  <a:pt x="0" y="0"/>
                  <a:pt x="0" y="0"/>
                </a:cubicBezTo>
                <a:cubicBezTo>
                  <a:pt x="0" y="1636"/>
                  <a:pt x="0" y="1636"/>
                  <a:pt x="0" y="1636"/>
                </a:cubicBezTo>
                <a:cubicBezTo>
                  <a:pt x="246" y="1636"/>
                  <a:pt x="246" y="1636"/>
                  <a:pt x="246" y="1636"/>
                </a:cubicBezTo>
                <a:cubicBezTo>
                  <a:pt x="251" y="1630"/>
                  <a:pt x="255" y="1623"/>
                  <a:pt x="258" y="1615"/>
                </a:cubicBezTo>
                <a:cubicBezTo>
                  <a:pt x="272" y="1588"/>
                  <a:pt x="277" y="1557"/>
                  <a:pt x="285" y="1527"/>
                </a:cubicBezTo>
                <a:close/>
              </a:path>
            </a:pathLst>
          </a:custGeom>
          <a:solidFill>
            <a:schemeClr val="tx2">
              <a:lumMod val="50000"/>
              <a:alpha val="67000"/>
            </a:schemeClr>
          </a:solidFill>
          <a:ln>
            <a:noFill/>
          </a:ln>
        </p:spPr>
        <p:txBody>
          <a:bodyPr vert="horz" wrap="square" lIns="91440" tIns="45720" rIns="91440" bIns="45720" numCol="1" anchor="t" anchorCtr="0" compatLnSpc="1"/>
          <a:lstStyle/>
          <a:p>
            <a:endParaRPr lang="en-ID">
              <a:cs typeface="Inter" panose="02000503000000020004" charset="0"/>
            </a:endParaRPr>
          </a:p>
        </p:txBody>
      </p:sp>
      <p:sp>
        <p:nvSpPr>
          <p:cNvPr id="15" name="Rectangle 14"/>
          <p:cNvSpPr/>
          <p:nvPr/>
        </p:nvSpPr>
        <p:spPr>
          <a:xfrm>
            <a:off x="545337" y="2468129"/>
            <a:ext cx="317565" cy="317565"/>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16" name="Rectangle 15"/>
          <p:cNvSpPr/>
          <p:nvPr/>
        </p:nvSpPr>
        <p:spPr>
          <a:xfrm>
            <a:off x="610407" y="2533199"/>
            <a:ext cx="187426" cy="187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17" name="TextBox 16"/>
          <p:cNvSpPr txBox="1"/>
          <p:nvPr/>
        </p:nvSpPr>
        <p:spPr>
          <a:xfrm>
            <a:off x="4652954" y="5131798"/>
            <a:ext cx="2529522" cy="730885"/>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cs typeface="Inter" panose="02000503000000020004" charset="0"/>
              </a:rPr>
              <a:t>MongoDB for scalable and flexible data storage.</a:t>
            </a:r>
            <a:endParaRPr lang="zh-CN" altLang="en-US" sz="1600" dirty="0">
              <a:solidFill>
                <a:schemeClr val="tx1">
                  <a:lumMod val="75000"/>
                  <a:lumOff val="25000"/>
                </a:schemeClr>
              </a:solidFill>
              <a:cs typeface="Inter" panose="02000503000000020004" charset="0"/>
            </a:endParaRPr>
          </a:p>
        </p:txBody>
      </p:sp>
      <p:sp>
        <p:nvSpPr>
          <p:cNvPr id="18" name="TextBox 17"/>
          <p:cNvSpPr txBox="1"/>
          <p:nvPr/>
        </p:nvSpPr>
        <p:spPr>
          <a:xfrm>
            <a:off x="4630652" y="4769592"/>
            <a:ext cx="2450223" cy="460375"/>
          </a:xfrm>
          <a:prstGeom prst="rect">
            <a:avLst/>
          </a:prstGeom>
          <a:noFill/>
        </p:spPr>
        <p:txBody>
          <a:bodyPr wrap="square" rtlCol="0">
            <a:spAutoFit/>
          </a:bodyPr>
          <a:lstStyle>
            <a:defPPr>
              <a:defRPr lang="en-US"/>
            </a:defPPr>
            <a:lvl1pPr>
              <a:defRPr sz="2000">
                <a:solidFill>
                  <a:schemeClr val="accent1"/>
                </a:solidFill>
                <a:latin typeface="思源黑体 CN Medium" panose="020B0600000000000000" pitchFamily="34" charset="-128"/>
                <a:ea typeface="思源黑体 CN Medium" panose="020B0600000000000000" pitchFamily="34" charset="-128"/>
              </a:defRPr>
            </a:lvl1pPr>
          </a:lstStyle>
          <a:p>
            <a:r>
              <a:rPr lang="zh-CN" altLang="en-US" sz="2400" dirty="0">
                <a:latin typeface="+mj-ea"/>
                <a:ea typeface="+mj-ea"/>
                <a:cs typeface="Inter" panose="02000503000000020004" charset="0"/>
              </a:rPr>
              <a:t>Database:</a:t>
            </a:r>
            <a:endParaRPr lang="zh-CN" altLang="en-US" sz="2400" dirty="0">
              <a:latin typeface="+mj-ea"/>
              <a:ea typeface="+mj-ea"/>
              <a:cs typeface="Inter" panose="02000503000000020004" charset="0"/>
            </a:endParaRPr>
          </a:p>
        </p:txBody>
      </p:sp>
      <p:sp>
        <p:nvSpPr>
          <p:cNvPr id="19" name="TextBox 18"/>
          <p:cNvSpPr txBox="1"/>
          <p:nvPr/>
        </p:nvSpPr>
        <p:spPr>
          <a:xfrm>
            <a:off x="7729220" y="5132070"/>
            <a:ext cx="3357880" cy="1370965"/>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cs typeface="Inter" panose="02000503000000020004" charset="0"/>
              </a:rPr>
              <a:t>Integration with third-party APIs for extended functionality.</a:t>
            </a:r>
            <a:endParaRPr lang="zh-CN" altLang="en-US" sz="1600" dirty="0">
              <a:solidFill>
                <a:schemeClr val="tx1">
                  <a:lumMod val="75000"/>
                  <a:lumOff val="25000"/>
                </a:schemeClr>
              </a:solidFill>
              <a:cs typeface="Inter" panose="02000503000000020004" charset="0"/>
            </a:endParaRPr>
          </a:p>
          <a:p>
            <a:pPr>
              <a:lnSpc>
                <a:spcPct val="130000"/>
              </a:lnSpc>
            </a:pPr>
            <a:r>
              <a:rPr lang="zh-CN" altLang="en-US" sz="1600" dirty="0">
                <a:solidFill>
                  <a:schemeClr val="tx1">
                    <a:lumMod val="75000"/>
                    <a:lumOff val="25000"/>
                  </a:schemeClr>
                </a:solidFill>
                <a:cs typeface="Inter" panose="02000503000000020004" charset="0"/>
              </a:rPr>
              <a:t>Real-time data processing for up-to-date information.</a:t>
            </a:r>
            <a:endParaRPr lang="zh-CN" altLang="en-US" sz="1600" dirty="0">
              <a:solidFill>
                <a:schemeClr val="tx1">
                  <a:lumMod val="75000"/>
                  <a:lumOff val="25000"/>
                </a:schemeClr>
              </a:solidFill>
              <a:cs typeface="Inter" panose="02000503000000020004" charset="0"/>
            </a:endParaRPr>
          </a:p>
        </p:txBody>
      </p:sp>
      <p:sp>
        <p:nvSpPr>
          <p:cNvPr id="20" name="TextBox 19"/>
          <p:cNvSpPr txBox="1"/>
          <p:nvPr/>
        </p:nvSpPr>
        <p:spPr>
          <a:xfrm>
            <a:off x="7707199" y="4769592"/>
            <a:ext cx="2450223" cy="460375"/>
          </a:xfrm>
          <a:prstGeom prst="rect">
            <a:avLst/>
          </a:prstGeom>
          <a:noFill/>
        </p:spPr>
        <p:txBody>
          <a:bodyPr wrap="square" rtlCol="0">
            <a:spAutoFit/>
          </a:bodyPr>
          <a:lstStyle>
            <a:defPPr>
              <a:defRPr lang="en-US"/>
            </a:defPPr>
            <a:lvl1pPr>
              <a:defRPr sz="2000">
                <a:solidFill>
                  <a:schemeClr val="accent1"/>
                </a:solidFill>
                <a:latin typeface="思源黑体 CN Medium" panose="020B0600000000000000" pitchFamily="34" charset="-128"/>
                <a:ea typeface="思源黑体 CN Medium" panose="020B0600000000000000" pitchFamily="34" charset="-128"/>
              </a:defRPr>
            </a:lvl1pPr>
          </a:lstStyle>
          <a:p>
            <a:r>
              <a:rPr lang="zh-CN" altLang="en-US" sz="2400" dirty="0">
                <a:latin typeface="+mj-ea"/>
                <a:ea typeface="+mj-ea"/>
                <a:cs typeface="Inter" panose="02000503000000020004" charset="0"/>
              </a:rPr>
              <a:t>Others:</a:t>
            </a:r>
            <a:endParaRPr lang="zh-CN" altLang="en-US" sz="2400" dirty="0">
              <a:latin typeface="+mj-ea"/>
              <a:ea typeface="+mj-ea"/>
              <a:cs typeface="Inter" panose="02000503000000020004" charset="0"/>
            </a:endParaRPr>
          </a:p>
        </p:txBody>
      </p:sp>
      <p:sp>
        <p:nvSpPr>
          <p:cNvPr id="21" name="Oval 20"/>
          <p:cNvSpPr/>
          <p:nvPr/>
        </p:nvSpPr>
        <p:spPr>
          <a:xfrm>
            <a:off x="4476109" y="4911432"/>
            <a:ext cx="146755" cy="1467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000">
              <a:cs typeface="Inter" panose="02000503000000020004" charset="0"/>
            </a:endParaRPr>
          </a:p>
        </p:txBody>
      </p:sp>
      <p:sp>
        <p:nvSpPr>
          <p:cNvPr id="22" name="Oval 21"/>
          <p:cNvSpPr/>
          <p:nvPr/>
        </p:nvSpPr>
        <p:spPr>
          <a:xfrm>
            <a:off x="7564476" y="4911432"/>
            <a:ext cx="146755" cy="1467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000">
              <a:cs typeface="Inter" panose="02000503000000020004" charset="0"/>
            </a:endParaRPr>
          </a:p>
        </p:txBody>
      </p:sp>
      <p:sp>
        <p:nvSpPr>
          <p:cNvPr id="23" name="TextBox 22"/>
          <p:cNvSpPr txBox="1"/>
          <p:nvPr/>
        </p:nvSpPr>
        <p:spPr>
          <a:xfrm>
            <a:off x="4652953" y="3804721"/>
            <a:ext cx="2687033" cy="730885"/>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cs typeface="Inter" panose="02000503000000020004" charset="0"/>
              </a:rPr>
              <a:t>React.js for building dynamic user interfaces.</a:t>
            </a:r>
            <a:endParaRPr lang="zh-CN" altLang="en-US" sz="1600" dirty="0">
              <a:solidFill>
                <a:schemeClr val="tx1">
                  <a:lumMod val="75000"/>
                  <a:lumOff val="25000"/>
                </a:schemeClr>
              </a:solidFill>
              <a:cs typeface="Inter" panose="02000503000000020004" charset="0"/>
            </a:endParaRPr>
          </a:p>
        </p:txBody>
      </p:sp>
      <p:sp>
        <p:nvSpPr>
          <p:cNvPr id="24" name="TextBox 23"/>
          <p:cNvSpPr txBox="1"/>
          <p:nvPr/>
        </p:nvSpPr>
        <p:spPr>
          <a:xfrm>
            <a:off x="4630652" y="3442515"/>
            <a:ext cx="2687033" cy="460375"/>
          </a:xfrm>
          <a:prstGeom prst="rect">
            <a:avLst/>
          </a:prstGeom>
          <a:noFill/>
        </p:spPr>
        <p:txBody>
          <a:bodyPr wrap="square" rtlCol="0">
            <a:spAutoFit/>
          </a:bodyPr>
          <a:lstStyle/>
          <a:p>
            <a:r>
              <a:rPr lang="zh-CN" altLang="en-US" sz="2400" dirty="0">
                <a:solidFill>
                  <a:schemeClr val="accent1"/>
                </a:solidFill>
                <a:latin typeface="+mj-ea"/>
                <a:ea typeface="+mj-ea"/>
                <a:cs typeface="Inter" panose="02000503000000020004" charset="0"/>
              </a:rPr>
              <a:t>Frontend:</a:t>
            </a:r>
            <a:endParaRPr lang="zh-CN" altLang="en-US" sz="2400" dirty="0">
              <a:solidFill>
                <a:schemeClr val="accent1"/>
              </a:solidFill>
              <a:latin typeface="+mj-ea"/>
              <a:ea typeface="+mj-ea"/>
              <a:cs typeface="Inter" panose="02000503000000020004" charset="0"/>
            </a:endParaRPr>
          </a:p>
        </p:txBody>
      </p:sp>
      <p:sp>
        <p:nvSpPr>
          <p:cNvPr id="25" name="TextBox 24"/>
          <p:cNvSpPr txBox="1"/>
          <p:nvPr/>
        </p:nvSpPr>
        <p:spPr>
          <a:xfrm>
            <a:off x="7729220" y="3804920"/>
            <a:ext cx="3357245" cy="829945"/>
          </a:xfrm>
          <a:prstGeom prst="rect">
            <a:avLst/>
          </a:prstGeom>
          <a:noFill/>
        </p:spPr>
        <p:txBody>
          <a:bodyPr wrap="square" rtlCol="0">
            <a:spAutoFit/>
          </a:bodyPr>
          <a:lstStyle/>
          <a:p>
            <a:pPr>
              <a:lnSpc>
                <a:spcPct val="150000"/>
              </a:lnSpc>
            </a:pPr>
            <a:r>
              <a:rPr lang="zh-CN" altLang="en-US" sz="1600" dirty="0">
                <a:solidFill>
                  <a:schemeClr val="tx1">
                    <a:lumMod val="75000"/>
                    <a:lumOff val="25000"/>
                  </a:schemeClr>
                </a:solidFill>
                <a:cs typeface="Inter" panose="02000503000000020004" charset="0"/>
              </a:rPr>
              <a:t>Node.js and Express.js for server-side logic and API development.</a:t>
            </a:r>
            <a:endParaRPr lang="zh-CN" altLang="en-US" sz="1600" dirty="0">
              <a:solidFill>
                <a:schemeClr val="tx1">
                  <a:lumMod val="75000"/>
                  <a:lumOff val="25000"/>
                </a:schemeClr>
              </a:solidFill>
              <a:cs typeface="Inter" panose="02000503000000020004" charset="0"/>
            </a:endParaRPr>
          </a:p>
        </p:txBody>
      </p:sp>
      <p:sp>
        <p:nvSpPr>
          <p:cNvPr id="26" name="TextBox 25"/>
          <p:cNvSpPr txBox="1"/>
          <p:nvPr/>
        </p:nvSpPr>
        <p:spPr>
          <a:xfrm>
            <a:off x="7707199" y="3442515"/>
            <a:ext cx="2450223" cy="460375"/>
          </a:xfrm>
          <a:prstGeom prst="rect">
            <a:avLst/>
          </a:prstGeom>
          <a:noFill/>
        </p:spPr>
        <p:txBody>
          <a:bodyPr wrap="square" rtlCol="0">
            <a:spAutoFit/>
          </a:bodyPr>
          <a:lstStyle>
            <a:defPPr>
              <a:defRPr lang="en-US"/>
            </a:defPPr>
            <a:lvl1pPr>
              <a:defRPr sz="2000">
                <a:solidFill>
                  <a:schemeClr val="accent1"/>
                </a:solidFill>
                <a:latin typeface="思源黑体 CN Medium" panose="020B0600000000000000" pitchFamily="34" charset="-128"/>
                <a:ea typeface="思源黑体 CN Medium" panose="020B0600000000000000" pitchFamily="34" charset="-128"/>
              </a:defRPr>
            </a:lvl1pPr>
          </a:lstStyle>
          <a:p>
            <a:r>
              <a:rPr lang="zh-CN" altLang="en-US" sz="2400" dirty="0">
                <a:latin typeface="+mj-ea"/>
                <a:ea typeface="+mj-ea"/>
                <a:cs typeface="Inter" panose="02000503000000020004" charset="0"/>
              </a:rPr>
              <a:t>Backend:</a:t>
            </a:r>
            <a:endParaRPr lang="zh-CN" altLang="en-US" sz="2400" dirty="0">
              <a:latin typeface="+mj-ea"/>
              <a:ea typeface="+mj-ea"/>
              <a:cs typeface="Inter" panose="02000503000000020004" charset="0"/>
            </a:endParaRPr>
          </a:p>
        </p:txBody>
      </p:sp>
      <p:sp>
        <p:nvSpPr>
          <p:cNvPr id="27" name="Oval 26"/>
          <p:cNvSpPr/>
          <p:nvPr/>
        </p:nvSpPr>
        <p:spPr>
          <a:xfrm>
            <a:off x="4476109" y="3584355"/>
            <a:ext cx="146755" cy="1467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000">
              <a:cs typeface="Inter" panose="02000503000000020004" charset="0"/>
            </a:endParaRPr>
          </a:p>
        </p:txBody>
      </p:sp>
      <p:sp>
        <p:nvSpPr>
          <p:cNvPr id="28" name="Oval 27"/>
          <p:cNvSpPr/>
          <p:nvPr/>
        </p:nvSpPr>
        <p:spPr>
          <a:xfrm>
            <a:off x="7564476" y="3584355"/>
            <a:ext cx="146755" cy="1467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000">
              <a:cs typeface="Inter" panose="02000503000000020004" charset="0"/>
            </a:endParaRPr>
          </a:p>
        </p:txBody>
      </p:sp>
      <p:sp>
        <p:nvSpPr>
          <p:cNvPr id="33" name="TextBox 5"/>
          <p:cNvSpPr txBox="1"/>
          <p:nvPr/>
        </p:nvSpPr>
        <p:spPr>
          <a:xfrm>
            <a:off x="862902" y="2308033"/>
            <a:ext cx="3887773" cy="583565"/>
          </a:xfrm>
          <a:prstGeom prst="rect">
            <a:avLst/>
          </a:prstGeom>
          <a:noFill/>
        </p:spPr>
        <p:txBody>
          <a:bodyPr wrap="square" rtlCol="0">
            <a:spAutoFit/>
          </a:bodyPr>
          <a:lstStyle>
            <a:defPPr>
              <a:defRPr lang="en-US"/>
            </a:defPPr>
            <a:lvl1pPr algn="ctr">
              <a:defRPr sz="3200" b="1">
                <a:latin typeface="+mj-ea"/>
                <a:ea typeface="+mj-ea"/>
              </a:defRPr>
            </a:lvl1pPr>
          </a:lstStyle>
          <a:p>
            <a:pPr algn="l"/>
            <a:r>
              <a:rPr lang="zh-CN" altLang="en-US" dirty="0">
                <a:cs typeface="Inter" panose="02000503000000020004" charset="0"/>
              </a:rPr>
              <a:t>Technologies Used</a:t>
            </a:r>
            <a:endParaRPr lang="zh-CN" altLang="en-US" dirty="0">
              <a:cs typeface="Inter" panose="020005030000000200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5"/>
          <p:cNvSpPr txBox="1"/>
          <p:nvPr/>
        </p:nvSpPr>
        <p:spPr>
          <a:xfrm>
            <a:off x="3495752" y="404646"/>
            <a:ext cx="5219960" cy="583565"/>
          </a:xfrm>
          <a:prstGeom prst="rect">
            <a:avLst/>
          </a:prstGeom>
          <a:noFill/>
        </p:spPr>
        <p:txBody>
          <a:bodyPr wrap="square" rtlCol="0">
            <a:spAutoFit/>
          </a:bodyPr>
          <a:lstStyle>
            <a:defPPr>
              <a:defRPr lang="en-US"/>
            </a:defPPr>
            <a:lvl1pPr algn="ctr">
              <a:defRPr sz="3200" b="1">
                <a:latin typeface="+mj-ea"/>
                <a:ea typeface="+mj-ea"/>
              </a:defRPr>
            </a:lvl1pPr>
          </a:lstStyle>
          <a:p>
            <a:r>
              <a:rPr lang="zh-CN" altLang="en-US" dirty="0">
                <a:cs typeface="Inter" panose="02000503000000020004" charset="0"/>
              </a:rPr>
              <a:t>Features</a:t>
            </a:r>
            <a:endParaRPr lang="zh-CN" altLang="en-US" dirty="0">
              <a:cs typeface="Inter" panose="02000503000000020004" charset="0"/>
            </a:endParaRPr>
          </a:p>
        </p:txBody>
      </p:sp>
      <p:sp>
        <p:nvSpPr>
          <p:cNvPr id="6" name="矩形 5"/>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
        <p:nvSpPr>
          <p:cNvPr id="2" name="矩形 4"/>
          <p:cNvSpPr/>
          <p:nvPr/>
        </p:nvSpPr>
        <p:spPr>
          <a:xfrm>
            <a:off x="6334125" y="1338580"/>
            <a:ext cx="5641340" cy="4145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cs typeface="Inter" panose="02000503000000020004" charset="0"/>
            </a:endParaRPr>
          </a:p>
        </p:txBody>
      </p:sp>
      <p:sp>
        <p:nvSpPr>
          <p:cNvPr id="3" name="文本框 6"/>
          <p:cNvSpPr txBox="1"/>
          <p:nvPr/>
        </p:nvSpPr>
        <p:spPr>
          <a:xfrm>
            <a:off x="6645580" y="1527612"/>
            <a:ext cx="2575560" cy="368300"/>
          </a:xfrm>
          <a:prstGeom prst="rect">
            <a:avLst/>
          </a:prstGeom>
          <a:noFill/>
        </p:spPr>
        <p:txBody>
          <a:bodyPr wrap="none" rtlCol="0">
            <a:spAutoFit/>
          </a:bodyPr>
          <a:p>
            <a:pPr algn="l"/>
            <a:r>
              <a:rPr kumimoji="1" lang="zh-CN" altLang="en-US" b="1" dirty="0">
                <a:solidFill>
                  <a:schemeClr val="accent1"/>
                </a:solidFill>
                <a:latin typeface="+mj-ea"/>
                <a:ea typeface="+mj-ea"/>
                <a:cs typeface="Inter" panose="02000503000000020004" charset="0"/>
              </a:rPr>
              <a:t>Notifications and Alerts:</a:t>
            </a:r>
            <a:endParaRPr kumimoji="1" lang="zh-CN" altLang="en-US" b="1" dirty="0">
              <a:solidFill>
                <a:schemeClr val="accent1"/>
              </a:solidFill>
              <a:latin typeface="+mj-ea"/>
              <a:ea typeface="+mj-ea"/>
              <a:cs typeface="Inter" panose="02000503000000020004" charset="0"/>
            </a:endParaRPr>
          </a:p>
        </p:txBody>
      </p:sp>
      <p:sp>
        <p:nvSpPr>
          <p:cNvPr id="102" name="文本框 8"/>
          <p:cNvSpPr txBox="1"/>
          <p:nvPr/>
        </p:nvSpPr>
        <p:spPr>
          <a:xfrm>
            <a:off x="6792595" y="1893570"/>
            <a:ext cx="4839335" cy="607695"/>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Real-time alerts for overdue invoices, pending payments, and other critical actions.</a:t>
            </a:r>
            <a:endParaRPr kumimoji="1" lang="zh-CN" altLang="en-US" sz="1400" dirty="0">
              <a:solidFill>
                <a:schemeClr val="tx1">
                  <a:lumMod val="75000"/>
                  <a:lumOff val="25000"/>
                </a:schemeClr>
              </a:solidFill>
              <a:latin typeface="+mn-ea"/>
              <a:cs typeface="Inter" panose="02000503000000020004" charset="0"/>
            </a:endParaRPr>
          </a:p>
        </p:txBody>
      </p:sp>
      <p:sp>
        <p:nvSpPr>
          <p:cNvPr id="106" name="文本框 16"/>
          <p:cNvSpPr txBox="1"/>
          <p:nvPr/>
        </p:nvSpPr>
        <p:spPr>
          <a:xfrm>
            <a:off x="6869430" y="2765425"/>
            <a:ext cx="4926965" cy="1124585"/>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Intuitive navigation with a sidebar for easy access to various modules (Customers, Companies, Products, etc.).</a:t>
            </a:r>
            <a:endParaRPr kumimoji="1" lang="zh-CN" altLang="en-US" sz="1400" dirty="0">
              <a:solidFill>
                <a:schemeClr val="tx1">
                  <a:lumMod val="75000"/>
                  <a:lumOff val="25000"/>
                </a:schemeClr>
              </a:solidFill>
              <a:latin typeface="+mn-ea"/>
              <a:cs typeface="Inter" panose="02000503000000020004" charset="0"/>
            </a:endParaRPr>
          </a:p>
          <a:p>
            <a:pPr>
              <a:lnSpc>
                <a:spcPct val="120000"/>
              </a:lnSpc>
            </a:pPr>
            <a:r>
              <a:rPr kumimoji="1" lang="zh-CN" altLang="en-US" sz="1400" dirty="0">
                <a:solidFill>
                  <a:schemeClr val="tx1">
                    <a:lumMod val="75000"/>
                    <a:lumOff val="25000"/>
                  </a:schemeClr>
                </a:solidFill>
                <a:latin typeface="+mn-ea"/>
                <a:cs typeface="Inter" panose="02000503000000020004" charset="0"/>
              </a:rPr>
              <a:t>Responsive design ensuring compatibility across different devices.</a:t>
            </a:r>
            <a:endParaRPr kumimoji="1" lang="zh-CN" altLang="en-US" sz="1400" dirty="0">
              <a:solidFill>
                <a:schemeClr val="tx1">
                  <a:lumMod val="75000"/>
                  <a:lumOff val="25000"/>
                </a:schemeClr>
              </a:solidFill>
              <a:latin typeface="+mn-ea"/>
              <a:cs typeface="Inter" panose="02000503000000020004" charset="0"/>
            </a:endParaRPr>
          </a:p>
        </p:txBody>
      </p:sp>
      <p:sp>
        <p:nvSpPr>
          <p:cNvPr id="109" name="文本框 23"/>
          <p:cNvSpPr txBox="1"/>
          <p:nvPr/>
        </p:nvSpPr>
        <p:spPr>
          <a:xfrm>
            <a:off x="6869430" y="4258310"/>
            <a:ext cx="4762500" cy="1124585"/>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In-built analytics to track customer engagement, sales performance, and financial health.</a:t>
            </a:r>
            <a:endParaRPr kumimoji="1" lang="zh-CN" altLang="en-US" sz="1400" dirty="0">
              <a:solidFill>
                <a:schemeClr val="tx1">
                  <a:lumMod val="75000"/>
                  <a:lumOff val="25000"/>
                </a:schemeClr>
              </a:solidFill>
              <a:latin typeface="+mn-ea"/>
              <a:cs typeface="Inter" panose="02000503000000020004" charset="0"/>
            </a:endParaRPr>
          </a:p>
          <a:p>
            <a:pPr>
              <a:lnSpc>
                <a:spcPct val="120000"/>
              </a:lnSpc>
            </a:pPr>
            <a:r>
              <a:rPr kumimoji="1" lang="zh-CN" altLang="en-US" sz="1400" dirty="0">
                <a:solidFill>
                  <a:schemeClr val="tx1">
                    <a:lumMod val="75000"/>
                    <a:lumOff val="25000"/>
                  </a:schemeClr>
                </a:solidFill>
                <a:latin typeface="+mn-ea"/>
                <a:cs typeface="Inter" panose="02000503000000020004" charset="0"/>
              </a:rPr>
              <a:t>Reporting features to generate custom reports based on various criteria, aiding in strategic decision-making.</a:t>
            </a:r>
            <a:endParaRPr kumimoji="1" lang="zh-CN" altLang="en-US" sz="1400" dirty="0">
              <a:solidFill>
                <a:schemeClr val="tx1">
                  <a:lumMod val="75000"/>
                  <a:lumOff val="25000"/>
                </a:schemeClr>
              </a:solidFill>
              <a:latin typeface="+mn-ea"/>
              <a:cs typeface="Inter" panose="02000503000000020004" charset="0"/>
            </a:endParaRPr>
          </a:p>
        </p:txBody>
      </p:sp>
      <p:sp>
        <p:nvSpPr>
          <p:cNvPr id="114" name="矩形 4"/>
          <p:cNvSpPr/>
          <p:nvPr/>
        </p:nvSpPr>
        <p:spPr>
          <a:xfrm>
            <a:off x="320675" y="1338580"/>
            <a:ext cx="5681980" cy="41617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zh-CN" altLang="en-US">
              <a:cs typeface="Inter" panose="02000503000000020004" charset="0"/>
            </a:endParaRPr>
          </a:p>
        </p:txBody>
      </p:sp>
      <p:sp>
        <p:nvSpPr>
          <p:cNvPr id="115" name="文本框 6"/>
          <p:cNvSpPr txBox="1"/>
          <p:nvPr/>
        </p:nvSpPr>
        <p:spPr>
          <a:xfrm>
            <a:off x="509575" y="1525072"/>
            <a:ext cx="2301240" cy="368300"/>
          </a:xfrm>
          <a:prstGeom prst="rect">
            <a:avLst/>
          </a:prstGeom>
          <a:noFill/>
        </p:spPr>
        <p:txBody>
          <a:bodyPr wrap="none" rtlCol="0">
            <a:spAutoFit/>
          </a:bodyPr>
          <a:p>
            <a:pPr algn="l"/>
            <a:r>
              <a:rPr kumimoji="1" lang="zh-CN" altLang="en-US" b="1" dirty="0">
                <a:solidFill>
                  <a:schemeClr val="accent1"/>
                </a:solidFill>
                <a:latin typeface="+mj-ea"/>
                <a:ea typeface="+mj-ea"/>
                <a:cs typeface="Inter" panose="02000503000000020004" charset="0"/>
              </a:rPr>
              <a:t>Dashboard Overview:</a:t>
            </a:r>
            <a:endParaRPr kumimoji="1" lang="zh-CN" altLang="en-US" b="1" dirty="0">
              <a:solidFill>
                <a:schemeClr val="accent1"/>
              </a:solidFill>
              <a:latin typeface="+mj-ea"/>
              <a:ea typeface="+mj-ea"/>
              <a:cs typeface="Inter" panose="02000503000000020004" charset="0"/>
            </a:endParaRPr>
          </a:p>
        </p:txBody>
      </p:sp>
      <p:sp>
        <p:nvSpPr>
          <p:cNvPr id="116" name="文本框 8"/>
          <p:cNvSpPr txBox="1"/>
          <p:nvPr/>
        </p:nvSpPr>
        <p:spPr>
          <a:xfrm>
            <a:off x="770890" y="1801495"/>
            <a:ext cx="5231765" cy="1124585"/>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Centralized dashboard displaying key metrics like invoices, proforma invoices, offers, and unpaid amounts.</a:t>
            </a:r>
            <a:endParaRPr kumimoji="1" lang="zh-CN" altLang="en-US" sz="1400" dirty="0">
              <a:solidFill>
                <a:schemeClr val="tx1">
                  <a:lumMod val="75000"/>
                  <a:lumOff val="25000"/>
                </a:schemeClr>
              </a:solidFill>
              <a:latin typeface="+mn-ea"/>
              <a:cs typeface="Inter" panose="02000503000000020004" charset="0"/>
            </a:endParaRPr>
          </a:p>
          <a:p>
            <a:pPr>
              <a:lnSpc>
                <a:spcPct val="120000"/>
              </a:lnSpc>
            </a:pPr>
            <a:r>
              <a:rPr kumimoji="1" lang="zh-CN" altLang="en-US" sz="1400" dirty="0">
                <a:solidFill>
                  <a:schemeClr val="tx1">
                    <a:lumMod val="75000"/>
                    <a:lumOff val="25000"/>
                  </a:schemeClr>
                </a:solidFill>
                <a:latin typeface="+mn-ea"/>
                <a:cs typeface="Inter" panose="02000503000000020004" charset="0"/>
              </a:rPr>
              <a:t>Visual representation of customer activity and invoice statuses for quick assessment.</a:t>
            </a:r>
            <a:endParaRPr kumimoji="1" lang="zh-CN" altLang="en-US" sz="1400" dirty="0">
              <a:solidFill>
                <a:schemeClr val="tx1">
                  <a:lumMod val="75000"/>
                  <a:lumOff val="25000"/>
                </a:schemeClr>
              </a:solidFill>
              <a:latin typeface="+mn-ea"/>
              <a:cs typeface="Inter" panose="02000503000000020004" charset="0"/>
            </a:endParaRPr>
          </a:p>
        </p:txBody>
      </p:sp>
      <p:sp>
        <p:nvSpPr>
          <p:cNvPr id="120" name="文本框 16"/>
          <p:cNvSpPr txBox="1"/>
          <p:nvPr/>
        </p:nvSpPr>
        <p:spPr>
          <a:xfrm>
            <a:off x="701675" y="3227070"/>
            <a:ext cx="5300980" cy="866140"/>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Track invoice statuses (Draft, Pending, Unpaid, etc.) with real-time updates.</a:t>
            </a:r>
            <a:endParaRPr kumimoji="1" lang="zh-CN" altLang="en-US" sz="1400" dirty="0">
              <a:solidFill>
                <a:schemeClr val="tx1">
                  <a:lumMod val="75000"/>
                  <a:lumOff val="25000"/>
                </a:schemeClr>
              </a:solidFill>
              <a:latin typeface="+mn-ea"/>
              <a:cs typeface="Inter" panose="02000503000000020004" charset="0"/>
            </a:endParaRPr>
          </a:p>
          <a:p>
            <a:pPr>
              <a:lnSpc>
                <a:spcPct val="120000"/>
              </a:lnSpc>
            </a:pPr>
            <a:r>
              <a:rPr kumimoji="1" lang="zh-CN" altLang="en-US" sz="1400" dirty="0">
                <a:solidFill>
                  <a:schemeClr val="tx1">
                    <a:lumMod val="75000"/>
                    <a:lumOff val="25000"/>
                  </a:schemeClr>
                </a:solidFill>
                <a:latin typeface="+mn-ea"/>
                <a:cs typeface="Inter" panose="02000503000000020004" charset="0"/>
              </a:rPr>
              <a:t>Generate proforma invoices and manage offers efficiently.</a:t>
            </a:r>
            <a:endParaRPr kumimoji="1" lang="zh-CN" altLang="en-US" sz="1400" dirty="0">
              <a:solidFill>
                <a:schemeClr val="tx1">
                  <a:lumMod val="75000"/>
                  <a:lumOff val="25000"/>
                </a:schemeClr>
              </a:solidFill>
              <a:latin typeface="+mn-ea"/>
              <a:cs typeface="Inter" panose="02000503000000020004" charset="0"/>
            </a:endParaRPr>
          </a:p>
        </p:txBody>
      </p:sp>
      <p:sp>
        <p:nvSpPr>
          <p:cNvPr id="123" name="文本框 23"/>
          <p:cNvSpPr txBox="1"/>
          <p:nvPr/>
        </p:nvSpPr>
        <p:spPr>
          <a:xfrm>
            <a:off x="770890" y="4461510"/>
            <a:ext cx="5243195" cy="607695"/>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Monitor new and active customers with a clear visual gauge.</a:t>
            </a:r>
            <a:endParaRPr kumimoji="1" lang="zh-CN" altLang="en-US" sz="1400" dirty="0">
              <a:solidFill>
                <a:schemeClr val="tx1">
                  <a:lumMod val="75000"/>
                  <a:lumOff val="25000"/>
                </a:schemeClr>
              </a:solidFill>
              <a:latin typeface="+mn-ea"/>
              <a:cs typeface="Inter" panose="02000503000000020004" charset="0"/>
            </a:endParaRPr>
          </a:p>
          <a:p>
            <a:pPr>
              <a:lnSpc>
                <a:spcPct val="120000"/>
              </a:lnSpc>
            </a:pPr>
            <a:r>
              <a:rPr kumimoji="1" lang="zh-CN" altLang="en-US" sz="1400" dirty="0">
                <a:solidFill>
                  <a:schemeClr val="tx1">
                    <a:lumMod val="75000"/>
                    <a:lumOff val="25000"/>
                  </a:schemeClr>
                </a:solidFill>
                <a:latin typeface="+mn-ea"/>
                <a:cs typeface="Inter" panose="02000503000000020004" charset="0"/>
              </a:rPr>
              <a:t>Easy access to customer information and interaction history.</a:t>
            </a:r>
            <a:endParaRPr kumimoji="1" lang="zh-CN" altLang="en-US" sz="1400" dirty="0">
              <a:solidFill>
                <a:schemeClr val="tx1">
                  <a:lumMod val="75000"/>
                  <a:lumOff val="25000"/>
                </a:schemeClr>
              </a:solidFill>
              <a:latin typeface="+mn-ea"/>
              <a:cs typeface="Inter" panose="02000503000000020004" charset="0"/>
            </a:endParaRPr>
          </a:p>
        </p:txBody>
      </p:sp>
      <p:sp>
        <p:nvSpPr>
          <p:cNvPr id="156" name="文本框 6"/>
          <p:cNvSpPr txBox="1"/>
          <p:nvPr/>
        </p:nvSpPr>
        <p:spPr>
          <a:xfrm>
            <a:off x="6645580" y="2501067"/>
            <a:ext cx="2515870" cy="368300"/>
          </a:xfrm>
          <a:prstGeom prst="rect">
            <a:avLst/>
          </a:prstGeom>
          <a:noFill/>
        </p:spPr>
        <p:txBody>
          <a:bodyPr wrap="none" rtlCol="0">
            <a:spAutoFit/>
          </a:bodyPr>
          <a:p>
            <a:pPr algn="l"/>
            <a:r>
              <a:rPr kumimoji="1" lang="zh-CN" altLang="en-US" b="1" dirty="0">
                <a:solidFill>
                  <a:schemeClr val="accent1"/>
                </a:solidFill>
                <a:latin typeface="+mj-ea"/>
                <a:ea typeface="+mj-ea"/>
                <a:cs typeface="Inter" panose="02000503000000020004" charset="0"/>
              </a:rPr>
              <a:t>User-Friendly Interface:</a:t>
            </a:r>
            <a:endParaRPr kumimoji="1" lang="zh-CN" altLang="en-US" b="1" dirty="0">
              <a:solidFill>
                <a:schemeClr val="accent1"/>
              </a:solidFill>
              <a:latin typeface="+mj-ea"/>
              <a:ea typeface="+mj-ea"/>
              <a:cs typeface="Inter" panose="02000503000000020004" charset="0"/>
            </a:endParaRPr>
          </a:p>
        </p:txBody>
      </p:sp>
      <p:sp>
        <p:nvSpPr>
          <p:cNvPr id="157" name="文本框 6"/>
          <p:cNvSpPr txBox="1"/>
          <p:nvPr/>
        </p:nvSpPr>
        <p:spPr>
          <a:xfrm>
            <a:off x="509575" y="4093012"/>
            <a:ext cx="2577465" cy="368300"/>
          </a:xfrm>
          <a:prstGeom prst="rect">
            <a:avLst/>
          </a:prstGeom>
          <a:noFill/>
        </p:spPr>
        <p:txBody>
          <a:bodyPr wrap="none" rtlCol="0">
            <a:spAutoFit/>
          </a:bodyPr>
          <a:p>
            <a:pPr algn="l"/>
            <a:r>
              <a:rPr kumimoji="1" lang="zh-CN" altLang="en-US" b="1" dirty="0">
                <a:solidFill>
                  <a:schemeClr val="accent1"/>
                </a:solidFill>
                <a:latin typeface="+mj-ea"/>
                <a:ea typeface="+mj-ea"/>
                <a:cs typeface="Inter" panose="02000503000000020004" charset="0"/>
              </a:rPr>
              <a:t>Customer Management:</a:t>
            </a:r>
            <a:endParaRPr kumimoji="1" lang="zh-CN" altLang="en-US" b="1" dirty="0">
              <a:solidFill>
                <a:schemeClr val="accent1"/>
              </a:solidFill>
              <a:latin typeface="+mj-ea"/>
              <a:ea typeface="+mj-ea"/>
              <a:cs typeface="Inter" panose="02000503000000020004" charset="0"/>
            </a:endParaRPr>
          </a:p>
        </p:txBody>
      </p:sp>
      <p:sp>
        <p:nvSpPr>
          <p:cNvPr id="158" name="文本框 6"/>
          <p:cNvSpPr txBox="1"/>
          <p:nvPr/>
        </p:nvSpPr>
        <p:spPr>
          <a:xfrm>
            <a:off x="509270" y="2984500"/>
            <a:ext cx="2370455" cy="276225"/>
          </a:xfrm>
          <a:prstGeom prst="rect">
            <a:avLst/>
          </a:prstGeom>
          <a:noFill/>
        </p:spPr>
        <p:txBody>
          <a:bodyPr wrap="none" rtlCol="0">
            <a:noAutofit/>
          </a:bodyPr>
          <a:p>
            <a:pPr algn="l"/>
            <a:r>
              <a:rPr kumimoji="1" lang="zh-CN" altLang="en-US" b="1" dirty="0">
                <a:solidFill>
                  <a:schemeClr val="accent1"/>
                </a:solidFill>
                <a:latin typeface="+mj-ea"/>
                <a:ea typeface="+mj-ea"/>
                <a:cs typeface="Inter" panose="02000503000000020004" charset="0"/>
              </a:rPr>
              <a:t>Invoice Management:</a:t>
            </a:r>
            <a:endParaRPr kumimoji="1" lang="zh-CN" altLang="en-US" b="1" dirty="0">
              <a:solidFill>
                <a:schemeClr val="accent1"/>
              </a:solidFill>
              <a:latin typeface="+mj-ea"/>
              <a:ea typeface="+mj-ea"/>
              <a:cs typeface="Inter" panose="02000503000000020004" charset="0"/>
            </a:endParaRPr>
          </a:p>
        </p:txBody>
      </p:sp>
      <p:sp>
        <p:nvSpPr>
          <p:cNvPr id="159" name="文本框 6"/>
          <p:cNvSpPr txBox="1"/>
          <p:nvPr/>
        </p:nvSpPr>
        <p:spPr>
          <a:xfrm>
            <a:off x="6645580" y="3889812"/>
            <a:ext cx="2611755" cy="368300"/>
          </a:xfrm>
          <a:prstGeom prst="rect">
            <a:avLst/>
          </a:prstGeom>
          <a:noFill/>
        </p:spPr>
        <p:txBody>
          <a:bodyPr wrap="none" rtlCol="0">
            <a:spAutoFit/>
          </a:bodyPr>
          <a:p>
            <a:pPr algn="l"/>
            <a:r>
              <a:rPr kumimoji="1" lang="zh-CN" altLang="en-US" b="1" dirty="0">
                <a:solidFill>
                  <a:schemeClr val="accent1"/>
                </a:solidFill>
                <a:latin typeface="+mj-ea"/>
                <a:ea typeface="+mj-ea"/>
                <a:cs typeface="Inter" panose="02000503000000020004" charset="0"/>
              </a:rPr>
              <a:t>Analytics and Reporting:</a:t>
            </a:r>
            <a:endParaRPr kumimoji="1" lang="zh-CN" altLang="en-US" b="1" dirty="0">
              <a:solidFill>
                <a:schemeClr val="accent1"/>
              </a:solidFill>
              <a:latin typeface="+mj-ea"/>
              <a:ea typeface="+mj-ea"/>
              <a:cs typeface="Inter" panose="020005030000000200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pic>
        <p:nvPicPr>
          <p:cNvPr id="10" name="Picture Placeholder 9" descr="D:\User D\uday7\downloads\Screenshot (202).pngScreenshot (202)"/>
          <p:cNvPicPr>
            <a:picLocks noChangeAspect="1"/>
          </p:cNvPicPr>
          <p:nvPr>
            <p:ph type="pic" sz="quarter" idx="10"/>
          </p:nvPr>
        </p:nvPicPr>
        <p:blipFill>
          <a:blip r:embed="rId1"/>
          <a:srcRect l="10" r="10"/>
          <a:stretch>
            <a:fillRect/>
          </a:stretch>
        </p:blipFill>
        <p:spPr>
          <a:xfrm>
            <a:off x="213360" y="175260"/>
            <a:ext cx="11607800" cy="65303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pic>
        <p:nvPicPr>
          <p:cNvPr id="10" name="Picture Placeholder 9" descr="D:\User D\uday7\downloads\Screenshot (205).pngScreenshot (205)"/>
          <p:cNvPicPr>
            <a:picLocks noChangeAspect="1"/>
          </p:cNvPicPr>
          <p:nvPr>
            <p:ph type="pic" sz="quarter" idx="10"/>
          </p:nvPr>
        </p:nvPicPr>
        <p:blipFill>
          <a:blip r:embed="rId1"/>
          <a:srcRect l="10" r="10"/>
          <a:stretch>
            <a:fillRect/>
          </a:stretch>
        </p:blipFill>
        <p:spPr>
          <a:xfrm>
            <a:off x="280670" y="184785"/>
            <a:ext cx="11607800" cy="6530340"/>
          </a:xfrm>
          <a:prstGeom prst="rect">
            <a:avLst/>
          </a:prstGeom>
        </p:spPr>
      </p:pic>
    </p:spTree>
  </p:cSld>
  <p:clrMapOvr>
    <a:masterClrMapping/>
  </p:clrMapOvr>
</p:sld>
</file>

<file path=ppt/tags/tag1.xml><?xml version="1.0" encoding="utf-8"?>
<p:tagLst xmlns:p="http://schemas.openxmlformats.org/presentationml/2006/main">
  <p:tag name="KSO_WPP_MARK_KEY" val="b5574968-1ab4-4b18-88ad-6170a953f078"/>
  <p:tag name="COMMONDATA" val="eyJoZGlkIjoiMmNmYmEwOWQ4Y2Q0M2IxMGZkNjI4ZjhkZDQyNzg1OTYifQ=="/>
</p:tagLst>
</file>

<file path=ppt/theme/theme1.xml><?xml version="1.0" encoding="utf-8"?>
<a:theme xmlns:a="http://schemas.openxmlformats.org/drawingml/2006/main" name="Office Theme">
  <a:themeElements>
    <a:clrScheme name="宏格沃兹学院（浅）">
      <a:dk1>
        <a:srgbClr val="000000"/>
      </a:dk1>
      <a:lt1>
        <a:srgbClr val="FFFFFF"/>
      </a:lt1>
      <a:dk2>
        <a:srgbClr val="001326"/>
      </a:dk2>
      <a:lt2>
        <a:srgbClr val="E7E6E6"/>
      </a:lt2>
      <a:accent1>
        <a:srgbClr val="007FFE"/>
      </a:accent1>
      <a:accent2>
        <a:srgbClr val="19C065"/>
      </a:accent2>
      <a:accent3>
        <a:srgbClr val="F0BD00"/>
      </a:accent3>
      <a:accent4>
        <a:srgbClr val="F12200"/>
      </a:accent4>
      <a:accent5>
        <a:srgbClr val="E002BB"/>
      </a:accent5>
      <a:accent6>
        <a:srgbClr val="A5A5A5"/>
      </a:accent6>
      <a:hlink>
        <a:srgbClr val="007FFE"/>
      </a:hlink>
      <a:folHlink>
        <a:srgbClr val="F20000"/>
      </a:folHlink>
    </a:clrScheme>
    <a:fontScheme name="自定义 23">
      <a:majorFont>
        <a:latin typeface="Inter"/>
        <a:ea typeface="Inter"/>
        <a:cs typeface=""/>
      </a:majorFont>
      <a:minorFont>
        <a:latin typeface="Inter"/>
        <a:ea typeface="Inter"/>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alpha val="85000"/>
              </a:schemeClr>
            </a:gs>
            <a:gs pos="100000">
              <a:schemeClr val="accent1">
                <a:lumMod val="75000"/>
              </a:schemeClr>
            </a:gs>
          </a:gsLst>
          <a:lin ang="42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1">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Inter"/>
        <a:font script="Hebr" typeface="Inter"/>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ajorFont>
      <a:minorFont>
        <a:latin typeface="Inter"/>
        <a:ea typeface=""/>
        <a:cs typeface=""/>
        <a:font script="Jpan" typeface="游ゴシック"/>
        <a:font script="Hang" typeface="맑은 고딕"/>
        <a:font script="Hans" typeface="Inter"/>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Inter"/>
        <a:font script="Hebr" typeface="Inter"/>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3244</Words>
  <Application>WPS Presentation</Application>
  <PresentationFormat>宽屏</PresentationFormat>
  <Paragraphs>129</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Inter</vt:lpstr>
      <vt:lpstr>Corbel</vt:lpstr>
      <vt:lpstr>Inter Black</vt:lpstr>
      <vt:lpstr>Bebas Neue</vt:lpstr>
      <vt:lpstr>Helvetica Neue Medium</vt:lpstr>
      <vt:lpstr>思源黑体 CN Medium</vt:lpstr>
      <vt:lpstr>Microsoft YaHei</vt:lpstr>
      <vt:lpstr>Arial Unicode MS</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thuma39467</dc:creator>
  <cp:lastModifiedBy>uday4</cp:lastModifiedBy>
  <cp:revision>308</cp:revision>
  <cp:lastPrinted>2016-11-16T14:45:00Z</cp:lastPrinted>
  <dcterms:created xsi:type="dcterms:W3CDTF">2016-07-23T12:48:00Z</dcterms:created>
  <dcterms:modified xsi:type="dcterms:W3CDTF">2024-09-14T14:55:24Z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1033-12.2.0.17562</vt:lpwstr>
  </property>
  <property fmtid="{D5CDD505-2E9C-101B-9397-08002B2CF9AE}" pid="3" name="ICV">
    <vt:lpwstr>BF61821E8D684B7D8A03B82A203DBBA0_13</vt:lpwstr>
  </property>
</Properties>
</file>