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7E24-483F-4125-BD16-B25557737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9A5-2BE4-47F7-82B9-BDE368CCD7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83" y="563814"/>
            <a:ext cx="3386158" cy="4337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7832" y="1196340"/>
            <a:ext cx="2610150" cy="41666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5569" y="1374648"/>
            <a:ext cx="5511641" cy="4719955"/>
            <a:chOff x="1487424" y="1374647"/>
            <a:chExt cx="7348855" cy="47199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4" y="2511551"/>
              <a:ext cx="5903976" cy="2019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8" y="1973592"/>
              <a:ext cx="172135" cy="7665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13147" y="1988184"/>
              <a:ext cx="70485" cy="638175"/>
            </a:xfrm>
            <a:custGeom>
              <a:avLst/>
              <a:gdLst/>
              <a:ahLst/>
              <a:cxnLst/>
              <a:rect l="l" t="t" r="r" b="b"/>
              <a:pathLst>
                <a:path w="70485" h="638175">
                  <a:moveTo>
                    <a:pt x="58927" y="1015"/>
                  </a:moveTo>
                  <a:lnTo>
                    <a:pt x="43941" y="637413"/>
                  </a:lnTo>
                  <a:lnTo>
                    <a:pt x="54863" y="637666"/>
                  </a:lnTo>
                  <a:lnTo>
                    <a:pt x="69976" y="1269"/>
                  </a:lnTo>
                  <a:lnTo>
                    <a:pt x="58927" y="1015"/>
                  </a:lnTo>
                  <a:close/>
                </a:path>
                <a:path w="70485" h="638175">
                  <a:moveTo>
                    <a:pt x="14986" y="0"/>
                  </a:moveTo>
                  <a:lnTo>
                    <a:pt x="0" y="636397"/>
                  </a:lnTo>
                  <a:lnTo>
                    <a:pt x="32892" y="637159"/>
                  </a:lnTo>
                  <a:lnTo>
                    <a:pt x="48005" y="762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5819" y="198881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4762" y="3555"/>
                  </a:moveTo>
                  <a:lnTo>
                    <a:pt x="4762" y="3555"/>
                  </a:lnTo>
                </a:path>
              </a:pathLst>
            </a:custGeom>
            <a:ln w="7112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9808" y="1962962"/>
              <a:ext cx="3221736" cy="1661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0453" y="1978024"/>
              <a:ext cx="3092450" cy="65405"/>
            </a:xfrm>
            <a:custGeom>
              <a:avLst/>
              <a:gdLst/>
              <a:ahLst/>
              <a:cxnLst/>
              <a:rect l="l" t="t" r="r" b="b"/>
              <a:pathLst>
                <a:path w="3092450" h="65405">
                  <a:moveTo>
                    <a:pt x="126" y="22098"/>
                  </a:moveTo>
                  <a:lnTo>
                    <a:pt x="0" y="55117"/>
                  </a:lnTo>
                  <a:lnTo>
                    <a:pt x="3091688" y="64897"/>
                  </a:lnTo>
                  <a:lnTo>
                    <a:pt x="3091815" y="31876"/>
                  </a:lnTo>
                  <a:lnTo>
                    <a:pt x="126" y="22098"/>
                  </a:lnTo>
                  <a:close/>
                </a:path>
                <a:path w="3092450" h="65405">
                  <a:moveTo>
                    <a:pt x="254" y="0"/>
                  </a:moveTo>
                  <a:lnTo>
                    <a:pt x="126" y="11049"/>
                  </a:lnTo>
                  <a:lnTo>
                    <a:pt x="3091815" y="20827"/>
                  </a:lnTo>
                  <a:lnTo>
                    <a:pt x="3091942" y="990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2003" y="2001011"/>
              <a:ext cx="157060" cy="11826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05217" y="2016251"/>
              <a:ext cx="55244" cy="1053465"/>
            </a:xfrm>
            <a:custGeom>
              <a:avLst/>
              <a:gdLst/>
              <a:ahLst/>
              <a:cxnLst/>
              <a:rect l="l" t="t" r="r" b="b"/>
              <a:pathLst>
                <a:path w="55245" h="1053464">
                  <a:moveTo>
                    <a:pt x="11049" y="0"/>
                  </a:moveTo>
                  <a:lnTo>
                    <a:pt x="0" y="0"/>
                  </a:lnTo>
                  <a:lnTo>
                    <a:pt x="0" y="1053338"/>
                  </a:lnTo>
                  <a:lnTo>
                    <a:pt x="11049" y="1053338"/>
                  </a:lnTo>
                  <a:lnTo>
                    <a:pt x="11049" y="0"/>
                  </a:lnTo>
                  <a:close/>
                </a:path>
                <a:path w="55245" h="1053464">
                  <a:moveTo>
                    <a:pt x="55118" y="0"/>
                  </a:moveTo>
                  <a:lnTo>
                    <a:pt x="22098" y="0"/>
                  </a:lnTo>
                  <a:lnTo>
                    <a:pt x="22098" y="1053338"/>
                  </a:lnTo>
                  <a:lnTo>
                    <a:pt x="55118" y="1053338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9436" y="3026701"/>
              <a:ext cx="1156716" cy="157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32776" y="3041776"/>
              <a:ext cx="1028065" cy="55244"/>
            </a:xfrm>
            <a:custGeom>
              <a:avLst/>
              <a:gdLst/>
              <a:ahLst/>
              <a:cxnLst/>
              <a:rect l="l" t="t" r="r" b="b"/>
              <a:pathLst>
                <a:path w="1028065" h="55244">
                  <a:moveTo>
                    <a:pt x="1027811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1027811" y="55118"/>
                  </a:lnTo>
                  <a:lnTo>
                    <a:pt x="1027811" y="44069"/>
                  </a:lnTo>
                  <a:close/>
                </a:path>
                <a:path w="1028065" h="55244">
                  <a:moveTo>
                    <a:pt x="1027811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1027811" y="33020"/>
                  </a:lnTo>
                  <a:lnTo>
                    <a:pt x="1027811" y="0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7659" y="1685531"/>
              <a:ext cx="162979" cy="10546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90872" y="1700656"/>
              <a:ext cx="60960" cy="925194"/>
            </a:xfrm>
            <a:custGeom>
              <a:avLst/>
              <a:gdLst/>
              <a:ahLst/>
              <a:cxnLst/>
              <a:rect l="l" t="t" r="r" b="b"/>
              <a:pathLst>
                <a:path w="60960" h="925194">
                  <a:moveTo>
                    <a:pt x="5841" y="0"/>
                  </a:moveTo>
                  <a:lnTo>
                    <a:pt x="0" y="924305"/>
                  </a:lnTo>
                  <a:lnTo>
                    <a:pt x="33019" y="924559"/>
                  </a:lnTo>
                  <a:lnTo>
                    <a:pt x="38862" y="126"/>
                  </a:lnTo>
                  <a:lnTo>
                    <a:pt x="5841" y="0"/>
                  </a:lnTo>
                  <a:close/>
                </a:path>
                <a:path w="60960" h="925194">
                  <a:moveTo>
                    <a:pt x="60832" y="253"/>
                  </a:moveTo>
                  <a:lnTo>
                    <a:pt x="49784" y="253"/>
                  </a:lnTo>
                  <a:lnTo>
                    <a:pt x="44068" y="924687"/>
                  </a:lnTo>
                  <a:lnTo>
                    <a:pt x="55117" y="924687"/>
                  </a:lnTo>
                  <a:lnTo>
                    <a:pt x="60832" y="253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65091" y="1658150"/>
              <a:ext cx="3880104" cy="157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18432" y="1673224"/>
              <a:ext cx="3750310" cy="55244"/>
            </a:xfrm>
            <a:custGeom>
              <a:avLst/>
              <a:gdLst/>
              <a:ahLst/>
              <a:cxnLst/>
              <a:rect l="l" t="t" r="r" b="b"/>
              <a:pathLst>
                <a:path w="3750309" h="55244">
                  <a:moveTo>
                    <a:pt x="3750183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3750183" y="55118"/>
                  </a:lnTo>
                  <a:lnTo>
                    <a:pt x="3750183" y="44069"/>
                  </a:lnTo>
                  <a:close/>
                </a:path>
                <a:path w="3750309" h="55244">
                  <a:moveTo>
                    <a:pt x="3750183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750183" y="33020"/>
                  </a:lnTo>
                  <a:lnTo>
                    <a:pt x="375018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6700" y="1685531"/>
              <a:ext cx="157060" cy="10546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39913" y="1700783"/>
              <a:ext cx="55244" cy="924560"/>
            </a:xfrm>
            <a:custGeom>
              <a:avLst/>
              <a:gdLst/>
              <a:ahLst/>
              <a:cxnLst/>
              <a:rect l="l" t="t" r="r" b="b"/>
              <a:pathLst>
                <a:path w="55245" h="924560">
                  <a:moveTo>
                    <a:pt x="11049" y="0"/>
                  </a:moveTo>
                  <a:lnTo>
                    <a:pt x="0" y="0"/>
                  </a:lnTo>
                  <a:lnTo>
                    <a:pt x="0" y="924433"/>
                  </a:lnTo>
                  <a:lnTo>
                    <a:pt x="11049" y="924433"/>
                  </a:lnTo>
                  <a:lnTo>
                    <a:pt x="11049" y="0"/>
                  </a:lnTo>
                  <a:close/>
                </a:path>
                <a:path w="55245" h="924560">
                  <a:moveTo>
                    <a:pt x="55118" y="0"/>
                  </a:moveTo>
                  <a:lnTo>
                    <a:pt x="22098" y="0"/>
                  </a:lnTo>
                  <a:lnTo>
                    <a:pt x="22098" y="924433"/>
                  </a:lnTo>
                  <a:lnTo>
                    <a:pt x="55118" y="924433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2795" y="2583218"/>
              <a:ext cx="915936" cy="1570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73568" y="2598292"/>
              <a:ext cx="786765" cy="55244"/>
            </a:xfrm>
            <a:custGeom>
              <a:avLst/>
              <a:gdLst/>
              <a:ahLst/>
              <a:cxnLst/>
              <a:rect l="l" t="t" r="r" b="b"/>
              <a:pathLst>
                <a:path w="786765" h="55244">
                  <a:moveTo>
                    <a:pt x="786384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786384" y="55118"/>
                  </a:lnTo>
                  <a:lnTo>
                    <a:pt x="786384" y="44069"/>
                  </a:lnTo>
                  <a:close/>
                </a:path>
                <a:path w="786765" h="55244">
                  <a:moveTo>
                    <a:pt x="78638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86384" y="33020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4712" y="4421111"/>
              <a:ext cx="157060" cy="10546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87925" y="4436363"/>
              <a:ext cx="55244" cy="925830"/>
            </a:xfrm>
            <a:custGeom>
              <a:avLst/>
              <a:gdLst/>
              <a:ahLst/>
              <a:cxnLst/>
              <a:rect l="l" t="t" r="r" b="b"/>
              <a:pathLst>
                <a:path w="55245" h="925829">
                  <a:moveTo>
                    <a:pt x="11049" y="0"/>
                  </a:moveTo>
                  <a:lnTo>
                    <a:pt x="0" y="0"/>
                  </a:lnTo>
                  <a:lnTo>
                    <a:pt x="0" y="925576"/>
                  </a:lnTo>
                  <a:lnTo>
                    <a:pt x="11049" y="925576"/>
                  </a:lnTo>
                  <a:lnTo>
                    <a:pt x="11049" y="0"/>
                  </a:lnTo>
                  <a:close/>
                </a:path>
                <a:path w="55245" h="925829">
                  <a:moveTo>
                    <a:pt x="55118" y="0"/>
                  </a:moveTo>
                  <a:lnTo>
                    <a:pt x="22098" y="0"/>
                  </a:lnTo>
                  <a:lnTo>
                    <a:pt x="22098" y="925576"/>
                  </a:lnTo>
                  <a:lnTo>
                    <a:pt x="55118" y="925576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62144" y="5320322"/>
              <a:ext cx="2505455" cy="1570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15484" y="5335396"/>
              <a:ext cx="2376805" cy="55244"/>
            </a:xfrm>
            <a:custGeom>
              <a:avLst/>
              <a:gdLst/>
              <a:ahLst/>
              <a:cxnLst/>
              <a:rect l="l" t="t" r="r" b="b"/>
              <a:pathLst>
                <a:path w="2376804" h="55245">
                  <a:moveTo>
                    <a:pt x="2376297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2376297" y="55118"/>
                  </a:lnTo>
                  <a:lnTo>
                    <a:pt x="2376297" y="44069"/>
                  </a:lnTo>
                  <a:close/>
                </a:path>
                <a:path w="2376804" h="55245">
                  <a:moveTo>
                    <a:pt x="237629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2376297" y="33020"/>
                  </a:lnTo>
                  <a:lnTo>
                    <a:pt x="2376297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0627" y="1374647"/>
              <a:ext cx="157060" cy="40751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63841" y="1417319"/>
              <a:ext cx="55244" cy="3945254"/>
            </a:xfrm>
            <a:custGeom>
              <a:avLst/>
              <a:gdLst/>
              <a:ahLst/>
              <a:cxnLst/>
              <a:rect l="l" t="t" r="r" b="b"/>
              <a:pathLst>
                <a:path w="55245" h="3945254">
                  <a:moveTo>
                    <a:pt x="11049" y="0"/>
                  </a:moveTo>
                  <a:lnTo>
                    <a:pt x="0" y="0"/>
                  </a:lnTo>
                  <a:lnTo>
                    <a:pt x="0" y="3945013"/>
                  </a:lnTo>
                  <a:lnTo>
                    <a:pt x="11049" y="3945001"/>
                  </a:lnTo>
                  <a:lnTo>
                    <a:pt x="11049" y="0"/>
                  </a:lnTo>
                  <a:close/>
                </a:path>
                <a:path w="55245" h="3945254">
                  <a:moveTo>
                    <a:pt x="55118" y="0"/>
                  </a:moveTo>
                  <a:lnTo>
                    <a:pt x="22098" y="0"/>
                  </a:lnTo>
                  <a:lnTo>
                    <a:pt x="22098" y="3945013"/>
                  </a:lnTo>
                  <a:lnTo>
                    <a:pt x="55118" y="3945001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38059" y="1374686"/>
              <a:ext cx="984491" cy="1570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91400" y="1389760"/>
              <a:ext cx="854710" cy="55244"/>
            </a:xfrm>
            <a:custGeom>
              <a:avLst/>
              <a:gdLst/>
              <a:ahLst/>
              <a:cxnLst/>
              <a:rect l="l" t="t" r="r" b="b"/>
              <a:pathLst>
                <a:path w="854709" h="55244">
                  <a:moveTo>
                    <a:pt x="854202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854202" y="55118"/>
                  </a:lnTo>
                  <a:lnTo>
                    <a:pt x="854202" y="44069"/>
                  </a:lnTo>
                  <a:close/>
                </a:path>
                <a:path w="854709" h="55244">
                  <a:moveTo>
                    <a:pt x="85420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854202" y="33020"/>
                  </a:lnTo>
                  <a:lnTo>
                    <a:pt x="854202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65592" y="1402041"/>
              <a:ext cx="157060" cy="41304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18805" y="1417319"/>
              <a:ext cx="55244" cy="283210"/>
            </a:xfrm>
            <a:custGeom>
              <a:avLst/>
              <a:gdLst/>
              <a:ahLst/>
              <a:cxnLst/>
              <a:rect l="l" t="t" r="r" b="b"/>
              <a:pathLst>
                <a:path w="55245" h="283210">
                  <a:moveTo>
                    <a:pt x="11049" y="0"/>
                  </a:moveTo>
                  <a:lnTo>
                    <a:pt x="0" y="0"/>
                  </a:lnTo>
                  <a:lnTo>
                    <a:pt x="0" y="283210"/>
                  </a:lnTo>
                  <a:lnTo>
                    <a:pt x="11049" y="283210"/>
                  </a:lnTo>
                  <a:lnTo>
                    <a:pt x="11049" y="0"/>
                  </a:lnTo>
                  <a:close/>
                </a:path>
                <a:path w="55245" h="283210">
                  <a:moveTo>
                    <a:pt x="55118" y="0"/>
                  </a:moveTo>
                  <a:lnTo>
                    <a:pt x="22098" y="0"/>
                  </a:lnTo>
                  <a:lnTo>
                    <a:pt x="22098" y="283210"/>
                  </a:lnTo>
                  <a:lnTo>
                    <a:pt x="55118" y="283210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93024" y="1658150"/>
              <a:ext cx="643140" cy="1570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246364" y="1673224"/>
              <a:ext cx="514350" cy="55244"/>
            </a:xfrm>
            <a:custGeom>
              <a:avLst/>
              <a:gdLst/>
              <a:ahLst/>
              <a:cxnLst/>
              <a:rect l="l" t="t" r="r" b="b"/>
              <a:pathLst>
                <a:path w="514350" h="55244">
                  <a:moveTo>
                    <a:pt x="513842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513842" y="55118"/>
                  </a:lnTo>
                  <a:lnTo>
                    <a:pt x="513842" y="44069"/>
                  </a:lnTo>
                  <a:close/>
                </a:path>
                <a:path w="514350" h="55244">
                  <a:moveTo>
                    <a:pt x="51384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513842" y="33020"/>
                  </a:lnTo>
                  <a:lnTo>
                    <a:pt x="513842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94247" y="4421111"/>
              <a:ext cx="166192" cy="167182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47842" y="4436363"/>
              <a:ext cx="63500" cy="1538605"/>
            </a:xfrm>
            <a:custGeom>
              <a:avLst/>
              <a:gdLst/>
              <a:ahLst/>
              <a:cxnLst/>
              <a:rect l="l" t="t" r="r" b="b"/>
              <a:pathLst>
                <a:path w="63500" h="1538604">
                  <a:moveTo>
                    <a:pt x="12700" y="0"/>
                  </a:moveTo>
                  <a:lnTo>
                    <a:pt x="0" y="0"/>
                  </a:lnTo>
                  <a:lnTo>
                    <a:pt x="0" y="1537982"/>
                  </a:lnTo>
                  <a:lnTo>
                    <a:pt x="12700" y="1537982"/>
                  </a:lnTo>
                  <a:lnTo>
                    <a:pt x="12700" y="0"/>
                  </a:lnTo>
                  <a:close/>
                </a:path>
                <a:path w="63500" h="1538604">
                  <a:moveTo>
                    <a:pt x="63500" y="0"/>
                  </a:moveTo>
                  <a:lnTo>
                    <a:pt x="25400" y="0"/>
                  </a:lnTo>
                  <a:lnTo>
                    <a:pt x="25400" y="1537982"/>
                  </a:lnTo>
                  <a:lnTo>
                    <a:pt x="63500" y="1537982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6252" y="5928359"/>
              <a:ext cx="2366772" cy="1661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79592" y="5943853"/>
              <a:ext cx="2232660" cy="63500"/>
            </a:xfrm>
            <a:custGeom>
              <a:avLst/>
              <a:gdLst/>
              <a:ahLst/>
              <a:cxnLst/>
              <a:rect l="l" t="t" r="r" b="b"/>
              <a:pathLst>
                <a:path w="2232659" h="63500">
                  <a:moveTo>
                    <a:pt x="2232279" y="50800"/>
                  </a:moveTo>
                  <a:lnTo>
                    <a:pt x="0" y="50800"/>
                  </a:lnTo>
                  <a:lnTo>
                    <a:pt x="0" y="63500"/>
                  </a:lnTo>
                  <a:lnTo>
                    <a:pt x="2232279" y="63500"/>
                  </a:lnTo>
                  <a:lnTo>
                    <a:pt x="2232279" y="50800"/>
                  </a:lnTo>
                  <a:close/>
                </a:path>
                <a:path w="2232659" h="63500">
                  <a:moveTo>
                    <a:pt x="223227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32279" y="38100"/>
                  </a:lnTo>
                  <a:lnTo>
                    <a:pt x="2232279" y="0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31480" y="2119883"/>
              <a:ext cx="157060" cy="394106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84693" y="2162555"/>
              <a:ext cx="55244" cy="3812540"/>
            </a:xfrm>
            <a:custGeom>
              <a:avLst/>
              <a:gdLst/>
              <a:ahLst/>
              <a:cxnLst/>
              <a:rect l="l" t="t" r="r" b="b"/>
              <a:pathLst>
                <a:path w="55245" h="3812540">
                  <a:moveTo>
                    <a:pt x="11049" y="0"/>
                  </a:moveTo>
                  <a:lnTo>
                    <a:pt x="0" y="0"/>
                  </a:lnTo>
                  <a:lnTo>
                    <a:pt x="0" y="3812095"/>
                  </a:lnTo>
                  <a:lnTo>
                    <a:pt x="11049" y="3812095"/>
                  </a:lnTo>
                  <a:lnTo>
                    <a:pt x="11049" y="0"/>
                  </a:lnTo>
                  <a:close/>
                </a:path>
                <a:path w="55245" h="3812540">
                  <a:moveTo>
                    <a:pt x="55118" y="0"/>
                  </a:moveTo>
                  <a:lnTo>
                    <a:pt x="22098" y="0"/>
                  </a:lnTo>
                  <a:lnTo>
                    <a:pt x="22098" y="3812095"/>
                  </a:lnTo>
                  <a:lnTo>
                    <a:pt x="55118" y="3812095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8912" y="2119922"/>
              <a:ext cx="777265" cy="1570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112252" y="2134996"/>
              <a:ext cx="648335" cy="55244"/>
            </a:xfrm>
            <a:custGeom>
              <a:avLst/>
              <a:gdLst/>
              <a:ahLst/>
              <a:cxnLst/>
              <a:rect l="l" t="t" r="r" b="b"/>
              <a:pathLst>
                <a:path w="648334" h="55244">
                  <a:moveTo>
                    <a:pt x="648081" y="44069"/>
                  </a:moveTo>
                  <a:lnTo>
                    <a:pt x="0" y="44069"/>
                  </a:lnTo>
                  <a:lnTo>
                    <a:pt x="0" y="55118"/>
                  </a:lnTo>
                  <a:lnTo>
                    <a:pt x="648081" y="55118"/>
                  </a:lnTo>
                  <a:lnTo>
                    <a:pt x="648081" y="44069"/>
                  </a:lnTo>
                  <a:close/>
                </a:path>
                <a:path w="648334" h="55244">
                  <a:moveTo>
                    <a:pt x="648081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648081" y="33020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2023-11-19T10:58:41Z</dcterms:created>
  <dcterms:modified xsi:type="dcterms:W3CDTF">2023-11-19T10:59:23Z</dcterms:modified>
</cp:coreProperties>
</file>